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vnd.openxmlformats-officedocument.spreadsheetml.sheet" Extension="xlsx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custom-properties+xml" PartName="/docProps/custom.xml"/>
  <Override ContentType="application/vnd.openxmlformats-officedocument.drawingml.chart+xml" PartName="/ppt/charts/chart1.xml"/>
  <Override ContentType="application/vnd.openxmlformats-officedocument.drawingml.chart+xml" PartName="/ppt/charts/chart2.xml"/>
  <Override ContentType="application/vnd.ms-office.chartcolorstyle+xml" PartName="/ppt/charts/colors1.xml"/>
  <Override ContentType="application/vnd.ms-office.chartcolorstyle+xml" PartName="/ppt/charts/colors2.xml"/>
  <Override ContentType="application/vnd.ms-office.chartstyle+xml" PartName="/ppt/charts/style1.xml"/>
  <Override ContentType="application/vnd.ms-office.chartstyle+xml" PartName="/ppt/charts/style2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ms-powerpoint.revisioninfo+xml" PartName="/ppt/revisionInfo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presentationml.tags+xml" PartName="/ppt/tags/tag2.xml"/>
  <Override ContentType="application/vnd.openxmlformats-officedocument.presentationml.tags+xml" PartName="/ppt/tags/tag3.xml"/>
  <Override ContentType="application/vnd.openxmlformats-officedocument.presentationml.tags+xml" PartName="/ppt/tags/tag4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Relationship Id="rId5" Target="docProps/custom.xml" Type="http://schemas.openxmlformats.org/officeDocument/2006/relationships/custom-properties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  <p:sldMasterId id="2147483660" r:id="rId2"/>
  </p:sldMasterIdLst>
  <p:notesMasterIdLst>
    <p:notesMasterId r:id="rId3"/>
  </p:notesMasterIdLst>
  <p:sldIdLst>
    <p:sldId id="256" r:id="rId4"/>
    <p:sldId id="275" r:id="rId5"/>
    <p:sldId id="276" r:id="rId6"/>
    <p:sldId id="257" r:id="rId7"/>
    <p:sldId id="271" r:id="rId8"/>
    <p:sldId id="258" r:id="rId9"/>
    <p:sldId id="264" r:id="rId10"/>
    <p:sldId id="260" r:id="rId11"/>
    <p:sldId id="277" r:id="rId12"/>
    <p:sldId id="265" r:id="rId13"/>
    <p:sldId id="261" r:id="rId14"/>
    <p:sldId id="273" r:id="rId15"/>
    <p:sldId id="266" r:id="rId16"/>
    <p:sldId id="267" r:id="rId17"/>
    <p:sldId id="262" r:id="rId18"/>
    <p:sldId id="278" r:id="rId19"/>
    <p:sldId id="268" r:id="rId20"/>
    <p:sldId id="263" r:id="rId21"/>
    <p:sldId id="269" r:id="rId22"/>
    <p:sldId id="270" r:id="rId23"/>
    <p:sldId id="272" r:id="rId24"/>
    <p:sldId id="279" r:id="rId25"/>
    <p:sldId id="259" r:id="rId26"/>
    <p:sldId id="274" r:id="rId27"/>
    <p:sldId id="280" r:id="rId28"/>
  </p:sldIdLst>
  <p:sldSz cx="9144000" cy="5143500" type="screen16x9"/>
  <p:notesSz cx="6858000" cy="9144000"/>
  <p:custDataLst>
    <p:tags r:id="rId29"/>
  </p:custDataLst>
  <p:defaultTextStyle>
    <a:defPPr>
      <a:defRPr lang="zh-CN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orient="horz" pos="1620">
          <p15:clr>
            <a:srgbClr val="A4A3A4"/>
          </p15:clr>
        </p15:guide>
        <p15:guide id="4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6" autoAdjust="0"/>
    <p:restoredTop sz="94660"/>
  </p:normalViewPr>
  <p:slideViewPr>
    <p:cSldViewPr snapToGrid="0" showGuides="1">
      <p:cViewPr varScale="1">
        <p:scale>
          <a:sx n="117" d="100"/>
          <a:sy n="117" d="100"/>
        </p:scale>
        <p:origin x="246" y="96"/>
      </p:cViewPr>
      <p:guideLst>
        <p:guide orient="horz" pos="2160"/>
        <p:guide pos="3840"/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7.xml" Type="http://schemas.openxmlformats.org/officeDocument/2006/relationships/slide"/><Relationship Id="rId11" Target="slides/slide8.xml" Type="http://schemas.openxmlformats.org/officeDocument/2006/relationships/slide"/><Relationship Id="rId12" Target="slides/slide9.xml" Type="http://schemas.openxmlformats.org/officeDocument/2006/relationships/slide"/><Relationship Id="rId13" Target="slides/slide10.xml" Type="http://schemas.openxmlformats.org/officeDocument/2006/relationships/slide"/><Relationship Id="rId14" Target="slides/slide11.xml" Type="http://schemas.openxmlformats.org/officeDocument/2006/relationships/slide"/><Relationship Id="rId15" Target="slides/slide12.xml" Type="http://schemas.openxmlformats.org/officeDocument/2006/relationships/slide"/><Relationship Id="rId16" Target="slides/slide13.xml" Type="http://schemas.openxmlformats.org/officeDocument/2006/relationships/slide"/><Relationship Id="rId17" Target="slides/slide14.xml" Type="http://schemas.openxmlformats.org/officeDocument/2006/relationships/slide"/><Relationship Id="rId18" Target="slides/slide15.xml" Type="http://schemas.openxmlformats.org/officeDocument/2006/relationships/slide"/><Relationship Id="rId19" Target="slides/slide16.xml" Type="http://schemas.openxmlformats.org/officeDocument/2006/relationships/slide"/><Relationship Id="rId2" Target="slideMasters/slideMaster2.xml" Type="http://schemas.openxmlformats.org/officeDocument/2006/relationships/slideMaster"/><Relationship Id="rId20" Target="slides/slide17.xml" Type="http://schemas.openxmlformats.org/officeDocument/2006/relationships/slide"/><Relationship Id="rId21" Target="slides/slide18.xml" Type="http://schemas.openxmlformats.org/officeDocument/2006/relationships/slide"/><Relationship Id="rId22" Target="slides/slide19.xml" Type="http://schemas.openxmlformats.org/officeDocument/2006/relationships/slide"/><Relationship Id="rId23" Target="slides/slide20.xml" Type="http://schemas.openxmlformats.org/officeDocument/2006/relationships/slide"/><Relationship Id="rId24" Target="slides/slide21.xml" Type="http://schemas.openxmlformats.org/officeDocument/2006/relationships/slide"/><Relationship Id="rId25" Target="slides/slide22.xml" Type="http://schemas.openxmlformats.org/officeDocument/2006/relationships/slide"/><Relationship Id="rId26" Target="slides/slide23.xml" Type="http://schemas.openxmlformats.org/officeDocument/2006/relationships/slide"/><Relationship Id="rId27" Target="slides/slide24.xml" Type="http://schemas.openxmlformats.org/officeDocument/2006/relationships/slide"/><Relationship Id="rId28" Target="slides/slide25.xml" Type="http://schemas.openxmlformats.org/officeDocument/2006/relationships/slide"/><Relationship Id="rId29" Target="tags/tag4.xml" Type="http://schemas.openxmlformats.org/officeDocument/2006/relationships/tags"/><Relationship Id="rId3" Target="notesMasters/notesMaster1.xml" Type="http://schemas.openxmlformats.org/officeDocument/2006/relationships/notesMaster"/><Relationship Id="rId30" Target="presProps.xml" Type="http://schemas.openxmlformats.org/officeDocument/2006/relationships/presProps"/><Relationship Id="rId31" Target="viewProps.xml" Type="http://schemas.openxmlformats.org/officeDocument/2006/relationships/viewProps"/><Relationship Id="rId32" Target="theme/theme1.xml" Type="http://schemas.openxmlformats.org/officeDocument/2006/relationships/theme"/><Relationship Id="rId33" Target="tableStyles.xml" Type="http://schemas.openxmlformats.org/officeDocument/2006/relationships/tableStyles"/><Relationship Id="rId34" Target="revisionInfo.xml" Type="http://schemas.microsoft.com/office/2015/10/relationships/revisionInfo"/><Relationship Id="rId4" Target="slides/slide1.xml" Type="http://schemas.openxmlformats.org/officeDocument/2006/relationships/slide"/><Relationship Id="rId5" Target="slides/slide2.xml" Type="http://schemas.openxmlformats.org/officeDocument/2006/relationships/slide"/><Relationship Id="rId6" Target="slides/slide3.xml" Type="http://schemas.openxmlformats.org/officeDocument/2006/relationships/slide"/><Relationship Id="rId7" Target="slides/slide4.xml" Type="http://schemas.openxmlformats.org/officeDocument/2006/relationships/slide"/><Relationship Id="rId8" Target="slides/slide5.xml" Type="http://schemas.openxmlformats.org/officeDocument/2006/relationships/slide"/><Relationship Id="rId9" Target="slides/slide6.xml" Type="http://schemas.openxmlformats.org/officeDocument/2006/relationships/slide"/></Relationships>
</file>

<file path=ppt/charts/_rels/chart1.xml.rels><?xml version="1.0" encoding="UTF-8" standalone="yes"?><Relationships xmlns="http://schemas.openxmlformats.org/package/2006/relationships"><Relationship Id="rId1" Target="../embeddings/Microsoft_Excel_Worksheet1.xlsx" Type="http://schemas.openxmlformats.org/officeDocument/2006/relationships/package"/><Relationship Id="rId2" Target="colors1.xml" Type="http://schemas.microsoft.com/office/2011/relationships/chartColorStyle"/><Relationship Id="rId3" Target="style1.xml" Type="http://schemas.microsoft.com/office/2011/relationships/chartStyle"/></Relationships>
</file>

<file path=ppt/charts/_rels/chart2.xml.rels><?xml version="1.0" encoding="UTF-8" standalone="yes"?><Relationships xmlns="http://schemas.openxmlformats.org/package/2006/relationships"><Relationship Id="rId1" Target="../embeddings/Microsoft_Excel_Worksheet2.xlsx" Type="http://schemas.openxmlformats.org/officeDocument/2006/relationships/package"/><Relationship Id="rId2" Target="colors2.xml" Type="http://schemas.microsoft.com/office/2011/relationships/chartColorStyle"/><Relationship Id="rId3" Target="style2.xml" Type="http://schemas.microsoft.com/office/2011/relationships/chartStyle"/></Relationships>
</file>

<file path=ppt/charts/chart1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solidFill>
              <a:srgbClr val="F4F5F7"/>
            </a:solidFill>
            <a:ln w="19050">
              <a:solidFill>
                <a:srgbClr val="609501"/>
              </a:solidFill>
            </a:ln>
            <a:effectLst/>
          </c:spPr>
          <c:explosion val="24"/>
          <c:dPt>
            <c:idx val="0"/>
            <c:invertIfNegative val="1"/>
            <c:spPr>
              <a:solidFill>
                <a:srgbClr val="886D27"/>
              </a:solidFill>
              <a:ln w="19050">
                <a:solidFill>
                  <a:srgbClr val="886D27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DC51-4905-A671-E2021665598C}"/>
              </c:ext>
            </c:extLst>
          </c:dPt>
          <c:dPt>
            <c:idx val="1"/>
            <c:invertIfNegative val="1"/>
            <c:spPr>
              <a:solidFill>
                <a:srgbClr val="BF8714"/>
              </a:solidFill>
              <a:ln w="19050">
                <a:noFill/>
              </a:ln>
            </c:spPr>
            <c:extLst>
              <c:ext xmlns:c16="http://schemas.microsoft.com/office/drawing/2014/chart" uri="{C3380CC4-5D6E-409C-BE32-E72D297353CC}">
                <c16:uniqueId val="{00000003-DC51-4905-A671-E2021665598C}"/>
              </c:ext>
            </c:extLst>
          </c:dPt>
          <c:dPt>
            <c:idx val="2"/>
            <c:invertIfNegative val="1"/>
            <c:spPr>
              <a:solidFill>
                <a:srgbClr val="886D27"/>
              </a:solidFill>
              <a:ln w="19050">
                <a:noFill/>
              </a:ln>
            </c:spPr>
            <c:extLst>
              <c:ext xmlns:c16="http://schemas.microsoft.com/office/drawing/2014/chart" uri="{C3380CC4-5D6E-409C-BE32-E72D297353CC}">
                <c16:uniqueId val="{00000005-DC51-4905-A671-E2021665598C}"/>
              </c:ext>
            </c:extLst>
          </c:dPt>
          <c:dPt>
            <c:idx val="3"/>
            <c:invertIfNegative val="1"/>
            <c:spPr>
              <a:solidFill>
                <a:srgbClr val="BF8714"/>
              </a:solidFill>
              <a:ln w="19050">
                <a:noFill/>
              </a:ln>
            </c:spPr>
            <c:extLst>
              <c:ext xmlns:c16="http://schemas.microsoft.com/office/drawing/2014/chart" uri="{C3380CC4-5D6E-409C-BE32-E72D297353CC}">
                <c16:uniqueId val="{00000007-DC51-4905-A671-E2021665598C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p>
                  <a:pPr>
                    <a:defRPr lang="zh-CN" sz="2000" b="0" i="0" u="none" strike="noStrike" kern="1200" baseline="0" smtId="4294967295">
                      <a:solidFill>
                        <a:schemeClr val="bg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cs typeface="+mn-cs"/>
                    </a:defRPr>
                  </a:pPr>
                  <a:endParaRPr lang="zh-CN" sz="2000" b="0" i="0" u="none" strike="noStrike" kern="1200" baseline="0" smtId="4294967295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endParaRPr>
                </a:p>
              </c:txPr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C51-4905-A671-E2021665598C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pPr>
                      <a:defRPr/>
                    </a:pPr>
                    <a:fld id="{CD0D1110-F732-4051-8F6C-9D784611A41F}" type="CATEGORYNAME">
                      <a:rPr lang="zh-CN" altLang="en-US"/>
                      <a:t>[类别名称]</a:t>
                    </a:fld>
                    <a:endParaRPr lang="zh-CN" altLang="en-US"/>
                  </a:p>
                </c:rich>
              </c:tx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C51-4905-A671-E2021665598C}"/>
                </c:ext>
              </c:extLst>
            </c:dLbl>
            <c:dLbl>
              <c:idx val="2"/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/>
            </c:dLbl>
            <c:dLbl>
              <c:idx val="3"/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p>
                <a:pPr>
                  <a:defRPr lang="zh-CN" sz="1050" b="0" i="0" u="none" strike="noStrike" kern="1200" baseline="0" smtId="4294967295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pPr>
                <a:endParaRPr lang="zh-CN" sz="1050" b="0" i="0" u="none" strike="noStrike" kern="1200" baseline="0" smtId="4294967295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effectLst/>
              </c:spPr>
            </c:leaderLines>
            <c:extLst/>
          </c:dLbls>
          <c:cat>
            <c:strRef>
              <c:f>Sheet1!$A$2:$A$5</c:f>
              <c:strCache>
                <c:ptCount val="4"/>
                <c:pt idx="0">
                  <c:v>第一季度</c:v>
                </c:pt>
                <c:pt idx="1">
                  <c:v>第二季度</c:v>
                </c:pt>
                <c:pt idx="2">
                  <c:v>第三季度</c:v>
                </c:pt>
                <c:pt idx="3">
                  <c:v>第四季度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8.2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C51-4905-A671-E202166559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p>
      <a:pPr>
        <a:defRPr lang="zh-CN" smtId="4294967295"/>
      </a:pPr>
      <a:endParaRPr lang="zh-CN" smtId="4294967295"/>
    </a:p>
  </c:txPr>
  <c:externalData r:id="rId1">
    <c:autoUpdate val="0"/>
  </c:externalData>
</c:chartSpace>
</file>

<file path=ppt/charts/chart2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p>
          <a:pPr>
            <a:defRPr lang="zh-CN" sz="1860" b="0" i="0" u="none" strike="noStrike" kern="1200" spc="0" baseline="0" smtId="4294967295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defRPr>
          </a:pPr>
          <a:endParaRPr lang="zh-CN" sz="1860" b="0" i="0" u="none" strike="noStrike" kern="1200" spc="0" baseline="0" smtId="4294967295">
            <a:solidFill>
              <a:schemeClr val="tx1">
                <a:lumMod val="75000"/>
                <a:lumOff val="25000"/>
              </a:schemeClr>
            </a:solidFill>
            <a:latin typeface="微软雅黑" panose="020b0503020204020204" pitchFamily="34" charset="-122"/>
            <a:ea typeface="微软雅黑" panose="020b0503020204020204" pitchFamily="34" charset="-122"/>
            <a:cs typeface="+mn-cs"/>
          </a:endParaRPr>
        </a:p>
      </c:txPr>
    </c:title>
    <c:autoTitleDeleted val="0"/>
    <c:plotArea>
      <c:stockChart>
        <c:ser>
          <c:idx val="0"/>
          <c:order val="0"/>
          <c:tx>
            <c:strRef>
              <c:f>Sheet1!$B$1</c:f>
              <c:strCache>
                <c:ptCount val="1"/>
                <c:pt idx="0">
                  <c:v>开盘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none"/>
          </c:marker>
          <c:cat>
            <c:numRef>
              <c:f>Sheet1!$A$2:$A$6</c:f>
              <c:numCache>
                <c:formatCode>yyyy/m/d</c:formatCode>
                <c:ptCount val="5"/>
                <c:pt idx="0">
                  <c:v>37261</c:v>
                </c:pt>
                <c:pt idx="1">
                  <c:v>37262</c:v>
                </c:pt>
                <c:pt idx="2">
                  <c:v>37263</c:v>
                </c:pt>
                <c:pt idx="3">
                  <c:v>37264</c:v>
                </c:pt>
                <c:pt idx="4">
                  <c:v>37265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44</c:v>
                </c:pt>
                <c:pt idx="1">
                  <c:v>25</c:v>
                </c:pt>
                <c:pt idx="2">
                  <c:v>38</c:v>
                </c:pt>
                <c:pt idx="3">
                  <c:v>50</c:v>
                </c:pt>
                <c:pt idx="4">
                  <c:v>34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3A5-4C39-86FA-B3677473733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盘高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none"/>
          </c:marker>
          <c:cat>
            <c:numRef>
              <c:f>Sheet1!$A$2:$A$6</c:f>
              <c:numCache>
                <c:formatCode>yyyy/m/d</c:formatCode>
                <c:ptCount val="5"/>
                <c:pt idx="0">
                  <c:v>37261</c:v>
                </c:pt>
                <c:pt idx="1">
                  <c:v>37262</c:v>
                </c:pt>
                <c:pt idx="2">
                  <c:v>37263</c:v>
                </c:pt>
                <c:pt idx="3">
                  <c:v>37264</c:v>
                </c:pt>
                <c:pt idx="4">
                  <c:v>37265</c:v>
                </c:pt>
              </c:numCache>
            </c:numRef>
          </c:cat>
          <c:val>
            <c:numRef>
              <c:f>Sheet1!$C$2:$C$6</c:f>
              <c:numCache>
                <c:formatCode>General</c:formatCode>
                <c:ptCount val="5"/>
                <c:pt idx="0">
                  <c:v>55</c:v>
                </c:pt>
                <c:pt idx="1">
                  <c:v>57</c:v>
                </c:pt>
                <c:pt idx="2">
                  <c:v>57</c:v>
                </c:pt>
                <c:pt idx="3">
                  <c:v>58</c:v>
                </c:pt>
                <c:pt idx="4">
                  <c:v>36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3A5-4C39-86FA-B3677473733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盘低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none"/>
          </c:marker>
          <c:cat>
            <c:numRef>
              <c:f>Sheet1!$A$2:$A$6</c:f>
              <c:numCache>
                <c:formatCode>yyyy/m/d</c:formatCode>
                <c:ptCount val="5"/>
                <c:pt idx="0">
                  <c:v>37261</c:v>
                </c:pt>
                <c:pt idx="1">
                  <c:v>37262</c:v>
                </c:pt>
                <c:pt idx="2">
                  <c:v>37263</c:v>
                </c:pt>
                <c:pt idx="3">
                  <c:v>37264</c:v>
                </c:pt>
                <c:pt idx="4">
                  <c:v>37265</c:v>
                </c:pt>
              </c:numCache>
            </c:numRef>
          </c:cat>
          <c:val>
            <c:numRef>
              <c:f>Sheet1!$D$2:$D$6</c:f>
              <c:numCache>
                <c:formatCode>General</c:formatCode>
                <c:ptCount val="5"/>
                <c:pt idx="0">
                  <c:v>11</c:v>
                </c:pt>
                <c:pt idx="1">
                  <c:v>12</c:v>
                </c:pt>
                <c:pt idx="2">
                  <c:v>13</c:v>
                </c:pt>
                <c:pt idx="3">
                  <c:v>11</c:v>
                </c:pt>
                <c:pt idx="4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3A5-4C39-86FA-B36774737337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收盘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none"/>
          </c:marker>
          <c:cat>
            <c:numRef>
              <c:f>Sheet1!$A$2:$A$6</c:f>
              <c:numCache>
                <c:formatCode>yyyy/m/d</c:formatCode>
                <c:ptCount val="5"/>
                <c:pt idx="0">
                  <c:v>37261</c:v>
                </c:pt>
                <c:pt idx="1">
                  <c:v>37262</c:v>
                </c:pt>
                <c:pt idx="2">
                  <c:v>37263</c:v>
                </c:pt>
                <c:pt idx="3">
                  <c:v>37264</c:v>
                </c:pt>
                <c:pt idx="4">
                  <c:v>37265</c:v>
                </c:pt>
              </c:numCache>
            </c:numRef>
          </c:cat>
          <c:val>
            <c:numRef>
              <c:f>Sheet1!$E$2:$E$6</c:f>
              <c:numCache>
                <c:formatCode>General</c:formatCode>
                <c:ptCount val="5"/>
                <c:pt idx="0">
                  <c:v>25</c:v>
                </c:pt>
                <c:pt idx="1">
                  <c:v>38</c:v>
                </c:pt>
                <c:pt idx="2">
                  <c:v>50</c:v>
                </c:pt>
                <c:pt idx="3">
                  <c:v>34</c:v>
                </c:pt>
                <c:pt idx="4">
                  <c:v>18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C3A5-4C39-86FA-B367747373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hiLowLines>
          <c:spPr>
            <a:ln w="9525" cap="flat" cmpd="sng" algn="ctr">
              <a:solidFill>
                <a:schemeClr val="bg2">
                  <a:lumMod val="25000"/>
                </a:schemeClr>
              </a:solidFill>
              <a:round/>
            </a:ln>
            <a:effectLst/>
          </c:spPr>
        </c:hiLowLines>
        <c:upDownBars>
          <c:gapWidth/>
          <c:upBars>
            <c:spPr>
              <a:solidFill>
                <a:srgbClr val="BF8714"/>
              </a:solidFill>
              <a:ln w="9525" cap="flat" cmpd="sng" algn="ctr">
                <a:noFill/>
                <a:round/>
              </a:ln>
              <a:effectLst/>
            </c:spPr>
          </c:upBars>
          <c:downBars>
            <c:spPr>
              <a:solidFill>
                <a:srgbClr val="886D27"/>
              </a:solidFill>
              <a:ln w="9525" cap="flat" cmpd="sng" algn="ctr">
                <a:noFill/>
                <a:round/>
              </a:ln>
              <a:effectLst/>
            </c:spPr>
          </c:downBars>
        </c:upDownBars>
        <c:axId val="260188000"/>
        <c:axId val="260188560"/>
      </c:stockChart>
      <c:dateAx>
        <c:axId val="260188000"/>
        <c:scaling>
          <c:orientation/>
        </c:scaling>
        <c:delete val="0"/>
        <c:axPos val="b"/>
        <c:numFmt formatCode="yyyy/m/d" sourceLinked="1"/>
        <c:majorTickMark val="out"/>
        <c:minorTickMark val="none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p>
            <a:pPr>
              <a:defRPr lang="zh-CN" sz="1195" b="0" i="0" u="none" strike="noStrike" kern="1200" baseline="0" smtId="4294967295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  <a:endParaRPr lang="zh-CN" sz="1195" b="0" i="0" u="none" strike="noStrike" kern="1200" baseline="0" smtId="4294967295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c:txPr>
        <c:crossAx val="260188560"/>
        <c:crosses val="autoZero"/>
        <c:auto val="0"/>
        <c:lblOffset/>
        <c:baseTimeUnit val="days"/>
      </c:dateAx>
      <c:valAx>
        <c:axId val="260188560"/>
        <c:scaling>
          <c:orientation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p>
            <a:pPr>
              <a:defRPr lang="zh-CN" sz="1195" b="0" i="0" u="none" strike="noStrike" kern="1200" baseline="0" smtId="4294967295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  <a:endParaRPr lang="zh-CN" sz="1195" b="0" i="0" u="none" strike="noStrike" kern="1200" baseline="0" smtId="4294967295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c:txPr>
        <c:crossAx val="2601880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p>
      <a:pPr>
        <a:defRPr lang="zh-CN" smtId="4294967295">
          <a:solidFill>
            <a:schemeClr val="tx1">
              <a:lumMod val="75000"/>
              <a:lumOff val="25000"/>
            </a:schemeClr>
          </a:solidFill>
          <a:latin typeface="微软雅黑" panose="020b0503020204020204" pitchFamily="34" charset="-122"/>
          <a:ea typeface="微软雅黑" panose="020b0503020204020204" pitchFamily="34" charset="-122"/>
        </a:defRPr>
      </a:pPr>
      <a:endParaRPr lang="zh-CN" smtId="4294967295">
        <a:solidFill>
          <a:schemeClr val="tx1">
            <a:lumMod val="75000"/>
            <a:lumOff val="25000"/>
          </a:schemeClr>
        </a:solidFill>
        <a:latin typeface="微软雅黑" panose="020b0503020204020204" pitchFamily="34" charset="-122"/>
        <a:ea typeface="微软雅黑" panose="020b0503020204020204" pitchFamily="34" charset="-122"/>
      </a:endParaRPr>
    </a:p>
  </c:txPr>
  <c:externalData r:id="rId1">
    <c:autoUpdate val="0"/>
  </c:externalData>
</c:chartSpace>
</file>

<file path=ppt/charts/colors1.xml><?xml version="1.0" encoding="utf-8"?>
<cs:colorStyle xmlns:a="http://schemas.openxmlformats.org/drawingml/2006/main" xmlns:cs="http://schemas.microsoft.com/office/drawing/2012/chartStyle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a="http://schemas.openxmlformats.org/drawingml/2006/main" xmlns:cs="http://schemas.microsoft.com/office/drawing/2012/chartStyle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a="http://schemas.openxmlformats.org/drawingml/2006/main" xmlns:r="http://schemas.openxmlformats.org/officeDocument/2006/relationships" xmlns:cs="http://schemas.microsoft.com/office/drawing/2012/chartStyle" id="260">
  <cs:axisTitle>
    <cs:lnRef idx="0"/>
    <cs:fillRef idx="0"/>
    <cs:effectRef idx="0"/>
    <cs:fontRef idx="minor">
      <a:schemeClr val="lt1"/>
    </cs:fontRef>
    <cs:defRPr sz="1195" b="1" kern="1200"/>
  </cs:axisTitle>
  <cs:categoryAxis>
    <cs:lnRef idx="0">
      <cs:styleClr val="0"/>
    </cs:lnRef>
    <cs:fillRef idx="0"/>
    <cs:effectRef idx="0"/>
    <cs:fontRef idx="minor">
      <a:schemeClr val="lt1"/>
    </cs:fontRef>
    <cs:spPr>
      <a:ln w="3175" cap="flat" cmpd="sng" algn="ctr">
        <a:solidFill>
          <a:schemeClr val="phClr">
            <a:lumMod val="60000"/>
            <a:lumOff val="40000"/>
          </a:schemeClr>
        </a:solidFill>
        <a:round/>
      </a:ln>
    </cs:spPr>
    <cs:defRPr sz="1065" kern="1200" cap="all" spc="150" normalizeH="0" baseline="0"/>
  </cs:categoryAxis>
  <cs:chartArea>
    <cs:lnRef idx="0">
      <cs:styleClr val="0"/>
    </cs:lnRef>
    <cs:fillRef idx="0">
      <cs:styleClr val="0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  <cs:defRPr sz="1330" kern="1200"/>
  </cs:chartArea>
  <cs:dataLabel>
    <cs:lnRef idx="0">
      <cs:styleClr val="0"/>
    </cs:lnRef>
    <cs:fillRef idx="0"/>
    <cs:effectRef idx="0"/>
    <cs:fontRef idx="minor">
      <cs:styleClr val="0"/>
    </cs:fontRef>
    <cs:defRPr sz="1195" b="1" kern="1200"/>
  </cs:dataLabel>
  <cs:dataLabelCallout>
    <cs:lnRef idx="0">
      <cs:styleClr val="0"/>
    </cs:lnRef>
    <cs:fillRef idx="0"/>
    <cs:effectRef idx="0"/>
    <cs:fontRef idx="minor">
      <cs:styleClr val="0"/>
    </cs:fontRef>
    <cs:spPr>
      <a:solidFill>
        <a:schemeClr val="lt1"/>
      </a:solidFill>
      <a:ln>
        <a:solidFill>
          <a:schemeClr val="phClr"/>
        </a:solidFill>
      </a:ln>
    </cs:spPr>
    <cs:defRPr sz="1195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0"/>
    </cs:lnRef>
    <cs:fillRef idx="0"/>
    <cs:effectRef idx="0"/>
    <cs:fontRef idx="minor">
      <a:schemeClr val="dk1"/>
    </cs:fontRef>
    <cs:spPr>
      <a:solidFill>
        <a:schemeClr val="lt1"/>
      </a:solidFill>
      <a:ln w="19050">
        <a:solidFill>
          <a:schemeClr val="phClr"/>
        </a:solidFill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34925" cap="rnd">
        <a:solidFill>
          <a:schemeClr val="lt1"/>
        </a:solidFill>
        <a:round/>
      </a:ln>
      <a:effectLst>
        <a:outerShdw dist="25400" dir="2700000" algn="tl" rotWithShape="0">
          <a:schemeClr val="phClr"/>
        </a:outerShdw>
      </a:effectLst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22225">
        <a:solidFill>
          <a:schemeClr val="lt1"/>
        </a:solidFill>
        <a:round/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>
      <cs:styleClr val="0"/>
    </cs:lnRef>
    <cs:fillRef idx="0"/>
    <cs:effectRef idx="0"/>
    <cs:fontRef idx="minor">
      <a:schemeClr val="lt1"/>
    </cs:fontRef>
    <cs:spPr>
      <a:ln w="9525">
        <a:solidFill>
          <a:schemeClr val="phClr">
            <a:lumMod val="60000"/>
            <a:lumOff val="40000"/>
          </a:schemeClr>
        </a:solidFill>
      </a:ln>
    </cs:spPr>
    <cs:defRPr sz="1195" kern="1200"/>
  </cs:dataTable>
  <cs:downBar>
    <cs:lnRef idx="0">
      <cs:styleClr val="0"/>
    </cs:lnRef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downBar>
  <cs:drop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dropLine>
  <cs:errorBar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round/>
      </a:ln>
      <a:effectLst>
        <a:glow rad="25400">
          <a:schemeClr val="lt1"/>
        </a:glow>
      </a:effectLst>
    </cs:spPr>
  </cs:errorBar>
  <cs:floor>
    <cs:lnRef idx="0"/>
    <cs:fillRef idx="0"/>
    <cs:effectRef idx="0"/>
    <cs:fontRef idx="minor">
      <a:schemeClr val="dk1"/>
    </cs:fontRef>
  </cs:floor>
  <cs:gridlineMajor>
    <cs:lnRef idx="0">
      <cs:styleClr val="0"/>
    </cs:lnRef>
    <cs:fillRef idx="0"/>
    <cs:effectRef idx="0"/>
    <cs:fontRef idx="minor">
      <a:schemeClr val="dk1"/>
    </cs:fontRef>
    <cs:spPr>
      <a:ln w="9525" cap="flat" cmpd="sng" algn="ctr">
        <a:solidFill>
          <a:schemeClr val="lt1">
            <a:alpha val="25000"/>
          </a:schemeClr>
        </a:solidFill>
        <a:round/>
      </a:ln>
    </cs:spPr>
  </cs:gridlineMajor>
  <cs:gridlineMinor>
    <cs:lnRef idx="0">
      <cs:styleClr val="0"/>
    </cs:lnRef>
    <cs:fillRef idx="0"/>
    <cs:effectRef idx="0"/>
    <cs:fontRef idx="minor">
      <a:schemeClr val="dk1"/>
    </cs:fontRef>
    <cs:spPr>
      <a:ln>
        <a:solidFill>
          <a:schemeClr val="lt1">
            <a:alpha val="10000"/>
          </a:schemeClr>
        </a:solidFill>
      </a:ln>
    </cs:spPr>
  </cs:gridlineMinor>
  <cs:hiLo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hiLoLine>
  <cs:leader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</a:ln>
    </cs:spPr>
  </cs:leaderLine>
  <cs:legend>
    <cs:lnRef idx="0"/>
    <cs:fillRef idx="0"/>
    <cs:effectRef idx="0"/>
    <cs:fontRef idx="minor">
      <a:schemeClr val="lt1"/>
    </cs:fontRef>
    <cs:defRPr sz="1195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>
      <cs:styleClr val="0"/>
    </cs:lnRef>
    <cs:fillRef idx="0"/>
    <cs:effectRef idx="0"/>
    <cs:fontRef idx="minor">
      <a:schemeClr val="lt1"/>
    </cs:fontRef>
    <cs:spPr>
      <a:ln w="3175" cap="flat" cmpd="sng" algn="ctr">
        <a:solidFill>
          <a:schemeClr val="phClr">
            <a:lumMod val="60000"/>
            <a:lumOff val="40000"/>
          </a:schemeClr>
        </a:solidFill>
        <a:round/>
      </a:ln>
    </cs:spPr>
    <cs:defRPr sz="1195" kern="1200"/>
  </cs:seriesAxis>
  <cs:series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  <a:tint val="5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lt1"/>
    </cs:fontRef>
    <cs:defRPr sz="1995" b="1" kern="1200" cap="all" spc="100" normalizeH="0" baseline="0"/>
  </cs:title>
  <cs:trendline>
    <cs:lnRef idx="0"/>
    <cs:fillRef idx="0"/>
    <cs:effectRef idx="0"/>
    <cs:fontRef idx="minor">
      <a:schemeClr val="dk1"/>
    </cs:fontRef>
    <cs:spPr>
      <a:ln w="28575" cap="rnd">
        <a:solidFill>
          <a:schemeClr val="lt1">
            <a:alpha val="50000"/>
          </a:schemeClr>
        </a:solidFill>
        <a:round/>
      </a:ln>
    </cs:spPr>
  </cs:trendline>
  <cs:trendlineLabel>
    <cs:lnRef idx="0"/>
    <cs:fillRef idx="0"/>
    <cs:effectRef idx="0"/>
    <cs:fontRef idx="minor">
      <a:schemeClr val="lt1"/>
    </cs:fontRef>
    <cs:defRPr sz="1195" kern="1200"/>
  </cs:trendlineLabel>
  <cs:upBar>
    <cs:lnRef idx="0">
      <cs:styleClr val="0"/>
    </cs:lnRef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upBar>
  <cs:valueAxis>
    <cs:lnRef idx="0"/>
    <cs:fillRef idx="0"/>
    <cs:effectRef idx="0"/>
    <cs:fontRef idx="minor">
      <a:schemeClr val="lt1"/>
    </cs:fontRef>
    <cs:defRPr sz="1195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a="http://schemas.openxmlformats.org/drawingml/2006/main" xmlns:r="http://schemas.openxmlformats.org/officeDocument/2006/relationships" xmlns:cs="http://schemas.microsoft.com/office/drawing/2012/chartStyle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<Relationships xmlns="http://schemas.openxmlformats.org/package/2006/relationships"><Relationship Id="rId1" Target="../theme/theme3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2018/10/19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932267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slides/slide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540489590"/>
      </p:ext>
    </p:extLst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BD1A1-86D7-4E99-A29D-02587E070120}" type="datetimeFigureOut">
              <a:rPr lang="zh-CN" altLang="en-US" smtClean="0"/>
              <a:t>2018/10/19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BA313-5E16-4A73-ABCB-ACD04CAE3C4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BD1A1-86D7-4E99-A29D-02587E070120}" type="datetimeFigureOut">
              <a:rPr lang="zh-CN" altLang="en-US" smtClean="0"/>
              <a:t>2018/10/19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BA313-5E16-4A73-ABCB-ACD04CAE3C4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273843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273843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BD1A1-86D7-4E99-A29D-02587E070120}" type="datetimeFigureOut">
              <a:rPr lang="zh-CN" altLang="en-US" smtClean="0"/>
              <a:t>2018/10/19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BA313-5E16-4A73-ABCB-ACD04CAE3C4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2018/10/19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673615013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2018/10/19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617455139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2018/10/19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805600243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2018/10/19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075123876"/>
      </p:ext>
    </p:extLst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2018/10/19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181369896"/>
      </p:ext>
    </p:extLst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2018/10/19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880584590"/>
      </p:ext>
    </p:extLst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2018/10/19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171569014"/>
      </p:ext>
    </p:extLst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2018/10/19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81309990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BD1A1-86D7-4E99-A29D-02587E070120}" type="datetimeFigureOut">
              <a:rPr lang="zh-CN" altLang="en-US" smtClean="0"/>
              <a:t>2018/10/19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BA313-5E16-4A73-ABCB-ACD04CAE3C4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2018/10/19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88077645"/>
      </p:ext>
    </p:extLst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2018/10/19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605747361"/>
      </p:ext>
    </p:extLst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2018/10/19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78044523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7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7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BD1A1-86D7-4E99-A29D-02587E070120}" type="datetimeFigureOut">
              <a:rPr lang="zh-CN" altLang="en-US" smtClean="0"/>
              <a:t>2018/10/19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BA313-5E16-4A73-ABCB-ACD04CAE3C4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218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218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BD1A1-86D7-4E99-A29D-02587E070120}" type="datetimeFigureOut">
              <a:rPr lang="zh-CN" altLang="en-US" smtClean="0"/>
              <a:t>2018/10/19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BA313-5E16-4A73-ABCB-ACD04CAE3C4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BD1A1-86D7-4E99-A29D-02587E070120}" type="datetimeFigureOut">
              <a:rPr lang="zh-CN" altLang="en-US" smtClean="0"/>
              <a:t>2018/10/19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BA313-5E16-4A73-ABCB-ACD04CAE3C4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BD1A1-86D7-4E99-A29D-02587E070120}" type="datetimeFigureOut">
              <a:rPr lang="zh-CN" altLang="en-US" smtClean="0"/>
              <a:t>2018/10/19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BA313-5E16-4A73-ABCB-ACD04CAE3C4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BD1A1-86D7-4E99-A29D-02587E070120}" type="datetimeFigureOut">
              <a:rPr lang="zh-CN" altLang="en-US" smtClean="0"/>
              <a:t>2018/10/19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BA313-5E16-4A73-ABCB-ACD04CAE3C4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BD1A1-86D7-4E99-A29D-02587E070120}" type="datetimeFigureOut">
              <a:rPr lang="zh-CN" altLang="en-US" smtClean="0"/>
              <a:t>2018/10/19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BA313-5E16-4A73-ABCB-ACD04CAE3C4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BD1A1-86D7-4E99-A29D-02587E070120}" type="datetimeFigureOut">
              <a:rPr lang="zh-CN" altLang="en-US" smtClean="0"/>
              <a:t>2018/10/19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BA313-5E16-4A73-ABCB-ACD04CAE3C4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10" Target="../slideLayouts/slideLayout21.xml" Type="http://schemas.openxmlformats.org/officeDocument/2006/relationships/slideLayout"/><Relationship Id="rId11" Target="../slideLayouts/slideLayout22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13.xml" Type="http://schemas.openxmlformats.org/officeDocument/2006/relationships/slideLayout"/><Relationship Id="rId3" Target="../slideLayouts/slideLayout14.xml" Type="http://schemas.openxmlformats.org/officeDocument/2006/relationships/slideLayout"/><Relationship Id="rId4" Target="../slideLayouts/slideLayout15.xml" Type="http://schemas.openxmlformats.org/officeDocument/2006/relationships/slideLayout"/><Relationship Id="rId5" Target="../slideLayouts/slideLayout16.xml" Type="http://schemas.openxmlformats.org/officeDocument/2006/relationships/slideLayout"/><Relationship Id="rId6" Target="../slideLayouts/slideLayout17.xml" Type="http://schemas.openxmlformats.org/officeDocument/2006/relationships/slideLayout"/><Relationship Id="rId7" Target="../slideLayouts/slideLayout18.xml" Type="http://schemas.openxmlformats.org/officeDocument/2006/relationships/slideLayout"/><Relationship Id="rId8" Target="../slideLayouts/slideLayout19.xml" Type="http://schemas.openxmlformats.org/officeDocument/2006/relationships/slideLayout"/><Relationship Id="rId9" Target="../slideLayouts/slideLayout20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69218"/>
            <a:ext cx="7886700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FBD1A1-86D7-4E99-A29D-02587E070120}" type="datetimeFigureOut">
              <a:rPr lang="zh-CN" altLang="en-US" smtClean="0"/>
              <a:t>2018/10/19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3BA313-5E16-4A73-ABCB-ACD04CAE3C4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2018/10/19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885106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iming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.xml" Type="http://schemas.openxmlformats.org/officeDocument/2006/relationships/notesSlide"/><Relationship Id="rId3" Target="../media/image1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charts/chart1.xml" Type="http://schemas.openxmlformats.org/officeDocument/2006/relationships/chart"/></Relationships>
</file>

<file path=ppt/slides/_rels/slide1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5.jpe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/Relationships>
</file>

<file path=ppt/slides/_rels/slide13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/Relationships>
</file>

<file path=ppt/slides/_rels/slide14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6.png" Type="http://schemas.openxmlformats.org/officeDocument/2006/relationships/image"/><Relationship Id="rId3" Target="../media/image7.jpe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/Relationships>
</file>

<file path=ppt/slides/_rels/slide16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3.pn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/Relationships>
</file>

<file path=ppt/slides/_rels/slide18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/Relationships>
</file>

<file path=ppt/slides/_rels/slide19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/Relationships>
</file>

<file path=ppt/slides/_rels/slide2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2.png" Type="http://schemas.openxmlformats.org/officeDocument/2006/relationships/image"/><Relationship Id="rId3" Target="../tags/tag1.xml" Type="http://schemas.openxmlformats.org/officeDocument/2006/relationships/tags"/><Relationship Id="rId4" Target="../tags/tag2.xml" Type="http://schemas.openxmlformats.org/officeDocument/2006/relationships/tags"/><Relationship Id="rId5" Target="../tags/tag3.xml" Type="http://schemas.openxmlformats.org/officeDocument/2006/relationships/tags"/></Relationships>
</file>

<file path=ppt/slides/_rels/slide20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/Relationships>
</file>

<file path=ppt/slides/_rels/slide2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/Relationships>
</file>

<file path=ppt/slides/_rels/slide22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3.png" Type="http://schemas.openxmlformats.org/officeDocument/2006/relationships/image"/></Relationships>
</file>

<file path=ppt/slides/_rels/slide23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8.png" Type="http://schemas.openxmlformats.org/officeDocument/2006/relationships/image"/><Relationship Id="rId3" Target="../media/image9.jpeg" Type="http://schemas.openxmlformats.org/officeDocument/2006/relationships/image"/></Relationships>
</file>

<file path=ppt/slides/_rels/slide24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charts/chart2.xml" Type="http://schemas.openxmlformats.org/officeDocument/2006/relationships/chart"/></Relationships>
</file>

<file path=ppt/slides/_rels/slide25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3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/Relationships>
</file>

<file path=ppt/slides/_rels/slide5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4.jpe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/Relationships>
</file>

<file path=ppt/slides/_rels/slide7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/Relationships>
</file>

<file path=ppt/slides/_rels/slide8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/Relationships>
</file>

<file path=ppt/slides/_rels/slide9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3.png" Type="http://schemas.openxmlformats.org/officeDocument/2006/relationships/image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E7ED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412222" y="1008354"/>
            <a:ext cx="3726075" cy="3666931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4572002" y="2019407"/>
            <a:ext cx="3885803" cy="617220"/>
          </a:xfrm>
          <a:prstGeom prst="rect">
            <a:avLst/>
          </a:prstGeom>
          <a:noFill/>
        </p:spPr>
        <p:txBody>
          <a:bodyPr bIns="34290" lIns="68580" rIns="68580" rtlCol="0" tIns="34290" wrap="square">
            <a:spAutoFit/>
          </a:bodyPr>
          <a:lstStyle/>
          <a:p>
            <a:r>
              <a:rPr altLang="en-US" lang="zh-CN" smtClean="0" sz="3600">
                <a:solidFill>
                  <a:srgbClr val="BF8714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清新文艺小树模板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4572003" y="3150422"/>
            <a:ext cx="3405743" cy="434340"/>
          </a:xfrm>
          <a:prstGeom prst="rect">
            <a:avLst/>
          </a:prstGeom>
          <a:noFill/>
        </p:spPr>
        <p:txBody>
          <a:bodyPr bIns="34290" lIns="68580" rIns="68580" rtlCol="0" tIns="34290" wrap="square">
            <a:spAutoFit/>
          </a:bodyPr>
          <a:lstStyle/>
          <a:p>
            <a:r>
              <a:rPr altLang="zh-CN" lang="en-US" sz="8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Fresh business general template</a:t>
            </a:r>
          </a:p>
          <a:p>
            <a:r>
              <a:rPr altLang="zh-CN" lang="en-US" sz="8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Applicable to enterprise introduction, summary report, sales marketing, chart data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4572002" y="2571750"/>
            <a:ext cx="3885803" cy="297180"/>
          </a:xfrm>
          <a:prstGeom prst="rect">
            <a:avLst/>
          </a:prstGeom>
          <a:noFill/>
        </p:spPr>
        <p:txBody>
          <a:bodyPr bIns="34290" lIns="68580" rIns="68580" rtlCol="0" tIns="34290" wrap="square">
            <a:spAutoFit/>
          </a:bodyPr>
          <a:lstStyle/>
          <a:p>
            <a:r>
              <a:rPr altLang="zh-CN" lang="en-US" sz="1500">
                <a:solidFill>
                  <a:srgbClr val="BF8714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LITERARY WORK REPORT TEMPLATE PPT</a:t>
            </a:r>
          </a:p>
        </p:txBody>
      </p:sp>
    </p:spTree>
  </p:cSld>
  <p:clrMapOvr>
    <a:masterClrMapping/>
  </p:clrMapOvr>
  <mc:AlternateContent>
    <mc:Choice Requires="p14">
      <p:transition p14:dur="2000" spd="slow"/>
    </mc:Choice>
    <mc:Fallback>
      <p:transition spd="slow"/>
    </mc:Fallback>
  </mc:AlternateContent>
  <p:timing/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E7ED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3" name="组合 2"/>
          <p:cNvGrpSpPr/>
          <p:nvPr/>
        </p:nvGrpSpPr>
        <p:grpSpPr>
          <a:xfrm>
            <a:off x="650443" y="148654"/>
            <a:ext cx="2829897" cy="622314"/>
            <a:chOff x="822390" y="235742"/>
            <a:chExt cx="3773196" cy="829751"/>
          </a:xfrm>
        </p:grpSpPr>
        <p:sp>
          <p:nvSpPr>
            <p:cNvPr id="7" name="TextBox 76"/>
            <p:cNvSpPr txBox="1"/>
            <p:nvPr/>
          </p:nvSpPr>
          <p:spPr>
            <a:xfrm>
              <a:off x="822390" y="235742"/>
              <a:ext cx="1767840" cy="426719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lang="zh-CN" sz="1500">
                  <a:solidFill>
                    <a:srgbClr val="BF8714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此处添加标题</a:t>
              </a: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822390" y="568947"/>
              <a:ext cx="3773196" cy="491743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altLang="zh-CN" lang="en-US" sz="700">
                  <a:solidFill>
                    <a:schemeClr val="tx1">
                      <a:lumMod val="65000"/>
                      <a:lumOff val="3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Please add a text description here, rice husk spring and autumn advertising templates.</a:t>
              </a:r>
            </a:p>
          </p:txBody>
        </p:sp>
      </p:grpSp>
      <p:sp>
        <p:nvSpPr>
          <p:cNvPr id="34" name="TextBox 76"/>
          <p:cNvSpPr txBox="1"/>
          <p:nvPr/>
        </p:nvSpPr>
        <p:spPr>
          <a:xfrm>
            <a:off x="105582" y="197898"/>
            <a:ext cx="540385" cy="480060"/>
          </a:xfrm>
          <a:prstGeom prst="rect">
            <a:avLst/>
          </a:prstGeom>
          <a:noFill/>
        </p:spPr>
        <p:txBody>
          <a:bodyPr bIns="34290" lIns="68580" rIns="68580" rtlCol="0" tIns="34290" wrap="none">
            <a:spAutoFit/>
          </a:bodyPr>
          <a:lstStyle/>
          <a:p>
            <a:r>
              <a:rPr altLang="zh-CN" lang="en-US" sz="2700">
                <a:solidFill>
                  <a:srgbClr val="BF8714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02</a:t>
            </a:r>
          </a:p>
        </p:txBody>
      </p:sp>
      <p:cxnSp>
        <p:nvCxnSpPr>
          <p:cNvPr id="35" name="直接连接符 34"/>
          <p:cNvCxnSpPr/>
          <p:nvPr/>
        </p:nvCxnSpPr>
        <p:spPr>
          <a:xfrm flipH="1">
            <a:off x="650443" y="175152"/>
            <a:ext cx="0" cy="530239"/>
          </a:xfrm>
          <a:prstGeom prst="line">
            <a:avLst/>
          </a:prstGeom>
          <a:ln w="28575">
            <a:solidFill>
              <a:srgbClr val="BF87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图表 7"/>
          <p:cNvGraphicFramePr/>
          <p:nvPr/>
        </p:nvGraphicFramePr>
        <p:xfrm>
          <a:off x="4142335" y="1133669"/>
          <a:ext cx="4626989" cy="3391194"/>
        </p:xfrm>
        <a:graphic>
          <a:graphicData uri="http://schemas.openxmlformats.org/drawingml/2006/chart">
            <c:chart xmlns:c="http://schemas.openxmlformats.org/drawingml/2006/chart" r:id="rId2"/>
          </a:graphicData>
        </a:graphic>
      </p:graphicFrame>
      <p:sp>
        <p:nvSpPr>
          <p:cNvPr id="9" name="剪去对角的矩形 8"/>
          <p:cNvSpPr/>
          <p:nvPr/>
        </p:nvSpPr>
        <p:spPr bwMode="auto">
          <a:xfrm>
            <a:off x="1043050" y="1721843"/>
            <a:ext cx="269081" cy="172640"/>
          </a:xfrm>
          <a:prstGeom prst="snip2DiagRect">
            <a:avLst/>
          </a:prstGeom>
          <a:solidFill>
            <a:srgbClr val="886D2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34290" lIns="68580" rIns="68580" tIns="34290"/>
          <a:lstStyle/>
          <a:p>
            <a:pPr algn="ctr">
              <a:defRPr/>
            </a:pPr>
            <a:endParaRPr altLang="en-US" lang="zh-CN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剪去对角的矩形 9"/>
          <p:cNvSpPr/>
          <p:nvPr/>
        </p:nvSpPr>
        <p:spPr bwMode="auto">
          <a:xfrm>
            <a:off x="1043050" y="3236192"/>
            <a:ext cx="269081" cy="172640"/>
          </a:xfrm>
          <a:prstGeom prst="snip2DiagRect">
            <a:avLst/>
          </a:prstGeom>
          <a:solidFill>
            <a:srgbClr val="BF871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34290" lIns="68580" rIns="68580" tIns="34290"/>
          <a:lstStyle/>
          <a:p>
            <a:pPr algn="ctr">
              <a:defRPr/>
            </a:pPr>
            <a:endParaRPr altLang="en-US" lang="zh-CN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TextBox 76"/>
          <p:cNvSpPr txBox="1"/>
          <p:nvPr/>
        </p:nvSpPr>
        <p:spPr>
          <a:xfrm>
            <a:off x="1406538" y="1669663"/>
            <a:ext cx="823906" cy="495300"/>
          </a:xfrm>
          <a:prstGeom prst="rect">
            <a:avLst/>
          </a:prstGeom>
          <a:noFill/>
          <a:effectLst/>
        </p:spPr>
        <p:txBody>
          <a:bodyPr bIns="34290" lIns="68580" rIns="68580" rtlCol="0" tIns="34290" wrap="square">
            <a:spAutoFit/>
          </a:bodyPr>
          <a:lstStyle/>
          <a:p>
            <a:r>
              <a:rPr altLang="en-US" b="1" lang="zh-CN">
                <a:solidFill>
                  <a:srgbClr val="886D27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添加标题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946197" y="1932424"/>
            <a:ext cx="3467372" cy="504444"/>
          </a:xfrm>
          <a:prstGeom prst="rect">
            <a:avLst/>
          </a:prstGeom>
          <a:noFill/>
          <a:effectLst/>
        </p:spPr>
        <p:txBody>
          <a:bodyPr bIns="34290" lIns="68580" rIns="68580" rtlCol="0" tIns="3429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z="11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请在此添加文字说明，模板。请在此添加文字说明，模板。</a:t>
            </a:r>
          </a:p>
        </p:txBody>
      </p:sp>
      <p:sp>
        <p:nvSpPr>
          <p:cNvPr id="13" name="TextBox 76"/>
          <p:cNvSpPr txBox="1"/>
          <p:nvPr/>
        </p:nvSpPr>
        <p:spPr>
          <a:xfrm>
            <a:off x="1406538" y="3177548"/>
            <a:ext cx="823906" cy="495300"/>
          </a:xfrm>
          <a:prstGeom prst="rect">
            <a:avLst/>
          </a:prstGeom>
          <a:noFill/>
          <a:effectLst/>
        </p:spPr>
        <p:txBody>
          <a:bodyPr bIns="34290" lIns="68580" rIns="68580" rtlCol="0" tIns="34290" wrap="square">
            <a:spAutoFit/>
          </a:bodyPr>
          <a:lstStyle/>
          <a:p>
            <a:r>
              <a:rPr altLang="en-US" b="1" lang="zh-CN">
                <a:solidFill>
                  <a:srgbClr val="BF8714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添加标题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946197" y="3440309"/>
            <a:ext cx="3467372" cy="504444"/>
          </a:xfrm>
          <a:prstGeom prst="rect">
            <a:avLst/>
          </a:prstGeom>
          <a:noFill/>
          <a:effectLst/>
        </p:spPr>
        <p:txBody>
          <a:bodyPr bIns="34290" lIns="68580" rIns="68580" rtlCol="0" tIns="3429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z="11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请在此添加文字说明，模板。请在此添加文字说明，模板。</a:t>
            </a:r>
          </a:p>
        </p:txBody>
      </p:sp>
    </p:spTree>
  </p:cSld>
  <p:clrMapOvr>
    <a:masterClrMapping/>
  </p:clrMapOvr>
  <mc:AlternateContent>
    <mc:Choice Requires="p14">
      <p:transition p14:dur="2000" spd="slow"/>
    </mc:Choice>
    <mc:Fallback>
      <p:transition spd="slow"/>
    </mc:Fallback>
  </mc:AlternateContent>
  <p:timing/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E7ED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3" name="组合 2"/>
          <p:cNvGrpSpPr/>
          <p:nvPr/>
        </p:nvGrpSpPr>
        <p:grpSpPr>
          <a:xfrm>
            <a:off x="650443" y="148654"/>
            <a:ext cx="2829897" cy="622314"/>
            <a:chOff x="822390" y="235742"/>
            <a:chExt cx="3773196" cy="829751"/>
          </a:xfrm>
        </p:grpSpPr>
        <p:sp>
          <p:nvSpPr>
            <p:cNvPr id="7" name="TextBox 76"/>
            <p:cNvSpPr txBox="1"/>
            <p:nvPr/>
          </p:nvSpPr>
          <p:spPr>
            <a:xfrm>
              <a:off x="822390" y="235742"/>
              <a:ext cx="1767840" cy="426719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lang="zh-CN" sz="1500">
                  <a:solidFill>
                    <a:srgbClr val="BF8714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此处添加标题</a:t>
              </a: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822390" y="568947"/>
              <a:ext cx="3773196" cy="491743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altLang="zh-CN" lang="en-US" sz="700">
                  <a:solidFill>
                    <a:schemeClr val="tx1">
                      <a:lumMod val="65000"/>
                      <a:lumOff val="3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Please add a text description here, rice husk spring and autumn advertising templates.</a:t>
              </a:r>
            </a:p>
          </p:txBody>
        </p:sp>
      </p:grpSp>
      <p:sp>
        <p:nvSpPr>
          <p:cNvPr id="34" name="TextBox 76"/>
          <p:cNvSpPr txBox="1"/>
          <p:nvPr/>
        </p:nvSpPr>
        <p:spPr>
          <a:xfrm>
            <a:off x="105582" y="197898"/>
            <a:ext cx="540385" cy="480060"/>
          </a:xfrm>
          <a:prstGeom prst="rect">
            <a:avLst/>
          </a:prstGeom>
          <a:noFill/>
        </p:spPr>
        <p:txBody>
          <a:bodyPr bIns="34290" lIns="68580" rIns="68580" rtlCol="0" tIns="34290" wrap="none">
            <a:spAutoFit/>
          </a:bodyPr>
          <a:lstStyle/>
          <a:p>
            <a:r>
              <a:rPr altLang="zh-CN" lang="en-US" sz="2700">
                <a:solidFill>
                  <a:srgbClr val="BF8714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02</a:t>
            </a:r>
          </a:p>
        </p:txBody>
      </p:sp>
      <p:cxnSp>
        <p:nvCxnSpPr>
          <p:cNvPr id="35" name="直接连接符 34"/>
          <p:cNvCxnSpPr/>
          <p:nvPr/>
        </p:nvCxnSpPr>
        <p:spPr>
          <a:xfrm flipH="1">
            <a:off x="650443" y="175152"/>
            <a:ext cx="0" cy="530239"/>
          </a:xfrm>
          <a:prstGeom prst="line">
            <a:avLst/>
          </a:prstGeom>
          <a:ln w="28575">
            <a:solidFill>
              <a:srgbClr val="BF87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图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621540" y="1239718"/>
            <a:ext cx="7900921" cy="1716533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1086592" y="1576450"/>
            <a:ext cx="1977242" cy="2627396"/>
          </a:xfrm>
          <a:prstGeom prst="rect">
            <a:avLst/>
          </a:prstGeom>
          <a:solidFill>
            <a:srgbClr val="886D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34290" lIns="68580" rIns="68580" rtlCol="0" tIns="34290"/>
          <a:lstStyle/>
          <a:p>
            <a:pPr algn="ctr"/>
            <a:endParaRPr altLang="en-US" lang="zh-CN"/>
          </a:p>
        </p:txBody>
      </p:sp>
      <p:sp>
        <p:nvSpPr>
          <p:cNvPr id="10" name="文本框 9"/>
          <p:cNvSpPr txBox="1"/>
          <p:nvPr/>
        </p:nvSpPr>
        <p:spPr>
          <a:xfrm>
            <a:off x="1281477" y="2133522"/>
            <a:ext cx="1630947" cy="1376172"/>
          </a:xfrm>
          <a:prstGeom prst="rect">
            <a:avLst/>
          </a:prstGeom>
          <a:noFill/>
        </p:spPr>
        <p:txBody>
          <a:bodyPr bIns="34290" lIns="68580" rIns="68580" rtlCol="0" tIns="3429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z="11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请在此添加文字说明，模板。请在此添加文字说明，模板。请在此添加文字说明，模板。请在此添加文字说明，模板。</a:t>
            </a:r>
          </a:p>
        </p:txBody>
      </p:sp>
      <p:sp>
        <p:nvSpPr>
          <p:cNvPr id="11" name="TextBox 76"/>
          <p:cNvSpPr txBox="1"/>
          <p:nvPr/>
        </p:nvSpPr>
        <p:spPr>
          <a:xfrm>
            <a:off x="1281477" y="1797964"/>
            <a:ext cx="1274035" cy="388620"/>
          </a:xfrm>
          <a:prstGeom prst="rect">
            <a:avLst/>
          </a:prstGeom>
          <a:noFill/>
        </p:spPr>
        <p:txBody>
          <a:bodyPr bIns="34290" lIns="68580" rIns="68580" rtlCol="0" tIns="34290" wrap="square">
            <a:spAutoFit/>
          </a:bodyPr>
          <a:lstStyle/>
          <a:p>
            <a:r>
              <a:rPr altLang="en-US" lang="zh-CN" sz="21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添加标题</a:t>
            </a:r>
          </a:p>
        </p:txBody>
      </p:sp>
      <p:sp>
        <p:nvSpPr>
          <p:cNvPr id="12" name="TextBox 76"/>
          <p:cNvSpPr txBox="1"/>
          <p:nvPr/>
        </p:nvSpPr>
        <p:spPr>
          <a:xfrm>
            <a:off x="3667260" y="3503938"/>
            <a:ext cx="823906" cy="495300"/>
          </a:xfrm>
          <a:prstGeom prst="rect">
            <a:avLst/>
          </a:prstGeom>
          <a:noFill/>
        </p:spPr>
        <p:txBody>
          <a:bodyPr bIns="34290" lIns="68580" rIns="68580" rtlCol="0" tIns="34290" wrap="square">
            <a:spAutoFit/>
          </a:bodyPr>
          <a:lstStyle/>
          <a:p>
            <a:r>
              <a:rPr altLang="en-US" b="1" lang="zh-CN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添加标题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3667259" y="3780937"/>
            <a:ext cx="4947440" cy="425196"/>
          </a:xfrm>
          <a:prstGeom prst="rect">
            <a:avLst/>
          </a:prstGeom>
          <a:noFill/>
        </p:spPr>
        <p:txBody>
          <a:bodyPr bIns="34290" lIns="68580" rIns="68580" rtlCol="0" tIns="3429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z="9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请在此添加文字说明，模板。请在此添加文字说明，模板。请在此添加文字说明，模板。请在此添加文字说明，模板。</a:t>
            </a:r>
          </a:p>
        </p:txBody>
      </p:sp>
    </p:spTree>
  </p:cSld>
  <p:clrMapOvr>
    <a:masterClrMapping/>
  </p:clrMapOvr>
  <mc:AlternateContent>
    <mc:Choice Requires="p14">
      <p:transition p14:dur="2000" spd="slow"/>
    </mc:Choice>
    <mc:Fallback>
      <p:transition spd="slow"/>
    </mc:Fallback>
  </mc:AlternateContent>
  <p:timing/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E7ED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3" name="组合 2"/>
          <p:cNvGrpSpPr/>
          <p:nvPr/>
        </p:nvGrpSpPr>
        <p:grpSpPr>
          <a:xfrm>
            <a:off x="650443" y="148654"/>
            <a:ext cx="2829897" cy="622314"/>
            <a:chOff x="822390" y="235742"/>
            <a:chExt cx="3773196" cy="829751"/>
          </a:xfrm>
        </p:grpSpPr>
        <p:sp>
          <p:nvSpPr>
            <p:cNvPr id="7" name="TextBox 76"/>
            <p:cNvSpPr txBox="1"/>
            <p:nvPr/>
          </p:nvSpPr>
          <p:spPr>
            <a:xfrm>
              <a:off x="822390" y="235742"/>
              <a:ext cx="1767840" cy="426719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lang="zh-CN" sz="1500">
                  <a:solidFill>
                    <a:srgbClr val="BF8714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此处添加标题</a:t>
              </a: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822390" y="568947"/>
              <a:ext cx="3773196" cy="491743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altLang="zh-CN" lang="en-US" sz="700">
                  <a:solidFill>
                    <a:schemeClr val="tx1">
                      <a:lumMod val="65000"/>
                      <a:lumOff val="3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Please add a text description here, rice husk spring and autumn advertising templates.</a:t>
              </a:r>
            </a:p>
          </p:txBody>
        </p:sp>
      </p:grpSp>
      <p:sp>
        <p:nvSpPr>
          <p:cNvPr id="34" name="TextBox 76"/>
          <p:cNvSpPr txBox="1"/>
          <p:nvPr/>
        </p:nvSpPr>
        <p:spPr>
          <a:xfrm>
            <a:off x="105582" y="197898"/>
            <a:ext cx="540385" cy="480060"/>
          </a:xfrm>
          <a:prstGeom prst="rect">
            <a:avLst/>
          </a:prstGeom>
          <a:noFill/>
        </p:spPr>
        <p:txBody>
          <a:bodyPr bIns="34290" lIns="68580" rIns="68580" rtlCol="0" tIns="34290" wrap="none">
            <a:spAutoFit/>
          </a:bodyPr>
          <a:lstStyle/>
          <a:p>
            <a:r>
              <a:rPr altLang="zh-CN" lang="en-US" sz="2700">
                <a:solidFill>
                  <a:srgbClr val="BF8714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02</a:t>
            </a:r>
          </a:p>
        </p:txBody>
      </p:sp>
      <p:cxnSp>
        <p:nvCxnSpPr>
          <p:cNvPr id="35" name="直接连接符 34"/>
          <p:cNvCxnSpPr/>
          <p:nvPr/>
        </p:nvCxnSpPr>
        <p:spPr>
          <a:xfrm flipH="1">
            <a:off x="650443" y="175152"/>
            <a:ext cx="0" cy="530239"/>
          </a:xfrm>
          <a:prstGeom prst="line">
            <a:avLst/>
          </a:prstGeom>
          <a:ln w="28575">
            <a:solidFill>
              <a:srgbClr val="BF87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865700" y="2632517"/>
            <a:ext cx="3262977" cy="1158240"/>
          </a:xfrm>
          <a:prstGeom prst="rect">
            <a:avLst/>
          </a:prstGeom>
          <a:noFill/>
        </p:spPr>
        <p:txBody>
          <a:bodyPr bIns="34290" lIns="68580" rIns="68580" rtlCol="0" tIns="34290" wrap="square">
            <a:spAutoFit/>
          </a:bodyPr>
          <a:lstStyle/>
          <a:p>
            <a:pPr indent="-214313" marL="214313">
              <a:lnSpc>
                <a:spcPct val="130000"/>
              </a:lnSpc>
              <a:buFont charset="2" panose="05000000000000000000" pitchFamily="2" typeface="Wingdings"/>
              <a:buChar char="u"/>
            </a:pPr>
            <a:r>
              <a:rPr altLang="en-US" lang="zh-CN" sz="11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请在此添加文字说明，模板。请在此添加文字说明，模板。</a:t>
            </a:r>
          </a:p>
          <a:p>
            <a:pPr indent="-214313" marL="214313">
              <a:lnSpc>
                <a:spcPct val="130000"/>
              </a:lnSpc>
              <a:buFont charset="2" panose="05000000000000000000" pitchFamily="2" typeface="Wingdings"/>
              <a:buChar char="u"/>
            </a:pPr>
            <a:endParaRPr altLang="en-US" lang="zh-CN" sz="1100">
              <a:solidFill>
                <a:schemeClr val="tx1">
                  <a:lumMod val="65000"/>
                  <a:lumOff val="35000"/>
                </a:schemeClr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  <a:p>
            <a:pPr indent="-214313" marL="214313">
              <a:lnSpc>
                <a:spcPct val="130000"/>
              </a:lnSpc>
              <a:buFont charset="2" panose="05000000000000000000" pitchFamily="2" typeface="Wingdings"/>
              <a:buChar char="u"/>
            </a:pPr>
            <a:r>
              <a:rPr altLang="en-US" lang="zh-CN" sz="11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请在此添加文字说明，模板。请在此添加文字说明，模板。</a:t>
            </a:r>
          </a:p>
        </p:txBody>
      </p:sp>
      <p:sp>
        <p:nvSpPr>
          <p:cNvPr id="9" name="TextBox 76"/>
          <p:cNvSpPr txBox="1"/>
          <p:nvPr/>
        </p:nvSpPr>
        <p:spPr>
          <a:xfrm>
            <a:off x="1061643" y="2168846"/>
            <a:ext cx="1331282" cy="388620"/>
          </a:xfrm>
          <a:prstGeom prst="rect">
            <a:avLst/>
          </a:prstGeom>
          <a:noFill/>
        </p:spPr>
        <p:txBody>
          <a:bodyPr bIns="34290" lIns="68580" rIns="68580" rtlCol="0" tIns="34290" wrap="square">
            <a:spAutoFit/>
          </a:bodyPr>
          <a:lstStyle/>
          <a:p>
            <a:r>
              <a:rPr altLang="en-US" lang="zh-CN" sz="2100">
                <a:solidFill>
                  <a:srgbClr val="BF8714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添加标题</a:t>
            </a:r>
          </a:p>
        </p:txBody>
      </p:sp>
      <p:sp>
        <p:nvSpPr>
          <p:cNvPr id="10" name="TextBox 76"/>
          <p:cNvSpPr txBox="1"/>
          <p:nvPr/>
        </p:nvSpPr>
        <p:spPr>
          <a:xfrm>
            <a:off x="1061643" y="1544596"/>
            <a:ext cx="1774590" cy="434340"/>
          </a:xfrm>
          <a:prstGeom prst="rect">
            <a:avLst/>
          </a:prstGeom>
          <a:solidFill>
            <a:srgbClr val="BF8714"/>
          </a:solidFill>
          <a:ln w="15875">
            <a:noFill/>
          </a:ln>
          <a:effectLst/>
        </p:spPr>
        <p:txBody>
          <a:bodyPr bIns="34290" lIns="68580" rIns="68580" rtlCol="0" tIns="34290" wrap="square">
            <a:spAutoFit/>
          </a:bodyPr>
          <a:lstStyle/>
          <a:p>
            <a:r>
              <a:rPr altLang="zh-CN" lang="en-US" sz="2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¥：888,000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966505" y="2632517"/>
            <a:ext cx="3262977" cy="1158240"/>
          </a:xfrm>
          <a:prstGeom prst="rect">
            <a:avLst/>
          </a:prstGeom>
          <a:noFill/>
        </p:spPr>
        <p:txBody>
          <a:bodyPr bIns="34290" lIns="68580" rIns="68580" rtlCol="0" tIns="34290" wrap="square">
            <a:spAutoFit/>
          </a:bodyPr>
          <a:lstStyle/>
          <a:p>
            <a:pPr indent="-214313" marL="214313">
              <a:lnSpc>
                <a:spcPct val="130000"/>
              </a:lnSpc>
              <a:buFont charset="2" panose="05000000000000000000" pitchFamily="2" typeface="Wingdings"/>
              <a:buChar char="u"/>
            </a:pPr>
            <a:r>
              <a:rPr altLang="en-US" lang="zh-CN" sz="11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请在此添加文字说明，模板。请在此添加文字说明，模板。</a:t>
            </a:r>
          </a:p>
          <a:p>
            <a:pPr indent="-214313" marL="214313">
              <a:lnSpc>
                <a:spcPct val="130000"/>
              </a:lnSpc>
              <a:buFont charset="2" panose="05000000000000000000" pitchFamily="2" typeface="Wingdings"/>
              <a:buChar char="u"/>
            </a:pPr>
            <a:endParaRPr altLang="en-US" lang="zh-CN" sz="1100">
              <a:solidFill>
                <a:schemeClr val="tx1">
                  <a:lumMod val="65000"/>
                  <a:lumOff val="35000"/>
                </a:schemeClr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  <a:p>
            <a:pPr indent="-214313" marL="214313">
              <a:lnSpc>
                <a:spcPct val="130000"/>
              </a:lnSpc>
              <a:buFont charset="2" panose="05000000000000000000" pitchFamily="2" typeface="Wingdings"/>
              <a:buChar char="u"/>
            </a:pPr>
            <a:r>
              <a:rPr altLang="en-US" lang="zh-CN" sz="11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请在此添加文字说明，模板。请在此添加文字说明，模板。</a:t>
            </a:r>
          </a:p>
        </p:txBody>
      </p:sp>
      <p:sp>
        <p:nvSpPr>
          <p:cNvPr id="12" name="TextBox 76"/>
          <p:cNvSpPr txBox="1"/>
          <p:nvPr/>
        </p:nvSpPr>
        <p:spPr>
          <a:xfrm>
            <a:off x="5162447" y="2168846"/>
            <a:ext cx="1331282" cy="388620"/>
          </a:xfrm>
          <a:prstGeom prst="rect">
            <a:avLst/>
          </a:prstGeom>
          <a:noFill/>
        </p:spPr>
        <p:txBody>
          <a:bodyPr bIns="34290" lIns="68580" rIns="68580" rtlCol="0" tIns="34290" wrap="square">
            <a:spAutoFit/>
          </a:bodyPr>
          <a:lstStyle/>
          <a:p>
            <a:r>
              <a:rPr altLang="en-US" lang="zh-CN" sz="2100">
                <a:solidFill>
                  <a:srgbClr val="886D27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添加标题</a:t>
            </a:r>
          </a:p>
        </p:txBody>
      </p:sp>
      <p:sp>
        <p:nvSpPr>
          <p:cNvPr id="13" name="TextBox 76"/>
          <p:cNvSpPr txBox="1"/>
          <p:nvPr/>
        </p:nvSpPr>
        <p:spPr>
          <a:xfrm>
            <a:off x="5162447" y="1544596"/>
            <a:ext cx="1774590" cy="434340"/>
          </a:xfrm>
          <a:prstGeom prst="rect">
            <a:avLst/>
          </a:prstGeom>
          <a:solidFill>
            <a:srgbClr val="886D27"/>
          </a:solidFill>
          <a:ln w="15875">
            <a:noFill/>
          </a:ln>
          <a:effectLst/>
        </p:spPr>
        <p:txBody>
          <a:bodyPr bIns="34290" lIns="68580" rIns="68580" rtlCol="0" tIns="34290" wrap="square">
            <a:spAutoFit/>
          </a:bodyPr>
          <a:lstStyle/>
          <a:p>
            <a:r>
              <a:rPr altLang="zh-CN" lang="en-US" sz="2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¥：998,000</a:t>
            </a:r>
          </a:p>
        </p:txBody>
      </p:sp>
    </p:spTree>
  </p:cSld>
  <p:clrMapOvr>
    <a:masterClrMapping/>
  </p:clrMapOvr>
  <mc:AlternateContent>
    <mc:Choice Requires="p14">
      <p:transition p14:dur="2000" spd="slow"/>
    </mc:Choice>
    <mc:Fallback>
      <p:transition spd="slow"/>
    </mc:Fallback>
  </mc:AlternateContent>
  <p:timing/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E7ED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3" name="组合 2"/>
          <p:cNvGrpSpPr/>
          <p:nvPr/>
        </p:nvGrpSpPr>
        <p:grpSpPr>
          <a:xfrm>
            <a:off x="650443" y="148654"/>
            <a:ext cx="2829897" cy="622314"/>
            <a:chOff x="822390" y="235742"/>
            <a:chExt cx="3773196" cy="829751"/>
          </a:xfrm>
        </p:grpSpPr>
        <p:sp>
          <p:nvSpPr>
            <p:cNvPr id="7" name="TextBox 76"/>
            <p:cNvSpPr txBox="1"/>
            <p:nvPr/>
          </p:nvSpPr>
          <p:spPr>
            <a:xfrm>
              <a:off x="822390" y="235742"/>
              <a:ext cx="1767840" cy="426719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lang="zh-CN" sz="1500">
                  <a:solidFill>
                    <a:srgbClr val="BF8714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此处添加标题</a:t>
              </a: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822390" y="568947"/>
              <a:ext cx="3773196" cy="491743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altLang="zh-CN" lang="en-US" sz="700">
                  <a:solidFill>
                    <a:schemeClr val="tx1">
                      <a:lumMod val="65000"/>
                      <a:lumOff val="3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Please add a text description here, rice husk spring and autumn advertising templates.</a:t>
              </a:r>
            </a:p>
          </p:txBody>
        </p:sp>
      </p:grpSp>
      <p:sp>
        <p:nvSpPr>
          <p:cNvPr id="34" name="TextBox 76"/>
          <p:cNvSpPr txBox="1"/>
          <p:nvPr/>
        </p:nvSpPr>
        <p:spPr>
          <a:xfrm>
            <a:off x="105582" y="197898"/>
            <a:ext cx="540385" cy="480060"/>
          </a:xfrm>
          <a:prstGeom prst="rect">
            <a:avLst/>
          </a:prstGeom>
          <a:noFill/>
        </p:spPr>
        <p:txBody>
          <a:bodyPr bIns="34290" lIns="68580" rIns="68580" rtlCol="0" tIns="34290" wrap="none">
            <a:spAutoFit/>
          </a:bodyPr>
          <a:lstStyle/>
          <a:p>
            <a:r>
              <a:rPr altLang="zh-CN" lang="en-US" sz="2700">
                <a:solidFill>
                  <a:srgbClr val="BF8714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02</a:t>
            </a:r>
          </a:p>
        </p:txBody>
      </p:sp>
      <p:cxnSp>
        <p:nvCxnSpPr>
          <p:cNvPr id="35" name="直接连接符 34"/>
          <p:cNvCxnSpPr/>
          <p:nvPr/>
        </p:nvCxnSpPr>
        <p:spPr>
          <a:xfrm flipH="1">
            <a:off x="650443" y="175152"/>
            <a:ext cx="0" cy="530239"/>
          </a:xfrm>
          <a:prstGeom prst="line">
            <a:avLst/>
          </a:prstGeom>
          <a:ln w="28575">
            <a:solidFill>
              <a:srgbClr val="BF87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椭圆 64"/>
          <p:cNvSpPr>
            <a:spLocks noChangeArrowheads="1"/>
          </p:cNvSpPr>
          <p:nvPr/>
        </p:nvSpPr>
        <p:spPr bwMode="auto">
          <a:xfrm>
            <a:off x="1254057" y="1215618"/>
            <a:ext cx="1059880" cy="1059605"/>
          </a:xfrm>
          <a:prstGeom prst="teardrop">
            <a:avLst/>
          </a:prstGeom>
          <a:solidFill>
            <a:srgbClr val="886D27"/>
          </a:solidFill>
          <a:ln cap="sq" cmpd="sng" w="190500">
            <a:noFill/>
            <a:round/>
          </a:ln>
        </p:spPr>
        <p:txBody>
          <a:bodyPr anchor="ctr" bIns="26475" lIns="52951" rIns="52951" tIns="26475"/>
          <a:lstStyle/>
          <a:p>
            <a:pPr algn="ctr"/>
            <a:r>
              <a:rPr altLang="en-US" lang="zh-CN" sz="18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10600030101010101" pitchFamily="2" typeface="宋体"/>
              </a:rPr>
              <a:t>添加</a:t>
            </a:r>
          </a:p>
          <a:p>
            <a:pPr algn="ctr"/>
            <a:r>
              <a:rPr altLang="en-US" lang="zh-CN" sz="18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10600030101010101" pitchFamily="2" typeface="宋体"/>
              </a:rPr>
              <a:t>标题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2441245" y="1350698"/>
            <a:ext cx="5522432" cy="544068"/>
          </a:xfrm>
          <a:prstGeom prst="rect">
            <a:avLst/>
          </a:prstGeom>
          <a:noFill/>
          <a:effectLst/>
        </p:spPr>
        <p:txBody>
          <a:bodyPr bIns="34290" lIns="68580" rIns="68580" rtlCol="0" tIns="3429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z="12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请在此添加文字说明，模板。请在此添加文字说明，模板。请在此添加文字说明，模板。请在此添加文字说明，模板。</a:t>
            </a:r>
          </a:p>
        </p:txBody>
      </p:sp>
      <p:sp>
        <p:nvSpPr>
          <p:cNvPr id="10" name="椭圆 64"/>
          <p:cNvSpPr>
            <a:spLocks noChangeArrowheads="1"/>
          </p:cNvSpPr>
          <p:nvPr/>
        </p:nvSpPr>
        <p:spPr bwMode="auto">
          <a:xfrm>
            <a:off x="1254057" y="3292540"/>
            <a:ext cx="1059880" cy="1059605"/>
          </a:xfrm>
          <a:prstGeom prst="teardrop">
            <a:avLst/>
          </a:prstGeom>
          <a:solidFill>
            <a:srgbClr val="BF8714"/>
          </a:solidFill>
          <a:ln cap="sq" cmpd="sng" w="190500">
            <a:noFill/>
            <a:round/>
          </a:ln>
        </p:spPr>
        <p:txBody>
          <a:bodyPr anchor="ctr" bIns="26475" lIns="52951" rIns="52951" tIns="26475"/>
          <a:lstStyle/>
          <a:p>
            <a:pPr algn="ctr"/>
            <a:r>
              <a:rPr altLang="en-US" lang="zh-CN" sz="18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10600030101010101" pitchFamily="2" typeface="宋体"/>
              </a:rPr>
              <a:t>添加</a:t>
            </a:r>
          </a:p>
          <a:p>
            <a:pPr algn="ctr"/>
            <a:r>
              <a:rPr altLang="en-US" lang="zh-CN" sz="18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10600030101010101" pitchFamily="2" typeface="宋体"/>
              </a:rPr>
              <a:t>标题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2441245" y="3427619"/>
            <a:ext cx="5522432" cy="544068"/>
          </a:xfrm>
          <a:prstGeom prst="rect">
            <a:avLst/>
          </a:prstGeom>
          <a:noFill/>
          <a:effectLst/>
        </p:spPr>
        <p:txBody>
          <a:bodyPr bIns="34290" lIns="68580" rIns="68580" rtlCol="0" tIns="3429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z="12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请在此添加文字说明，模板。请在此添加文字说明，模板。请在此添加文字说明，模板。请在此添加文字说明，模板。</a:t>
            </a:r>
          </a:p>
        </p:txBody>
      </p:sp>
    </p:spTree>
  </p:cSld>
  <p:clrMapOvr>
    <a:masterClrMapping/>
  </p:clrMapOvr>
  <mc:AlternateContent>
    <mc:Choice Requires="p14">
      <p:transition p14:dur="2000" spd="slow"/>
    </mc:Choice>
    <mc:Fallback>
      <p:transition spd="slow"/>
    </mc:Fallback>
  </mc:AlternateContent>
  <p:timing/>
</p:sld>
</file>

<file path=ppt/slides/slide1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E7ED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3" name="组合 2"/>
          <p:cNvGrpSpPr/>
          <p:nvPr/>
        </p:nvGrpSpPr>
        <p:grpSpPr>
          <a:xfrm>
            <a:off x="650443" y="148654"/>
            <a:ext cx="2829897" cy="622314"/>
            <a:chOff x="822390" y="235742"/>
            <a:chExt cx="3773196" cy="829751"/>
          </a:xfrm>
        </p:grpSpPr>
        <p:sp>
          <p:nvSpPr>
            <p:cNvPr id="7" name="TextBox 76"/>
            <p:cNvSpPr txBox="1"/>
            <p:nvPr/>
          </p:nvSpPr>
          <p:spPr>
            <a:xfrm>
              <a:off x="822390" y="235742"/>
              <a:ext cx="1767840" cy="426719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lang="zh-CN" sz="1500">
                  <a:solidFill>
                    <a:srgbClr val="BF8714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此处添加标题</a:t>
              </a: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822390" y="568947"/>
              <a:ext cx="3773196" cy="491743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altLang="zh-CN" lang="en-US" sz="700">
                  <a:solidFill>
                    <a:schemeClr val="tx1">
                      <a:lumMod val="65000"/>
                      <a:lumOff val="3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Please add a text description here, rice husk spring and autumn advertising templates.</a:t>
              </a:r>
            </a:p>
          </p:txBody>
        </p:sp>
      </p:grpSp>
      <p:sp>
        <p:nvSpPr>
          <p:cNvPr id="34" name="TextBox 76"/>
          <p:cNvSpPr txBox="1"/>
          <p:nvPr/>
        </p:nvSpPr>
        <p:spPr>
          <a:xfrm>
            <a:off x="105582" y="197898"/>
            <a:ext cx="540385" cy="480060"/>
          </a:xfrm>
          <a:prstGeom prst="rect">
            <a:avLst/>
          </a:prstGeom>
          <a:noFill/>
        </p:spPr>
        <p:txBody>
          <a:bodyPr bIns="34290" lIns="68580" rIns="68580" rtlCol="0" tIns="34290" wrap="none">
            <a:spAutoFit/>
          </a:bodyPr>
          <a:lstStyle/>
          <a:p>
            <a:r>
              <a:rPr altLang="zh-CN" lang="en-US" sz="2700">
                <a:solidFill>
                  <a:srgbClr val="BF8714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02</a:t>
            </a:r>
          </a:p>
        </p:txBody>
      </p:sp>
      <p:cxnSp>
        <p:nvCxnSpPr>
          <p:cNvPr id="35" name="直接连接符 34"/>
          <p:cNvCxnSpPr/>
          <p:nvPr/>
        </p:nvCxnSpPr>
        <p:spPr>
          <a:xfrm flipH="1">
            <a:off x="650443" y="175152"/>
            <a:ext cx="0" cy="530239"/>
          </a:xfrm>
          <a:prstGeom prst="line">
            <a:avLst/>
          </a:prstGeom>
          <a:ln w="28575">
            <a:solidFill>
              <a:srgbClr val="BF87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7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4399394" y="1231640"/>
            <a:ext cx="4123234" cy="3367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1"/>
          <p:cNvSpPr/>
          <p:nvPr/>
        </p:nvSpPr>
        <p:spPr bwMode="auto">
          <a:xfrm>
            <a:off x="4699266" y="1397134"/>
            <a:ext cx="3527735" cy="2213675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altLang="zh-CN" lang="zh-CN">
              <a:solidFill>
                <a:srgbClr val="FFFFFF"/>
              </a:solidFill>
            </a:endParaRPr>
          </a:p>
        </p:txBody>
      </p:sp>
      <p:grpSp>
        <p:nvGrpSpPr>
          <p:cNvPr id="12" name="Group 29"/>
          <p:cNvGrpSpPr/>
          <p:nvPr/>
        </p:nvGrpSpPr>
        <p:grpSpPr>
          <a:xfrm>
            <a:off x="1006376" y="1718804"/>
            <a:ext cx="239316" cy="348854"/>
            <a:chOff x="5441157" y="4440238"/>
            <a:chExt cx="319088" cy="465138"/>
          </a:xfrm>
          <a:solidFill>
            <a:srgbClr val="BF8714"/>
          </a:solidFill>
        </p:grpSpPr>
        <p:sp>
          <p:nvSpPr>
            <p:cNvPr id="13" name="AutoShape 97"/>
            <p:cNvSpPr/>
            <p:nvPr/>
          </p:nvSpPr>
          <p:spPr bwMode="auto">
            <a:xfrm>
              <a:off x="5441157" y="4440238"/>
              <a:ext cx="319088" cy="465138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19636" y="3374"/>
                  </a:moveTo>
                  <a:lnTo>
                    <a:pt x="1963" y="3375"/>
                  </a:lnTo>
                  <a:lnTo>
                    <a:pt x="1963" y="2025"/>
                  </a:lnTo>
                  <a:cubicBezTo>
                    <a:pt x="1963" y="1653"/>
                    <a:pt x="2402" y="1350"/>
                    <a:pt x="2945" y="1350"/>
                  </a:cubicBezTo>
                  <a:lnTo>
                    <a:pt x="18654" y="1349"/>
                  </a:lnTo>
                  <a:cubicBezTo>
                    <a:pt x="19195" y="1349"/>
                    <a:pt x="19636" y="1652"/>
                    <a:pt x="19636" y="2024"/>
                  </a:cubicBezTo>
                  <a:cubicBezTo>
                    <a:pt x="19636" y="2024"/>
                    <a:pt x="19636" y="3374"/>
                    <a:pt x="19636" y="3374"/>
                  </a:cubicBezTo>
                  <a:close/>
                  <a:moveTo>
                    <a:pt x="19636" y="17546"/>
                  </a:moveTo>
                  <a:lnTo>
                    <a:pt x="1963" y="17547"/>
                  </a:lnTo>
                  <a:lnTo>
                    <a:pt x="1963" y="4050"/>
                  </a:lnTo>
                  <a:lnTo>
                    <a:pt x="19636" y="4049"/>
                  </a:lnTo>
                  <a:cubicBezTo>
                    <a:pt x="19636" y="4049"/>
                    <a:pt x="19636" y="17546"/>
                    <a:pt x="19636" y="17546"/>
                  </a:cubicBezTo>
                  <a:close/>
                  <a:moveTo>
                    <a:pt x="19636" y="19574"/>
                  </a:moveTo>
                  <a:cubicBezTo>
                    <a:pt x="19636" y="19946"/>
                    <a:pt x="19195" y="20249"/>
                    <a:pt x="18654" y="20249"/>
                  </a:cubicBezTo>
                  <a:lnTo>
                    <a:pt x="2945" y="20250"/>
                  </a:lnTo>
                  <a:cubicBezTo>
                    <a:pt x="2402" y="20250"/>
                    <a:pt x="1963" y="19947"/>
                    <a:pt x="1963" y="19575"/>
                  </a:cubicBezTo>
                  <a:lnTo>
                    <a:pt x="1963" y="18222"/>
                  </a:lnTo>
                  <a:lnTo>
                    <a:pt x="19636" y="18221"/>
                  </a:lnTo>
                  <a:cubicBezTo>
                    <a:pt x="19636" y="18221"/>
                    <a:pt x="19636" y="19574"/>
                    <a:pt x="19636" y="19574"/>
                  </a:cubicBezTo>
                  <a:close/>
                  <a:moveTo>
                    <a:pt x="18654" y="0"/>
                  </a:moveTo>
                  <a:lnTo>
                    <a:pt x="2945" y="0"/>
                  </a:lnTo>
                  <a:cubicBezTo>
                    <a:pt x="1317" y="0"/>
                    <a:pt x="0" y="907"/>
                    <a:pt x="0" y="2025"/>
                  </a:cubicBezTo>
                  <a:lnTo>
                    <a:pt x="0" y="19575"/>
                  </a:lnTo>
                  <a:cubicBezTo>
                    <a:pt x="0" y="20693"/>
                    <a:pt x="1317" y="21600"/>
                    <a:pt x="2945" y="21600"/>
                  </a:cubicBezTo>
                  <a:lnTo>
                    <a:pt x="18654" y="21599"/>
                  </a:lnTo>
                  <a:cubicBezTo>
                    <a:pt x="20280" y="21599"/>
                    <a:pt x="21600" y="20693"/>
                    <a:pt x="21600" y="19574"/>
                  </a:cubicBezTo>
                  <a:lnTo>
                    <a:pt x="21600" y="2024"/>
                  </a:lnTo>
                  <a:cubicBezTo>
                    <a:pt x="21600" y="906"/>
                    <a:pt x="20280" y="0"/>
                    <a:pt x="18654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anchor="ctr" bIns="19050" lIns="19050" rIns="19050" tIns="19050"/>
            <a:lstStyle/>
            <a:p>
              <a:pPr algn="ctr" defTabSz="17145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100">
                <a:solidFill>
                  <a:srgbClr val="F4F5F7"/>
                </a:solidFill>
                <a:effectLst>
                  <a:outerShdw algn="tl" blurRad="38100" dir="2700000" dist="38100">
                    <a:srgbClr val="000000"/>
                  </a:outerShdw>
                </a:effectLst>
                <a:latin charset="0" typeface="Gill Sans"/>
                <a:sym charset="0" typeface="Gill Sans"/>
              </a:endParaRPr>
            </a:p>
          </p:txBody>
        </p:sp>
        <p:sp>
          <p:nvSpPr>
            <p:cNvPr id="14" name="AutoShape 98"/>
            <p:cNvSpPr/>
            <p:nvPr/>
          </p:nvSpPr>
          <p:spPr bwMode="auto">
            <a:xfrm>
              <a:off x="5571332" y="4483894"/>
              <a:ext cx="58738" cy="14288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21600" y="10800"/>
                  </a:moveTo>
                  <a:cubicBezTo>
                    <a:pt x="21600" y="16758"/>
                    <a:pt x="20387" y="21599"/>
                    <a:pt x="18899" y="21599"/>
                  </a:cubicBezTo>
                  <a:lnTo>
                    <a:pt x="2699" y="21599"/>
                  </a:lnTo>
                  <a:cubicBezTo>
                    <a:pt x="1202" y="21599"/>
                    <a:pt x="0" y="16758"/>
                    <a:pt x="0" y="10800"/>
                  </a:cubicBezTo>
                  <a:cubicBezTo>
                    <a:pt x="0" y="4841"/>
                    <a:pt x="1202" y="0"/>
                    <a:pt x="2699" y="0"/>
                  </a:cubicBezTo>
                  <a:lnTo>
                    <a:pt x="18899" y="0"/>
                  </a:lnTo>
                  <a:cubicBezTo>
                    <a:pt x="20387" y="0"/>
                    <a:pt x="21600" y="4841"/>
                    <a:pt x="21600" y="1080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anchor="ctr" bIns="19050" lIns="19050" rIns="19050" tIns="19050"/>
            <a:lstStyle/>
            <a:p>
              <a:pPr algn="ctr" defTabSz="17145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100">
                <a:solidFill>
                  <a:srgbClr val="F4F5F7"/>
                </a:solidFill>
                <a:effectLst>
                  <a:outerShdw algn="tl" blurRad="38100" dir="2700000" dist="38100">
                    <a:srgbClr val="000000"/>
                  </a:outerShdw>
                </a:effectLst>
                <a:latin charset="0" typeface="Gill Sans"/>
                <a:sym charset="0" typeface="Gill Sans"/>
              </a:endParaRPr>
            </a:p>
          </p:txBody>
        </p:sp>
        <p:sp>
          <p:nvSpPr>
            <p:cNvPr id="15" name="AutoShape 99"/>
            <p:cNvSpPr/>
            <p:nvPr/>
          </p:nvSpPr>
          <p:spPr bwMode="auto">
            <a:xfrm>
              <a:off x="5586413" y="4847432"/>
              <a:ext cx="28575" cy="14288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21600" y="10800"/>
                  </a:moveTo>
                  <a:cubicBezTo>
                    <a:pt x="21600" y="16769"/>
                    <a:pt x="19174" y="21599"/>
                    <a:pt x="16199" y="21599"/>
                  </a:cubicBezTo>
                  <a:lnTo>
                    <a:pt x="5399" y="21599"/>
                  </a:lnTo>
                  <a:cubicBezTo>
                    <a:pt x="2404" y="21599"/>
                    <a:pt x="0" y="16769"/>
                    <a:pt x="0" y="10800"/>
                  </a:cubicBezTo>
                  <a:cubicBezTo>
                    <a:pt x="0" y="4830"/>
                    <a:pt x="2404" y="0"/>
                    <a:pt x="5399" y="0"/>
                  </a:cubicBezTo>
                  <a:lnTo>
                    <a:pt x="16199" y="0"/>
                  </a:lnTo>
                  <a:cubicBezTo>
                    <a:pt x="19174" y="0"/>
                    <a:pt x="21600" y="4830"/>
                    <a:pt x="21600" y="1080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anchor="ctr" bIns="19050" lIns="19050" rIns="19050" tIns="19050"/>
            <a:lstStyle/>
            <a:p>
              <a:pPr algn="ctr" defTabSz="17145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100">
                <a:solidFill>
                  <a:srgbClr val="F4F5F7"/>
                </a:solidFill>
                <a:effectLst>
                  <a:outerShdw algn="tl" blurRad="38100" dir="2700000" dist="38100">
                    <a:srgbClr val="000000"/>
                  </a:outerShdw>
                </a:effectLst>
                <a:latin charset="0" typeface="Gill Sans"/>
                <a:sym charset="0" typeface="Gill Sans"/>
              </a:endParaRPr>
            </a:p>
          </p:txBody>
        </p:sp>
      </p:grpSp>
      <p:sp>
        <p:nvSpPr>
          <p:cNvPr id="16" name="AutoShape 139"/>
          <p:cNvSpPr/>
          <p:nvPr/>
        </p:nvSpPr>
        <p:spPr bwMode="auto">
          <a:xfrm>
            <a:off x="951905" y="2607849"/>
            <a:ext cx="348258" cy="337543"/>
          </a:xfrm>
          <a:custGeom>
            <a:gdLst>
              <a:gd fmla="+- 0 10800 104" name="T0"/>
              <a:gd fmla="*/ T0 w 21392" name="T1"/>
              <a:gd fmla="*/ 10800 h 21600" name="T2"/>
              <a:gd fmla="+- 0 10800 104" name="T3"/>
              <a:gd fmla="*/ T3 w 21392" name="T4"/>
              <a:gd fmla="*/ 10800 h 21600" name="T5"/>
              <a:gd fmla="+- 0 10800 104" name="T6"/>
              <a:gd fmla="*/ T6 w 21392" name="T7"/>
              <a:gd fmla="*/ 10800 h 21600" name="T8"/>
              <a:gd fmla="+- 0 10800 104" name="T9"/>
              <a:gd fmla="*/ T9 w 21392" name="T10"/>
              <a:gd fmla="*/ 10800 h 21600" name="T11"/>
            </a:gdLst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b="b" l="0" r="r" t="0"/>
            <a:pathLst>
              <a:path h="21600" w="21392">
                <a:moveTo>
                  <a:pt x="15768" y="12794"/>
                </a:moveTo>
                <a:cubicBezTo>
                  <a:pt x="15426" y="13150"/>
                  <a:pt x="15271" y="13651"/>
                  <a:pt x="15350" y="14142"/>
                </a:cubicBezTo>
                <a:lnTo>
                  <a:pt x="16296" y="20031"/>
                </a:lnTo>
                <a:lnTo>
                  <a:pt x="11443" y="17309"/>
                </a:lnTo>
                <a:cubicBezTo>
                  <a:pt x="11210" y="17178"/>
                  <a:pt x="10953" y="17112"/>
                  <a:pt x="10696" y="17112"/>
                </a:cubicBezTo>
                <a:cubicBezTo>
                  <a:pt x="10439" y="17112"/>
                  <a:pt x="10182" y="17178"/>
                  <a:pt x="9949" y="17309"/>
                </a:cubicBezTo>
                <a:lnTo>
                  <a:pt x="5095" y="20031"/>
                </a:lnTo>
                <a:lnTo>
                  <a:pt x="6042" y="14142"/>
                </a:lnTo>
                <a:cubicBezTo>
                  <a:pt x="6121" y="13651"/>
                  <a:pt x="5966" y="13150"/>
                  <a:pt x="5624" y="12794"/>
                </a:cubicBezTo>
                <a:lnTo>
                  <a:pt x="1545" y="8550"/>
                </a:lnTo>
                <a:lnTo>
                  <a:pt x="7111" y="7685"/>
                </a:lnTo>
                <a:cubicBezTo>
                  <a:pt x="7619" y="7607"/>
                  <a:pt x="8057" y="7275"/>
                  <a:pt x="8276" y="6802"/>
                </a:cubicBezTo>
                <a:lnTo>
                  <a:pt x="10696" y="1568"/>
                </a:lnTo>
                <a:lnTo>
                  <a:pt x="13116" y="6802"/>
                </a:lnTo>
                <a:cubicBezTo>
                  <a:pt x="13334" y="7275"/>
                  <a:pt x="13772" y="7607"/>
                  <a:pt x="14280" y="7685"/>
                </a:cubicBezTo>
                <a:lnTo>
                  <a:pt x="19847" y="8550"/>
                </a:lnTo>
                <a:cubicBezTo>
                  <a:pt x="19847" y="8550"/>
                  <a:pt x="15768" y="12794"/>
                  <a:pt x="15768" y="12794"/>
                </a:cubicBezTo>
                <a:close/>
                <a:moveTo>
                  <a:pt x="21312" y="8051"/>
                </a:moveTo>
                <a:cubicBezTo>
                  <a:pt x="21127" y="7495"/>
                  <a:pt x="20652" y="7088"/>
                  <a:pt x="20080" y="6999"/>
                </a:cubicBezTo>
                <a:lnTo>
                  <a:pt x="14514" y="6136"/>
                </a:lnTo>
                <a:lnTo>
                  <a:pt x="12094" y="901"/>
                </a:lnTo>
                <a:cubicBezTo>
                  <a:pt x="11840" y="351"/>
                  <a:pt x="11295" y="0"/>
                  <a:pt x="10696" y="0"/>
                </a:cubicBezTo>
                <a:cubicBezTo>
                  <a:pt x="10097" y="0"/>
                  <a:pt x="9552" y="351"/>
                  <a:pt x="9297" y="901"/>
                </a:cubicBezTo>
                <a:lnTo>
                  <a:pt x="6878" y="6136"/>
                </a:lnTo>
                <a:lnTo>
                  <a:pt x="1311" y="6999"/>
                </a:lnTo>
                <a:cubicBezTo>
                  <a:pt x="739" y="7088"/>
                  <a:pt x="264" y="7495"/>
                  <a:pt x="80" y="8051"/>
                </a:cubicBezTo>
                <a:cubicBezTo>
                  <a:pt x="-104" y="8609"/>
                  <a:pt x="35" y="9224"/>
                  <a:pt x="439" y="9644"/>
                </a:cubicBezTo>
                <a:lnTo>
                  <a:pt x="4518" y="13889"/>
                </a:lnTo>
                <a:lnTo>
                  <a:pt x="3572" y="19777"/>
                </a:lnTo>
                <a:cubicBezTo>
                  <a:pt x="3476" y="20370"/>
                  <a:pt x="3722" y="20966"/>
                  <a:pt x="4206" y="21313"/>
                </a:cubicBezTo>
                <a:cubicBezTo>
                  <a:pt x="4471" y="21503"/>
                  <a:pt x="4783" y="21600"/>
                  <a:pt x="5095" y="21600"/>
                </a:cubicBezTo>
                <a:cubicBezTo>
                  <a:pt x="5352" y="21600"/>
                  <a:pt x="5609" y="21534"/>
                  <a:pt x="5843" y="21404"/>
                </a:cubicBezTo>
                <a:lnTo>
                  <a:pt x="10696" y="18681"/>
                </a:lnTo>
                <a:lnTo>
                  <a:pt x="15549" y="21404"/>
                </a:lnTo>
                <a:cubicBezTo>
                  <a:pt x="15782" y="21534"/>
                  <a:pt x="16040" y="21600"/>
                  <a:pt x="16296" y="21600"/>
                </a:cubicBezTo>
                <a:cubicBezTo>
                  <a:pt x="16608" y="21600"/>
                  <a:pt x="16920" y="21503"/>
                  <a:pt x="17186" y="21313"/>
                </a:cubicBezTo>
                <a:cubicBezTo>
                  <a:pt x="17669" y="20966"/>
                  <a:pt x="17915" y="20370"/>
                  <a:pt x="17820" y="19777"/>
                </a:cubicBezTo>
                <a:lnTo>
                  <a:pt x="16873" y="13889"/>
                </a:lnTo>
                <a:lnTo>
                  <a:pt x="20953" y="9644"/>
                </a:lnTo>
                <a:cubicBezTo>
                  <a:pt x="21357" y="9224"/>
                  <a:pt x="21496" y="8609"/>
                  <a:pt x="21312" y="8051"/>
                </a:cubicBezTo>
              </a:path>
            </a:pathLst>
          </a:custGeom>
          <a:solidFill>
            <a:srgbClr val="BF8714"/>
          </a:solidFill>
          <a:ln>
            <a:noFill/>
          </a:ln>
          <a:effectLst/>
        </p:spPr>
        <p:txBody>
          <a:bodyPr anchor="ctr" bIns="14288" lIns="14288" rIns="14288" tIns="14288"/>
          <a:lstStyle/>
          <a:p>
            <a:pPr algn="ctr" defTabSz="171450" fontAlgn="base" hangingPunct="0">
              <a:spcBef>
                <a:spcPct val="0"/>
              </a:spcBef>
              <a:spcAft>
                <a:spcPct val="0"/>
              </a:spcAft>
            </a:pPr>
            <a:endParaRPr lang="en-US" sz="1100">
              <a:solidFill>
                <a:srgbClr val="F4F5F7"/>
              </a:solidFill>
              <a:effectLst>
                <a:outerShdw algn="tl" blurRad="38100" dir="2700000" dist="38100">
                  <a:srgbClr val="000000"/>
                </a:outerShdw>
              </a:effectLst>
              <a:latin charset="0" typeface="Gill Sans"/>
              <a:sym charset="0" typeface="Gill Sans"/>
            </a:endParaRPr>
          </a:p>
        </p:txBody>
      </p:sp>
      <p:grpSp>
        <p:nvGrpSpPr>
          <p:cNvPr id="17" name="Group 46"/>
          <p:cNvGrpSpPr/>
          <p:nvPr/>
        </p:nvGrpSpPr>
        <p:grpSpPr>
          <a:xfrm>
            <a:off x="951905" y="3513266"/>
            <a:ext cx="348258" cy="272058"/>
            <a:chOff x="2581275" y="1710532"/>
            <a:chExt cx="464344" cy="362744"/>
          </a:xfrm>
          <a:solidFill>
            <a:srgbClr val="BF8714"/>
          </a:solidFill>
        </p:grpSpPr>
        <p:sp>
          <p:nvSpPr>
            <p:cNvPr id="18" name="AutoShape 140"/>
            <p:cNvSpPr/>
            <p:nvPr/>
          </p:nvSpPr>
          <p:spPr bwMode="auto">
            <a:xfrm>
              <a:off x="2639219" y="1768475"/>
              <a:ext cx="290513" cy="235744"/>
            </a:xfrm>
            <a:custGeom>
              <a:gdLst>
                <a:gd fmla="+- 0 10800 376" name="T0"/>
                <a:gd fmla="*/ T0 w 20848" name="T1"/>
                <a:gd fmla="*/ 10800 h 21600" name="T2"/>
                <a:gd fmla="+- 0 10800 376" name="T3"/>
                <a:gd fmla="*/ T3 w 20848" name="T4"/>
                <a:gd fmla="*/ 10800 h 21600" name="T5"/>
                <a:gd fmla="+- 0 10800 376" name="T6"/>
                <a:gd fmla="*/ T6 w 20848" name="T7"/>
                <a:gd fmla="*/ 10800 h 21600" name="T8"/>
                <a:gd fmla="+- 0 10800 376" name="T9"/>
                <a:gd fmla="*/ T9 w 20848" name="T10"/>
                <a:gd fmla="*/ 10800 h 21600" name="T11"/>
              </a:gdLst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b="b" l="0" r="r" t="0"/>
              <a:pathLst>
                <a:path h="21600" w="20848">
                  <a:moveTo>
                    <a:pt x="18728" y="19178"/>
                  </a:moveTo>
                  <a:cubicBezTo>
                    <a:pt x="13191" y="20631"/>
                    <a:pt x="7654" y="20631"/>
                    <a:pt x="2118" y="19178"/>
                  </a:cubicBezTo>
                  <a:cubicBezTo>
                    <a:pt x="678" y="13592"/>
                    <a:pt x="678" y="8008"/>
                    <a:pt x="2118" y="2421"/>
                  </a:cubicBezTo>
                  <a:cubicBezTo>
                    <a:pt x="7654" y="968"/>
                    <a:pt x="13191" y="968"/>
                    <a:pt x="18728" y="2421"/>
                  </a:cubicBezTo>
                  <a:cubicBezTo>
                    <a:pt x="20168" y="8008"/>
                    <a:pt x="20168" y="13592"/>
                    <a:pt x="18728" y="19178"/>
                  </a:cubicBezTo>
                  <a:moveTo>
                    <a:pt x="18938" y="1116"/>
                  </a:moveTo>
                  <a:cubicBezTo>
                    <a:pt x="16114" y="375"/>
                    <a:pt x="13249" y="0"/>
                    <a:pt x="10423" y="0"/>
                  </a:cubicBezTo>
                  <a:cubicBezTo>
                    <a:pt x="7597" y="0"/>
                    <a:pt x="4732" y="375"/>
                    <a:pt x="1908" y="1116"/>
                  </a:cubicBezTo>
                  <a:cubicBezTo>
                    <a:pt x="1543" y="1213"/>
                    <a:pt x="1244" y="1552"/>
                    <a:pt x="1127" y="2004"/>
                  </a:cubicBezTo>
                  <a:cubicBezTo>
                    <a:pt x="-376" y="7841"/>
                    <a:pt x="-376" y="13759"/>
                    <a:pt x="1127" y="19593"/>
                  </a:cubicBezTo>
                  <a:cubicBezTo>
                    <a:pt x="1244" y="20047"/>
                    <a:pt x="1543" y="20386"/>
                    <a:pt x="1908" y="20482"/>
                  </a:cubicBezTo>
                  <a:cubicBezTo>
                    <a:pt x="4732" y="21224"/>
                    <a:pt x="7597" y="21600"/>
                    <a:pt x="10423" y="21600"/>
                  </a:cubicBezTo>
                  <a:cubicBezTo>
                    <a:pt x="13249" y="21600"/>
                    <a:pt x="16114" y="21224"/>
                    <a:pt x="18938" y="20482"/>
                  </a:cubicBezTo>
                  <a:cubicBezTo>
                    <a:pt x="19303" y="20386"/>
                    <a:pt x="19602" y="20047"/>
                    <a:pt x="19719" y="19593"/>
                  </a:cubicBezTo>
                  <a:cubicBezTo>
                    <a:pt x="21223" y="13759"/>
                    <a:pt x="21223" y="7841"/>
                    <a:pt x="19719" y="2004"/>
                  </a:cubicBezTo>
                  <a:cubicBezTo>
                    <a:pt x="19602" y="1552"/>
                    <a:pt x="19303" y="1213"/>
                    <a:pt x="18938" y="1116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anchor="ctr" bIns="19050" lIns="19050" rIns="19050" tIns="19050"/>
            <a:lstStyle/>
            <a:p>
              <a:pPr algn="ctr" defTabSz="17145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100">
                <a:solidFill>
                  <a:srgbClr val="F4F5F7"/>
                </a:solidFill>
                <a:effectLst>
                  <a:outerShdw algn="tl" blurRad="38100" dir="2700000" dist="38100">
                    <a:srgbClr val="000000"/>
                  </a:outerShdw>
                </a:effectLst>
                <a:latin charset="0" typeface="Gill Sans"/>
                <a:sym charset="0" typeface="Gill Sans"/>
              </a:endParaRPr>
            </a:p>
          </p:txBody>
        </p:sp>
        <p:sp>
          <p:nvSpPr>
            <p:cNvPr id="19" name="AutoShape 141"/>
            <p:cNvSpPr/>
            <p:nvPr/>
          </p:nvSpPr>
          <p:spPr bwMode="auto">
            <a:xfrm>
              <a:off x="2581275" y="1710532"/>
              <a:ext cx="464344" cy="362744"/>
            </a:xfrm>
            <a:custGeom>
              <a:gdLst>
                <a:gd fmla="+- 0 10800 252" name="T0"/>
                <a:gd fmla="*/ T0 w 21096" name="T1"/>
                <a:gd fmla="*/ 10800 h 21600" name="T2"/>
                <a:gd fmla="+- 0 10800 252" name="T3"/>
                <a:gd fmla="*/ T3 w 21096" name="T4"/>
                <a:gd fmla="*/ 10800 h 21600" name="T5"/>
                <a:gd fmla="+- 0 10800 252" name="T6"/>
                <a:gd fmla="*/ T6 w 21096" name="T7"/>
                <a:gd fmla="*/ 10800 h 21600" name="T8"/>
                <a:gd fmla="+- 0 10800 252" name="T9"/>
                <a:gd fmla="*/ T9 w 21096" name="T10"/>
                <a:gd fmla="*/ 10800 h 21600" name="T11"/>
              </a:gdLst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b="b" l="0" r="r" t="0"/>
              <a:pathLst>
                <a:path h="21600" w="21096">
                  <a:moveTo>
                    <a:pt x="19056" y="18331"/>
                  </a:moveTo>
                  <a:cubicBezTo>
                    <a:pt x="13383" y="19233"/>
                    <a:pt x="7711" y="19233"/>
                    <a:pt x="2038" y="18331"/>
                  </a:cubicBezTo>
                  <a:cubicBezTo>
                    <a:pt x="1074" y="13022"/>
                    <a:pt x="1074" y="7713"/>
                    <a:pt x="2038" y="2404"/>
                  </a:cubicBezTo>
                  <a:cubicBezTo>
                    <a:pt x="7711" y="1502"/>
                    <a:pt x="13383" y="1502"/>
                    <a:pt x="19056" y="2404"/>
                  </a:cubicBezTo>
                  <a:cubicBezTo>
                    <a:pt x="20021" y="7713"/>
                    <a:pt x="20021" y="13022"/>
                    <a:pt x="19056" y="18331"/>
                  </a:cubicBezTo>
                  <a:moveTo>
                    <a:pt x="20338" y="2005"/>
                  </a:moveTo>
                  <a:cubicBezTo>
                    <a:pt x="20211" y="1301"/>
                    <a:pt x="19762" y="776"/>
                    <a:pt x="19215" y="689"/>
                  </a:cubicBezTo>
                  <a:cubicBezTo>
                    <a:pt x="16339" y="232"/>
                    <a:pt x="13423" y="0"/>
                    <a:pt x="10547" y="0"/>
                  </a:cubicBezTo>
                  <a:cubicBezTo>
                    <a:pt x="7671" y="0"/>
                    <a:pt x="4755" y="232"/>
                    <a:pt x="1879" y="689"/>
                  </a:cubicBezTo>
                  <a:cubicBezTo>
                    <a:pt x="1332" y="776"/>
                    <a:pt x="883" y="1301"/>
                    <a:pt x="756" y="2005"/>
                  </a:cubicBezTo>
                  <a:cubicBezTo>
                    <a:pt x="-252" y="7553"/>
                    <a:pt x="-252" y="13181"/>
                    <a:pt x="756" y="18731"/>
                  </a:cubicBezTo>
                  <a:cubicBezTo>
                    <a:pt x="883" y="19434"/>
                    <a:pt x="1332" y="19959"/>
                    <a:pt x="1879" y="20046"/>
                  </a:cubicBezTo>
                  <a:cubicBezTo>
                    <a:pt x="3265" y="20266"/>
                    <a:pt x="4660" y="20429"/>
                    <a:pt x="6055" y="20544"/>
                  </a:cubicBezTo>
                  <a:cubicBezTo>
                    <a:pt x="5979" y="20606"/>
                    <a:pt x="5931" y="20670"/>
                    <a:pt x="5931" y="20735"/>
                  </a:cubicBezTo>
                  <a:cubicBezTo>
                    <a:pt x="5931" y="21213"/>
                    <a:pt x="7997" y="21599"/>
                    <a:pt x="10547" y="21599"/>
                  </a:cubicBezTo>
                  <a:cubicBezTo>
                    <a:pt x="13097" y="21599"/>
                    <a:pt x="15164" y="21213"/>
                    <a:pt x="15164" y="20735"/>
                  </a:cubicBezTo>
                  <a:cubicBezTo>
                    <a:pt x="15164" y="20670"/>
                    <a:pt x="15115" y="20606"/>
                    <a:pt x="15040" y="20544"/>
                  </a:cubicBezTo>
                  <a:cubicBezTo>
                    <a:pt x="16434" y="20429"/>
                    <a:pt x="17830" y="20266"/>
                    <a:pt x="19215" y="20046"/>
                  </a:cubicBezTo>
                  <a:cubicBezTo>
                    <a:pt x="19762" y="19959"/>
                    <a:pt x="20211" y="19434"/>
                    <a:pt x="20338" y="18731"/>
                  </a:cubicBezTo>
                  <a:cubicBezTo>
                    <a:pt x="21347" y="13181"/>
                    <a:pt x="21347" y="7553"/>
                    <a:pt x="20338" y="2005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anchor="ctr" bIns="19050" lIns="19050" rIns="19050" tIns="19050"/>
            <a:lstStyle/>
            <a:p>
              <a:pPr algn="ctr" defTabSz="17145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100">
                <a:solidFill>
                  <a:srgbClr val="F4F5F7"/>
                </a:solidFill>
                <a:effectLst>
                  <a:outerShdw algn="tl" blurRad="38100" dir="2700000" dist="38100">
                    <a:srgbClr val="000000"/>
                  </a:outerShdw>
                </a:effectLst>
                <a:latin charset="0" typeface="Gill Sans"/>
                <a:sym charset="0" typeface="Gill Sans"/>
              </a:endParaRPr>
            </a:p>
          </p:txBody>
        </p:sp>
        <p:sp>
          <p:nvSpPr>
            <p:cNvPr id="20" name="AutoShape 142"/>
            <p:cNvSpPr/>
            <p:nvPr/>
          </p:nvSpPr>
          <p:spPr bwMode="auto">
            <a:xfrm>
              <a:off x="2944019" y="1783557"/>
              <a:ext cx="43656" cy="42863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10800" y="7200"/>
                  </a:moveTo>
                  <a:cubicBezTo>
                    <a:pt x="12779" y="7200"/>
                    <a:pt x="14399" y="8820"/>
                    <a:pt x="14399" y="10800"/>
                  </a:cubicBezTo>
                  <a:cubicBezTo>
                    <a:pt x="14399" y="12779"/>
                    <a:pt x="12779" y="14400"/>
                    <a:pt x="10800" y="14400"/>
                  </a:cubicBezTo>
                  <a:cubicBezTo>
                    <a:pt x="8820" y="14400"/>
                    <a:pt x="7199" y="12779"/>
                    <a:pt x="7199" y="10800"/>
                  </a:cubicBezTo>
                  <a:cubicBezTo>
                    <a:pt x="7199" y="8820"/>
                    <a:pt x="8820" y="7200"/>
                    <a:pt x="10800" y="7200"/>
                  </a:cubicBezTo>
                  <a:moveTo>
                    <a:pt x="10800" y="21599"/>
                  </a:moveTo>
                  <a:cubicBezTo>
                    <a:pt x="16762" y="21599"/>
                    <a:pt x="21600" y="16762"/>
                    <a:pt x="21600" y="10800"/>
                  </a:cubicBezTo>
                  <a:cubicBezTo>
                    <a:pt x="21600" y="4837"/>
                    <a:pt x="16762" y="0"/>
                    <a:pt x="10800" y="0"/>
                  </a:cubicBezTo>
                  <a:cubicBezTo>
                    <a:pt x="4837" y="0"/>
                    <a:pt x="0" y="4837"/>
                    <a:pt x="0" y="10800"/>
                  </a:cubicBezTo>
                  <a:cubicBezTo>
                    <a:pt x="0" y="16762"/>
                    <a:pt x="4837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anchor="ctr" bIns="19050" lIns="19050" rIns="19050" tIns="19050"/>
            <a:lstStyle/>
            <a:p>
              <a:pPr algn="ctr" defTabSz="17145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100">
                <a:solidFill>
                  <a:srgbClr val="F4F5F7"/>
                </a:solidFill>
                <a:effectLst>
                  <a:outerShdw algn="tl" blurRad="38100" dir="2700000" dist="38100">
                    <a:srgbClr val="000000"/>
                  </a:outerShdw>
                </a:effectLst>
                <a:latin charset="0" typeface="Gill Sans"/>
                <a:sym charset="0" typeface="Gill Sans"/>
              </a:endParaRPr>
            </a:p>
          </p:txBody>
        </p:sp>
        <p:sp>
          <p:nvSpPr>
            <p:cNvPr id="21" name="AutoShape 143"/>
            <p:cNvSpPr/>
            <p:nvPr/>
          </p:nvSpPr>
          <p:spPr bwMode="auto">
            <a:xfrm>
              <a:off x="2929732" y="1971675"/>
              <a:ext cx="57944" cy="15082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18899" y="0"/>
                  </a:moveTo>
                  <a:lnTo>
                    <a:pt x="2699" y="0"/>
                  </a:lnTo>
                  <a:cubicBezTo>
                    <a:pt x="1210" y="0"/>
                    <a:pt x="0" y="4841"/>
                    <a:pt x="0" y="10800"/>
                  </a:cubicBezTo>
                  <a:cubicBezTo>
                    <a:pt x="0" y="16758"/>
                    <a:pt x="1210" y="21599"/>
                    <a:pt x="2699" y="21599"/>
                  </a:cubicBezTo>
                  <a:lnTo>
                    <a:pt x="18899" y="21599"/>
                  </a:lnTo>
                  <a:cubicBezTo>
                    <a:pt x="20389" y="21599"/>
                    <a:pt x="21600" y="16758"/>
                    <a:pt x="21600" y="10800"/>
                  </a:cubicBezTo>
                  <a:cubicBezTo>
                    <a:pt x="21600" y="4841"/>
                    <a:pt x="20389" y="0"/>
                    <a:pt x="18899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anchor="ctr" bIns="19050" lIns="19050" rIns="19050" tIns="19050"/>
            <a:lstStyle/>
            <a:p>
              <a:pPr algn="ctr" defTabSz="17145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100">
                <a:solidFill>
                  <a:srgbClr val="F4F5F7"/>
                </a:solidFill>
                <a:effectLst>
                  <a:outerShdw algn="tl" blurRad="38100" dir="2700000" dist="38100">
                    <a:srgbClr val="000000"/>
                  </a:outerShdw>
                </a:effectLst>
                <a:latin charset="0" typeface="Gill Sans"/>
                <a:sym charset="0" typeface="Gill Sans"/>
              </a:endParaRPr>
            </a:p>
          </p:txBody>
        </p:sp>
        <p:sp>
          <p:nvSpPr>
            <p:cNvPr id="22" name="AutoShape 144"/>
            <p:cNvSpPr/>
            <p:nvPr/>
          </p:nvSpPr>
          <p:spPr bwMode="auto">
            <a:xfrm>
              <a:off x="2944019" y="1928019"/>
              <a:ext cx="58738" cy="15081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18899" y="0"/>
                  </a:moveTo>
                  <a:lnTo>
                    <a:pt x="2699" y="0"/>
                  </a:lnTo>
                  <a:cubicBezTo>
                    <a:pt x="1210" y="0"/>
                    <a:pt x="0" y="4841"/>
                    <a:pt x="0" y="10800"/>
                  </a:cubicBezTo>
                  <a:cubicBezTo>
                    <a:pt x="0" y="16758"/>
                    <a:pt x="1210" y="21599"/>
                    <a:pt x="2699" y="21599"/>
                  </a:cubicBezTo>
                  <a:lnTo>
                    <a:pt x="18899" y="21599"/>
                  </a:lnTo>
                  <a:cubicBezTo>
                    <a:pt x="20389" y="21599"/>
                    <a:pt x="21600" y="16758"/>
                    <a:pt x="21600" y="10800"/>
                  </a:cubicBezTo>
                  <a:cubicBezTo>
                    <a:pt x="21600" y="4841"/>
                    <a:pt x="20389" y="0"/>
                    <a:pt x="18899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anchor="ctr" bIns="19050" lIns="19050" rIns="19050" tIns="19050"/>
            <a:lstStyle/>
            <a:p>
              <a:pPr algn="ctr" defTabSz="17145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100">
                <a:solidFill>
                  <a:srgbClr val="F4F5F7"/>
                </a:solidFill>
                <a:effectLst>
                  <a:outerShdw algn="tl" blurRad="38100" dir="2700000" dist="38100">
                    <a:srgbClr val="000000"/>
                  </a:outerShdw>
                </a:effectLst>
                <a:latin charset="0" typeface="Gill Sans"/>
                <a:sym charset="0" typeface="Gill Sans"/>
              </a:endParaRPr>
            </a:p>
          </p:txBody>
        </p:sp>
        <p:sp>
          <p:nvSpPr>
            <p:cNvPr id="23" name="AutoShape 145"/>
            <p:cNvSpPr/>
            <p:nvPr/>
          </p:nvSpPr>
          <p:spPr bwMode="auto">
            <a:xfrm>
              <a:off x="2944019" y="1885157"/>
              <a:ext cx="58738" cy="14288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18899" y="0"/>
                  </a:moveTo>
                  <a:lnTo>
                    <a:pt x="2699" y="0"/>
                  </a:lnTo>
                  <a:cubicBezTo>
                    <a:pt x="1210" y="0"/>
                    <a:pt x="0" y="4841"/>
                    <a:pt x="0" y="10800"/>
                  </a:cubicBezTo>
                  <a:cubicBezTo>
                    <a:pt x="0" y="16758"/>
                    <a:pt x="1210" y="21599"/>
                    <a:pt x="2699" y="21599"/>
                  </a:cubicBezTo>
                  <a:lnTo>
                    <a:pt x="18899" y="21599"/>
                  </a:lnTo>
                  <a:cubicBezTo>
                    <a:pt x="20389" y="21599"/>
                    <a:pt x="21600" y="16758"/>
                    <a:pt x="21600" y="10800"/>
                  </a:cubicBezTo>
                  <a:cubicBezTo>
                    <a:pt x="21600" y="4841"/>
                    <a:pt x="20389" y="0"/>
                    <a:pt x="18899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anchor="ctr" bIns="19050" lIns="19050" rIns="19050" tIns="19050"/>
            <a:lstStyle/>
            <a:p>
              <a:pPr algn="ctr" defTabSz="17145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100">
                <a:solidFill>
                  <a:srgbClr val="F4F5F7"/>
                </a:solidFill>
                <a:effectLst>
                  <a:outerShdw algn="tl" blurRad="38100" dir="2700000" dist="38100">
                    <a:srgbClr val="000000"/>
                  </a:outerShdw>
                </a:effectLst>
                <a:latin charset="0" typeface="Gill Sans"/>
                <a:sym charset="0" typeface="Gill Sans"/>
              </a:endParaRPr>
            </a:p>
          </p:txBody>
        </p:sp>
        <p:sp>
          <p:nvSpPr>
            <p:cNvPr id="24" name="AutoShape 146"/>
            <p:cNvSpPr/>
            <p:nvPr/>
          </p:nvSpPr>
          <p:spPr bwMode="auto">
            <a:xfrm>
              <a:off x="2697957" y="1826419"/>
              <a:ext cx="86519" cy="61119"/>
            </a:xfrm>
            <a:custGeom>
              <a:gdLst>
                <a:gd fmla="+- 0 10822 44" name="T0"/>
                <a:gd fmla="*/ T0 w 21556" name="T1"/>
                <a:gd fmla="+- 0 10826 53" name="T2"/>
                <a:gd fmla="*/ 10826 h 21547" name="T3"/>
                <a:gd fmla="+- 0 10822 44" name="T4"/>
                <a:gd fmla="*/ T4 w 21556" name="T5"/>
                <a:gd fmla="+- 0 10826 53" name="T6"/>
                <a:gd fmla="*/ 10826 h 21547" name="T7"/>
                <a:gd fmla="+- 0 10822 44" name="T8"/>
                <a:gd fmla="*/ T8 w 21556" name="T9"/>
                <a:gd fmla="+- 0 10826 53" name="T10"/>
                <a:gd fmla="*/ 10826 h 21547" name="T11"/>
                <a:gd fmla="+- 0 10822 44" name="T12"/>
                <a:gd fmla="*/ T12 w 21556" name="T13"/>
                <a:gd fmla="+- 0 10826 53" name="T14"/>
                <a:gd fmla="*/ 10826 h 21547" name="T15"/>
              </a:gdLst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b="b" l="0" r="r" t="0"/>
              <a:pathLst>
                <a:path h="21547" w="21556">
                  <a:moveTo>
                    <a:pt x="19751" y="2"/>
                  </a:moveTo>
                  <a:lnTo>
                    <a:pt x="3200" y="1845"/>
                  </a:lnTo>
                  <a:cubicBezTo>
                    <a:pt x="2215" y="2010"/>
                    <a:pt x="1272" y="3284"/>
                    <a:pt x="1106" y="4676"/>
                  </a:cubicBezTo>
                  <a:lnTo>
                    <a:pt x="1" y="18986"/>
                  </a:lnTo>
                  <a:cubicBezTo>
                    <a:pt x="-44" y="20398"/>
                    <a:pt x="724" y="21547"/>
                    <a:pt x="1712" y="21547"/>
                  </a:cubicBezTo>
                  <a:cubicBezTo>
                    <a:pt x="2698" y="21547"/>
                    <a:pt x="3542" y="20398"/>
                    <a:pt x="3582" y="18978"/>
                  </a:cubicBezTo>
                  <a:lnTo>
                    <a:pt x="4185" y="9251"/>
                  </a:lnTo>
                  <a:cubicBezTo>
                    <a:pt x="4319" y="7849"/>
                    <a:pt x="5235" y="6592"/>
                    <a:pt x="6220" y="6447"/>
                  </a:cubicBezTo>
                  <a:lnTo>
                    <a:pt x="19751" y="5128"/>
                  </a:lnTo>
                  <a:cubicBezTo>
                    <a:pt x="20743" y="5078"/>
                    <a:pt x="21556" y="3884"/>
                    <a:pt x="21556" y="2467"/>
                  </a:cubicBezTo>
                  <a:cubicBezTo>
                    <a:pt x="21556" y="1055"/>
                    <a:pt x="20743" y="-53"/>
                    <a:pt x="19751" y="2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anchor="ctr" bIns="19050" lIns="19050" rIns="19050" tIns="19050"/>
            <a:lstStyle/>
            <a:p>
              <a:pPr algn="ctr" defTabSz="17145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100">
                <a:solidFill>
                  <a:srgbClr val="F4F5F7"/>
                </a:solidFill>
                <a:effectLst>
                  <a:outerShdw algn="tl" blurRad="38100" dir="2700000" dist="38100">
                    <a:srgbClr val="000000"/>
                  </a:outerShdw>
                </a:effectLst>
                <a:latin charset="0" typeface="Gill Sans"/>
                <a:sym charset="0" typeface="Gill Sans"/>
              </a:endParaRPr>
            </a:p>
          </p:txBody>
        </p:sp>
      </p:grpSp>
      <p:sp>
        <p:nvSpPr>
          <p:cNvPr id="25" name="文本框 24"/>
          <p:cNvSpPr txBox="1"/>
          <p:nvPr/>
        </p:nvSpPr>
        <p:spPr>
          <a:xfrm>
            <a:off x="1474591" y="1687333"/>
            <a:ext cx="2442615" cy="425196"/>
          </a:xfrm>
          <a:prstGeom prst="rect">
            <a:avLst/>
          </a:prstGeom>
          <a:noFill/>
          <a:effectLst/>
        </p:spPr>
        <p:txBody>
          <a:bodyPr bIns="34290" lIns="68580" rIns="68580" rtlCol="0" tIns="3429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z="9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请在此添加文字说明，模板。请在此添加文字说明，模板。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1474591" y="2568284"/>
            <a:ext cx="2442615" cy="425196"/>
          </a:xfrm>
          <a:prstGeom prst="rect">
            <a:avLst/>
          </a:prstGeom>
          <a:noFill/>
          <a:effectLst/>
        </p:spPr>
        <p:txBody>
          <a:bodyPr bIns="34290" lIns="68580" rIns="68580" rtlCol="0" tIns="3429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z="9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请在此添加文字说明，模板。请在此添加文字说明，模板。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1474591" y="3417202"/>
            <a:ext cx="2442615" cy="425196"/>
          </a:xfrm>
          <a:prstGeom prst="rect">
            <a:avLst/>
          </a:prstGeom>
          <a:noFill/>
          <a:effectLst/>
        </p:spPr>
        <p:txBody>
          <a:bodyPr bIns="34290" lIns="68580" rIns="68580" rtlCol="0" tIns="3429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z="9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请在此添加文字说明，模板。请在此添加文字说明，模板。</a:t>
            </a:r>
          </a:p>
        </p:txBody>
      </p:sp>
    </p:spTree>
  </p:cSld>
  <p:clrMapOvr>
    <a:masterClrMapping/>
  </p:clrMapOvr>
  <mc:AlternateContent>
    <mc:Choice Requires="p14">
      <p:transition p14:dur="2000" spd="slow"/>
    </mc:Choice>
    <mc:Fallback>
      <p:transition spd="slow"/>
    </mc:Fallback>
  </mc:AlternateContent>
  <p:timing/>
</p:sld>
</file>

<file path=ppt/slides/slide1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E7ED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3" name="组合 2"/>
          <p:cNvGrpSpPr/>
          <p:nvPr/>
        </p:nvGrpSpPr>
        <p:grpSpPr>
          <a:xfrm>
            <a:off x="650443" y="148654"/>
            <a:ext cx="2829897" cy="622314"/>
            <a:chOff x="822390" y="235742"/>
            <a:chExt cx="3773196" cy="829751"/>
          </a:xfrm>
        </p:grpSpPr>
        <p:sp>
          <p:nvSpPr>
            <p:cNvPr id="7" name="TextBox 76"/>
            <p:cNvSpPr txBox="1"/>
            <p:nvPr/>
          </p:nvSpPr>
          <p:spPr>
            <a:xfrm>
              <a:off x="822390" y="235742"/>
              <a:ext cx="1767840" cy="426719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lang="zh-CN" sz="1500">
                  <a:solidFill>
                    <a:srgbClr val="BF8714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此处添加标题</a:t>
              </a: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822390" y="568947"/>
              <a:ext cx="3773196" cy="491743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altLang="zh-CN" lang="en-US" sz="700">
                  <a:solidFill>
                    <a:schemeClr val="tx1">
                      <a:lumMod val="65000"/>
                      <a:lumOff val="3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Please add a text description here, rice husk spring and autumn advertising templates.</a:t>
              </a:r>
            </a:p>
          </p:txBody>
        </p:sp>
      </p:grpSp>
      <p:sp>
        <p:nvSpPr>
          <p:cNvPr id="34" name="TextBox 76"/>
          <p:cNvSpPr txBox="1"/>
          <p:nvPr/>
        </p:nvSpPr>
        <p:spPr>
          <a:xfrm>
            <a:off x="105582" y="197898"/>
            <a:ext cx="540385" cy="480060"/>
          </a:xfrm>
          <a:prstGeom prst="rect">
            <a:avLst/>
          </a:prstGeom>
          <a:noFill/>
        </p:spPr>
        <p:txBody>
          <a:bodyPr bIns="34290" lIns="68580" rIns="68580" rtlCol="0" tIns="34290" wrap="none">
            <a:spAutoFit/>
          </a:bodyPr>
          <a:lstStyle/>
          <a:p>
            <a:r>
              <a:rPr altLang="zh-CN" lang="en-US" sz="2700">
                <a:solidFill>
                  <a:srgbClr val="BF8714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02</a:t>
            </a:r>
          </a:p>
        </p:txBody>
      </p:sp>
      <p:cxnSp>
        <p:nvCxnSpPr>
          <p:cNvPr id="35" name="直接连接符 34"/>
          <p:cNvCxnSpPr/>
          <p:nvPr/>
        </p:nvCxnSpPr>
        <p:spPr>
          <a:xfrm flipH="1">
            <a:off x="650443" y="175152"/>
            <a:ext cx="0" cy="530239"/>
          </a:xfrm>
          <a:prstGeom prst="line">
            <a:avLst/>
          </a:prstGeom>
          <a:ln w="28575">
            <a:solidFill>
              <a:srgbClr val="BF87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椭圆 7"/>
          <p:cNvSpPr/>
          <p:nvPr/>
        </p:nvSpPr>
        <p:spPr>
          <a:xfrm>
            <a:off x="3053976" y="2057761"/>
            <a:ext cx="3036049" cy="1375217"/>
          </a:xfrm>
          <a:prstGeom prst="ellipse">
            <a:avLst/>
          </a:prstGeom>
          <a:noFill/>
          <a:ln cap="rnd" w="19050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34290" lIns="68580" rIns="68580" rtlCol="0" tIns="34290"/>
          <a:lstStyle/>
          <a:p>
            <a:pPr algn="ctr"/>
            <a:endParaRPr altLang="en-US" lang="zh-CN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椭圆 8"/>
          <p:cNvSpPr/>
          <p:nvPr/>
        </p:nvSpPr>
        <p:spPr>
          <a:xfrm rot="5400000">
            <a:off x="3050454" y="2057761"/>
            <a:ext cx="3036049" cy="1375217"/>
          </a:xfrm>
          <a:prstGeom prst="ellipse">
            <a:avLst/>
          </a:prstGeom>
          <a:noFill/>
          <a:ln cap="rnd" w="19050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34290" lIns="68580" rIns="68580" rtlCol="0" tIns="34290"/>
          <a:lstStyle/>
          <a:p>
            <a:pPr algn="ctr"/>
            <a:endParaRPr altLang="en-US" lang="zh-CN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椭圆 9"/>
          <p:cNvSpPr/>
          <p:nvPr/>
        </p:nvSpPr>
        <p:spPr>
          <a:xfrm>
            <a:off x="3425146" y="1606933"/>
            <a:ext cx="1048583" cy="1048583"/>
          </a:xfrm>
          <a:prstGeom prst="ellipse">
            <a:avLst/>
          </a:prstGeom>
          <a:solidFill>
            <a:srgbClr val="886D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34290" lIns="68580" rIns="68580" tIns="34290"/>
          <a:lstStyle/>
          <a:p>
            <a:pPr algn="ctr"/>
            <a:endParaRPr altLang="en-US" lang="zh-CN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4718865" y="1606933"/>
            <a:ext cx="1048583" cy="1048583"/>
          </a:xfrm>
          <a:prstGeom prst="ellipse">
            <a:avLst/>
          </a:prstGeom>
          <a:solidFill>
            <a:srgbClr val="BF87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34290" lIns="68580" rIns="68580" tIns="34290"/>
          <a:lstStyle/>
          <a:p>
            <a:pPr algn="ctr"/>
            <a:endParaRPr altLang="en-US" lang="zh-CN" sz="1800">
              <a:solidFill>
                <a:schemeClr val="tx1">
                  <a:lumMod val="65000"/>
                  <a:lumOff val="35000"/>
                </a:schemeClr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4718865" y="2856778"/>
            <a:ext cx="1048583" cy="1048583"/>
          </a:xfrm>
          <a:prstGeom prst="ellipse">
            <a:avLst/>
          </a:prstGeom>
          <a:solidFill>
            <a:srgbClr val="886D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34290" lIns="68580" rIns="68580" tIns="34290"/>
          <a:lstStyle/>
          <a:p>
            <a:pPr algn="ctr"/>
            <a:endParaRPr altLang="en-US" lang="zh-CN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3425146" y="2867542"/>
            <a:ext cx="1048583" cy="1048583"/>
          </a:xfrm>
          <a:prstGeom prst="ellipse">
            <a:avLst/>
          </a:prstGeom>
          <a:solidFill>
            <a:srgbClr val="BF87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34290" lIns="68580" rIns="68580" tIns="34290"/>
          <a:lstStyle/>
          <a:p>
            <a:pPr algn="ctr"/>
            <a:endParaRPr altLang="en-US" lang="zh-CN" sz="1800">
              <a:solidFill>
                <a:schemeClr val="tx1">
                  <a:lumMod val="65000"/>
                  <a:lumOff val="35000"/>
                </a:schemeClr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3732991" y="1855502"/>
            <a:ext cx="422762" cy="480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34290" lIns="68580" rIns="68580" tIns="34290"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altLang="zh-CN" b="1" lang="en-US" sz="27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S</a:t>
            </a:r>
          </a:p>
        </p:txBody>
      </p:sp>
      <p:sp>
        <p:nvSpPr>
          <p:cNvPr id="15" name="矩形 14"/>
          <p:cNvSpPr/>
          <p:nvPr/>
        </p:nvSpPr>
        <p:spPr>
          <a:xfrm>
            <a:off x="4986269" y="1872192"/>
            <a:ext cx="590660" cy="480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34290" lIns="68580" rIns="68580" tIns="34290"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altLang="zh-CN" b="1" lang="en-US" sz="27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W</a:t>
            </a:r>
          </a:p>
        </p:txBody>
      </p:sp>
      <p:sp>
        <p:nvSpPr>
          <p:cNvPr id="16" name="矩形 15"/>
          <p:cNvSpPr/>
          <p:nvPr/>
        </p:nvSpPr>
        <p:spPr>
          <a:xfrm>
            <a:off x="3690134" y="3125908"/>
            <a:ext cx="541786" cy="480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34290" lIns="68580" rIns="68580" tIns="34290"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altLang="zh-CN" b="1" lang="en-US" sz="27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O</a:t>
            </a:r>
          </a:p>
        </p:txBody>
      </p:sp>
      <p:sp>
        <p:nvSpPr>
          <p:cNvPr id="17" name="矩形 16"/>
          <p:cNvSpPr/>
          <p:nvPr/>
        </p:nvSpPr>
        <p:spPr>
          <a:xfrm>
            <a:off x="5017192" y="3125908"/>
            <a:ext cx="390632" cy="480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34290" lIns="68580" rIns="68580" tIns="34290"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altLang="zh-CN" b="1" lang="en-US" sz="27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T</a:t>
            </a:r>
          </a:p>
        </p:txBody>
      </p:sp>
      <p:sp>
        <p:nvSpPr>
          <p:cNvPr id="18" name="TextBox 76"/>
          <p:cNvSpPr txBox="1"/>
          <p:nvPr/>
        </p:nvSpPr>
        <p:spPr>
          <a:xfrm>
            <a:off x="6082983" y="1411562"/>
            <a:ext cx="823906" cy="495300"/>
          </a:xfrm>
          <a:prstGeom prst="rect">
            <a:avLst/>
          </a:prstGeom>
          <a:noFill/>
        </p:spPr>
        <p:txBody>
          <a:bodyPr bIns="34290" lIns="68580" rIns="68580" rtlCol="0" tIns="34290" wrap="square">
            <a:spAutoFit/>
          </a:bodyPr>
          <a:lstStyle/>
          <a:p>
            <a:r>
              <a:rPr altLang="en-US" b="1" lang="zh-CN">
                <a:solidFill>
                  <a:srgbClr val="BF8714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添加标题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6082982" y="1688560"/>
            <a:ext cx="2288508" cy="504444"/>
          </a:xfrm>
          <a:prstGeom prst="rect">
            <a:avLst/>
          </a:prstGeom>
          <a:noFill/>
        </p:spPr>
        <p:txBody>
          <a:bodyPr bIns="34290" lIns="68580" rIns="68580" rtlCol="0" tIns="3429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z="11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请在此添加文字说明，模板。请在此添加文字说明，模板。</a:t>
            </a:r>
          </a:p>
        </p:txBody>
      </p:sp>
      <p:sp>
        <p:nvSpPr>
          <p:cNvPr id="20" name="TextBox 76"/>
          <p:cNvSpPr txBox="1"/>
          <p:nvPr/>
        </p:nvSpPr>
        <p:spPr>
          <a:xfrm>
            <a:off x="6082983" y="3317435"/>
            <a:ext cx="823906" cy="495300"/>
          </a:xfrm>
          <a:prstGeom prst="rect">
            <a:avLst/>
          </a:prstGeom>
          <a:noFill/>
        </p:spPr>
        <p:txBody>
          <a:bodyPr bIns="34290" lIns="68580" rIns="68580" rtlCol="0" tIns="34290" wrap="square">
            <a:spAutoFit/>
          </a:bodyPr>
          <a:lstStyle/>
          <a:p>
            <a:r>
              <a:rPr altLang="en-US" b="1" lang="zh-CN">
                <a:solidFill>
                  <a:srgbClr val="886D27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添加标题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6082982" y="3594433"/>
            <a:ext cx="2288508" cy="504444"/>
          </a:xfrm>
          <a:prstGeom prst="rect">
            <a:avLst/>
          </a:prstGeom>
          <a:noFill/>
        </p:spPr>
        <p:txBody>
          <a:bodyPr bIns="34290" lIns="68580" rIns="68580" rtlCol="0" tIns="3429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z="11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请在此添加文字说明，模板。请在此添加文字说明，模板。</a:t>
            </a:r>
          </a:p>
        </p:txBody>
      </p:sp>
      <p:sp>
        <p:nvSpPr>
          <p:cNvPr id="22" name="TextBox 76"/>
          <p:cNvSpPr txBox="1"/>
          <p:nvPr/>
        </p:nvSpPr>
        <p:spPr>
          <a:xfrm>
            <a:off x="2240101" y="1411562"/>
            <a:ext cx="823906" cy="495300"/>
          </a:xfrm>
          <a:prstGeom prst="rect">
            <a:avLst/>
          </a:prstGeom>
          <a:noFill/>
        </p:spPr>
        <p:txBody>
          <a:bodyPr bIns="34290" lIns="68580" rIns="68580" rtlCol="0" tIns="34290" wrap="square">
            <a:spAutoFit/>
          </a:bodyPr>
          <a:lstStyle/>
          <a:p>
            <a:pPr algn="r"/>
            <a:r>
              <a:rPr altLang="en-US" b="1" lang="zh-CN">
                <a:solidFill>
                  <a:srgbClr val="886D27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添加标题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775499" y="1688560"/>
            <a:ext cx="2288508" cy="504444"/>
          </a:xfrm>
          <a:prstGeom prst="rect">
            <a:avLst/>
          </a:prstGeom>
          <a:noFill/>
        </p:spPr>
        <p:txBody>
          <a:bodyPr bIns="34290" lIns="68580" rIns="68580" rtlCol="0" tIns="34290" wrap="square">
            <a:spAutoFit/>
          </a:bodyPr>
          <a:lstStyle/>
          <a:p>
            <a:pPr algn="r">
              <a:lnSpc>
                <a:spcPct val="130000"/>
              </a:lnSpc>
            </a:pPr>
            <a:r>
              <a:rPr altLang="en-US" lang="zh-CN" sz="11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请在此添加文字说明，模板。请在此添加文字说明，模板。</a:t>
            </a:r>
          </a:p>
        </p:txBody>
      </p:sp>
      <p:sp>
        <p:nvSpPr>
          <p:cNvPr id="24" name="TextBox 76"/>
          <p:cNvSpPr txBox="1"/>
          <p:nvPr/>
        </p:nvSpPr>
        <p:spPr>
          <a:xfrm>
            <a:off x="2240101" y="3317435"/>
            <a:ext cx="823906" cy="495300"/>
          </a:xfrm>
          <a:prstGeom prst="rect">
            <a:avLst/>
          </a:prstGeom>
          <a:noFill/>
        </p:spPr>
        <p:txBody>
          <a:bodyPr bIns="34290" lIns="68580" rIns="68580" rtlCol="0" tIns="34290" wrap="square">
            <a:spAutoFit/>
          </a:bodyPr>
          <a:lstStyle/>
          <a:p>
            <a:pPr algn="r"/>
            <a:r>
              <a:rPr altLang="en-US" b="1" lang="zh-CN">
                <a:solidFill>
                  <a:srgbClr val="BF8714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添加标题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775499" y="3594433"/>
            <a:ext cx="2288508" cy="504444"/>
          </a:xfrm>
          <a:prstGeom prst="rect">
            <a:avLst/>
          </a:prstGeom>
          <a:noFill/>
        </p:spPr>
        <p:txBody>
          <a:bodyPr bIns="34290" lIns="68580" rIns="68580" rtlCol="0" tIns="34290" wrap="square">
            <a:spAutoFit/>
          </a:bodyPr>
          <a:lstStyle/>
          <a:p>
            <a:pPr algn="r">
              <a:lnSpc>
                <a:spcPct val="130000"/>
              </a:lnSpc>
            </a:pPr>
            <a:r>
              <a:rPr altLang="en-US" lang="zh-CN" sz="11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请在此添加文字说明，模板。请在此添加文字说明，模板。</a:t>
            </a:r>
          </a:p>
        </p:txBody>
      </p:sp>
    </p:spTree>
  </p:cSld>
  <p:clrMapOvr>
    <a:masterClrMapping/>
  </p:clrMapOvr>
  <mc:AlternateContent>
    <mc:Choice Requires="p14">
      <p:transition p14:dur="2000" spd="slow"/>
    </mc:Choice>
    <mc:Fallback>
      <p:transition spd="slow"/>
    </mc:Fallback>
  </mc:AlternateContent>
  <p:timing/>
</p:sld>
</file>

<file path=ppt/slides/slide1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E7ED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5098500" y="1567543"/>
            <a:ext cx="3328527" cy="3275693"/>
          </a:xfrm>
          <a:prstGeom prst="rect">
            <a:avLst/>
          </a:prstGeom>
        </p:spPr>
      </p:pic>
      <p:sp>
        <p:nvSpPr>
          <p:cNvPr id="22" name="TextBox 76"/>
          <p:cNvSpPr txBox="1"/>
          <p:nvPr/>
        </p:nvSpPr>
        <p:spPr>
          <a:xfrm>
            <a:off x="655964" y="2461251"/>
            <a:ext cx="746760" cy="693420"/>
          </a:xfrm>
          <a:prstGeom prst="rect">
            <a:avLst/>
          </a:prstGeom>
          <a:noFill/>
        </p:spPr>
        <p:txBody>
          <a:bodyPr bIns="34290" lIns="68580" rIns="68580" rtlCol="0" tIns="34290" wrap="none">
            <a:spAutoFit/>
          </a:bodyPr>
          <a:lstStyle/>
          <a:p>
            <a:r>
              <a:rPr altLang="zh-CN" lang="en-US" sz="4100">
                <a:solidFill>
                  <a:srgbClr val="BF8714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03</a:t>
            </a:r>
          </a:p>
        </p:txBody>
      </p:sp>
      <p:sp>
        <p:nvSpPr>
          <p:cNvPr id="23" name="文本框 21"/>
          <p:cNvSpPr txBox="1"/>
          <p:nvPr/>
        </p:nvSpPr>
        <p:spPr>
          <a:xfrm>
            <a:off x="1600723" y="3014829"/>
            <a:ext cx="3172718" cy="345948"/>
          </a:xfrm>
          <a:prstGeom prst="rect">
            <a:avLst/>
          </a:prstGeom>
          <a:noFill/>
        </p:spPr>
        <p:txBody>
          <a:bodyPr bIns="34290" lIns="68580" rIns="68580" rtlCol="0" tIns="34290"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altLang="zh-CN" lang="en-US" sz="700">
                <a:solidFill>
                  <a:prstClr val="black">
                    <a:lumMod val="65000"/>
                    <a:lumOff val="35000"/>
                  </a:prst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Fresh business general templateApplicable to enterprise introduction, summary report, sales marketing, chart dataa</a:t>
            </a:r>
          </a:p>
        </p:txBody>
      </p:sp>
      <p:sp>
        <p:nvSpPr>
          <p:cNvPr id="28" name="矩形 27"/>
          <p:cNvSpPr/>
          <p:nvPr/>
        </p:nvSpPr>
        <p:spPr>
          <a:xfrm>
            <a:off x="1600724" y="2647494"/>
            <a:ext cx="2791460" cy="342900"/>
          </a:xfrm>
          <a:prstGeom prst="rect">
            <a:avLst/>
          </a:prstGeom>
        </p:spPr>
        <p:txBody>
          <a:bodyPr bIns="34290" lIns="68580" rIns="68580" tIns="34290" wrap="none">
            <a:spAutoFit/>
          </a:bodyPr>
          <a:lstStyle/>
          <a:p>
            <a:pPr>
              <a:spcBef>
                <a:spcPct val="0"/>
              </a:spcBef>
            </a:pPr>
            <a:r>
              <a:rPr altLang="zh-CN" lang="en-US" sz="1800">
                <a:solidFill>
                  <a:prstClr val="black">
                    <a:lumMod val="65000"/>
                    <a:lumOff val="35000"/>
                  </a:prst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Please add the title here</a:t>
            </a:r>
          </a:p>
        </p:txBody>
      </p:sp>
      <p:sp>
        <p:nvSpPr>
          <p:cNvPr id="29" name="TextBox 76"/>
          <p:cNvSpPr txBox="1"/>
          <p:nvPr/>
        </p:nvSpPr>
        <p:spPr>
          <a:xfrm>
            <a:off x="1600724" y="2215837"/>
            <a:ext cx="2659427" cy="434340"/>
          </a:xfrm>
          <a:prstGeom prst="rect">
            <a:avLst/>
          </a:prstGeom>
          <a:noFill/>
        </p:spPr>
        <p:txBody>
          <a:bodyPr bIns="34290" lIns="68580" rIns="68580" rtlCol="0" tIns="34290" wrap="square">
            <a:spAutoFit/>
          </a:bodyPr>
          <a:lstStyle/>
          <a:p>
            <a:r>
              <a:rPr altLang="en-US" lang="zh-CN" sz="2400">
                <a:solidFill>
                  <a:srgbClr val="BF8714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请在此添加标题</a:t>
            </a:r>
          </a:p>
        </p:txBody>
      </p:sp>
      <p:cxnSp>
        <p:nvCxnSpPr>
          <p:cNvPr id="30" name="直接连接符 29"/>
          <p:cNvCxnSpPr/>
          <p:nvPr/>
        </p:nvCxnSpPr>
        <p:spPr>
          <a:xfrm flipH="1">
            <a:off x="1510923" y="2215836"/>
            <a:ext cx="0" cy="1183328"/>
          </a:xfrm>
          <a:prstGeom prst="line">
            <a:avLst/>
          </a:prstGeom>
          <a:ln w="28575">
            <a:solidFill>
              <a:srgbClr val="BF87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>
    <mc:Choice Requires="p14">
      <p:transition p14:dur="2000" spd="slow"/>
    </mc:Choice>
    <mc:Fallback>
      <p:transition spd="slow"/>
    </mc:Fallback>
  </mc:AlternateContent>
  <p:timing/>
</p:sld>
</file>

<file path=ppt/slides/slide1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E7ED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3" name="组合 2"/>
          <p:cNvGrpSpPr/>
          <p:nvPr/>
        </p:nvGrpSpPr>
        <p:grpSpPr>
          <a:xfrm>
            <a:off x="650443" y="148654"/>
            <a:ext cx="2829897" cy="622314"/>
            <a:chOff x="822390" y="235742"/>
            <a:chExt cx="3773196" cy="829751"/>
          </a:xfrm>
        </p:grpSpPr>
        <p:sp>
          <p:nvSpPr>
            <p:cNvPr id="7" name="TextBox 76"/>
            <p:cNvSpPr txBox="1"/>
            <p:nvPr/>
          </p:nvSpPr>
          <p:spPr>
            <a:xfrm>
              <a:off x="822390" y="235742"/>
              <a:ext cx="1767840" cy="426719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lang="zh-CN" sz="1500">
                  <a:solidFill>
                    <a:srgbClr val="BF8714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此处添加标题</a:t>
              </a: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822390" y="568947"/>
              <a:ext cx="3773196" cy="491743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altLang="zh-CN" lang="en-US" sz="700">
                  <a:solidFill>
                    <a:schemeClr val="tx1">
                      <a:lumMod val="65000"/>
                      <a:lumOff val="3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Please add a text description here, rice husk spring and autumn advertising templates.</a:t>
              </a:r>
            </a:p>
          </p:txBody>
        </p:sp>
      </p:grpSp>
      <p:sp>
        <p:nvSpPr>
          <p:cNvPr id="34" name="TextBox 76"/>
          <p:cNvSpPr txBox="1"/>
          <p:nvPr/>
        </p:nvSpPr>
        <p:spPr>
          <a:xfrm>
            <a:off x="105582" y="197898"/>
            <a:ext cx="540385" cy="480060"/>
          </a:xfrm>
          <a:prstGeom prst="rect">
            <a:avLst/>
          </a:prstGeom>
          <a:noFill/>
        </p:spPr>
        <p:txBody>
          <a:bodyPr bIns="34290" lIns="68580" rIns="68580" rtlCol="0" tIns="34290" wrap="none">
            <a:spAutoFit/>
          </a:bodyPr>
          <a:lstStyle/>
          <a:p>
            <a:r>
              <a:rPr altLang="zh-CN" lang="en-US" sz="2700">
                <a:solidFill>
                  <a:srgbClr val="BF8714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03</a:t>
            </a:r>
          </a:p>
        </p:txBody>
      </p:sp>
      <p:cxnSp>
        <p:nvCxnSpPr>
          <p:cNvPr id="35" name="直接连接符 34"/>
          <p:cNvCxnSpPr/>
          <p:nvPr/>
        </p:nvCxnSpPr>
        <p:spPr>
          <a:xfrm flipH="1">
            <a:off x="650443" y="175152"/>
            <a:ext cx="0" cy="530239"/>
          </a:xfrm>
          <a:prstGeom prst="line">
            <a:avLst/>
          </a:prstGeom>
          <a:ln w="28575">
            <a:solidFill>
              <a:srgbClr val="BF87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Arc 20"/>
          <p:cNvSpPr/>
          <p:nvPr/>
        </p:nvSpPr>
        <p:spPr>
          <a:xfrm>
            <a:off x="1250086" y="2197249"/>
            <a:ext cx="1159669" cy="1159669"/>
          </a:xfrm>
          <a:prstGeom prst="arc">
            <a:avLst>
              <a:gd fmla="val 20172577" name="adj1"/>
              <a:gd fmla="val 16297434" name="adj2"/>
            </a:avLst>
          </a:prstGeom>
          <a:solidFill>
            <a:srgbClr val="BF8714"/>
          </a:solidFill>
          <a:ln w="7620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bIns="34290" lIns="68580" rIns="68580" tIns="34290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9" name="TextBox 24"/>
          <p:cNvSpPr txBox="1"/>
          <p:nvPr/>
        </p:nvSpPr>
        <p:spPr>
          <a:xfrm>
            <a:off x="1446221" y="1549271"/>
            <a:ext cx="767397" cy="434340"/>
          </a:xfrm>
          <a:prstGeom prst="rect">
            <a:avLst/>
          </a:prstGeom>
          <a:noFill/>
        </p:spPr>
        <p:txBody>
          <a:bodyPr bIns="34290" lIns="68580" rIns="68580" tIns="34290" wrap="none">
            <a:spAutoFit/>
          </a:bodyPr>
          <a:lstStyle/>
          <a:p>
            <a:pPr algn="ctr">
              <a:defRPr/>
            </a:pPr>
            <a:r>
              <a:rPr lang="en-US" sz="2400">
                <a:solidFill>
                  <a:srgbClr val="BF8714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85%</a:t>
            </a:r>
          </a:p>
        </p:txBody>
      </p:sp>
      <p:sp>
        <p:nvSpPr>
          <p:cNvPr id="10" name="Arc 37"/>
          <p:cNvSpPr/>
          <p:nvPr/>
        </p:nvSpPr>
        <p:spPr>
          <a:xfrm>
            <a:off x="1367263" y="2314426"/>
            <a:ext cx="925313" cy="925313"/>
          </a:xfrm>
          <a:prstGeom prst="arc">
            <a:avLst>
              <a:gd fmla="val 20172577" name="adj1"/>
              <a:gd fmla="val 16297434" name="adj2"/>
            </a:avLst>
          </a:prstGeom>
          <a:ln w="44450">
            <a:solidFill>
              <a:srgbClr val="E7ED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bIns="34290" lIns="68580" rIns="68580" tIns="34290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822457" y="3529035"/>
            <a:ext cx="2014927" cy="504444"/>
          </a:xfrm>
          <a:prstGeom prst="rect">
            <a:avLst/>
          </a:prstGeom>
          <a:noFill/>
        </p:spPr>
        <p:txBody>
          <a:bodyPr bIns="34290" lIns="68580" rIns="68580" rtlCol="0" tIns="34290"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altLang="en-US" lang="zh-CN" sz="11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请在此添加文字说明，模板。请在此添加文字说明，模板。</a:t>
            </a:r>
          </a:p>
        </p:txBody>
      </p:sp>
      <p:sp>
        <p:nvSpPr>
          <p:cNvPr id="12" name="Arc 20"/>
          <p:cNvSpPr/>
          <p:nvPr/>
        </p:nvSpPr>
        <p:spPr>
          <a:xfrm>
            <a:off x="3992166" y="2197249"/>
            <a:ext cx="1159669" cy="1159669"/>
          </a:xfrm>
          <a:prstGeom prst="arc">
            <a:avLst>
              <a:gd fmla="val 20172577" name="adj1"/>
              <a:gd fmla="val 16297434" name="adj2"/>
            </a:avLst>
          </a:prstGeom>
          <a:solidFill>
            <a:srgbClr val="886D27"/>
          </a:solidFill>
          <a:ln w="7620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bIns="34290" lIns="68580" rIns="68580" tIns="34290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13" name="TextBox 24"/>
          <p:cNvSpPr txBox="1"/>
          <p:nvPr/>
        </p:nvSpPr>
        <p:spPr>
          <a:xfrm>
            <a:off x="4188301" y="1549271"/>
            <a:ext cx="767397" cy="434340"/>
          </a:xfrm>
          <a:prstGeom prst="rect">
            <a:avLst/>
          </a:prstGeom>
          <a:noFill/>
        </p:spPr>
        <p:txBody>
          <a:bodyPr bIns="34290" lIns="68580" rIns="68580" tIns="34290" wrap="none">
            <a:spAutoFit/>
          </a:bodyPr>
          <a:lstStyle/>
          <a:p>
            <a:pPr algn="ctr">
              <a:defRPr/>
            </a:pPr>
            <a:r>
              <a:rPr lang="en-US" sz="2400">
                <a:solidFill>
                  <a:srgbClr val="886D27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85%</a:t>
            </a:r>
          </a:p>
        </p:txBody>
      </p:sp>
      <p:sp>
        <p:nvSpPr>
          <p:cNvPr id="14" name="Arc 37"/>
          <p:cNvSpPr/>
          <p:nvPr/>
        </p:nvSpPr>
        <p:spPr>
          <a:xfrm>
            <a:off x="4109343" y="2314426"/>
            <a:ext cx="925313" cy="925313"/>
          </a:xfrm>
          <a:prstGeom prst="arc">
            <a:avLst>
              <a:gd fmla="val 20172577" name="adj1"/>
              <a:gd fmla="val 16297434" name="adj2"/>
            </a:avLst>
          </a:prstGeom>
          <a:ln w="44450">
            <a:solidFill>
              <a:srgbClr val="E7ED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bIns="34290" lIns="68580" rIns="68580" tIns="34290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3564537" y="3529035"/>
            <a:ext cx="2014927" cy="504444"/>
          </a:xfrm>
          <a:prstGeom prst="rect">
            <a:avLst/>
          </a:prstGeom>
          <a:noFill/>
        </p:spPr>
        <p:txBody>
          <a:bodyPr bIns="34290" lIns="68580" rIns="68580" rtlCol="0" tIns="34290"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altLang="en-US" lang="zh-CN" sz="11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请在此添加文字说明，模板。请在此添加文字说明，模板。</a:t>
            </a:r>
          </a:p>
        </p:txBody>
      </p:sp>
      <p:sp>
        <p:nvSpPr>
          <p:cNvPr id="16" name="Arc 20"/>
          <p:cNvSpPr/>
          <p:nvPr/>
        </p:nvSpPr>
        <p:spPr>
          <a:xfrm>
            <a:off x="6734244" y="2197249"/>
            <a:ext cx="1159669" cy="1159669"/>
          </a:xfrm>
          <a:prstGeom prst="arc">
            <a:avLst>
              <a:gd fmla="val 20172577" name="adj1"/>
              <a:gd fmla="val 16297434" name="adj2"/>
            </a:avLst>
          </a:prstGeom>
          <a:solidFill>
            <a:srgbClr val="BF8714"/>
          </a:solidFill>
          <a:ln w="7620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bIns="34290" lIns="68580" rIns="68580" tIns="34290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17" name="TextBox 24"/>
          <p:cNvSpPr txBox="1"/>
          <p:nvPr/>
        </p:nvSpPr>
        <p:spPr>
          <a:xfrm>
            <a:off x="6930379" y="1549271"/>
            <a:ext cx="767397" cy="434340"/>
          </a:xfrm>
          <a:prstGeom prst="rect">
            <a:avLst/>
          </a:prstGeom>
          <a:noFill/>
        </p:spPr>
        <p:txBody>
          <a:bodyPr bIns="34290" lIns="68580" rIns="68580" tIns="34290" wrap="none">
            <a:spAutoFit/>
          </a:bodyPr>
          <a:lstStyle/>
          <a:p>
            <a:pPr algn="ctr">
              <a:defRPr/>
            </a:pPr>
            <a:r>
              <a:rPr lang="en-US" sz="2400">
                <a:solidFill>
                  <a:srgbClr val="BF8714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85%</a:t>
            </a:r>
          </a:p>
        </p:txBody>
      </p:sp>
      <p:sp>
        <p:nvSpPr>
          <p:cNvPr id="18" name="Arc 37"/>
          <p:cNvSpPr/>
          <p:nvPr/>
        </p:nvSpPr>
        <p:spPr>
          <a:xfrm>
            <a:off x="6851422" y="2314426"/>
            <a:ext cx="925313" cy="925313"/>
          </a:xfrm>
          <a:prstGeom prst="arc">
            <a:avLst>
              <a:gd fmla="val 20172577" name="adj1"/>
              <a:gd fmla="val 16297434" name="adj2"/>
            </a:avLst>
          </a:prstGeom>
          <a:ln w="44450">
            <a:solidFill>
              <a:srgbClr val="E7ED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bIns="34290" lIns="68580" rIns="68580" tIns="34290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306614" y="3529035"/>
            <a:ext cx="2014927" cy="504444"/>
          </a:xfrm>
          <a:prstGeom prst="rect">
            <a:avLst/>
          </a:prstGeom>
          <a:noFill/>
        </p:spPr>
        <p:txBody>
          <a:bodyPr bIns="34290" lIns="68580" rIns="68580" rtlCol="0" tIns="34290"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altLang="en-US" lang="zh-CN" sz="11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请在此添加文字说明，模板。请在此添加文字说明，模板。</a:t>
            </a:r>
          </a:p>
        </p:txBody>
      </p:sp>
    </p:spTree>
  </p:cSld>
  <p:clrMapOvr>
    <a:masterClrMapping/>
  </p:clrMapOvr>
  <mc:AlternateContent>
    <mc:Choice Requires="p14">
      <p:transition p14:dur="2000" spd="slow"/>
    </mc:Choice>
    <mc:Fallback>
      <p:transition spd="slow"/>
    </mc:Fallback>
  </mc:AlternateContent>
  <p:timing/>
</p:sld>
</file>

<file path=ppt/slides/slide1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E7ED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3" name="组合 2"/>
          <p:cNvGrpSpPr/>
          <p:nvPr/>
        </p:nvGrpSpPr>
        <p:grpSpPr>
          <a:xfrm>
            <a:off x="650443" y="148654"/>
            <a:ext cx="2829897" cy="622314"/>
            <a:chOff x="822390" y="235742"/>
            <a:chExt cx="3773196" cy="829751"/>
          </a:xfrm>
        </p:grpSpPr>
        <p:sp>
          <p:nvSpPr>
            <p:cNvPr id="7" name="TextBox 76"/>
            <p:cNvSpPr txBox="1"/>
            <p:nvPr/>
          </p:nvSpPr>
          <p:spPr>
            <a:xfrm>
              <a:off x="822390" y="235742"/>
              <a:ext cx="1767840" cy="426719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lang="zh-CN" sz="1500">
                  <a:solidFill>
                    <a:srgbClr val="BF8714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此处添加标题</a:t>
              </a: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822390" y="568947"/>
              <a:ext cx="3773196" cy="491743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altLang="zh-CN" lang="en-US" sz="700">
                  <a:solidFill>
                    <a:schemeClr val="tx1">
                      <a:lumMod val="65000"/>
                      <a:lumOff val="3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Please add a text description here, rice husk spring and autumn advertising templates.</a:t>
              </a:r>
            </a:p>
          </p:txBody>
        </p:sp>
      </p:grpSp>
      <p:sp>
        <p:nvSpPr>
          <p:cNvPr id="34" name="TextBox 76"/>
          <p:cNvSpPr txBox="1"/>
          <p:nvPr/>
        </p:nvSpPr>
        <p:spPr>
          <a:xfrm>
            <a:off x="105582" y="197898"/>
            <a:ext cx="540385" cy="480060"/>
          </a:xfrm>
          <a:prstGeom prst="rect">
            <a:avLst/>
          </a:prstGeom>
          <a:noFill/>
        </p:spPr>
        <p:txBody>
          <a:bodyPr bIns="34290" lIns="68580" rIns="68580" rtlCol="0" tIns="34290" wrap="none">
            <a:spAutoFit/>
          </a:bodyPr>
          <a:lstStyle/>
          <a:p>
            <a:r>
              <a:rPr altLang="zh-CN" lang="en-US" sz="2700">
                <a:solidFill>
                  <a:srgbClr val="BF8714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03</a:t>
            </a:r>
          </a:p>
        </p:txBody>
      </p:sp>
      <p:cxnSp>
        <p:nvCxnSpPr>
          <p:cNvPr id="35" name="直接连接符 34"/>
          <p:cNvCxnSpPr/>
          <p:nvPr/>
        </p:nvCxnSpPr>
        <p:spPr>
          <a:xfrm flipH="1">
            <a:off x="650443" y="175152"/>
            <a:ext cx="0" cy="530239"/>
          </a:xfrm>
          <a:prstGeom prst="line">
            <a:avLst/>
          </a:prstGeom>
          <a:ln w="28575">
            <a:solidFill>
              <a:srgbClr val="BF87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5"/>
          <p:cNvSpPr>
            <a:spLocks noChangeArrowheads="1"/>
          </p:cNvSpPr>
          <p:nvPr/>
        </p:nvSpPr>
        <p:spPr bwMode="auto">
          <a:xfrm>
            <a:off x="873211" y="1475723"/>
            <a:ext cx="556736" cy="555597"/>
          </a:xfrm>
          <a:prstGeom prst="rect">
            <a:avLst/>
          </a:prstGeom>
          <a:solidFill>
            <a:srgbClr val="886D27"/>
          </a:solidFill>
          <a:ln>
            <a:noFill/>
          </a:ln>
          <a:effectLst/>
        </p:spPr>
        <p:txBody>
          <a:bodyPr anchor="ctr" bIns="34290" lIns="68580" rIns="68580" tIns="34290"/>
          <a:lstStyle>
            <a:lvl1pPr defTabSz="1217295">
              <a:defRPr>
                <a:solidFill>
                  <a:schemeClr val="tx1"/>
                </a:solidFill>
                <a:latin typeface="Calibri"/>
                <a:ea charset="-122" panose="02010600030101010101" pitchFamily="2" typeface="宋体"/>
              </a:defRPr>
            </a:lvl1pPr>
            <a:lvl2pPr defTabSz="1217295" indent="-285750" marL="742950">
              <a:defRPr>
                <a:solidFill>
                  <a:schemeClr val="tx1"/>
                </a:solidFill>
                <a:latin typeface="Calibri"/>
                <a:ea charset="-122" panose="02010600030101010101" pitchFamily="2" typeface="宋体"/>
              </a:defRPr>
            </a:lvl2pPr>
            <a:lvl3pPr defTabSz="1217295" indent="-228600" marL="1143000">
              <a:defRPr>
                <a:solidFill>
                  <a:schemeClr val="tx1"/>
                </a:solidFill>
                <a:latin typeface="Calibri"/>
                <a:ea charset="-122" panose="02010600030101010101" pitchFamily="2" typeface="宋体"/>
              </a:defRPr>
            </a:lvl3pPr>
            <a:lvl4pPr defTabSz="1217295" indent="-228600" marL="1600200">
              <a:defRPr>
                <a:solidFill>
                  <a:schemeClr val="tx1"/>
                </a:solidFill>
                <a:latin typeface="Calibri"/>
                <a:ea charset="-122" panose="02010600030101010101" pitchFamily="2" typeface="宋体"/>
              </a:defRPr>
            </a:lvl4pPr>
            <a:lvl5pPr defTabSz="1217295" indent="-228600" marL="2057400">
              <a:defRPr>
                <a:solidFill>
                  <a:schemeClr val="tx1"/>
                </a:solidFill>
                <a:latin typeface="Calibri"/>
                <a:ea charset="-122" panose="02010600030101010101" pitchFamily="2" typeface="宋体"/>
              </a:defRPr>
            </a:lvl5pPr>
            <a:lvl6pPr defTabSz="1217295" fontAlgn="base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typeface="Calibri"/>
                <a:ea charset="-122" panose="02010600030101010101" pitchFamily="2" typeface="宋体"/>
              </a:defRPr>
            </a:lvl6pPr>
            <a:lvl7pPr defTabSz="1217295" fontAlgn="base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typeface="Calibri"/>
                <a:ea charset="-122" panose="02010600030101010101" pitchFamily="2" typeface="宋体"/>
              </a:defRPr>
            </a:lvl7pPr>
            <a:lvl8pPr defTabSz="1217295" fontAlgn="base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typeface="Calibri"/>
                <a:ea charset="-122" panose="02010600030101010101" pitchFamily="2" typeface="宋体"/>
              </a:defRPr>
            </a:lvl8pPr>
            <a:lvl9pPr defTabSz="1217295" fontAlgn="base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typeface="Calibri"/>
                <a:ea charset="-122" panose="02010600030101010101" pitchFamily="2" typeface="宋体"/>
              </a:defRPr>
            </a:lvl9pPr>
          </a:lstStyle>
          <a:p>
            <a:pPr algn="ctr" eaLnBrk="1" hangingPunct="1"/>
            <a:endParaRPr lang="en-US" sz="1500">
              <a:solidFill>
                <a:schemeClr val="bg2">
                  <a:lumMod val="25000"/>
                </a:schemeClr>
              </a:solidFill>
              <a:latin charset="-122" panose="020b0503020204020204" pitchFamily="34" typeface="微软雅黑"/>
            </a:endParaRPr>
          </a:p>
        </p:txBody>
      </p:sp>
      <p:sp>
        <p:nvSpPr>
          <p:cNvPr id="9" name="Freeform 7"/>
          <p:cNvSpPr>
            <a:spLocks noEditPoints="1"/>
          </p:cNvSpPr>
          <p:nvPr/>
        </p:nvSpPr>
        <p:spPr bwMode="auto">
          <a:xfrm>
            <a:off x="1010248" y="1588511"/>
            <a:ext cx="291147" cy="290551"/>
          </a:xfrm>
          <a:custGeom>
            <a:gdLst>
              <a:gd fmla="*/ 347 w 376" name="T0"/>
              <a:gd fmla="*/ 284 h 376" name="T1"/>
              <a:gd fmla="*/ 347 w 376" name="T2"/>
              <a:gd fmla="*/ 238 h 376" name="T3"/>
              <a:gd fmla="*/ 278 w 376" name="T4"/>
              <a:gd fmla="*/ 169 h 376" name="T5"/>
              <a:gd fmla="*/ 238 w 376" name="T6"/>
              <a:gd fmla="*/ 169 h 376" name="T7"/>
              <a:gd fmla="*/ 207 w 376" name="T8"/>
              <a:gd fmla="*/ 148 h 376" name="T9"/>
              <a:gd fmla="*/ 207 w 376" name="T10"/>
              <a:gd fmla="*/ 92 h 376" name="T11"/>
              <a:gd fmla="*/ 236 w 376" name="T12"/>
              <a:gd fmla="*/ 48 h 376" name="T13"/>
              <a:gd fmla="*/ 188 w 376" name="T14"/>
              <a:gd fmla="*/ 0 h 376" name="T15"/>
              <a:gd fmla="*/ 140 w 376" name="T16"/>
              <a:gd fmla="*/ 48 h 376" name="T17"/>
              <a:gd fmla="*/ 169 w 376" name="T18"/>
              <a:gd fmla="*/ 92 h 376" name="T19"/>
              <a:gd fmla="*/ 169 w 376" name="T20"/>
              <a:gd fmla="*/ 148 h 376" name="T21"/>
              <a:gd fmla="*/ 138 w 376" name="T22"/>
              <a:gd fmla="*/ 169 h 376" name="T23"/>
              <a:gd fmla="*/ 98 w 376" name="T24"/>
              <a:gd fmla="*/ 169 h 376" name="T25"/>
              <a:gd fmla="*/ 29 w 376" name="T26"/>
              <a:gd fmla="*/ 238 h 376" name="T27"/>
              <a:gd fmla="*/ 29 w 376" name="T28"/>
              <a:gd fmla="*/ 284 h 376" name="T29"/>
              <a:gd fmla="*/ 0 w 376" name="T30"/>
              <a:gd fmla="*/ 328 h 376" name="T31"/>
              <a:gd fmla="*/ 48 w 376" name="T32"/>
              <a:gd fmla="*/ 376 h 376" name="T33"/>
              <a:gd fmla="*/ 96 w 376" name="T34"/>
              <a:gd fmla="*/ 328 h 376" name="T35"/>
              <a:gd fmla="*/ 67 w 376" name="T36"/>
              <a:gd fmla="*/ 284 h 376" name="T37"/>
              <a:gd fmla="*/ 67 w 376" name="T38"/>
              <a:gd fmla="*/ 238 h 376" name="T39"/>
              <a:gd fmla="*/ 98 w 376" name="T40"/>
              <a:gd fmla="*/ 207 h 376" name="T41"/>
              <a:gd fmla="*/ 138 w 376" name="T42"/>
              <a:gd fmla="*/ 207 h 376" name="T43"/>
              <a:gd fmla="*/ 169 w 376" name="T44"/>
              <a:gd fmla="*/ 202 h 376" name="T45"/>
              <a:gd fmla="*/ 169 w 376" name="T46"/>
              <a:gd fmla="*/ 284 h 376" name="T47"/>
              <a:gd fmla="*/ 140 w 376" name="T48"/>
              <a:gd fmla="*/ 328 h 376" name="T49"/>
              <a:gd fmla="*/ 188 w 376" name="T50"/>
              <a:gd fmla="*/ 376 h 376" name="T51"/>
              <a:gd fmla="*/ 236 w 376" name="T52"/>
              <a:gd fmla="*/ 328 h 376" name="T53"/>
              <a:gd fmla="*/ 207 w 376" name="T54"/>
              <a:gd fmla="*/ 284 h 376" name="T55"/>
              <a:gd fmla="*/ 207 w 376" name="T56"/>
              <a:gd fmla="*/ 202 h 376" name="T57"/>
              <a:gd fmla="*/ 238 w 376" name="T58"/>
              <a:gd fmla="*/ 207 h 376" name="T59"/>
              <a:gd fmla="*/ 278 w 376" name="T60"/>
              <a:gd fmla="*/ 207 h 376" name="T61"/>
              <a:gd fmla="*/ 309 w 376" name="T62"/>
              <a:gd fmla="*/ 238 h 376" name="T63"/>
              <a:gd fmla="*/ 309 w 376" name="T64"/>
              <a:gd fmla="*/ 284 h 376" name="T65"/>
              <a:gd fmla="*/ 280 w 376" name="T66"/>
              <a:gd fmla="*/ 328 h 376" name="T67"/>
              <a:gd fmla="*/ 328 w 376" name="T68"/>
              <a:gd fmla="*/ 376 h 376" name="T69"/>
              <a:gd fmla="*/ 376 w 376" name="T70"/>
              <a:gd fmla="*/ 328 h 376" name="T71"/>
              <a:gd fmla="*/ 347 w 376" name="T72"/>
              <a:gd fmla="*/ 284 h 376" name="T73"/>
              <a:gd fmla="*/ 75 w 376" name="T74"/>
              <a:gd fmla="*/ 328 h 376" name="T75"/>
              <a:gd fmla="*/ 48 w 376" name="T76"/>
              <a:gd fmla="*/ 356 h 376" name="T77"/>
              <a:gd fmla="*/ 20 w 376" name="T78"/>
              <a:gd fmla="*/ 328 h 376" name="T79"/>
              <a:gd fmla="*/ 48 w 376" name="T80"/>
              <a:gd fmla="*/ 300 h 376" name="T81"/>
              <a:gd fmla="*/ 75 w 376" name="T82"/>
              <a:gd fmla="*/ 328 h 376" name="T83"/>
              <a:gd fmla="*/ 160 w 376" name="T84"/>
              <a:gd fmla="*/ 48 h 376" name="T85"/>
              <a:gd fmla="*/ 188 w 376" name="T86"/>
              <a:gd fmla="*/ 20 h 376" name="T87"/>
              <a:gd fmla="*/ 215 w 376" name="T88"/>
              <a:gd fmla="*/ 48 h 376" name="T89"/>
              <a:gd fmla="*/ 188 w 376" name="T90"/>
              <a:gd fmla="*/ 76 h 376" name="T91"/>
              <a:gd fmla="*/ 160 w 376" name="T92"/>
              <a:gd fmla="*/ 48 h 376" name="T93"/>
              <a:gd fmla="*/ 215 w 376" name="T94"/>
              <a:gd fmla="*/ 328 h 376" name="T95"/>
              <a:gd fmla="*/ 188 w 376" name="T96"/>
              <a:gd fmla="*/ 356 h 376" name="T97"/>
              <a:gd fmla="*/ 160 w 376" name="T98"/>
              <a:gd fmla="*/ 328 h 376" name="T99"/>
              <a:gd fmla="*/ 188 w 376" name="T100"/>
              <a:gd fmla="*/ 300 h 376" name="T101"/>
              <a:gd fmla="*/ 215 w 376" name="T102"/>
              <a:gd fmla="*/ 328 h 376" name="T103"/>
              <a:gd fmla="*/ 328 w 376" name="T104"/>
              <a:gd fmla="*/ 356 h 376" name="T105"/>
              <a:gd fmla="*/ 300 w 376" name="T106"/>
              <a:gd fmla="*/ 328 h 376" name="T107"/>
              <a:gd fmla="*/ 328 w 376" name="T108"/>
              <a:gd fmla="*/ 300 h 376" name="T109"/>
              <a:gd fmla="*/ 355 w 376" name="T110"/>
              <a:gd fmla="*/ 328 h 376" name="T111"/>
              <a:gd fmla="*/ 328 w 376" name="T112"/>
              <a:gd fmla="*/ 356 h 376" name="T1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b="b" l="0" r="r" t="0"/>
            <a:pathLst>
              <a:path h="376" w="376">
                <a:moveTo>
                  <a:pt x="347" y="284"/>
                </a:moveTo>
                <a:cubicBezTo>
                  <a:pt x="347" y="238"/>
                  <a:pt x="347" y="238"/>
                  <a:pt x="347" y="238"/>
                </a:cubicBezTo>
                <a:cubicBezTo>
                  <a:pt x="347" y="210"/>
                  <a:pt x="328" y="169"/>
                  <a:pt x="278" y="169"/>
                </a:cubicBezTo>
                <a:cubicBezTo>
                  <a:pt x="238" y="169"/>
                  <a:pt x="238" y="169"/>
                  <a:pt x="238" y="169"/>
                </a:cubicBezTo>
                <a:cubicBezTo>
                  <a:pt x="210" y="169"/>
                  <a:pt x="207" y="155"/>
                  <a:pt x="207" y="148"/>
                </a:cubicBezTo>
                <a:cubicBezTo>
                  <a:pt x="207" y="92"/>
                  <a:pt x="207" y="92"/>
                  <a:pt x="207" y="92"/>
                </a:cubicBezTo>
                <a:cubicBezTo>
                  <a:pt x="224" y="85"/>
                  <a:pt x="236" y="68"/>
                  <a:pt x="236" y="48"/>
                </a:cubicBezTo>
                <a:cubicBezTo>
                  <a:pt x="236" y="21"/>
                  <a:pt x="214" y="0"/>
                  <a:pt x="188" y="0"/>
                </a:cubicBezTo>
                <a:cubicBezTo>
                  <a:pt x="161" y="0"/>
                  <a:pt x="140" y="21"/>
                  <a:pt x="140" y="48"/>
                </a:cubicBezTo>
                <a:cubicBezTo>
                  <a:pt x="140" y="68"/>
                  <a:pt x="152" y="85"/>
                  <a:pt x="169" y="92"/>
                </a:cubicBezTo>
                <a:cubicBezTo>
                  <a:pt x="169" y="148"/>
                  <a:pt x="169" y="148"/>
                  <a:pt x="169" y="148"/>
                </a:cubicBezTo>
                <a:cubicBezTo>
                  <a:pt x="169" y="153"/>
                  <a:pt x="167" y="169"/>
                  <a:pt x="138" y="169"/>
                </a:cubicBezTo>
                <a:cubicBezTo>
                  <a:pt x="98" y="169"/>
                  <a:pt x="98" y="169"/>
                  <a:pt x="98" y="169"/>
                </a:cubicBezTo>
                <a:cubicBezTo>
                  <a:pt x="47" y="169"/>
                  <a:pt x="29" y="210"/>
                  <a:pt x="29" y="238"/>
                </a:cubicBezTo>
                <a:cubicBezTo>
                  <a:pt x="29" y="284"/>
                  <a:pt x="29" y="284"/>
                  <a:pt x="29" y="284"/>
                </a:cubicBezTo>
                <a:cubicBezTo>
                  <a:pt x="12" y="291"/>
                  <a:pt x="0" y="308"/>
                  <a:pt x="0" y="328"/>
                </a:cubicBezTo>
                <a:cubicBezTo>
                  <a:pt x="0" y="354"/>
                  <a:pt x="21" y="376"/>
                  <a:pt x="48" y="376"/>
                </a:cubicBezTo>
                <a:cubicBezTo>
                  <a:pt x="74" y="376"/>
                  <a:pt x="96" y="354"/>
                  <a:pt x="96" y="328"/>
                </a:cubicBezTo>
                <a:cubicBezTo>
                  <a:pt x="96" y="308"/>
                  <a:pt x="84" y="291"/>
                  <a:pt x="67" y="284"/>
                </a:cubicBezTo>
                <a:cubicBezTo>
                  <a:pt x="67" y="238"/>
                  <a:pt x="67" y="238"/>
                  <a:pt x="67" y="238"/>
                </a:cubicBezTo>
                <a:cubicBezTo>
                  <a:pt x="67" y="233"/>
                  <a:pt x="68" y="207"/>
                  <a:pt x="98" y="207"/>
                </a:cubicBezTo>
                <a:cubicBezTo>
                  <a:pt x="138" y="207"/>
                  <a:pt x="138" y="207"/>
                  <a:pt x="138" y="207"/>
                </a:cubicBezTo>
                <a:cubicBezTo>
                  <a:pt x="150" y="207"/>
                  <a:pt x="160" y="205"/>
                  <a:pt x="169" y="202"/>
                </a:cubicBezTo>
                <a:cubicBezTo>
                  <a:pt x="169" y="284"/>
                  <a:pt x="169" y="284"/>
                  <a:pt x="169" y="284"/>
                </a:cubicBezTo>
                <a:cubicBezTo>
                  <a:pt x="152" y="291"/>
                  <a:pt x="140" y="308"/>
                  <a:pt x="140" y="328"/>
                </a:cubicBezTo>
                <a:cubicBezTo>
                  <a:pt x="140" y="354"/>
                  <a:pt x="161" y="376"/>
                  <a:pt x="188" y="376"/>
                </a:cubicBezTo>
                <a:cubicBezTo>
                  <a:pt x="214" y="376"/>
                  <a:pt x="236" y="354"/>
                  <a:pt x="236" y="328"/>
                </a:cubicBezTo>
                <a:cubicBezTo>
                  <a:pt x="236" y="308"/>
                  <a:pt x="224" y="291"/>
                  <a:pt x="207" y="284"/>
                </a:cubicBezTo>
                <a:cubicBezTo>
                  <a:pt x="207" y="202"/>
                  <a:pt x="207" y="202"/>
                  <a:pt x="207" y="202"/>
                </a:cubicBezTo>
                <a:cubicBezTo>
                  <a:pt x="215" y="205"/>
                  <a:pt x="226" y="207"/>
                  <a:pt x="238" y="207"/>
                </a:cubicBezTo>
                <a:cubicBezTo>
                  <a:pt x="278" y="207"/>
                  <a:pt x="278" y="207"/>
                  <a:pt x="278" y="207"/>
                </a:cubicBezTo>
                <a:cubicBezTo>
                  <a:pt x="306" y="207"/>
                  <a:pt x="309" y="231"/>
                  <a:pt x="309" y="238"/>
                </a:cubicBezTo>
                <a:cubicBezTo>
                  <a:pt x="309" y="284"/>
                  <a:pt x="309" y="284"/>
                  <a:pt x="309" y="284"/>
                </a:cubicBezTo>
                <a:cubicBezTo>
                  <a:pt x="292" y="291"/>
                  <a:pt x="280" y="308"/>
                  <a:pt x="280" y="328"/>
                </a:cubicBezTo>
                <a:cubicBezTo>
                  <a:pt x="280" y="354"/>
                  <a:pt x="301" y="376"/>
                  <a:pt x="328" y="376"/>
                </a:cubicBezTo>
                <a:cubicBezTo>
                  <a:pt x="354" y="376"/>
                  <a:pt x="376" y="354"/>
                  <a:pt x="376" y="328"/>
                </a:cubicBezTo>
                <a:cubicBezTo>
                  <a:pt x="376" y="308"/>
                  <a:pt x="364" y="291"/>
                  <a:pt x="347" y="284"/>
                </a:cubicBezTo>
                <a:close/>
                <a:moveTo>
                  <a:pt x="75" y="328"/>
                </a:moveTo>
                <a:cubicBezTo>
                  <a:pt x="75" y="343"/>
                  <a:pt x="63" y="356"/>
                  <a:pt x="48" y="356"/>
                </a:cubicBezTo>
                <a:cubicBezTo>
                  <a:pt x="32" y="356"/>
                  <a:pt x="20" y="343"/>
                  <a:pt x="20" y="328"/>
                </a:cubicBezTo>
                <a:cubicBezTo>
                  <a:pt x="20" y="313"/>
                  <a:pt x="32" y="300"/>
                  <a:pt x="48" y="300"/>
                </a:cubicBezTo>
                <a:cubicBezTo>
                  <a:pt x="63" y="300"/>
                  <a:pt x="75" y="313"/>
                  <a:pt x="75" y="328"/>
                </a:cubicBezTo>
                <a:close/>
                <a:moveTo>
                  <a:pt x="160" y="48"/>
                </a:moveTo>
                <a:cubicBezTo>
                  <a:pt x="160" y="33"/>
                  <a:pt x="172" y="20"/>
                  <a:pt x="188" y="20"/>
                </a:cubicBezTo>
                <a:cubicBezTo>
                  <a:pt x="203" y="20"/>
                  <a:pt x="215" y="33"/>
                  <a:pt x="215" y="48"/>
                </a:cubicBezTo>
                <a:cubicBezTo>
                  <a:pt x="215" y="63"/>
                  <a:pt x="203" y="76"/>
                  <a:pt x="188" y="76"/>
                </a:cubicBezTo>
                <a:cubicBezTo>
                  <a:pt x="172" y="76"/>
                  <a:pt x="160" y="63"/>
                  <a:pt x="160" y="48"/>
                </a:cubicBezTo>
                <a:close/>
                <a:moveTo>
                  <a:pt x="215" y="328"/>
                </a:moveTo>
                <a:cubicBezTo>
                  <a:pt x="215" y="343"/>
                  <a:pt x="203" y="356"/>
                  <a:pt x="188" y="356"/>
                </a:cubicBezTo>
                <a:cubicBezTo>
                  <a:pt x="172" y="356"/>
                  <a:pt x="160" y="343"/>
                  <a:pt x="160" y="328"/>
                </a:cubicBezTo>
                <a:cubicBezTo>
                  <a:pt x="160" y="313"/>
                  <a:pt x="172" y="300"/>
                  <a:pt x="188" y="300"/>
                </a:cubicBezTo>
                <a:cubicBezTo>
                  <a:pt x="203" y="300"/>
                  <a:pt x="215" y="313"/>
                  <a:pt x="215" y="328"/>
                </a:cubicBezTo>
                <a:close/>
                <a:moveTo>
                  <a:pt x="328" y="356"/>
                </a:moveTo>
                <a:cubicBezTo>
                  <a:pt x="312" y="356"/>
                  <a:pt x="300" y="343"/>
                  <a:pt x="300" y="328"/>
                </a:cubicBezTo>
                <a:cubicBezTo>
                  <a:pt x="300" y="313"/>
                  <a:pt x="312" y="300"/>
                  <a:pt x="328" y="300"/>
                </a:cubicBezTo>
                <a:cubicBezTo>
                  <a:pt x="343" y="300"/>
                  <a:pt x="355" y="313"/>
                  <a:pt x="355" y="328"/>
                </a:cubicBezTo>
                <a:cubicBezTo>
                  <a:pt x="355" y="343"/>
                  <a:pt x="343" y="356"/>
                  <a:pt x="328" y="35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bIns="45631" lIns="91262" rIns="91262" tIns="45631"/>
          <a:lstStyle/>
          <a:p>
            <a:endParaRPr altLang="en-US" lang="zh-CN" sz="90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0" name="Oval 21"/>
          <p:cNvSpPr>
            <a:spLocks noChangeArrowheads="1"/>
          </p:cNvSpPr>
          <p:nvPr/>
        </p:nvSpPr>
        <p:spPr bwMode="auto">
          <a:xfrm>
            <a:off x="873211" y="2512712"/>
            <a:ext cx="556736" cy="556736"/>
          </a:xfrm>
          <a:prstGeom prst="rect">
            <a:avLst/>
          </a:prstGeom>
          <a:solidFill>
            <a:srgbClr val="BF8714"/>
          </a:solidFill>
          <a:ln>
            <a:noFill/>
          </a:ln>
          <a:effectLst/>
        </p:spPr>
        <p:txBody>
          <a:bodyPr anchor="ctr" bIns="34290" lIns="68580" rIns="68580" tIns="34290"/>
          <a:lstStyle>
            <a:lvl1pPr defTabSz="1217295">
              <a:defRPr>
                <a:solidFill>
                  <a:schemeClr val="tx1"/>
                </a:solidFill>
                <a:latin typeface="Calibri"/>
                <a:ea charset="-122" panose="02010600030101010101" pitchFamily="2" typeface="宋体"/>
              </a:defRPr>
            </a:lvl1pPr>
            <a:lvl2pPr defTabSz="1217295" indent="-285750" marL="742950">
              <a:defRPr>
                <a:solidFill>
                  <a:schemeClr val="tx1"/>
                </a:solidFill>
                <a:latin typeface="Calibri"/>
                <a:ea charset="-122" panose="02010600030101010101" pitchFamily="2" typeface="宋体"/>
              </a:defRPr>
            </a:lvl2pPr>
            <a:lvl3pPr defTabSz="1217295" indent="-228600" marL="1143000">
              <a:defRPr>
                <a:solidFill>
                  <a:schemeClr val="tx1"/>
                </a:solidFill>
                <a:latin typeface="Calibri"/>
                <a:ea charset="-122" panose="02010600030101010101" pitchFamily="2" typeface="宋体"/>
              </a:defRPr>
            </a:lvl3pPr>
            <a:lvl4pPr defTabSz="1217295" indent="-228600" marL="1600200">
              <a:defRPr>
                <a:solidFill>
                  <a:schemeClr val="tx1"/>
                </a:solidFill>
                <a:latin typeface="Calibri"/>
                <a:ea charset="-122" panose="02010600030101010101" pitchFamily="2" typeface="宋体"/>
              </a:defRPr>
            </a:lvl4pPr>
            <a:lvl5pPr defTabSz="1217295" indent="-228600" marL="2057400">
              <a:defRPr>
                <a:solidFill>
                  <a:schemeClr val="tx1"/>
                </a:solidFill>
                <a:latin typeface="Calibri"/>
                <a:ea charset="-122" panose="02010600030101010101" pitchFamily="2" typeface="宋体"/>
              </a:defRPr>
            </a:lvl5pPr>
            <a:lvl6pPr defTabSz="1217295" fontAlgn="base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typeface="Calibri"/>
                <a:ea charset="-122" panose="02010600030101010101" pitchFamily="2" typeface="宋体"/>
              </a:defRPr>
            </a:lvl6pPr>
            <a:lvl7pPr defTabSz="1217295" fontAlgn="base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typeface="Calibri"/>
                <a:ea charset="-122" panose="02010600030101010101" pitchFamily="2" typeface="宋体"/>
              </a:defRPr>
            </a:lvl7pPr>
            <a:lvl8pPr defTabSz="1217295" fontAlgn="base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typeface="Calibri"/>
                <a:ea charset="-122" panose="02010600030101010101" pitchFamily="2" typeface="宋体"/>
              </a:defRPr>
            </a:lvl8pPr>
            <a:lvl9pPr defTabSz="1217295" fontAlgn="base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typeface="Calibri"/>
                <a:ea charset="-122" panose="02010600030101010101" pitchFamily="2" typeface="宋体"/>
              </a:defRPr>
            </a:lvl9pPr>
          </a:lstStyle>
          <a:p>
            <a:pPr algn="ctr" eaLnBrk="1" hangingPunct="1"/>
            <a:endParaRPr lang="en-US" sz="1500">
              <a:solidFill>
                <a:schemeClr val="bg2">
                  <a:lumMod val="25000"/>
                </a:schemeClr>
              </a:solidFill>
              <a:latin charset="-122" panose="020b0503020204020204" pitchFamily="34" typeface="微软雅黑"/>
            </a:endParaRPr>
          </a:p>
        </p:txBody>
      </p:sp>
      <p:sp>
        <p:nvSpPr>
          <p:cNvPr id="11" name="Freeform 12"/>
          <p:cNvSpPr>
            <a:spLocks noEditPoints="1"/>
          </p:cNvSpPr>
          <p:nvPr/>
        </p:nvSpPr>
        <p:spPr bwMode="auto">
          <a:xfrm>
            <a:off x="956380" y="2651523"/>
            <a:ext cx="379840" cy="231767"/>
          </a:xfrm>
          <a:custGeom>
            <a:gdLst>
              <a:gd fmla="*/ 152 w 400" name="T0"/>
              <a:gd fmla="*/ 7 h 244" name="T1"/>
              <a:gd fmla="*/ 127 w 400" name="T2"/>
              <a:gd fmla="*/ 7 h 244" name="T3"/>
              <a:gd fmla="*/ 0 w 400" name="T4"/>
              <a:gd fmla="*/ 122 h 244" name="T5"/>
              <a:gd fmla="*/ 127 w 400" name="T6"/>
              <a:gd fmla="*/ 237 h 244" name="T7"/>
              <a:gd fmla="*/ 152 w 400" name="T8"/>
              <a:gd fmla="*/ 237 h 244" name="T9"/>
              <a:gd fmla="*/ 152 w 400" name="T10"/>
              <a:gd fmla="*/ 212 h 244" name="T11"/>
              <a:gd fmla="*/ 53 w 400" name="T12"/>
              <a:gd fmla="*/ 122 h 244" name="T13"/>
              <a:gd fmla="*/ 152 w 400" name="T14"/>
              <a:gd fmla="*/ 32 h 244" name="T15"/>
              <a:gd fmla="*/ 152 w 400" name="T16"/>
              <a:gd fmla="*/ 7 h 244" name="T17"/>
              <a:gd fmla="*/ 272 w 400" name="T18"/>
              <a:gd fmla="*/ 7 h 244" name="T19"/>
              <a:gd fmla="*/ 248 w 400" name="T20"/>
              <a:gd fmla="*/ 7 h 244" name="T21"/>
              <a:gd fmla="*/ 248 w 400" name="T22"/>
              <a:gd fmla="*/ 32 h 244" name="T23"/>
              <a:gd fmla="*/ 347 w 400" name="T24"/>
              <a:gd fmla="*/ 122 h 244" name="T25"/>
              <a:gd fmla="*/ 248 w 400" name="T26"/>
              <a:gd fmla="*/ 212 h 244" name="T27"/>
              <a:gd fmla="*/ 248 w 400" name="T28"/>
              <a:gd fmla="*/ 237 h 244" name="T29"/>
              <a:gd fmla="*/ 272 w 400" name="T30"/>
              <a:gd fmla="*/ 237 h 244" name="T31"/>
              <a:gd fmla="*/ 400 w 400" name="T32"/>
              <a:gd fmla="*/ 122 h 244" name="T33"/>
              <a:gd fmla="*/ 272 w 400" name="T34"/>
              <a:gd fmla="*/ 7 h 244" name="T3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b="b" l="0" r="r" t="0"/>
            <a:pathLst>
              <a:path h="244" w="400">
                <a:moveTo>
                  <a:pt x="152" y="7"/>
                </a:moveTo>
                <a:cubicBezTo>
                  <a:pt x="145" y="0"/>
                  <a:pt x="135" y="0"/>
                  <a:pt x="127" y="7"/>
                </a:cubicBezTo>
                <a:cubicBezTo>
                  <a:pt x="0" y="122"/>
                  <a:pt x="0" y="122"/>
                  <a:pt x="0" y="122"/>
                </a:cubicBezTo>
                <a:cubicBezTo>
                  <a:pt x="127" y="237"/>
                  <a:pt x="127" y="237"/>
                  <a:pt x="127" y="237"/>
                </a:cubicBezTo>
                <a:cubicBezTo>
                  <a:pt x="135" y="244"/>
                  <a:pt x="145" y="244"/>
                  <a:pt x="152" y="237"/>
                </a:cubicBezTo>
                <a:cubicBezTo>
                  <a:pt x="159" y="230"/>
                  <a:pt x="159" y="219"/>
                  <a:pt x="152" y="212"/>
                </a:cubicBezTo>
                <a:cubicBezTo>
                  <a:pt x="53" y="122"/>
                  <a:pt x="53" y="122"/>
                  <a:pt x="53" y="122"/>
                </a:cubicBezTo>
                <a:cubicBezTo>
                  <a:pt x="152" y="32"/>
                  <a:pt x="152" y="32"/>
                  <a:pt x="152" y="32"/>
                </a:cubicBezTo>
                <a:cubicBezTo>
                  <a:pt x="159" y="25"/>
                  <a:pt x="159" y="14"/>
                  <a:pt x="152" y="7"/>
                </a:cubicBezTo>
                <a:close/>
                <a:moveTo>
                  <a:pt x="272" y="7"/>
                </a:moveTo>
                <a:cubicBezTo>
                  <a:pt x="265" y="0"/>
                  <a:pt x="255" y="0"/>
                  <a:pt x="248" y="7"/>
                </a:cubicBezTo>
                <a:cubicBezTo>
                  <a:pt x="240" y="14"/>
                  <a:pt x="241" y="25"/>
                  <a:pt x="248" y="32"/>
                </a:cubicBezTo>
                <a:cubicBezTo>
                  <a:pt x="347" y="122"/>
                  <a:pt x="347" y="122"/>
                  <a:pt x="347" y="122"/>
                </a:cubicBezTo>
                <a:cubicBezTo>
                  <a:pt x="248" y="212"/>
                  <a:pt x="248" y="212"/>
                  <a:pt x="248" y="212"/>
                </a:cubicBezTo>
                <a:cubicBezTo>
                  <a:pt x="241" y="219"/>
                  <a:pt x="240" y="230"/>
                  <a:pt x="248" y="237"/>
                </a:cubicBezTo>
                <a:cubicBezTo>
                  <a:pt x="255" y="244"/>
                  <a:pt x="265" y="244"/>
                  <a:pt x="272" y="237"/>
                </a:cubicBezTo>
                <a:cubicBezTo>
                  <a:pt x="400" y="122"/>
                  <a:pt x="400" y="122"/>
                  <a:pt x="400" y="122"/>
                </a:cubicBezTo>
                <a:lnTo>
                  <a:pt x="272" y="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bIns="45631" lIns="91262" rIns="91262" tIns="45631"/>
          <a:lstStyle/>
          <a:p>
            <a:endParaRPr altLang="en-US" lang="zh-CN" sz="90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2" name="Oval 24"/>
          <p:cNvSpPr>
            <a:spLocks noChangeArrowheads="1"/>
          </p:cNvSpPr>
          <p:nvPr/>
        </p:nvSpPr>
        <p:spPr bwMode="auto">
          <a:xfrm>
            <a:off x="3559630" y="2510998"/>
            <a:ext cx="556736" cy="555597"/>
          </a:xfrm>
          <a:prstGeom prst="rect">
            <a:avLst/>
          </a:prstGeom>
          <a:solidFill>
            <a:srgbClr val="886D27"/>
          </a:solidFill>
          <a:ln>
            <a:noFill/>
          </a:ln>
          <a:effectLst/>
        </p:spPr>
        <p:txBody>
          <a:bodyPr anchor="ctr" bIns="34290" lIns="68580" rIns="68580" tIns="34290"/>
          <a:lstStyle>
            <a:lvl1pPr defTabSz="1217295">
              <a:defRPr>
                <a:solidFill>
                  <a:schemeClr val="tx1"/>
                </a:solidFill>
                <a:latin typeface="Calibri"/>
                <a:ea charset="-122" panose="02010600030101010101" pitchFamily="2" typeface="宋体"/>
              </a:defRPr>
            </a:lvl1pPr>
            <a:lvl2pPr defTabSz="1217295" indent="-285750" marL="742950">
              <a:defRPr>
                <a:solidFill>
                  <a:schemeClr val="tx1"/>
                </a:solidFill>
                <a:latin typeface="Calibri"/>
                <a:ea charset="-122" panose="02010600030101010101" pitchFamily="2" typeface="宋体"/>
              </a:defRPr>
            </a:lvl2pPr>
            <a:lvl3pPr defTabSz="1217295" indent="-228600" marL="1143000">
              <a:defRPr>
                <a:solidFill>
                  <a:schemeClr val="tx1"/>
                </a:solidFill>
                <a:latin typeface="Calibri"/>
                <a:ea charset="-122" panose="02010600030101010101" pitchFamily="2" typeface="宋体"/>
              </a:defRPr>
            </a:lvl3pPr>
            <a:lvl4pPr defTabSz="1217295" indent="-228600" marL="1600200">
              <a:defRPr>
                <a:solidFill>
                  <a:schemeClr val="tx1"/>
                </a:solidFill>
                <a:latin typeface="Calibri"/>
                <a:ea charset="-122" panose="02010600030101010101" pitchFamily="2" typeface="宋体"/>
              </a:defRPr>
            </a:lvl4pPr>
            <a:lvl5pPr defTabSz="1217295" indent="-228600" marL="2057400">
              <a:defRPr>
                <a:solidFill>
                  <a:schemeClr val="tx1"/>
                </a:solidFill>
                <a:latin typeface="Calibri"/>
                <a:ea charset="-122" panose="02010600030101010101" pitchFamily="2" typeface="宋体"/>
              </a:defRPr>
            </a:lvl5pPr>
            <a:lvl6pPr defTabSz="1217295" fontAlgn="base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typeface="Calibri"/>
                <a:ea charset="-122" panose="02010600030101010101" pitchFamily="2" typeface="宋体"/>
              </a:defRPr>
            </a:lvl6pPr>
            <a:lvl7pPr defTabSz="1217295" fontAlgn="base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typeface="Calibri"/>
                <a:ea charset="-122" panose="02010600030101010101" pitchFamily="2" typeface="宋体"/>
              </a:defRPr>
            </a:lvl7pPr>
            <a:lvl8pPr defTabSz="1217295" fontAlgn="base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typeface="Calibri"/>
                <a:ea charset="-122" panose="02010600030101010101" pitchFamily="2" typeface="宋体"/>
              </a:defRPr>
            </a:lvl8pPr>
            <a:lvl9pPr defTabSz="1217295" fontAlgn="base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typeface="Calibri"/>
                <a:ea charset="-122" panose="02010600030101010101" pitchFamily="2" typeface="宋体"/>
              </a:defRPr>
            </a:lvl9pPr>
          </a:lstStyle>
          <a:p>
            <a:pPr algn="ctr" eaLnBrk="1" hangingPunct="1"/>
            <a:endParaRPr lang="en-US" sz="1500">
              <a:solidFill>
                <a:schemeClr val="bg2">
                  <a:lumMod val="25000"/>
                </a:schemeClr>
              </a:solidFill>
              <a:latin charset="-122" panose="020b0503020204020204" pitchFamily="34" typeface="微软雅黑"/>
            </a:endParaRPr>
          </a:p>
        </p:txBody>
      </p:sp>
      <p:sp>
        <p:nvSpPr>
          <p:cNvPr id="13" name="Freeform 22"/>
          <p:cNvSpPr>
            <a:spLocks noEditPoints="1"/>
          </p:cNvSpPr>
          <p:nvPr/>
        </p:nvSpPr>
        <p:spPr bwMode="auto">
          <a:xfrm>
            <a:off x="3707498" y="2659549"/>
            <a:ext cx="265949" cy="265049"/>
          </a:xfrm>
          <a:custGeom>
            <a:gdLst>
              <a:gd fmla="*/ 287 w 316" name="T0"/>
              <a:gd fmla="*/ 29 h 316" name="T1"/>
              <a:gd fmla="*/ 236 w 316" name="T2"/>
              <a:gd fmla="*/ 4 h 316" name="T3"/>
              <a:gd fmla="*/ 135 w 316" name="T4"/>
              <a:gd fmla="*/ 105 h 316" name="T5"/>
              <a:gd fmla="*/ 20 w 316" name="T6"/>
              <a:gd fmla="*/ 221 h 316" name="T7"/>
              <a:gd fmla="*/ 0 w 316" name="T8"/>
              <a:gd fmla="*/ 316 h 316" name="T9"/>
              <a:gd fmla="*/ 95 w 316" name="T10"/>
              <a:gd fmla="*/ 296 h 316" name="T11"/>
              <a:gd fmla="*/ 210 w 316" name="T12"/>
              <a:gd fmla="*/ 180 h 316" name="T13"/>
              <a:gd fmla="*/ 312 w 316" name="T14"/>
              <a:gd fmla="*/ 79 h 316" name="T15"/>
              <a:gd fmla="*/ 287 w 316" name="T16"/>
              <a:gd fmla="*/ 29 h 316" name="T17"/>
              <a:gd fmla="*/ 89 w 316" name="T18"/>
              <a:gd fmla="*/ 284 h 316" name="T19"/>
              <a:gd fmla="*/ 57 w 316" name="T20"/>
              <a:gd fmla="*/ 291 h 316" name="T21"/>
              <a:gd fmla="*/ 43 w 316" name="T22"/>
              <a:gd fmla="*/ 273 h 316" name="T23"/>
              <a:gd fmla="*/ 24 w 316" name="T24"/>
              <a:gd fmla="*/ 259 h 316" name="T25"/>
              <a:gd fmla="*/ 31 w 316" name="T26"/>
              <a:gd fmla="*/ 226 h 316" name="T27"/>
              <a:gd fmla="*/ 41 w 316" name="T28"/>
              <a:gd fmla="*/ 217 h 316" name="T29"/>
              <a:gd fmla="*/ 78 w 316" name="T30"/>
              <a:gd fmla="*/ 237 h 316" name="T31"/>
              <a:gd fmla="*/ 99 w 316" name="T32"/>
              <a:gd fmla="*/ 275 h 316" name="T33"/>
              <a:gd fmla="*/ 89 w 316" name="T34"/>
              <a:gd fmla="*/ 284 h 316" name="T3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b="b" l="0" r="r" t="0"/>
            <a:pathLst>
              <a:path h="316" w="316">
                <a:moveTo>
                  <a:pt x="287" y="29"/>
                </a:moveTo>
                <a:cubicBezTo>
                  <a:pt x="258" y="0"/>
                  <a:pt x="236" y="4"/>
                  <a:pt x="236" y="4"/>
                </a:cubicBezTo>
                <a:cubicBezTo>
                  <a:pt x="135" y="105"/>
                  <a:pt x="135" y="105"/>
                  <a:pt x="135" y="105"/>
                </a:cubicBezTo>
                <a:cubicBezTo>
                  <a:pt x="20" y="221"/>
                  <a:pt x="20" y="221"/>
                  <a:pt x="20" y="221"/>
                </a:cubicBezTo>
                <a:cubicBezTo>
                  <a:pt x="0" y="316"/>
                  <a:pt x="0" y="316"/>
                  <a:pt x="0" y="316"/>
                </a:cubicBezTo>
                <a:cubicBezTo>
                  <a:pt x="95" y="296"/>
                  <a:pt x="95" y="296"/>
                  <a:pt x="95" y="296"/>
                </a:cubicBezTo>
                <a:cubicBezTo>
                  <a:pt x="210" y="180"/>
                  <a:pt x="210" y="180"/>
                  <a:pt x="210" y="180"/>
                </a:cubicBezTo>
                <a:cubicBezTo>
                  <a:pt x="312" y="79"/>
                  <a:pt x="312" y="79"/>
                  <a:pt x="312" y="79"/>
                </a:cubicBezTo>
                <a:cubicBezTo>
                  <a:pt x="312" y="79"/>
                  <a:pt x="316" y="58"/>
                  <a:pt x="287" y="29"/>
                </a:cubicBezTo>
                <a:close/>
                <a:moveTo>
                  <a:pt x="89" y="284"/>
                </a:moveTo>
                <a:cubicBezTo>
                  <a:pt x="57" y="291"/>
                  <a:pt x="57" y="291"/>
                  <a:pt x="57" y="291"/>
                </a:cubicBezTo>
                <a:cubicBezTo>
                  <a:pt x="54" y="285"/>
                  <a:pt x="50" y="280"/>
                  <a:pt x="43" y="273"/>
                </a:cubicBezTo>
                <a:cubicBezTo>
                  <a:pt x="36" y="266"/>
                  <a:pt x="30" y="262"/>
                  <a:pt x="24" y="259"/>
                </a:cubicBezTo>
                <a:cubicBezTo>
                  <a:pt x="31" y="226"/>
                  <a:pt x="31" y="226"/>
                  <a:pt x="31" y="226"/>
                </a:cubicBezTo>
                <a:cubicBezTo>
                  <a:pt x="41" y="217"/>
                  <a:pt x="41" y="217"/>
                  <a:pt x="41" y="217"/>
                </a:cubicBezTo>
                <a:cubicBezTo>
                  <a:pt x="41" y="217"/>
                  <a:pt x="58" y="217"/>
                  <a:pt x="78" y="237"/>
                </a:cubicBezTo>
                <a:cubicBezTo>
                  <a:pt x="98" y="257"/>
                  <a:pt x="99" y="275"/>
                  <a:pt x="99" y="275"/>
                </a:cubicBezTo>
                <a:lnTo>
                  <a:pt x="89" y="28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bIns="45631" lIns="91262" rIns="91262" tIns="45631"/>
          <a:lstStyle/>
          <a:p>
            <a:endParaRPr altLang="en-US" lang="zh-CN" sz="90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Oval 26"/>
          <p:cNvSpPr>
            <a:spLocks noChangeArrowheads="1"/>
          </p:cNvSpPr>
          <p:nvPr/>
        </p:nvSpPr>
        <p:spPr bwMode="auto">
          <a:xfrm>
            <a:off x="3559630" y="1473152"/>
            <a:ext cx="556736" cy="556735"/>
          </a:xfrm>
          <a:prstGeom prst="rect">
            <a:avLst/>
          </a:prstGeom>
          <a:solidFill>
            <a:srgbClr val="BF8714"/>
          </a:solidFill>
          <a:ln>
            <a:noFill/>
          </a:ln>
          <a:effectLst/>
        </p:spPr>
        <p:txBody>
          <a:bodyPr anchor="ctr" bIns="34290" lIns="68580" rIns="68580" tIns="34290"/>
          <a:lstStyle>
            <a:lvl1pPr defTabSz="1217295">
              <a:defRPr>
                <a:solidFill>
                  <a:schemeClr val="tx1"/>
                </a:solidFill>
                <a:latin typeface="Calibri"/>
                <a:ea charset="-122" panose="02010600030101010101" pitchFamily="2" typeface="宋体"/>
              </a:defRPr>
            </a:lvl1pPr>
            <a:lvl2pPr defTabSz="1217295" indent="-285750" marL="742950">
              <a:defRPr>
                <a:solidFill>
                  <a:schemeClr val="tx1"/>
                </a:solidFill>
                <a:latin typeface="Calibri"/>
                <a:ea charset="-122" panose="02010600030101010101" pitchFamily="2" typeface="宋体"/>
              </a:defRPr>
            </a:lvl2pPr>
            <a:lvl3pPr defTabSz="1217295" indent="-228600" marL="1143000">
              <a:defRPr>
                <a:solidFill>
                  <a:schemeClr val="tx1"/>
                </a:solidFill>
                <a:latin typeface="Calibri"/>
                <a:ea charset="-122" panose="02010600030101010101" pitchFamily="2" typeface="宋体"/>
              </a:defRPr>
            </a:lvl3pPr>
            <a:lvl4pPr defTabSz="1217295" indent="-228600" marL="1600200">
              <a:defRPr>
                <a:solidFill>
                  <a:schemeClr val="tx1"/>
                </a:solidFill>
                <a:latin typeface="Calibri"/>
                <a:ea charset="-122" panose="02010600030101010101" pitchFamily="2" typeface="宋体"/>
              </a:defRPr>
            </a:lvl4pPr>
            <a:lvl5pPr defTabSz="1217295" indent="-228600" marL="2057400">
              <a:defRPr>
                <a:solidFill>
                  <a:schemeClr val="tx1"/>
                </a:solidFill>
                <a:latin typeface="Calibri"/>
                <a:ea charset="-122" panose="02010600030101010101" pitchFamily="2" typeface="宋体"/>
              </a:defRPr>
            </a:lvl5pPr>
            <a:lvl6pPr defTabSz="1217295" fontAlgn="base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typeface="Calibri"/>
                <a:ea charset="-122" panose="02010600030101010101" pitchFamily="2" typeface="宋体"/>
              </a:defRPr>
            </a:lvl6pPr>
            <a:lvl7pPr defTabSz="1217295" fontAlgn="base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typeface="Calibri"/>
                <a:ea charset="-122" panose="02010600030101010101" pitchFamily="2" typeface="宋体"/>
              </a:defRPr>
            </a:lvl7pPr>
            <a:lvl8pPr defTabSz="1217295" fontAlgn="base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typeface="Calibri"/>
                <a:ea charset="-122" panose="02010600030101010101" pitchFamily="2" typeface="宋体"/>
              </a:defRPr>
            </a:lvl8pPr>
            <a:lvl9pPr defTabSz="1217295" fontAlgn="base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typeface="Calibri"/>
                <a:ea charset="-122" panose="02010600030101010101" pitchFamily="2" typeface="宋体"/>
              </a:defRPr>
            </a:lvl9pPr>
          </a:lstStyle>
          <a:p>
            <a:pPr algn="ctr" eaLnBrk="1" hangingPunct="1"/>
            <a:endParaRPr lang="en-US" sz="1500">
              <a:solidFill>
                <a:schemeClr val="bg2">
                  <a:lumMod val="25000"/>
                </a:schemeClr>
              </a:solidFill>
              <a:latin charset="-122" panose="020b0503020204020204" pitchFamily="34" typeface="微软雅黑"/>
            </a:endParaRPr>
          </a:p>
        </p:txBody>
      </p:sp>
      <p:sp>
        <p:nvSpPr>
          <p:cNvPr id="15" name="Freeform 6"/>
          <p:cNvSpPr>
            <a:spLocks noEditPoints="1"/>
          </p:cNvSpPr>
          <p:nvPr/>
        </p:nvSpPr>
        <p:spPr bwMode="auto">
          <a:xfrm>
            <a:off x="3656767" y="1584652"/>
            <a:ext cx="347312" cy="355429"/>
          </a:xfrm>
          <a:custGeom>
            <a:gdLst>
              <a:gd fmla="*/ 121 w 417" name="T0"/>
              <a:gd fmla="*/ 94 h 426" name="T1"/>
              <a:gd fmla="*/ 85 w 417" name="T2"/>
              <a:gd fmla="*/ 341 h 426" name="T3"/>
              <a:gd fmla="*/ 332 w 417" name="T4"/>
              <a:gd fmla="*/ 305 h 426" name="T5"/>
              <a:gd fmla="*/ 267 w 417" name="T6"/>
              <a:gd fmla="*/ 159 h 426" name="T7"/>
              <a:gd fmla="*/ 121 w 417" name="T8"/>
              <a:gd fmla="*/ 94 h 426" name="T9"/>
              <a:gd fmla="*/ 306 w 417" name="T10"/>
              <a:gd fmla="*/ 286 h 426" name="T11"/>
              <a:gd fmla="*/ 199 w 417" name="T12"/>
              <a:gd fmla="*/ 227 h 426" name="T13"/>
              <a:gd fmla="*/ 140 w 417" name="T14"/>
              <a:gd fmla="*/ 120 h 426" name="T15"/>
              <a:gd fmla="*/ 247 w 417" name="T16"/>
              <a:gd fmla="*/ 179 h 426" name="T17"/>
              <a:gd fmla="*/ 306 w 417" name="T18"/>
              <a:gd fmla="*/ 286 h 426" name="T19"/>
              <a:gd fmla="*/ 309 w 417" name="T20"/>
              <a:gd fmla="*/ 128 h 426" name="T21"/>
              <a:gd fmla="*/ 323 w 417" name="T22"/>
              <a:gd fmla="*/ 122 h 426" name="T23"/>
              <a:gd fmla="*/ 361 w 417" name="T24"/>
              <a:gd fmla="*/ 84 h 426" name="T25"/>
              <a:gd fmla="*/ 361 w 417" name="T26"/>
              <a:gd fmla="*/ 56 h 426" name="T27"/>
              <a:gd fmla="*/ 333 w 417" name="T28"/>
              <a:gd fmla="*/ 56 h 426" name="T29"/>
              <a:gd fmla="*/ 295 w 417" name="T30"/>
              <a:gd fmla="*/ 94 h 426" name="T31"/>
              <a:gd fmla="*/ 295 w 417" name="T32"/>
              <a:gd fmla="*/ 122 h 426" name="T33"/>
              <a:gd fmla="*/ 309 w 417" name="T34"/>
              <a:gd fmla="*/ 128 h 426" name="T35"/>
              <a:gd fmla="*/ 237 w 417" name="T36"/>
              <a:gd fmla="*/ 79 h 426" name="T37"/>
              <a:gd fmla="*/ 247 w 417" name="T38"/>
              <a:gd fmla="*/ 81 h 426" name="T39"/>
              <a:gd fmla="*/ 264 w 417" name="T40"/>
              <a:gd fmla="*/ 71 h 426" name="T41"/>
              <a:gd fmla="*/ 286 w 417" name="T42"/>
              <a:gd fmla="*/ 33 h 426" name="T43"/>
              <a:gd fmla="*/ 278 w 417" name="T44"/>
              <a:gd fmla="*/ 5 h 426" name="T45"/>
              <a:gd fmla="*/ 251 w 417" name="T46"/>
              <a:gd fmla="*/ 13 h 426" name="T47"/>
              <a:gd fmla="*/ 229 w 417" name="T48"/>
              <a:gd fmla="*/ 52 h 426" name="T49"/>
              <a:gd fmla="*/ 237 w 417" name="T50"/>
              <a:gd fmla="*/ 79 h 426" name="T51"/>
              <a:gd fmla="*/ 412 w 417" name="T52"/>
              <a:gd fmla="*/ 139 h 426" name="T53"/>
              <a:gd fmla="*/ 385 w 417" name="T54"/>
              <a:gd fmla="*/ 131 h 426" name="T55"/>
              <a:gd fmla="*/ 346 w 417" name="T56"/>
              <a:gd fmla="*/ 153 h 426" name="T57"/>
              <a:gd fmla="*/ 338 w 417" name="T58"/>
              <a:gd fmla="*/ 180 h 426" name="T59"/>
              <a:gd fmla="*/ 356 w 417" name="T60"/>
              <a:gd fmla="*/ 190 h 426" name="T61"/>
              <a:gd fmla="*/ 366 w 417" name="T62"/>
              <a:gd fmla="*/ 188 h 426" name="T63"/>
              <a:gd fmla="*/ 404 w 417" name="T64"/>
              <a:gd fmla="*/ 166 h 426" name="T65"/>
              <a:gd fmla="*/ 412 w 417" name="T66"/>
              <a:gd fmla="*/ 139 h 426" name="T6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b="b" l="0" r="r" t="0"/>
            <a:pathLst>
              <a:path h="426" w="417">
                <a:moveTo>
                  <a:pt x="121" y="94"/>
                </a:moveTo>
                <a:cubicBezTo>
                  <a:pt x="98" y="116"/>
                  <a:pt x="0" y="256"/>
                  <a:pt x="85" y="341"/>
                </a:cubicBezTo>
                <a:cubicBezTo>
                  <a:pt x="170" y="426"/>
                  <a:pt x="309" y="328"/>
                  <a:pt x="332" y="305"/>
                </a:cubicBezTo>
                <a:cubicBezTo>
                  <a:pt x="354" y="283"/>
                  <a:pt x="325" y="217"/>
                  <a:pt x="267" y="159"/>
                </a:cubicBezTo>
                <a:cubicBezTo>
                  <a:pt x="209" y="101"/>
                  <a:pt x="143" y="72"/>
                  <a:pt x="121" y="94"/>
                </a:cubicBezTo>
                <a:close/>
                <a:moveTo>
                  <a:pt x="306" y="286"/>
                </a:moveTo>
                <a:cubicBezTo>
                  <a:pt x="299" y="292"/>
                  <a:pt x="248" y="277"/>
                  <a:pt x="199" y="227"/>
                </a:cubicBezTo>
                <a:cubicBezTo>
                  <a:pt x="149" y="178"/>
                  <a:pt x="134" y="127"/>
                  <a:pt x="140" y="120"/>
                </a:cubicBezTo>
                <a:cubicBezTo>
                  <a:pt x="147" y="113"/>
                  <a:pt x="198" y="129"/>
                  <a:pt x="247" y="179"/>
                </a:cubicBezTo>
                <a:cubicBezTo>
                  <a:pt x="297" y="228"/>
                  <a:pt x="313" y="279"/>
                  <a:pt x="306" y="286"/>
                </a:cubicBezTo>
                <a:close/>
                <a:moveTo>
                  <a:pt x="309" y="128"/>
                </a:moveTo>
                <a:cubicBezTo>
                  <a:pt x="314" y="128"/>
                  <a:pt x="319" y="126"/>
                  <a:pt x="323" y="122"/>
                </a:cubicBezTo>
                <a:cubicBezTo>
                  <a:pt x="361" y="84"/>
                  <a:pt x="361" y="84"/>
                  <a:pt x="361" y="84"/>
                </a:cubicBezTo>
                <a:cubicBezTo>
                  <a:pt x="369" y="76"/>
                  <a:pt x="369" y="64"/>
                  <a:pt x="361" y="56"/>
                </a:cubicBezTo>
                <a:cubicBezTo>
                  <a:pt x="353" y="48"/>
                  <a:pt x="341" y="48"/>
                  <a:pt x="333" y="56"/>
                </a:cubicBezTo>
                <a:cubicBezTo>
                  <a:pt x="295" y="94"/>
                  <a:pt x="295" y="94"/>
                  <a:pt x="295" y="94"/>
                </a:cubicBezTo>
                <a:cubicBezTo>
                  <a:pt x="287" y="102"/>
                  <a:pt x="287" y="115"/>
                  <a:pt x="295" y="122"/>
                </a:cubicBezTo>
                <a:cubicBezTo>
                  <a:pt x="299" y="126"/>
                  <a:pt x="304" y="128"/>
                  <a:pt x="309" y="128"/>
                </a:cubicBezTo>
                <a:close/>
                <a:moveTo>
                  <a:pt x="237" y="79"/>
                </a:moveTo>
                <a:cubicBezTo>
                  <a:pt x="240" y="81"/>
                  <a:pt x="243" y="81"/>
                  <a:pt x="247" y="81"/>
                </a:cubicBezTo>
                <a:cubicBezTo>
                  <a:pt x="254" y="81"/>
                  <a:pt x="260" y="78"/>
                  <a:pt x="264" y="71"/>
                </a:cubicBezTo>
                <a:cubicBezTo>
                  <a:pt x="286" y="33"/>
                  <a:pt x="286" y="33"/>
                  <a:pt x="286" y="33"/>
                </a:cubicBezTo>
                <a:cubicBezTo>
                  <a:pt x="291" y="23"/>
                  <a:pt x="288" y="11"/>
                  <a:pt x="278" y="5"/>
                </a:cubicBezTo>
                <a:cubicBezTo>
                  <a:pt x="268" y="0"/>
                  <a:pt x="256" y="3"/>
                  <a:pt x="251" y="13"/>
                </a:cubicBezTo>
                <a:cubicBezTo>
                  <a:pt x="229" y="52"/>
                  <a:pt x="229" y="52"/>
                  <a:pt x="229" y="52"/>
                </a:cubicBezTo>
                <a:cubicBezTo>
                  <a:pt x="224" y="61"/>
                  <a:pt x="227" y="73"/>
                  <a:pt x="237" y="79"/>
                </a:cubicBezTo>
                <a:close/>
                <a:moveTo>
                  <a:pt x="412" y="139"/>
                </a:moveTo>
                <a:cubicBezTo>
                  <a:pt x="406" y="129"/>
                  <a:pt x="394" y="126"/>
                  <a:pt x="385" y="131"/>
                </a:cubicBezTo>
                <a:cubicBezTo>
                  <a:pt x="346" y="153"/>
                  <a:pt x="346" y="153"/>
                  <a:pt x="346" y="153"/>
                </a:cubicBezTo>
                <a:cubicBezTo>
                  <a:pt x="336" y="158"/>
                  <a:pt x="333" y="171"/>
                  <a:pt x="338" y="180"/>
                </a:cubicBezTo>
                <a:cubicBezTo>
                  <a:pt x="342" y="187"/>
                  <a:pt x="349" y="190"/>
                  <a:pt x="356" y="190"/>
                </a:cubicBezTo>
                <a:cubicBezTo>
                  <a:pt x="359" y="190"/>
                  <a:pt x="363" y="190"/>
                  <a:pt x="366" y="188"/>
                </a:cubicBezTo>
                <a:cubicBezTo>
                  <a:pt x="404" y="166"/>
                  <a:pt x="404" y="166"/>
                  <a:pt x="404" y="166"/>
                </a:cubicBezTo>
                <a:cubicBezTo>
                  <a:pt x="414" y="161"/>
                  <a:pt x="417" y="149"/>
                  <a:pt x="412" y="13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bIns="45631" lIns="91262" rIns="91262" tIns="45631"/>
          <a:lstStyle/>
          <a:p>
            <a:endParaRPr altLang="en-US" lang="zh-CN" sz="90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6" name="TextBox 76"/>
          <p:cNvSpPr txBox="1"/>
          <p:nvPr/>
        </p:nvSpPr>
        <p:spPr>
          <a:xfrm>
            <a:off x="1577443" y="1418404"/>
            <a:ext cx="556736" cy="190500"/>
          </a:xfrm>
          <a:prstGeom prst="rect">
            <a:avLst/>
          </a:prstGeom>
          <a:noFill/>
          <a:effectLst/>
        </p:spPr>
        <p:txBody>
          <a:bodyPr bIns="34290" lIns="68580" rIns="68580" rtlCol="0" tIns="34290" wrap="square">
            <a:spAutoFit/>
          </a:bodyPr>
          <a:lstStyle/>
          <a:p>
            <a:r>
              <a:rPr altLang="en-US" b="1" lang="zh-CN" sz="800">
                <a:solidFill>
                  <a:srgbClr val="886D27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添加标题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1577444" y="1564628"/>
            <a:ext cx="1389691" cy="345948"/>
          </a:xfrm>
          <a:prstGeom prst="rect">
            <a:avLst/>
          </a:prstGeom>
          <a:noFill/>
          <a:effectLst/>
        </p:spPr>
        <p:txBody>
          <a:bodyPr bIns="34290" lIns="68580" rIns="68580" rtlCol="0" tIns="3429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z="7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请在此添加文字说明，模板。请在此添加文字说明，模板。</a:t>
            </a:r>
          </a:p>
        </p:txBody>
      </p:sp>
      <p:sp>
        <p:nvSpPr>
          <p:cNvPr id="18" name="TextBox 76"/>
          <p:cNvSpPr txBox="1"/>
          <p:nvPr/>
        </p:nvSpPr>
        <p:spPr>
          <a:xfrm>
            <a:off x="4255377" y="1418404"/>
            <a:ext cx="556736" cy="190500"/>
          </a:xfrm>
          <a:prstGeom prst="rect">
            <a:avLst/>
          </a:prstGeom>
          <a:noFill/>
          <a:effectLst/>
        </p:spPr>
        <p:txBody>
          <a:bodyPr bIns="34290" lIns="68580" rIns="68580" rtlCol="0" tIns="34290" wrap="square">
            <a:spAutoFit/>
          </a:bodyPr>
          <a:lstStyle/>
          <a:p>
            <a:r>
              <a:rPr altLang="en-US" b="1" lang="zh-CN" sz="800">
                <a:solidFill>
                  <a:srgbClr val="BF8714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添加标题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4255377" y="1564628"/>
            <a:ext cx="1389691" cy="345948"/>
          </a:xfrm>
          <a:prstGeom prst="rect">
            <a:avLst/>
          </a:prstGeom>
          <a:noFill/>
          <a:effectLst/>
        </p:spPr>
        <p:txBody>
          <a:bodyPr bIns="34290" lIns="68580" rIns="68580" rtlCol="0" tIns="3429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z="7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请在此添加文字说明，模板。请在此添加文字说明，模板。</a:t>
            </a:r>
          </a:p>
        </p:txBody>
      </p:sp>
      <p:sp>
        <p:nvSpPr>
          <p:cNvPr id="20" name="TextBox 76"/>
          <p:cNvSpPr txBox="1"/>
          <p:nvPr/>
        </p:nvSpPr>
        <p:spPr>
          <a:xfrm>
            <a:off x="1577443" y="2457966"/>
            <a:ext cx="556736" cy="190500"/>
          </a:xfrm>
          <a:prstGeom prst="rect">
            <a:avLst/>
          </a:prstGeom>
          <a:noFill/>
          <a:effectLst/>
        </p:spPr>
        <p:txBody>
          <a:bodyPr bIns="34290" lIns="68580" rIns="68580" rtlCol="0" tIns="34290" wrap="square">
            <a:spAutoFit/>
          </a:bodyPr>
          <a:lstStyle/>
          <a:p>
            <a:r>
              <a:rPr altLang="en-US" b="1" lang="zh-CN" sz="800">
                <a:solidFill>
                  <a:srgbClr val="BF8714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添加标题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1577444" y="2604189"/>
            <a:ext cx="1389691" cy="345948"/>
          </a:xfrm>
          <a:prstGeom prst="rect">
            <a:avLst/>
          </a:prstGeom>
          <a:noFill/>
          <a:effectLst/>
        </p:spPr>
        <p:txBody>
          <a:bodyPr bIns="34290" lIns="68580" rIns="68580" rtlCol="0" tIns="3429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z="7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请在此添加文字说明，模板。请在此添加文字说明，模板。</a:t>
            </a:r>
          </a:p>
        </p:txBody>
      </p:sp>
      <p:sp>
        <p:nvSpPr>
          <p:cNvPr id="22" name="TextBox 76"/>
          <p:cNvSpPr txBox="1"/>
          <p:nvPr/>
        </p:nvSpPr>
        <p:spPr>
          <a:xfrm>
            <a:off x="4255377" y="2457965"/>
            <a:ext cx="556736" cy="190500"/>
          </a:xfrm>
          <a:prstGeom prst="rect">
            <a:avLst/>
          </a:prstGeom>
          <a:noFill/>
          <a:effectLst/>
        </p:spPr>
        <p:txBody>
          <a:bodyPr bIns="34290" lIns="68580" rIns="68580" rtlCol="0" tIns="34290" wrap="square">
            <a:spAutoFit/>
          </a:bodyPr>
          <a:lstStyle/>
          <a:p>
            <a:r>
              <a:rPr altLang="en-US" b="1" lang="zh-CN" sz="800">
                <a:solidFill>
                  <a:srgbClr val="886D27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添加标题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4255377" y="2604189"/>
            <a:ext cx="1389691" cy="345948"/>
          </a:xfrm>
          <a:prstGeom prst="rect">
            <a:avLst/>
          </a:prstGeom>
          <a:noFill/>
          <a:effectLst/>
        </p:spPr>
        <p:txBody>
          <a:bodyPr bIns="34290" lIns="68580" rIns="68580" rtlCol="0" tIns="3429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z="7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请在此添加文字说明，模板。请在此添加文字说明，模板。</a:t>
            </a:r>
          </a:p>
        </p:txBody>
      </p:sp>
      <p:sp>
        <p:nvSpPr>
          <p:cNvPr id="24" name="TextBox 76"/>
          <p:cNvSpPr txBox="1"/>
          <p:nvPr/>
        </p:nvSpPr>
        <p:spPr>
          <a:xfrm>
            <a:off x="873212" y="3472451"/>
            <a:ext cx="823906" cy="495300"/>
          </a:xfrm>
          <a:prstGeom prst="rect">
            <a:avLst/>
          </a:prstGeom>
          <a:noFill/>
        </p:spPr>
        <p:txBody>
          <a:bodyPr bIns="34290" lIns="68580" rIns="68580" rtlCol="0" tIns="34290" wrap="square">
            <a:spAutoFit/>
          </a:bodyPr>
          <a:lstStyle/>
          <a:p>
            <a:r>
              <a:rPr altLang="en-US" b="1" lang="zh-CN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添加标题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873211" y="3735213"/>
            <a:ext cx="7391379" cy="603504"/>
          </a:xfrm>
          <a:prstGeom prst="rect">
            <a:avLst/>
          </a:prstGeom>
          <a:noFill/>
        </p:spPr>
        <p:txBody>
          <a:bodyPr bIns="34290" lIns="68580" rIns="68580" rtlCol="0" tIns="3429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z="9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在此添加文字说明，模板。请在此添加文字说明，模板。请在此添加文字说明，模板。请在此添加文字说明，模板。请在此添加文字说明，模板。请在此添加文字说明，模板。请在此添加文字说明，模板。请在此添加文字说明，模板。请在此添加文字说明，模板。请在此添加文字说明，模板。请在此添加文字说明，模板。请在此添加文字说明，模板。请在此添加文字说明，模板。请在此添加文字说明，模板。</a:t>
            </a:r>
          </a:p>
        </p:txBody>
      </p:sp>
      <p:sp>
        <p:nvSpPr>
          <p:cNvPr id="26" name="Oval 24"/>
          <p:cNvSpPr>
            <a:spLocks noChangeArrowheads="1"/>
          </p:cNvSpPr>
          <p:nvPr/>
        </p:nvSpPr>
        <p:spPr bwMode="auto">
          <a:xfrm>
            <a:off x="6237563" y="2510998"/>
            <a:ext cx="556736" cy="555597"/>
          </a:xfrm>
          <a:prstGeom prst="rect">
            <a:avLst/>
          </a:prstGeom>
          <a:solidFill>
            <a:srgbClr val="BF8714"/>
          </a:solidFill>
          <a:ln>
            <a:noFill/>
          </a:ln>
          <a:effectLst/>
        </p:spPr>
        <p:txBody>
          <a:bodyPr anchor="ctr" bIns="34290" lIns="68580" rIns="68580" tIns="34290"/>
          <a:lstStyle>
            <a:lvl1pPr defTabSz="1217295">
              <a:defRPr>
                <a:solidFill>
                  <a:schemeClr val="tx1"/>
                </a:solidFill>
                <a:latin typeface="Calibri"/>
                <a:ea charset="-122" panose="02010600030101010101" pitchFamily="2" typeface="宋体"/>
              </a:defRPr>
            </a:lvl1pPr>
            <a:lvl2pPr defTabSz="1217295" indent="-285750" marL="742950">
              <a:defRPr>
                <a:solidFill>
                  <a:schemeClr val="tx1"/>
                </a:solidFill>
                <a:latin typeface="Calibri"/>
                <a:ea charset="-122" panose="02010600030101010101" pitchFamily="2" typeface="宋体"/>
              </a:defRPr>
            </a:lvl2pPr>
            <a:lvl3pPr defTabSz="1217295" indent="-228600" marL="1143000">
              <a:defRPr>
                <a:solidFill>
                  <a:schemeClr val="tx1"/>
                </a:solidFill>
                <a:latin typeface="Calibri"/>
                <a:ea charset="-122" panose="02010600030101010101" pitchFamily="2" typeface="宋体"/>
              </a:defRPr>
            </a:lvl3pPr>
            <a:lvl4pPr defTabSz="1217295" indent="-228600" marL="1600200">
              <a:defRPr>
                <a:solidFill>
                  <a:schemeClr val="tx1"/>
                </a:solidFill>
                <a:latin typeface="Calibri"/>
                <a:ea charset="-122" panose="02010600030101010101" pitchFamily="2" typeface="宋体"/>
              </a:defRPr>
            </a:lvl4pPr>
            <a:lvl5pPr defTabSz="1217295" indent="-228600" marL="2057400">
              <a:defRPr>
                <a:solidFill>
                  <a:schemeClr val="tx1"/>
                </a:solidFill>
                <a:latin typeface="Calibri"/>
                <a:ea charset="-122" panose="02010600030101010101" pitchFamily="2" typeface="宋体"/>
              </a:defRPr>
            </a:lvl5pPr>
            <a:lvl6pPr defTabSz="1217295" fontAlgn="base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typeface="Calibri"/>
                <a:ea charset="-122" panose="02010600030101010101" pitchFamily="2" typeface="宋体"/>
              </a:defRPr>
            </a:lvl6pPr>
            <a:lvl7pPr defTabSz="1217295" fontAlgn="base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typeface="Calibri"/>
                <a:ea charset="-122" panose="02010600030101010101" pitchFamily="2" typeface="宋体"/>
              </a:defRPr>
            </a:lvl7pPr>
            <a:lvl8pPr defTabSz="1217295" fontAlgn="base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typeface="Calibri"/>
                <a:ea charset="-122" panose="02010600030101010101" pitchFamily="2" typeface="宋体"/>
              </a:defRPr>
            </a:lvl8pPr>
            <a:lvl9pPr defTabSz="1217295" fontAlgn="base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typeface="Calibri"/>
                <a:ea charset="-122" panose="02010600030101010101" pitchFamily="2" typeface="宋体"/>
              </a:defRPr>
            </a:lvl9pPr>
          </a:lstStyle>
          <a:p>
            <a:pPr algn="ctr" eaLnBrk="1" hangingPunct="1"/>
            <a:endParaRPr lang="en-US" sz="1500">
              <a:solidFill>
                <a:schemeClr val="bg2">
                  <a:lumMod val="25000"/>
                </a:schemeClr>
              </a:solidFill>
              <a:latin charset="-122" panose="020b0503020204020204" pitchFamily="34" typeface="微软雅黑"/>
            </a:endParaRPr>
          </a:p>
        </p:txBody>
      </p:sp>
      <p:sp>
        <p:nvSpPr>
          <p:cNvPr id="28" name="Oval 26"/>
          <p:cNvSpPr>
            <a:spLocks noChangeArrowheads="1"/>
          </p:cNvSpPr>
          <p:nvPr/>
        </p:nvSpPr>
        <p:spPr bwMode="auto">
          <a:xfrm>
            <a:off x="6237563" y="1473152"/>
            <a:ext cx="556736" cy="556735"/>
          </a:xfrm>
          <a:prstGeom prst="rect">
            <a:avLst/>
          </a:prstGeom>
          <a:solidFill>
            <a:srgbClr val="886D27"/>
          </a:solidFill>
          <a:ln>
            <a:noFill/>
          </a:ln>
          <a:effectLst/>
        </p:spPr>
        <p:txBody>
          <a:bodyPr anchor="ctr" bIns="34290" lIns="68580" rIns="68580" tIns="34290"/>
          <a:lstStyle>
            <a:lvl1pPr defTabSz="1217295">
              <a:defRPr>
                <a:solidFill>
                  <a:schemeClr val="tx1"/>
                </a:solidFill>
                <a:latin typeface="Calibri"/>
                <a:ea charset="-122" panose="02010600030101010101" pitchFamily="2" typeface="宋体"/>
              </a:defRPr>
            </a:lvl1pPr>
            <a:lvl2pPr defTabSz="1217295" indent="-285750" marL="742950">
              <a:defRPr>
                <a:solidFill>
                  <a:schemeClr val="tx1"/>
                </a:solidFill>
                <a:latin typeface="Calibri"/>
                <a:ea charset="-122" panose="02010600030101010101" pitchFamily="2" typeface="宋体"/>
              </a:defRPr>
            </a:lvl2pPr>
            <a:lvl3pPr defTabSz="1217295" indent="-228600" marL="1143000">
              <a:defRPr>
                <a:solidFill>
                  <a:schemeClr val="tx1"/>
                </a:solidFill>
                <a:latin typeface="Calibri"/>
                <a:ea charset="-122" panose="02010600030101010101" pitchFamily="2" typeface="宋体"/>
              </a:defRPr>
            </a:lvl3pPr>
            <a:lvl4pPr defTabSz="1217295" indent="-228600" marL="1600200">
              <a:defRPr>
                <a:solidFill>
                  <a:schemeClr val="tx1"/>
                </a:solidFill>
                <a:latin typeface="Calibri"/>
                <a:ea charset="-122" panose="02010600030101010101" pitchFamily="2" typeface="宋体"/>
              </a:defRPr>
            </a:lvl4pPr>
            <a:lvl5pPr defTabSz="1217295" indent="-228600" marL="2057400">
              <a:defRPr>
                <a:solidFill>
                  <a:schemeClr val="tx1"/>
                </a:solidFill>
                <a:latin typeface="Calibri"/>
                <a:ea charset="-122" panose="02010600030101010101" pitchFamily="2" typeface="宋体"/>
              </a:defRPr>
            </a:lvl5pPr>
            <a:lvl6pPr defTabSz="1217295" fontAlgn="base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typeface="Calibri"/>
                <a:ea charset="-122" panose="02010600030101010101" pitchFamily="2" typeface="宋体"/>
              </a:defRPr>
            </a:lvl6pPr>
            <a:lvl7pPr defTabSz="1217295" fontAlgn="base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typeface="Calibri"/>
                <a:ea charset="-122" panose="02010600030101010101" pitchFamily="2" typeface="宋体"/>
              </a:defRPr>
            </a:lvl7pPr>
            <a:lvl8pPr defTabSz="1217295" fontAlgn="base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typeface="Calibri"/>
                <a:ea charset="-122" panose="02010600030101010101" pitchFamily="2" typeface="宋体"/>
              </a:defRPr>
            </a:lvl8pPr>
            <a:lvl9pPr defTabSz="1217295" fontAlgn="base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typeface="Calibri"/>
                <a:ea charset="-122" panose="02010600030101010101" pitchFamily="2" typeface="宋体"/>
              </a:defRPr>
            </a:lvl9pPr>
          </a:lstStyle>
          <a:p>
            <a:pPr algn="ctr" eaLnBrk="1" hangingPunct="1"/>
            <a:endParaRPr lang="en-US" sz="1500">
              <a:solidFill>
                <a:schemeClr val="bg2">
                  <a:lumMod val="25000"/>
                </a:schemeClr>
              </a:solidFill>
              <a:latin charset="-122" panose="020b0503020204020204" pitchFamily="34" typeface="微软雅黑"/>
            </a:endParaRPr>
          </a:p>
        </p:txBody>
      </p:sp>
      <p:sp>
        <p:nvSpPr>
          <p:cNvPr id="30" name="TextBox 76"/>
          <p:cNvSpPr txBox="1"/>
          <p:nvPr/>
        </p:nvSpPr>
        <p:spPr>
          <a:xfrm>
            <a:off x="6933310" y="1418404"/>
            <a:ext cx="556736" cy="190500"/>
          </a:xfrm>
          <a:prstGeom prst="rect">
            <a:avLst/>
          </a:prstGeom>
          <a:noFill/>
          <a:effectLst/>
        </p:spPr>
        <p:txBody>
          <a:bodyPr bIns="34290" lIns="68580" rIns="68580" rtlCol="0" tIns="34290" wrap="square">
            <a:spAutoFit/>
          </a:bodyPr>
          <a:lstStyle/>
          <a:p>
            <a:r>
              <a:rPr altLang="en-US" b="1" lang="zh-CN" sz="800">
                <a:solidFill>
                  <a:srgbClr val="886D27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添加标题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6933311" y="1564628"/>
            <a:ext cx="1389691" cy="345948"/>
          </a:xfrm>
          <a:prstGeom prst="rect">
            <a:avLst/>
          </a:prstGeom>
          <a:noFill/>
          <a:effectLst/>
        </p:spPr>
        <p:txBody>
          <a:bodyPr bIns="34290" lIns="68580" rIns="68580" rtlCol="0" tIns="3429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z="7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请在此添加文字说明，模板。请在此添加文字说明，模板。</a:t>
            </a:r>
          </a:p>
        </p:txBody>
      </p:sp>
      <p:sp>
        <p:nvSpPr>
          <p:cNvPr id="32" name="TextBox 76"/>
          <p:cNvSpPr txBox="1"/>
          <p:nvPr/>
        </p:nvSpPr>
        <p:spPr>
          <a:xfrm>
            <a:off x="6933310" y="2457965"/>
            <a:ext cx="556736" cy="190500"/>
          </a:xfrm>
          <a:prstGeom prst="rect">
            <a:avLst/>
          </a:prstGeom>
          <a:noFill/>
          <a:effectLst/>
        </p:spPr>
        <p:txBody>
          <a:bodyPr bIns="34290" lIns="68580" rIns="68580" rtlCol="0" tIns="34290" wrap="square">
            <a:spAutoFit/>
          </a:bodyPr>
          <a:lstStyle/>
          <a:p>
            <a:r>
              <a:rPr altLang="en-US" b="1" lang="zh-CN" sz="800">
                <a:solidFill>
                  <a:srgbClr val="BF8714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添加标题</a:t>
            </a:r>
          </a:p>
        </p:txBody>
      </p:sp>
      <p:sp>
        <p:nvSpPr>
          <p:cNvPr id="36" name="文本框 35"/>
          <p:cNvSpPr txBox="1"/>
          <p:nvPr/>
        </p:nvSpPr>
        <p:spPr>
          <a:xfrm>
            <a:off x="6933311" y="2604189"/>
            <a:ext cx="1389691" cy="345948"/>
          </a:xfrm>
          <a:prstGeom prst="rect">
            <a:avLst/>
          </a:prstGeom>
          <a:noFill/>
          <a:effectLst/>
        </p:spPr>
        <p:txBody>
          <a:bodyPr bIns="34290" lIns="68580" rIns="68580" rtlCol="0" tIns="3429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z="7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请在此添加文字说明，模板。请在此添加文字说明，模板。</a:t>
            </a:r>
          </a:p>
        </p:txBody>
      </p:sp>
      <p:sp>
        <p:nvSpPr>
          <p:cNvPr id="37" name="Freeform 6"/>
          <p:cNvSpPr>
            <a:spLocks noChangeArrowheads="1" noEditPoints="1"/>
          </p:cNvSpPr>
          <p:nvPr/>
        </p:nvSpPr>
        <p:spPr bwMode="auto">
          <a:xfrm>
            <a:off x="6312338" y="2654911"/>
            <a:ext cx="407187" cy="267772"/>
          </a:xfrm>
          <a:custGeom>
            <a:gdLst>
              <a:gd fmla="*/ 2147483647 w 176" name="T0"/>
              <a:gd fmla="*/ 2147483647 h 117" name="T1"/>
              <a:gd fmla="*/ 2147483647 w 176" name="T2"/>
              <a:gd fmla="*/ 2147483647 h 117" name="T3"/>
              <a:gd fmla="*/ 2147483647 w 176" name="T4"/>
              <a:gd fmla="*/ 2147483647 h 117" name="T5"/>
              <a:gd fmla="*/ 2147483647 w 176" name="T6"/>
              <a:gd fmla="*/ 2147483647 h 117" name="T7"/>
              <a:gd fmla="*/ 0 w 176" name="T8"/>
              <a:gd fmla="*/ 2147483647 h 117" name="T9"/>
              <a:gd fmla="*/ 0 w 176" name="T10"/>
              <a:gd fmla="*/ 2147483647 h 117" name="T11"/>
              <a:gd fmla="*/ 2147483647 w 176" name="T12"/>
              <a:gd fmla="*/ 2147483647 h 117" name="T13"/>
              <a:gd fmla="*/ 2147483647 w 176" name="T14"/>
              <a:gd fmla="*/ 2147483647 h 117" name="T15"/>
              <a:gd fmla="*/ 2147483647 w 176" name="T16"/>
              <a:gd fmla="*/ 2147483647 h 117" name="T17"/>
              <a:gd fmla="*/ 2147483647 w 176" name="T18"/>
              <a:gd fmla="*/ 2147483647 h 117" name="T19"/>
              <a:gd fmla="*/ 2147483647 w 176" name="T20"/>
              <a:gd fmla="*/ 2147483647 h 117" name="T21"/>
              <a:gd fmla="*/ 2147483647 w 176" name="T22"/>
              <a:gd fmla="*/ 0 h 117" name="T23"/>
              <a:gd fmla="*/ 2147483647 w 176" name="T24"/>
              <a:gd fmla="*/ 0 h 117" name="T25"/>
              <a:gd fmla="*/ 2147483647 w 176" name="T26"/>
              <a:gd fmla="*/ 2147483647 h 117" name="T27"/>
              <a:gd fmla="*/ 2147483647 w 176" name="T28"/>
              <a:gd fmla="*/ 2147483647 h 117" name="T29"/>
              <a:gd fmla="*/ 2147483647 w 176" name="T30"/>
              <a:gd fmla="*/ 2147483647 h 117" name="T31"/>
              <a:gd fmla="*/ 2147483647 w 176" name="T32"/>
              <a:gd fmla="*/ 2147483647 h 117" name="T33"/>
              <a:gd fmla="*/ 2147483647 w 176" name="T34"/>
              <a:gd fmla="*/ 2147483647 h 117" name="T35"/>
              <a:gd fmla="*/ 2147483647 w 176" name="T36"/>
              <a:gd fmla="*/ 2147483647 h 117" name="T37"/>
              <a:gd fmla="*/ 2147483647 w 176" name="T38"/>
              <a:gd fmla="*/ 2147483647 h 117" name="T39"/>
              <a:gd fmla="*/ 2147483647 w 176" name="T40"/>
              <a:gd fmla="*/ 2147483647 h 117" name="T41"/>
              <a:gd fmla="*/ 2147483647 w 176" name="T42"/>
              <a:gd fmla="*/ 2147483647 h 117" name="T43"/>
              <a:gd fmla="*/ 2147483647 w 176" name="T44"/>
              <a:gd fmla="*/ 2147483647 h 117" name="T45"/>
              <a:gd fmla="*/ 2147483647 w 176" name="T46"/>
              <a:gd fmla="*/ 2147483647 h 117" name="T47"/>
              <a:gd fmla="*/ 2147483647 w 176" name="T48"/>
              <a:gd fmla="*/ 2147483647 h 117" name="T49"/>
              <a:gd fmla="*/ 2147483647 w 176" name="T50"/>
              <a:gd fmla="*/ 2147483647 h 117" name="T51"/>
              <a:gd fmla="*/ 2147483647 w 176" name="T52"/>
              <a:gd fmla="*/ 2147483647 h 117" name="T53"/>
              <a:gd fmla="*/ 2147483647 w 176" name="T54"/>
              <a:gd fmla="*/ 2147483647 h 117" name="T55"/>
              <a:gd fmla="*/ 2147483647 w 176" name="T56"/>
              <a:gd fmla="*/ 2147483647 h 117" name="T57"/>
              <a:gd fmla="*/ 2147483647 w 176" name="T58"/>
              <a:gd fmla="*/ 2147483647 h 117" name="T59"/>
              <a:gd fmla="*/ 2147483647 w 176" name="T60"/>
              <a:gd fmla="*/ 2147483647 h 117" name="T61"/>
              <a:gd fmla="*/ 2147483647 w 176" name="T62"/>
              <a:gd fmla="*/ 2147483647 h 117" name="T63"/>
              <a:gd fmla="*/ 2147483647 w 176" name="T64"/>
              <a:gd fmla="*/ 2147483647 h 117" name="T65"/>
              <a:gd fmla="*/ 2147483647 w 176" name="T66"/>
              <a:gd fmla="*/ 2147483647 h 117" name="T67"/>
              <a:gd fmla="*/ 0 60000 65536" name="T68"/>
              <a:gd fmla="*/ 0 60000 65536" name="T69"/>
              <a:gd fmla="*/ 0 60000 65536" name="T70"/>
              <a:gd fmla="*/ 0 60000 65536" name="T71"/>
              <a:gd fmla="*/ 0 60000 65536" name="T72"/>
              <a:gd fmla="*/ 0 60000 65536" name="T73"/>
              <a:gd fmla="*/ 0 60000 65536" name="T74"/>
              <a:gd fmla="*/ 0 60000 65536" name="T75"/>
              <a:gd fmla="*/ 0 60000 65536" name="T76"/>
              <a:gd fmla="*/ 0 60000 65536" name="T77"/>
              <a:gd fmla="*/ 0 60000 65536" name="T78"/>
              <a:gd fmla="*/ 0 60000 65536" name="T79"/>
              <a:gd fmla="*/ 0 60000 65536" name="T80"/>
              <a:gd fmla="*/ 0 60000 65536" name="T81"/>
              <a:gd fmla="*/ 0 60000 65536" name="T82"/>
              <a:gd fmla="*/ 0 60000 65536" name="T83"/>
              <a:gd fmla="*/ 0 60000 65536" name="T84"/>
              <a:gd fmla="*/ 0 60000 65536" name="T85"/>
              <a:gd fmla="*/ 0 60000 65536" name="T86"/>
              <a:gd fmla="*/ 0 60000 65536" name="T87"/>
              <a:gd fmla="*/ 0 60000 65536" name="T88"/>
              <a:gd fmla="*/ 0 60000 65536" name="T89"/>
              <a:gd fmla="*/ 0 60000 65536" name="T90"/>
              <a:gd fmla="*/ 0 60000 65536" name="T91"/>
              <a:gd fmla="*/ 0 60000 65536" name="T92"/>
              <a:gd fmla="*/ 0 60000 65536" name="T93"/>
              <a:gd fmla="*/ 0 60000 65536" name="T94"/>
              <a:gd fmla="*/ 0 60000 65536" name="T95"/>
              <a:gd fmla="*/ 0 60000 65536" name="T96"/>
              <a:gd fmla="*/ 0 60000 65536" name="T97"/>
              <a:gd fmla="*/ 0 60000 65536" name="T98"/>
              <a:gd fmla="*/ 0 60000 65536" name="T99"/>
              <a:gd fmla="*/ 0 60000 65536" name="T100"/>
              <a:gd fmla="*/ 0 60000 65536" name="T101"/>
              <a:gd fmla="*/ 0 w 176" name="T102"/>
              <a:gd fmla="*/ 0 h 117" name="T103"/>
              <a:gd fmla="*/ 176 w 176" name="T104"/>
              <a:gd fmla="*/ 117 h 117" name="T105"/>
            </a:gdLst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b="T105" l="T102" r="T104" t="T103"/>
            <a:pathLst>
              <a:path h="117" w="176">
                <a:moveTo>
                  <a:pt x="176" y="99"/>
                </a:moveTo>
                <a:cubicBezTo>
                  <a:pt x="176" y="108"/>
                  <a:pt x="176" y="108"/>
                  <a:pt x="176" y="108"/>
                </a:cubicBezTo>
                <a:cubicBezTo>
                  <a:pt x="176" y="113"/>
                  <a:pt x="169" y="117"/>
                  <a:pt x="161" y="117"/>
                </a:cubicBezTo>
                <a:cubicBezTo>
                  <a:pt x="15" y="117"/>
                  <a:pt x="15" y="117"/>
                  <a:pt x="15" y="117"/>
                </a:cubicBezTo>
                <a:cubicBezTo>
                  <a:pt x="7" y="117"/>
                  <a:pt x="0" y="113"/>
                  <a:pt x="0" y="108"/>
                </a:cubicBezTo>
                <a:cubicBezTo>
                  <a:pt x="0" y="99"/>
                  <a:pt x="0" y="99"/>
                  <a:pt x="0" y="99"/>
                </a:cubicBezTo>
                <a:cubicBezTo>
                  <a:pt x="15" y="99"/>
                  <a:pt x="15" y="99"/>
                  <a:pt x="15" y="99"/>
                </a:cubicBezTo>
                <a:cubicBezTo>
                  <a:pt x="161" y="99"/>
                  <a:pt x="161" y="99"/>
                  <a:pt x="161" y="99"/>
                </a:cubicBezTo>
                <a:lnTo>
                  <a:pt x="176" y="99"/>
                </a:lnTo>
                <a:close/>
                <a:moveTo>
                  <a:pt x="24" y="79"/>
                </a:moveTo>
                <a:cubicBezTo>
                  <a:pt x="24" y="14"/>
                  <a:pt x="24" y="14"/>
                  <a:pt x="24" y="14"/>
                </a:cubicBezTo>
                <a:cubicBezTo>
                  <a:pt x="24" y="6"/>
                  <a:pt x="30" y="0"/>
                  <a:pt x="38" y="0"/>
                </a:cubicBezTo>
                <a:cubicBezTo>
                  <a:pt x="138" y="0"/>
                  <a:pt x="138" y="0"/>
                  <a:pt x="138" y="0"/>
                </a:cubicBezTo>
                <a:cubicBezTo>
                  <a:pt x="146" y="0"/>
                  <a:pt x="152" y="6"/>
                  <a:pt x="152" y="14"/>
                </a:cubicBezTo>
                <a:cubicBezTo>
                  <a:pt x="152" y="79"/>
                  <a:pt x="152" y="79"/>
                  <a:pt x="152" y="79"/>
                </a:cubicBezTo>
                <a:cubicBezTo>
                  <a:pt x="152" y="87"/>
                  <a:pt x="146" y="93"/>
                  <a:pt x="138" y="93"/>
                </a:cubicBezTo>
                <a:cubicBezTo>
                  <a:pt x="38" y="93"/>
                  <a:pt x="38" y="93"/>
                  <a:pt x="38" y="93"/>
                </a:cubicBezTo>
                <a:cubicBezTo>
                  <a:pt x="30" y="93"/>
                  <a:pt x="24" y="87"/>
                  <a:pt x="24" y="79"/>
                </a:cubicBezTo>
                <a:close/>
                <a:moveTo>
                  <a:pt x="35" y="79"/>
                </a:moveTo>
                <a:cubicBezTo>
                  <a:pt x="35" y="80"/>
                  <a:pt x="37" y="82"/>
                  <a:pt x="38" y="82"/>
                </a:cubicBezTo>
                <a:cubicBezTo>
                  <a:pt x="138" y="82"/>
                  <a:pt x="138" y="82"/>
                  <a:pt x="138" y="82"/>
                </a:cubicBezTo>
                <a:cubicBezTo>
                  <a:pt x="139" y="82"/>
                  <a:pt x="141" y="80"/>
                  <a:pt x="141" y="79"/>
                </a:cubicBezTo>
                <a:cubicBezTo>
                  <a:pt x="141" y="14"/>
                  <a:pt x="141" y="14"/>
                  <a:pt x="141" y="14"/>
                </a:cubicBezTo>
                <a:cubicBezTo>
                  <a:pt x="141" y="13"/>
                  <a:pt x="139" y="11"/>
                  <a:pt x="138" y="11"/>
                </a:cubicBezTo>
                <a:cubicBezTo>
                  <a:pt x="38" y="11"/>
                  <a:pt x="38" y="11"/>
                  <a:pt x="38" y="11"/>
                </a:cubicBezTo>
                <a:cubicBezTo>
                  <a:pt x="37" y="11"/>
                  <a:pt x="35" y="13"/>
                  <a:pt x="35" y="14"/>
                </a:cubicBezTo>
                <a:lnTo>
                  <a:pt x="35" y="79"/>
                </a:lnTo>
                <a:close/>
                <a:moveTo>
                  <a:pt x="97" y="107"/>
                </a:moveTo>
                <a:cubicBezTo>
                  <a:pt x="97" y="106"/>
                  <a:pt x="96" y="105"/>
                  <a:pt x="95" y="105"/>
                </a:cubicBezTo>
                <a:cubicBezTo>
                  <a:pt x="81" y="105"/>
                  <a:pt x="81" y="105"/>
                  <a:pt x="81" y="105"/>
                </a:cubicBezTo>
                <a:cubicBezTo>
                  <a:pt x="80" y="105"/>
                  <a:pt x="79" y="106"/>
                  <a:pt x="79" y="107"/>
                </a:cubicBezTo>
                <a:cubicBezTo>
                  <a:pt x="79" y="107"/>
                  <a:pt x="80" y="108"/>
                  <a:pt x="81" y="108"/>
                </a:cubicBezTo>
                <a:cubicBezTo>
                  <a:pt x="95" y="108"/>
                  <a:pt x="95" y="108"/>
                  <a:pt x="95" y="108"/>
                </a:cubicBezTo>
                <a:cubicBezTo>
                  <a:pt x="96" y="108"/>
                  <a:pt x="97" y="107"/>
                  <a:pt x="97" y="107"/>
                </a:cubicBezTo>
                <a:close/>
              </a:path>
            </a:pathLst>
          </a:custGeom>
          <a:solidFill>
            <a:srgbClr val="F4F5F7"/>
          </a:solidFill>
          <a:ln>
            <a:noFill/>
          </a:ln>
        </p:spPr>
        <p:txBody>
          <a:bodyPr bIns="34290" lIns="68580" rIns="68580" tIns="34290"/>
          <a:lstStyle/>
          <a:p>
            <a:endParaRPr altLang="en-US" lang="zh-CN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8" name="Freeform 7"/>
          <p:cNvSpPr>
            <a:spLocks noChangeArrowheads="1" noEditPoints="1"/>
          </p:cNvSpPr>
          <p:nvPr/>
        </p:nvSpPr>
        <p:spPr bwMode="auto">
          <a:xfrm>
            <a:off x="6347076" y="1596914"/>
            <a:ext cx="337711" cy="309211"/>
          </a:xfrm>
          <a:custGeom>
            <a:gdLst>
              <a:gd fmla="*/ 2147483647 w 177" name="T0"/>
              <a:gd fmla="*/ 2147483647 h 164" name="T1"/>
              <a:gd fmla="*/ 2147483647 w 177" name="T2"/>
              <a:gd fmla="*/ 2147483647 h 164" name="T3"/>
              <a:gd fmla="*/ 2147483647 w 177" name="T4"/>
              <a:gd fmla="*/ 2147483647 h 164" name="T5"/>
              <a:gd fmla="*/ 2147483647 w 177" name="T6"/>
              <a:gd fmla="*/ 2147483647 h 164" name="T7"/>
              <a:gd fmla="*/ 2147483647 w 177" name="T8"/>
              <a:gd fmla="*/ 2147483647 h 164" name="T9"/>
              <a:gd fmla="*/ 2147483647 w 177" name="T10"/>
              <a:gd fmla="*/ 2147483647 h 164" name="T11"/>
              <a:gd fmla="*/ 2147483647 w 177" name="T12"/>
              <a:gd fmla="*/ 2147483647 h 164" name="T13"/>
              <a:gd fmla="*/ 2147483647 w 177" name="T14"/>
              <a:gd fmla="*/ 2147483647 h 164" name="T15"/>
              <a:gd fmla="*/ 2147483647 w 177" name="T16"/>
              <a:gd fmla="*/ 2147483647 h 164" name="T17"/>
              <a:gd fmla="*/ 2147483647 w 177" name="T18"/>
              <a:gd fmla="*/ 2147483647 h 164" name="T19"/>
              <a:gd fmla="*/ 2147483647 w 177" name="T20"/>
              <a:gd fmla="*/ 2147483647 h 164" name="T21"/>
              <a:gd fmla="*/ 2147483647 w 177" name="T22"/>
              <a:gd fmla="*/ 0 h 164" name="T23"/>
              <a:gd fmla="*/ 2147483647 w 177" name="T24"/>
              <a:gd fmla="*/ 2147483647 h 164" name="T25"/>
              <a:gd fmla="*/ 2147483647 w 177" name="T26"/>
              <a:gd fmla="*/ 2147483647 h 164" name="T27"/>
              <a:gd fmla="*/ 2147483647 w 177" name="T28"/>
              <a:gd fmla="*/ 2147483647 h 164" name="T29"/>
              <a:gd fmla="*/ 2147483647 w 177" name="T30"/>
              <a:gd fmla="*/ 2147483647 h 164" name="T31"/>
              <a:gd fmla="*/ 2147483647 w 177" name="T32"/>
              <a:gd fmla="*/ 2147483647 h 164" name="T33"/>
              <a:gd fmla="*/ 2147483647 w 177" name="T34"/>
              <a:gd fmla="*/ 2147483647 h 164" name="T35"/>
              <a:gd fmla="*/ 2147483647 w 177" name="T36"/>
              <a:gd fmla="*/ 2147483647 h 164" name="T37"/>
              <a:gd fmla="*/ 2147483647 w 177" name="T38"/>
              <a:gd fmla="*/ 2147483647 h 164" name="T39"/>
              <a:gd fmla="*/ 2147483647 w 177" name="T40"/>
              <a:gd fmla="*/ 2147483647 h 164" name="T41"/>
              <a:gd fmla="*/ 2147483647 w 177" name="T42"/>
              <a:gd fmla="*/ 2147483647 h 164" name="T43"/>
              <a:gd fmla="*/ 2147483647 w 177" name="T44"/>
              <a:gd fmla="*/ 2147483647 h 164" name="T45"/>
              <a:gd fmla="*/ 2147483647 w 177" name="T46"/>
              <a:gd fmla="*/ 2147483647 h 164" name="T47"/>
              <a:gd fmla="*/ 2147483647 w 177" name="T48"/>
              <a:gd fmla="*/ 2147483647 h 164" name="T49"/>
              <a:gd fmla="*/ 2147483647 w 177" name="T50"/>
              <a:gd fmla="*/ 2147483647 h 164" name="T51"/>
              <a:gd fmla="*/ 2147483647 w 177" name="T52"/>
              <a:gd fmla="*/ 2147483647 h 164" name="T53"/>
              <a:gd fmla="*/ 2147483647 w 177" name="T54"/>
              <a:gd fmla="*/ 2147483647 h 164" name="T55"/>
              <a:gd fmla="*/ 2147483647 w 177" name="T56"/>
              <a:gd fmla="*/ 2147483647 h 164" name="T57"/>
              <a:gd fmla="*/ 2147483647 w 177" name="T58"/>
              <a:gd fmla="*/ 0 h 164" name="T59"/>
              <a:gd fmla="*/ 2147483647 w 177" name="T60"/>
              <a:gd fmla="*/ 2147483647 h 164" name="T61"/>
              <a:gd fmla="*/ 2147483647 w 177" name="T62"/>
              <a:gd fmla="*/ 2147483647 h 164" name="T63"/>
              <a:gd fmla="*/ 2147483647 w 177" name="T64"/>
              <a:gd fmla="*/ 2147483647 h 164" name="T65"/>
              <a:gd fmla="*/ 2147483647 w 177" name="T66"/>
              <a:gd fmla="*/ 2147483647 h 164" name="T67"/>
              <a:gd fmla="*/ 2147483647 w 177" name="T68"/>
              <a:gd fmla="*/ 2147483647 h 164" name="T69"/>
              <a:gd fmla="*/ 2147483647 w 177" name="T70"/>
              <a:gd fmla="*/ 2147483647 h 164" name="T71"/>
              <a:gd fmla="*/ 2147483647 w 177" name="T72"/>
              <a:gd fmla="*/ 2147483647 h 164" name="T73"/>
              <a:gd fmla="*/ 2147483647 w 177" name="T74"/>
              <a:gd fmla="*/ 2147483647 h 164" name="T75"/>
              <a:gd fmla="*/ 2147483647 w 177" name="T76"/>
              <a:gd fmla="*/ 2147483647 h 164" name="T77"/>
              <a:gd fmla="*/ 2147483647 w 177" name="T78"/>
              <a:gd fmla="*/ 2147483647 h 164" name="T79"/>
              <a:gd fmla="*/ 2147483647 w 177" name="T80"/>
              <a:gd fmla="*/ 2147483647 h 164" name="T81"/>
              <a:gd fmla="*/ 0 60000 65536" name="T82"/>
              <a:gd fmla="*/ 0 60000 65536" name="T83"/>
              <a:gd fmla="*/ 0 60000 65536" name="T84"/>
              <a:gd fmla="*/ 0 60000 65536" name="T85"/>
              <a:gd fmla="*/ 0 60000 65536" name="T86"/>
              <a:gd fmla="*/ 0 60000 65536" name="T87"/>
              <a:gd fmla="*/ 0 60000 65536" name="T88"/>
              <a:gd fmla="*/ 0 60000 65536" name="T89"/>
              <a:gd fmla="*/ 0 60000 65536" name="T90"/>
              <a:gd fmla="*/ 0 60000 65536" name="T91"/>
              <a:gd fmla="*/ 0 60000 65536" name="T92"/>
              <a:gd fmla="*/ 0 60000 65536" name="T93"/>
              <a:gd fmla="*/ 0 60000 65536" name="T94"/>
              <a:gd fmla="*/ 0 60000 65536" name="T95"/>
              <a:gd fmla="*/ 0 60000 65536" name="T96"/>
              <a:gd fmla="*/ 0 60000 65536" name="T97"/>
              <a:gd fmla="*/ 0 60000 65536" name="T98"/>
              <a:gd fmla="*/ 0 60000 65536" name="T99"/>
              <a:gd fmla="*/ 0 60000 65536" name="T100"/>
              <a:gd fmla="*/ 0 60000 65536" name="T101"/>
              <a:gd fmla="*/ 0 60000 65536" name="T102"/>
              <a:gd fmla="*/ 0 60000 65536" name="T103"/>
              <a:gd fmla="*/ 0 60000 65536" name="T104"/>
              <a:gd fmla="*/ 0 60000 65536" name="T105"/>
              <a:gd fmla="*/ 0 60000 65536" name="T106"/>
              <a:gd fmla="*/ 0 60000 65536" name="T107"/>
              <a:gd fmla="*/ 0 60000 65536" name="T108"/>
              <a:gd fmla="*/ 0 60000 65536" name="T109"/>
              <a:gd fmla="*/ 0 60000 65536" name="T110"/>
              <a:gd fmla="*/ 0 60000 65536" name="T111"/>
              <a:gd fmla="*/ 0 60000 65536" name="T112"/>
              <a:gd fmla="*/ 0 60000 65536" name="T113"/>
              <a:gd fmla="*/ 0 60000 65536" name="T114"/>
              <a:gd fmla="*/ 0 60000 65536" name="T115"/>
              <a:gd fmla="*/ 0 60000 65536" name="T116"/>
              <a:gd fmla="*/ 0 60000 65536" name="T117"/>
              <a:gd fmla="*/ 0 60000 65536" name="T118"/>
              <a:gd fmla="*/ 0 60000 65536" name="T119"/>
              <a:gd fmla="*/ 0 60000 65536" name="T120"/>
              <a:gd fmla="*/ 0 60000 65536" name="T121"/>
              <a:gd fmla="*/ 0 60000 65536" name="T122"/>
              <a:gd fmla="*/ 0 w 177" name="T123"/>
              <a:gd fmla="*/ 0 h 164" name="T124"/>
              <a:gd fmla="*/ 177 w 177" name="T125"/>
              <a:gd fmla="*/ 164 h 164" name="T126"/>
            </a:gdLst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b="T126" l="T123" r="T125" t="T124"/>
            <a:pathLst>
              <a:path h="164" w="177">
                <a:moveTo>
                  <a:pt x="31" y="94"/>
                </a:moveTo>
                <a:cubicBezTo>
                  <a:pt x="19" y="94"/>
                  <a:pt x="19" y="94"/>
                  <a:pt x="19" y="94"/>
                </a:cubicBezTo>
                <a:cubicBezTo>
                  <a:pt x="9" y="94"/>
                  <a:pt x="1" y="89"/>
                  <a:pt x="1" y="79"/>
                </a:cubicBezTo>
                <a:cubicBezTo>
                  <a:pt x="1" y="72"/>
                  <a:pt x="0" y="47"/>
                  <a:pt x="12" y="47"/>
                </a:cubicBezTo>
                <a:cubicBezTo>
                  <a:pt x="14" y="47"/>
                  <a:pt x="24" y="55"/>
                  <a:pt x="36" y="55"/>
                </a:cubicBezTo>
                <a:cubicBezTo>
                  <a:pt x="40" y="55"/>
                  <a:pt x="44" y="54"/>
                  <a:pt x="48" y="52"/>
                </a:cubicBezTo>
                <a:cubicBezTo>
                  <a:pt x="48" y="54"/>
                  <a:pt x="48" y="57"/>
                  <a:pt x="48" y="59"/>
                </a:cubicBezTo>
                <a:cubicBezTo>
                  <a:pt x="48" y="67"/>
                  <a:pt x="50" y="75"/>
                  <a:pt x="55" y="82"/>
                </a:cubicBezTo>
                <a:cubicBezTo>
                  <a:pt x="46" y="82"/>
                  <a:pt x="37" y="86"/>
                  <a:pt x="31" y="94"/>
                </a:cubicBezTo>
                <a:close/>
                <a:moveTo>
                  <a:pt x="36" y="47"/>
                </a:moveTo>
                <a:cubicBezTo>
                  <a:pt x="23" y="47"/>
                  <a:pt x="12" y="36"/>
                  <a:pt x="12" y="23"/>
                </a:cubicBezTo>
                <a:cubicBezTo>
                  <a:pt x="12" y="10"/>
                  <a:pt x="23" y="0"/>
                  <a:pt x="36" y="0"/>
                </a:cubicBezTo>
                <a:cubicBezTo>
                  <a:pt x="49" y="0"/>
                  <a:pt x="59" y="10"/>
                  <a:pt x="59" y="23"/>
                </a:cubicBezTo>
                <a:cubicBezTo>
                  <a:pt x="59" y="36"/>
                  <a:pt x="49" y="47"/>
                  <a:pt x="36" y="47"/>
                </a:cubicBezTo>
                <a:close/>
                <a:moveTo>
                  <a:pt x="129" y="164"/>
                </a:moveTo>
                <a:cubicBezTo>
                  <a:pt x="49" y="164"/>
                  <a:pt x="49" y="164"/>
                  <a:pt x="49" y="164"/>
                </a:cubicBezTo>
                <a:cubicBezTo>
                  <a:pt x="34" y="164"/>
                  <a:pt x="24" y="155"/>
                  <a:pt x="24" y="140"/>
                </a:cubicBezTo>
                <a:cubicBezTo>
                  <a:pt x="24" y="120"/>
                  <a:pt x="29" y="88"/>
                  <a:pt x="56" y="88"/>
                </a:cubicBezTo>
                <a:cubicBezTo>
                  <a:pt x="59" y="88"/>
                  <a:pt x="70" y="101"/>
                  <a:pt x="89" y="101"/>
                </a:cubicBezTo>
                <a:cubicBezTo>
                  <a:pt x="107" y="101"/>
                  <a:pt x="118" y="88"/>
                  <a:pt x="121" y="88"/>
                </a:cubicBezTo>
                <a:cubicBezTo>
                  <a:pt x="148" y="88"/>
                  <a:pt x="153" y="120"/>
                  <a:pt x="153" y="140"/>
                </a:cubicBezTo>
                <a:cubicBezTo>
                  <a:pt x="153" y="155"/>
                  <a:pt x="143" y="164"/>
                  <a:pt x="129" y="164"/>
                </a:cubicBezTo>
                <a:close/>
                <a:moveTo>
                  <a:pt x="89" y="94"/>
                </a:moveTo>
                <a:cubicBezTo>
                  <a:pt x="69" y="94"/>
                  <a:pt x="53" y="78"/>
                  <a:pt x="53" y="59"/>
                </a:cubicBezTo>
                <a:cubicBezTo>
                  <a:pt x="53" y="39"/>
                  <a:pt x="69" y="23"/>
                  <a:pt x="89" y="23"/>
                </a:cubicBezTo>
                <a:cubicBezTo>
                  <a:pt x="108" y="23"/>
                  <a:pt x="124" y="39"/>
                  <a:pt x="124" y="59"/>
                </a:cubicBezTo>
                <a:cubicBezTo>
                  <a:pt x="124" y="78"/>
                  <a:pt x="108" y="94"/>
                  <a:pt x="89" y="94"/>
                </a:cubicBezTo>
                <a:close/>
                <a:moveTo>
                  <a:pt x="141" y="47"/>
                </a:moveTo>
                <a:cubicBezTo>
                  <a:pt x="128" y="47"/>
                  <a:pt x="118" y="36"/>
                  <a:pt x="118" y="23"/>
                </a:cubicBezTo>
                <a:cubicBezTo>
                  <a:pt x="118" y="10"/>
                  <a:pt x="128" y="0"/>
                  <a:pt x="141" y="0"/>
                </a:cubicBezTo>
                <a:cubicBezTo>
                  <a:pt x="154" y="0"/>
                  <a:pt x="165" y="10"/>
                  <a:pt x="165" y="23"/>
                </a:cubicBezTo>
                <a:cubicBezTo>
                  <a:pt x="165" y="36"/>
                  <a:pt x="154" y="47"/>
                  <a:pt x="141" y="47"/>
                </a:cubicBezTo>
                <a:close/>
                <a:moveTo>
                  <a:pt x="159" y="94"/>
                </a:moveTo>
                <a:cubicBezTo>
                  <a:pt x="146" y="94"/>
                  <a:pt x="146" y="94"/>
                  <a:pt x="146" y="94"/>
                </a:cubicBezTo>
                <a:cubicBezTo>
                  <a:pt x="140" y="86"/>
                  <a:pt x="132" y="82"/>
                  <a:pt x="122" y="82"/>
                </a:cubicBezTo>
                <a:cubicBezTo>
                  <a:pt x="127" y="75"/>
                  <a:pt x="130" y="67"/>
                  <a:pt x="130" y="59"/>
                </a:cubicBezTo>
                <a:cubicBezTo>
                  <a:pt x="130" y="57"/>
                  <a:pt x="129" y="54"/>
                  <a:pt x="129" y="52"/>
                </a:cubicBezTo>
                <a:cubicBezTo>
                  <a:pt x="133" y="54"/>
                  <a:pt x="137" y="55"/>
                  <a:pt x="141" y="55"/>
                </a:cubicBezTo>
                <a:cubicBezTo>
                  <a:pt x="154" y="55"/>
                  <a:pt x="163" y="47"/>
                  <a:pt x="165" y="47"/>
                </a:cubicBezTo>
                <a:cubicBezTo>
                  <a:pt x="177" y="47"/>
                  <a:pt x="177" y="72"/>
                  <a:pt x="177" y="79"/>
                </a:cubicBezTo>
                <a:cubicBezTo>
                  <a:pt x="177" y="89"/>
                  <a:pt x="168" y="94"/>
                  <a:pt x="159" y="94"/>
                </a:cubicBezTo>
                <a:close/>
              </a:path>
            </a:pathLst>
          </a:custGeom>
          <a:solidFill>
            <a:srgbClr val="F4F5F7"/>
          </a:solidFill>
          <a:ln>
            <a:noFill/>
          </a:ln>
        </p:spPr>
        <p:txBody>
          <a:bodyPr bIns="35243" lIns="67628" rIns="67628" tIns="35243"/>
          <a:lstStyle/>
          <a:p>
            <a:endParaRPr altLang="en-US" lang="zh-CN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mc:AlternateContent>
    <mc:Choice Requires="p14">
      <p:transition p14:dur="2000" spd="slow"/>
    </mc:Choice>
    <mc:Fallback>
      <p:transition spd="slow"/>
    </mc:Fallback>
  </mc:AlternateContent>
  <p:timing/>
</p:sld>
</file>

<file path=ppt/slides/slide1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E7ED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3" name="组合 2"/>
          <p:cNvGrpSpPr/>
          <p:nvPr/>
        </p:nvGrpSpPr>
        <p:grpSpPr>
          <a:xfrm>
            <a:off x="650443" y="148654"/>
            <a:ext cx="2829897" cy="622314"/>
            <a:chOff x="822390" y="235742"/>
            <a:chExt cx="3773196" cy="829751"/>
          </a:xfrm>
        </p:grpSpPr>
        <p:sp>
          <p:nvSpPr>
            <p:cNvPr id="7" name="TextBox 76"/>
            <p:cNvSpPr txBox="1"/>
            <p:nvPr/>
          </p:nvSpPr>
          <p:spPr>
            <a:xfrm>
              <a:off x="822390" y="235742"/>
              <a:ext cx="1767840" cy="426719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lang="zh-CN" sz="1500">
                  <a:solidFill>
                    <a:srgbClr val="BF8714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此处添加标题</a:t>
              </a: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822390" y="568947"/>
              <a:ext cx="3773196" cy="491743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altLang="zh-CN" lang="en-US" sz="700">
                  <a:solidFill>
                    <a:schemeClr val="tx1">
                      <a:lumMod val="65000"/>
                      <a:lumOff val="3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Please add a text description here, rice husk spring and autumn advertising templates.</a:t>
              </a:r>
            </a:p>
          </p:txBody>
        </p:sp>
      </p:grpSp>
      <p:sp>
        <p:nvSpPr>
          <p:cNvPr id="34" name="TextBox 76"/>
          <p:cNvSpPr txBox="1"/>
          <p:nvPr/>
        </p:nvSpPr>
        <p:spPr>
          <a:xfrm>
            <a:off x="105582" y="197898"/>
            <a:ext cx="540385" cy="480060"/>
          </a:xfrm>
          <a:prstGeom prst="rect">
            <a:avLst/>
          </a:prstGeom>
          <a:noFill/>
        </p:spPr>
        <p:txBody>
          <a:bodyPr bIns="34290" lIns="68580" rIns="68580" rtlCol="0" tIns="34290" wrap="none">
            <a:spAutoFit/>
          </a:bodyPr>
          <a:lstStyle/>
          <a:p>
            <a:r>
              <a:rPr altLang="zh-CN" lang="en-US" sz="2700">
                <a:solidFill>
                  <a:srgbClr val="BF8714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03</a:t>
            </a:r>
          </a:p>
        </p:txBody>
      </p:sp>
      <p:cxnSp>
        <p:nvCxnSpPr>
          <p:cNvPr id="35" name="直接连接符 34"/>
          <p:cNvCxnSpPr/>
          <p:nvPr/>
        </p:nvCxnSpPr>
        <p:spPr>
          <a:xfrm flipH="1">
            <a:off x="650443" y="175152"/>
            <a:ext cx="0" cy="530239"/>
          </a:xfrm>
          <a:prstGeom prst="line">
            <a:avLst/>
          </a:prstGeom>
          <a:ln w="28575">
            <a:solidFill>
              <a:srgbClr val="BF87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reeform 5"/>
          <p:cNvSpPr/>
          <p:nvPr/>
        </p:nvSpPr>
        <p:spPr bwMode="auto">
          <a:xfrm>
            <a:off x="3175265" y="1598574"/>
            <a:ext cx="1039380" cy="1247257"/>
          </a:xfrm>
          <a:custGeom>
            <a:gdLst>
              <a:gd fmla="*/ 325 w 650" name="T0"/>
              <a:gd fmla="*/ 0 h 780" name="T1"/>
              <a:gd fmla="*/ 488 w 650" name="T2"/>
              <a:gd fmla="*/ 98 h 780" name="T3"/>
              <a:gd fmla="*/ 650 w 650" name="T4"/>
              <a:gd fmla="*/ 195 h 780" name="T5"/>
              <a:gd fmla="*/ 650 w 650" name="T6"/>
              <a:gd fmla="*/ 390 h 780" name="T7"/>
              <a:gd fmla="*/ 650 w 650" name="T8"/>
              <a:gd fmla="*/ 585 h 780" name="T9"/>
              <a:gd fmla="*/ 488 w 650" name="T10"/>
              <a:gd fmla="*/ 682 h 780" name="T11"/>
              <a:gd fmla="*/ 325 w 650" name="T12"/>
              <a:gd fmla="*/ 780 h 780" name="T13"/>
              <a:gd fmla="*/ 163 w 650" name="T14"/>
              <a:gd fmla="*/ 682 h 780" name="T15"/>
              <a:gd fmla="*/ 0 w 650" name="T16"/>
              <a:gd fmla="*/ 585 h 780" name="T17"/>
              <a:gd fmla="*/ 0 w 650" name="T18"/>
              <a:gd fmla="*/ 390 h 780" name="T19"/>
              <a:gd fmla="*/ 0 w 650" name="T20"/>
              <a:gd fmla="*/ 195 h 780" name="T21"/>
              <a:gd fmla="*/ 163 w 650" name="T22"/>
              <a:gd fmla="*/ 98 h 780" name="T23"/>
              <a:gd fmla="*/ 325 w 650" name="T24"/>
              <a:gd fmla="*/ 0 h 780" name="T2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b="b" l="0" r="r" t="0"/>
            <a:pathLst>
              <a:path h="780" w="650">
                <a:moveTo>
                  <a:pt x="325" y="0"/>
                </a:moveTo>
                <a:lnTo>
                  <a:pt x="488" y="98"/>
                </a:lnTo>
                <a:lnTo>
                  <a:pt x="650" y="195"/>
                </a:lnTo>
                <a:lnTo>
                  <a:pt x="650" y="390"/>
                </a:lnTo>
                <a:lnTo>
                  <a:pt x="650" y="585"/>
                </a:lnTo>
                <a:lnTo>
                  <a:pt x="488" y="682"/>
                </a:lnTo>
                <a:lnTo>
                  <a:pt x="325" y="780"/>
                </a:lnTo>
                <a:lnTo>
                  <a:pt x="163" y="682"/>
                </a:lnTo>
                <a:lnTo>
                  <a:pt x="0" y="585"/>
                </a:lnTo>
                <a:lnTo>
                  <a:pt x="0" y="390"/>
                </a:lnTo>
                <a:lnTo>
                  <a:pt x="0" y="195"/>
                </a:lnTo>
                <a:lnTo>
                  <a:pt x="163" y="98"/>
                </a:lnTo>
                <a:lnTo>
                  <a:pt x="325" y="0"/>
                </a:lnTo>
                <a:close/>
              </a:path>
            </a:pathLst>
          </a:custGeom>
          <a:solidFill>
            <a:srgbClr val="BF8714"/>
          </a:solidFill>
          <a:ln w="19050">
            <a:noFill/>
          </a:ln>
        </p:spPr>
        <p:txBody>
          <a:bodyPr anchor="t" anchorCtr="0" bIns="34290" compatLnSpc="1" lIns="68580" numCol="1" rIns="68580" tIns="34290" vert="horz" wrap="square"/>
          <a:lstStyle/>
          <a:p>
            <a:endParaRPr lang="en-US" sz="21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Freeform 6"/>
          <p:cNvSpPr/>
          <p:nvPr/>
        </p:nvSpPr>
        <p:spPr bwMode="auto">
          <a:xfrm>
            <a:off x="4323380" y="1598574"/>
            <a:ext cx="1039380" cy="1247257"/>
          </a:xfrm>
          <a:custGeom>
            <a:gdLst>
              <a:gd fmla="*/ 325 w 650" name="T0"/>
              <a:gd fmla="*/ 0 h 780" name="T1"/>
              <a:gd fmla="*/ 488 w 650" name="T2"/>
              <a:gd fmla="*/ 98 h 780" name="T3"/>
              <a:gd fmla="*/ 650 w 650" name="T4"/>
              <a:gd fmla="*/ 195 h 780" name="T5"/>
              <a:gd fmla="*/ 650 w 650" name="T6"/>
              <a:gd fmla="*/ 390 h 780" name="T7"/>
              <a:gd fmla="*/ 650 w 650" name="T8"/>
              <a:gd fmla="*/ 585 h 780" name="T9"/>
              <a:gd fmla="*/ 488 w 650" name="T10"/>
              <a:gd fmla="*/ 682 h 780" name="T11"/>
              <a:gd fmla="*/ 325 w 650" name="T12"/>
              <a:gd fmla="*/ 780 h 780" name="T13"/>
              <a:gd fmla="*/ 163 w 650" name="T14"/>
              <a:gd fmla="*/ 682 h 780" name="T15"/>
              <a:gd fmla="*/ 0 w 650" name="T16"/>
              <a:gd fmla="*/ 585 h 780" name="T17"/>
              <a:gd fmla="*/ 0 w 650" name="T18"/>
              <a:gd fmla="*/ 390 h 780" name="T19"/>
              <a:gd fmla="*/ 0 w 650" name="T20"/>
              <a:gd fmla="*/ 195 h 780" name="T21"/>
              <a:gd fmla="*/ 163 w 650" name="T22"/>
              <a:gd fmla="*/ 98 h 780" name="T23"/>
              <a:gd fmla="*/ 325 w 650" name="T24"/>
              <a:gd fmla="*/ 0 h 780" name="T2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b="b" l="0" r="r" t="0"/>
            <a:pathLst>
              <a:path h="780" w="650">
                <a:moveTo>
                  <a:pt x="325" y="0"/>
                </a:moveTo>
                <a:lnTo>
                  <a:pt x="488" y="98"/>
                </a:lnTo>
                <a:lnTo>
                  <a:pt x="650" y="195"/>
                </a:lnTo>
                <a:lnTo>
                  <a:pt x="650" y="390"/>
                </a:lnTo>
                <a:lnTo>
                  <a:pt x="650" y="585"/>
                </a:lnTo>
                <a:lnTo>
                  <a:pt x="488" y="682"/>
                </a:lnTo>
                <a:lnTo>
                  <a:pt x="325" y="780"/>
                </a:lnTo>
                <a:lnTo>
                  <a:pt x="163" y="682"/>
                </a:lnTo>
                <a:lnTo>
                  <a:pt x="0" y="585"/>
                </a:lnTo>
                <a:lnTo>
                  <a:pt x="0" y="390"/>
                </a:lnTo>
                <a:lnTo>
                  <a:pt x="0" y="195"/>
                </a:lnTo>
                <a:lnTo>
                  <a:pt x="163" y="98"/>
                </a:lnTo>
                <a:lnTo>
                  <a:pt x="325" y="0"/>
                </a:lnTo>
                <a:close/>
              </a:path>
            </a:pathLst>
          </a:custGeom>
          <a:solidFill>
            <a:srgbClr val="886D27"/>
          </a:solidFill>
          <a:ln w="19050">
            <a:noFill/>
          </a:ln>
        </p:spPr>
        <p:txBody>
          <a:bodyPr anchor="t" anchorCtr="0" bIns="34290" compatLnSpc="1" lIns="68580" numCol="1" rIns="68580" tIns="34290" vert="horz" wrap="square"/>
          <a:lstStyle/>
          <a:p>
            <a:endParaRPr lang="en-US" sz="21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Freeform 7"/>
          <p:cNvSpPr/>
          <p:nvPr/>
        </p:nvSpPr>
        <p:spPr bwMode="auto">
          <a:xfrm>
            <a:off x="3773014" y="2634756"/>
            <a:ext cx="1037781" cy="1245658"/>
          </a:xfrm>
          <a:custGeom>
            <a:gdLst>
              <a:gd fmla="*/ 324 w 649" name="T0"/>
              <a:gd fmla="*/ 0 h 779" name="T1"/>
              <a:gd fmla="*/ 487 w 649" name="T2"/>
              <a:gd fmla="*/ 98 h 779" name="T3"/>
              <a:gd fmla="*/ 649 w 649" name="T4"/>
              <a:gd fmla="*/ 195 h 779" name="T5"/>
              <a:gd fmla="*/ 649 w 649" name="T6"/>
              <a:gd fmla="*/ 390 h 779" name="T7"/>
              <a:gd fmla="*/ 649 w 649" name="T8"/>
              <a:gd fmla="*/ 584 h 779" name="T9"/>
              <a:gd fmla="*/ 487 w 649" name="T10"/>
              <a:gd fmla="*/ 682 h 779" name="T11"/>
              <a:gd fmla="*/ 324 w 649" name="T12"/>
              <a:gd fmla="*/ 779 h 779" name="T13"/>
              <a:gd fmla="*/ 162 w 649" name="T14"/>
              <a:gd fmla="*/ 682 h 779" name="T15"/>
              <a:gd fmla="*/ 0 w 649" name="T16"/>
              <a:gd fmla="*/ 584 h 779" name="T17"/>
              <a:gd fmla="*/ 0 w 649" name="T18"/>
              <a:gd fmla="*/ 390 h 779" name="T19"/>
              <a:gd fmla="*/ 0 w 649" name="T20"/>
              <a:gd fmla="*/ 195 h 779" name="T21"/>
              <a:gd fmla="*/ 162 w 649" name="T22"/>
              <a:gd fmla="*/ 98 h 779" name="T23"/>
              <a:gd fmla="*/ 324 w 649" name="T24"/>
              <a:gd fmla="*/ 0 h 779" name="T2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b="b" l="0" r="r" t="0"/>
            <a:pathLst>
              <a:path h="779" w="649">
                <a:moveTo>
                  <a:pt x="324" y="0"/>
                </a:moveTo>
                <a:lnTo>
                  <a:pt x="487" y="98"/>
                </a:lnTo>
                <a:lnTo>
                  <a:pt x="649" y="195"/>
                </a:lnTo>
                <a:lnTo>
                  <a:pt x="649" y="390"/>
                </a:lnTo>
                <a:lnTo>
                  <a:pt x="649" y="584"/>
                </a:lnTo>
                <a:lnTo>
                  <a:pt x="487" y="682"/>
                </a:lnTo>
                <a:lnTo>
                  <a:pt x="324" y="779"/>
                </a:lnTo>
                <a:lnTo>
                  <a:pt x="162" y="682"/>
                </a:lnTo>
                <a:lnTo>
                  <a:pt x="0" y="584"/>
                </a:lnTo>
                <a:lnTo>
                  <a:pt x="0" y="390"/>
                </a:lnTo>
                <a:lnTo>
                  <a:pt x="0" y="195"/>
                </a:lnTo>
                <a:lnTo>
                  <a:pt x="162" y="98"/>
                </a:lnTo>
                <a:lnTo>
                  <a:pt x="324" y="0"/>
                </a:lnTo>
                <a:close/>
              </a:path>
            </a:pathLst>
          </a:custGeom>
          <a:solidFill>
            <a:srgbClr val="886D27"/>
          </a:solidFill>
          <a:ln w="19050">
            <a:noFill/>
          </a:ln>
        </p:spPr>
        <p:txBody>
          <a:bodyPr anchor="t" anchorCtr="0" bIns="34290" compatLnSpc="1" lIns="68580" numCol="1" rIns="68580" tIns="34290" vert="horz" wrap="square"/>
          <a:lstStyle/>
          <a:p>
            <a:endParaRPr lang="en-US" sz="21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Freeform 8"/>
          <p:cNvSpPr/>
          <p:nvPr/>
        </p:nvSpPr>
        <p:spPr bwMode="auto">
          <a:xfrm>
            <a:off x="4919530" y="2634756"/>
            <a:ext cx="1039380" cy="1245658"/>
          </a:xfrm>
          <a:custGeom>
            <a:gdLst>
              <a:gd fmla="*/ 325 w 650" name="T0"/>
              <a:gd fmla="*/ 0 h 779" name="T1"/>
              <a:gd fmla="*/ 488 w 650" name="T2"/>
              <a:gd fmla="*/ 98 h 779" name="T3"/>
              <a:gd fmla="*/ 650 w 650" name="T4"/>
              <a:gd fmla="*/ 195 h 779" name="T5"/>
              <a:gd fmla="*/ 650 w 650" name="T6"/>
              <a:gd fmla="*/ 390 h 779" name="T7"/>
              <a:gd fmla="*/ 650 w 650" name="T8"/>
              <a:gd fmla="*/ 584 h 779" name="T9"/>
              <a:gd fmla="*/ 488 w 650" name="T10"/>
              <a:gd fmla="*/ 682 h 779" name="T11"/>
              <a:gd fmla="*/ 325 w 650" name="T12"/>
              <a:gd fmla="*/ 779 h 779" name="T13"/>
              <a:gd fmla="*/ 163 w 650" name="T14"/>
              <a:gd fmla="*/ 682 h 779" name="T15"/>
              <a:gd fmla="*/ 0 w 650" name="T16"/>
              <a:gd fmla="*/ 584 h 779" name="T17"/>
              <a:gd fmla="*/ 0 w 650" name="T18"/>
              <a:gd fmla="*/ 390 h 779" name="T19"/>
              <a:gd fmla="*/ 0 w 650" name="T20"/>
              <a:gd fmla="*/ 195 h 779" name="T21"/>
              <a:gd fmla="*/ 163 w 650" name="T22"/>
              <a:gd fmla="*/ 98 h 779" name="T23"/>
              <a:gd fmla="*/ 325 w 650" name="T24"/>
              <a:gd fmla="*/ 0 h 779" name="T2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b="b" l="0" r="r" t="0"/>
            <a:pathLst>
              <a:path h="779" w="650">
                <a:moveTo>
                  <a:pt x="325" y="0"/>
                </a:moveTo>
                <a:lnTo>
                  <a:pt x="488" y="98"/>
                </a:lnTo>
                <a:lnTo>
                  <a:pt x="650" y="195"/>
                </a:lnTo>
                <a:lnTo>
                  <a:pt x="650" y="390"/>
                </a:lnTo>
                <a:lnTo>
                  <a:pt x="650" y="584"/>
                </a:lnTo>
                <a:lnTo>
                  <a:pt x="488" y="682"/>
                </a:lnTo>
                <a:lnTo>
                  <a:pt x="325" y="779"/>
                </a:lnTo>
                <a:lnTo>
                  <a:pt x="163" y="682"/>
                </a:lnTo>
                <a:lnTo>
                  <a:pt x="0" y="584"/>
                </a:lnTo>
                <a:lnTo>
                  <a:pt x="0" y="390"/>
                </a:lnTo>
                <a:lnTo>
                  <a:pt x="0" y="195"/>
                </a:lnTo>
                <a:lnTo>
                  <a:pt x="163" y="98"/>
                </a:lnTo>
                <a:lnTo>
                  <a:pt x="325" y="0"/>
                </a:lnTo>
                <a:close/>
              </a:path>
            </a:pathLst>
          </a:custGeom>
          <a:solidFill>
            <a:srgbClr val="BF8714"/>
          </a:solidFill>
          <a:ln w="19050">
            <a:noFill/>
          </a:ln>
        </p:spPr>
        <p:txBody>
          <a:bodyPr anchor="t" anchorCtr="0" bIns="34290" compatLnSpc="1" lIns="68580" numCol="1" rIns="68580" tIns="34290" vert="horz" wrap="square"/>
          <a:lstStyle/>
          <a:p>
            <a:endParaRPr lang="en-US" sz="21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12" name="Group 12"/>
          <p:cNvGrpSpPr/>
          <p:nvPr/>
        </p:nvGrpSpPr>
        <p:grpSpPr>
          <a:xfrm>
            <a:off x="4618772" y="1956046"/>
            <a:ext cx="448595" cy="562469"/>
            <a:chOff x="5106627" y="2260366"/>
            <a:chExt cx="324452" cy="406813"/>
          </a:xfrm>
          <a:solidFill>
            <a:schemeClr val="bg1"/>
          </a:solidFill>
        </p:grpSpPr>
        <p:sp>
          <p:nvSpPr>
            <p:cNvPr id="13" name="Freeform 80"/>
            <p:cNvSpPr/>
            <p:nvPr/>
          </p:nvSpPr>
          <p:spPr bwMode="auto">
            <a:xfrm>
              <a:off x="5106627" y="2430079"/>
              <a:ext cx="324452" cy="134772"/>
            </a:xfrm>
            <a:custGeom>
              <a:gdLst>
                <a:gd fmla="*/ 49 w 98" name="T0"/>
                <a:gd fmla="*/ 16 h 40" name="T1"/>
                <a:gd fmla="*/ 2 w 98" name="T2"/>
                <a:gd fmla="*/ 0 h 40" name="T3"/>
                <a:gd fmla="*/ 0 w 98" name="T4"/>
                <a:gd fmla="*/ 5 h 40" name="T5"/>
                <a:gd fmla="*/ 0 w 98" name="T6"/>
                <a:gd fmla="*/ 20 h 40" name="T7"/>
                <a:gd fmla="*/ 49 w 98" name="T8"/>
                <a:gd fmla="*/ 40 h 40" name="T9"/>
                <a:gd fmla="*/ 98 w 98" name="T10"/>
                <a:gd fmla="*/ 20 h 40" name="T11"/>
                <a:gd fmla="*/ 98 w 98" name="T12"/>
                <a:gd fmla="*/ 5 h 40" name="T13"/>
                <a:gd fmla="*/ 96 w 98" name="T14"/>
                <a:gd fmla="*/ 0 h 40" name="T15"/>
                <a:gd fmla="*/ 49 w 98" name="T16"/>
                <a:gd fmla="*/ 16 h 40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40" w="98">
                  <a:moveTo>
                    <a:pt x="49" y="16"/>
                  </a:moveTo>
                  <a:cubicBezTo>
                    <a:pt x="26" y="16"/>
                    <a:pt x="7" y="9"/>
                    <a:pt x="2" y="0"/>
                  </a:cubicBezTo>
                  <a:cubicBezTo>
                    <a:pt x="1" y="2"/>
                    <a:pt x="0" y="3"/>
                    <a:pt x="0" y="5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31"/>
                    <a:pt x="22" y="40"/>
                    <a:pt x="49" y="40"/>
                  </a:cubicBezTo>
                  <a:cubicBezTo>
                    <a:pt x="76" y="40"/>
                    <a:pt x="98" y="31"/>
                    <a:pt x="98" y="20"/>
                  </a:cubicBezTo>
                  <a:cubicBezTo>
                    <a:pt x="98" y="5"/>
                    <a:pt x="98" y="5"/>
                    <a:pt x="98" y="5"/>
                  </a:cubicBezTo>
                  <a:cubicBezTo>
                    <a:pt x="98" y="3"/>
                    <a:pt x="97" y="2"/>
                    <a:pt x="96" y="0"/>
                  </a:cubicBezTo>
                  <a:cubicBezTo>
                    <a:pt x="91" y="9"/>
                    <a:pt x="72" y="16"/>
                    <a:pt x="49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 sz="21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4" name="Freeform 81"/>
            <p:cNvSpPr/>
            <p:nvPr/>
          </p:nvSpPr>
          <p:spPr bwMode="auto">
            <a:xfrm>
              <a:off x="5106627" y="2534902"/>
              <a:ext cx="324452" cy="132277"/>
            </a:xfrm>
            <a:custGeom>
              <a:gdLst>
                <a:gd fmla="*/ 49 w 98" name="T0"/>
                <a:gd fmla="*/ 15 h 40" name="T1"/>
                <a:gd fmla="*/ 2 w 98" name="T2"/>
                <a:gd fmla="*/ 0 h 40" name="T3"/>
                <a:gd fmla="*/ 0 w 98" name="T4"/>
                <a:gd fmla="*/ 4 h 40" name="T5"/>
                <a:gd fmla="*/ 0 w 98" name="T6"/>
                <a:gd fmla="*/ 19 h 40" name="T7"/>
                <a:gd fmla="*/ 49 w 98" name="T8"/>
                <a:gd fmla="*/ 40 h 40" name="T9"/>
                <a:gd fmla="*/ 98 w 98" name="T10"/>
                <a:gd fmla="*/ 19 h 40" name="T11"/>
                <a:gd fmla="*/ 98 w 98" name="T12"/>
                <a:gd fmla="*/ 4 h 40" name="T13"/>
                <a:gd fmla="*/ 96 w 98" name="T14"/>
                <a:gd fmla="*/ 0 h 40" name="T15"/>
                <a:gd fmla="*/ 49 w 98" name="T16"/>
                <a:gd fmla="*/ 15 h 40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40" w="98">
                  <a:moveTo>
                    <a:pt x="49" y="15"/>
                  </a:moveTo>
                  <a:cubicBezTo>
                    <a:pt x="26" y="15"/>
                    <a:pt x="7" y="9"/>
                    <a:pt x="2" y="0"/>
                  </a:cubicBezTo>
                  <a:cubicBezTo>
                    <a:pt x="1" y="1"/>
                    <a:pt x="0" y="3"/>
                    <a:pt x="0" y="4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31"/>
                    <a:pt x="22" y="40"/>
                    <a:pt x="49" y="40"/>
                  </a:cubicBezTo>
                  <a:cubicBezTo>
                    <a:pt x="76" y="40"/>
                    <a:pt x="98" y="31"/>
                    <a:pt x="98" y="19"/>
                  </a:cubicBezTo>
                  <a:cubicBezTo>
                    <a:pt x="98" y="4"/>
                    <a:pt x="98" y="4"/>
                    <a:pt x="98" y="4"/>
                  </a:cubicBezTo>
                  <a:cubicBezTo>
                    <a:pt x="98" y="3"/>
                    <a:pt x="97" y="1"/>
                    <a:pt x="96" y="0"/>
                  </a:cubicBezTo>
                  <a:cubicBezTo>
                    <a:pt x="91" y="9"/>
                    <a:pt x="72" y="15"/>
                    <a:pt x="49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 sz="21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5" name="Freeform 82"/>
            <p:cNvSpPr/>
            <p:nvPr/>
          </p:nvSpPr>
          <p:spPr bwMode="auto">
            <a:xfrm>
              <a:off x="5106627" y="2330248"/>
              <a:ext cx="324452" cy="137269"/>
            </a:xfrm>
            <a:custGeom>
              <a:gdLst>
                <a:gd fmla="*/ 96 w 98" name="T0"/>
                <a:gd fmla="*/ 0 h 41" name="T1"/>
                <a:gd fmla="*/ 49 w 98" name="T2"/>
                <a:gd fmla="*/ 15 h 41" name="T3"/>
                <a:gd fmla="*/ 2 w 98" name="T4"/>
                <a:gd fmla="*/ 0 h 41" name="T5"/>
                <a:gd fmla="*/ 0 w 98" name="T6"/>
                <a:gd fmla="*/ 5 h 41" name="T7"/>
                <a:gd fmla="*/ 0 w 98" name="T8"/>
                <a:gd fmla="*/ 20 h 41" name="T9"/>
                <a:gd fmla="*/ 49 w 98" name="T10"/>
                <a:gd fmla="*/ 41 h 41" name="T11"/>
                <a:gd fmla="*/ 98 w 98" name="T12"/>
                <a:gd fmla="*/ 20 h 41" name="T13"/>
                <a:gd fmla="*/ 98 w 98" name="T14"/>
                <a:gd fmla="*/ 5 h 41" name="T15"/>
                <a:gd fmla="*/ 96 w 98" name="T16"/>
                <a:gd fmla="*/ 0 h 41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41" w="98">
                  <a:moveTo>
                    <a:pt x="96" y="0"/>
                  </a:moveTo>
                  <a:cubicBezTo>
                    <a:pt x="95" y="9"/>
                    <a:pt x="75" y="15"/>
                    <a:pt x="49" y="15"/>
                  </a:cubicBezTo>
                  <a:cubicBezTo>
                    <a:pt x="24" y="15"/>
                    <a:pt x="3" y="9"/>
                    <a:pt x="2" y="0"/>
                  </a:cubicBezTo>
                  <a:cubicBezTo>
                    <a:pt x="1" y="2"/>
                    <a:pt x="0" y="3"/>
                    <a:pt x="0" y="5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31"/>
                    <a:pt x="22" y="41"/>
                    <a:pt x="49" y="41"/>
                  </a:cubicBezTo>
                  <a:cubicBezTo>
                    <a:pt x="76" y="41"/>
                    <a:pt x="98" y="31"/>
                    <a:pt x="98" y="20"/>
                  </a:cubicBezTo>
                  <a:cubicBezTo>
                    <a:pt x="98" y="5"/>
                    <a:pt x="98" y="5"/>
                    <a:pt x="98" y="5"/>
                  </a:cubicBezTo>
                  <a:cubicBezTo>
                    <a:pt x="98" y="3"/>
                    <a:pt x="97" y="2"/>
                    <a:pt x="9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 sz="21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6" name="Oval 83"/>
            <p:cNvSpPr>
              <a:spLocks noChangeArrowheads="1"/>
            </p:cNvSpPr>
            <p:nvPr/>
          </p:nvSpPr>
          <p:spPr bwMode="auto">
            <a:xfrm>
              <a:off x="5111618" y="2260366"/>
              <a:ext cx="316965" cy="10731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 sz="21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4084860" y="2988429"/>
            <a:ext cx="414088" cy="538315"/>
            <a:chOff x="6421904" y="4798576"/>
            <a:chExt cx="299494" cy="389342"/>
          </a:xfrm>
          <a:solidFill>
            <a:schemeClr val="bg1"/>
          </a:solidFill>
        </p:grpSpPr>
        <p:sp>
          <p:nvSpPr>
            <p:cNvPr id="18" name="Freeform 170"/>
            <p:cNvSpPr/>
            <p:nvPr/>
          </p:nvSpPr>
          <p:spPr bwMode="auto">
            <a:xfrm>
              <a:off x="6421904" y="4910886"/>
              <a:ext cx="299494" cy="277032"/>
            </a:xfrm>
            <a:custGeom>
              <a:gdLst>
                <a:gd fmla="*/ 45 w 90" name="T0"/>
                <a:gd fmla="*/ 83 h 83" name="T1"/>
                <a:gd fmla="*/ 90 w 90" name="T2"/>
                <a:gd fmla="*/ 0 h 83" name="T3"/>
                <a:gd fmla="*/ 0 w 90" name="T4"/>
                <a:gd fmla="*/ 0 h 83" name="T5"/>
                <a:gd fmla="*/ 45 w 90" name="T6"/>
                <a:gd fmla="*/ 83 h 83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83" w="90">
                  <a:moveTo>
                    <a:pt x="45" y="83"/>
                  </a:moveTo>
                  <a:cubicBezTo>
                    <a:pt x="90" y="59"/>
                    <a:pt x="90" y="0"/>
                    <a:pt x="9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59"/>
                    <a:pt x="45" y="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 sz="21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9" name="Freeform 171"/>
            <p:cNvSpPr/>
            <p:nvPr/>
          </p:nvSpPr>
          <p:spPr bwMode="auto">
            <a:xfrm>
              <a:off x="6421904" y="4798576"/>
              <a:ext cx="299494" cy="94840"/>
            </a:xfrm>
            <a:custGeom>
              <a:gdLst>
                <a:gd fmla="*/ 84 w 90" name="T0"/>
                <a:gd fmla="*/ 0 h 29" name="T1"/>
                <a:gd fmla="*/ 68 w 90" name="T2"/>
                <a:gd fmla="*/ 16 h 29" name="T3"/>
                <a:gd fmla="*/ 52 w 90" name="T4"/>
                <a:gd fmla="*/ 0 h 29" name="T5"/>
                <a:gd fmla="*/ 39 w 90" name="T6"/>
                <a:gd fmla="*/ 0 h 29" name="T7"/>
                <a:gd fmla="*/ 23 w 90" name="T8"/>
                <a:gd fmla="*/ 16 h 29" name="T9"/>
                <a:gd fmla="*/ 7 w 90" name="T10"/>
                <a:gd fmla="*/ 0 h 29" name="T11"/>
                <a:gd fmla="*/ 0 w 90" name="T12"/>
                <a:gd fmla="*/ 0 h 29" name="T13"/>
                <a:gd fmla="*/ 0 w 90" name="T14"/>
                <a:gd fmla="*/ 29 h 29" name="T15"/>
                <a:gd fmla="*/ 90 w 90" name="T16"/>
                <a:gd fmla="*/ 29 h 29" name="T17"/>
                <a:gd fmla="*/ 90 w 90" name="T18"/>
                <a:gd fmla="*/ 0 h 29" name="T19"/>
                <a:gd fmla="*/ 84 w 90" name="T20"/>
                <a:gd fmla="*/ 0 h 29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28" w="90">
                  <a:moveTo>
                    <a:pt x="84" y="0"/>
                  </a:moveTo>
                  <a:cubicBezTo>
                    <a:pt x="84" y="9"/>
                    <a:pt x="77" y="16"/>
                    <a:pt x="68" y="16"/>
                  </a:cubicBezTo>
                  <a:cubicBezTo>
                    <a:pt x="59" y="16"/>
                    <a:pt x="52" y="9"/>
                    <a:pt x="52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9" y="9"/>
                    <a:pt x="32" y="16"/>
                    <a:pt x="23" y="16"/>
                  </a:cubicBezTo>
                  <a:cubicBezTo>
                    <a:pt x="14" y="16"/>
                    <a:pt x="7" y="9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90" y="29"/>
                    <a:pt x="90" y="29"/>
                    <a:pt x="90" y="29"/>
                  </a:cubicBezTo>
                  <a:cubicBezTo>
                    <a:pt x="90" y="0"/>
                    <a:pt x="90" y="0"/>
                    <a:pt x="90" y="0"/>
                  </a:cubicBezTo>
                  <a:lnTo>
                    <a:pt x="8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 sz="21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3471846" y="2017716"/>
            <a:ext cx="446217" cy="439135"/>
            <a:chOff x="1587575" y="2265358"/>
            <a:chExt cx="314468" cy="309477"/>
          </a:xfrm>
          <a:solidFill>
            <a:schemeClr val="bg1"/>
          </a:solidFill>
        </p:grpSpPr>
        <p:sp>
          <p:nvSpPr>
            <p:cNvPr id="21" name="Freeform 59"/>
            <p:cNvSpPr>
              <a:spLocks noEditPoints="1"/>
            </p:cNvSpPr>
            <p:nvPr/>
          </p:nvSpPr>
          <p:spPr bwMode="auto">
            <a:xfrm>
              <a:off x="1587575" y="2265358"/>
              <a:ext cx="314468" cy="309477"/>
            </a:xfrm>
            <a:custGeom>
              <a:gdLst>
                <a:gd fmla="*/ 82 w 95" name="T0"/>
                <a:gd fmla="*/ 57 h 93" name="T1"/>
                <a:gd fmla="*/ 95 w 95" name="T2"/>
                <a:gd fmla="*/ 51 h 93" name="T3"/>
                <a:gd fmla="*/ 95 w 95" name="T4"/>
                <a:gd fmla="*/ 41 h 93" name="T5"/>
                <a:gd fmla="*/ 82 w 95" name="T6"/>
                <a:gd fmla="*/ 36 h 93" name="T7"/>
                <a:gd fmla="*/ 80 w 95" name="T8"/>
                <a:gd fmla="*/ 30 h 93" name="T9"/>
                <a:gd fmla="*/ 85 w 95" name="T10"/>
                <a:gd fmla="*/ 17 h 93" name="T11"/>
                <a:gd fmla="*/ 77 w 95" name="T12"/>
                <a:gd fmla="*/ 10 h 93" name="T13"/>
                <a:gd fmla="*/ 64 w 95" name="T14"/>
                <a:gd fmla="*/ 15 h 93" name="T15"/>
                <a:gd fmla="*/ 59 w 95" name="T16"/>
                <a:gd fmla="*/ 13 h 93" name="T17"/>
                <a:gd fmla="*/ 53 w 95" name="T18"/>
                <a:gd fmla="*/ 0 h 93" name="T19"/>
                <a:gd fmla="*/ 42 w 95" name="T20"/>
                <a:gd fmla="*/ 0 h 93" name="T21"/>
                <a:gd fmla="*/ 37 w 95" name="T22"/>
                <a:gd fmla="*/ 13 h 93" name="T23"/>
                <a:gd fmla="*/ 31 w 95" name="T24"/>
                <a:gd fmla="*/ 15 h 93" name="T25"/>
                <a:gd fmla="*/ 18 w 95" name="T26"/>
                <a:gd fmla="*/ 10 h 93" name="T27"/>
                <a:gd fmla="*/ 10 w 95" name="T28"/>
                <a:gd fmla="*/ 17 h 93" name="T29"/>
                <a:gd fmla="*/ 16 w 95" name="T30"/>
                <a:gd fmla="*/ 30 h 93" name="T31"/>
                <a:gd fmla="*/ 13 w 95" name="T32"/>
                <a:gd fmla="*/ 36 h 93" name="T33"/>
                <a:gd fmla="*/ 0 w 95" name="T34"/>
                <a:gd fmla="*/ 41 h 93" name="T35"/>
                <a:gd fmla="*/ 0 w 95" name="T36"/>
                <a:gd fmla="*/ 52 h 93" name="T37"/>
                <a:gd fmla="*/ 13 w 95" name="T38"/>
                <a:gd fmla="*/ 57 h 93" name="T39"/>
                <a:gd fmla="*/ 16 w 95" name="T40"/>
                <a:gd fmla="*/ 63 h 93" name="T41"/>
                <a:gd fmla="*/ 11 w 95" name="T42"/>
                <a:gd fmla="*/ 76 h 93" name="T43"/>
                <a:gd fmla="*/ 18 w 95" name="T44"/>
                <a:gd fmla="*/ 83 h 93" name="T45"/>
                <a:gd fmla="*/ 31 w 95" name="T46"/>
                <a:gd fmla="*/ 78 h 93" name="T47"/>
                <a:gd fmla="*/ 37 w 95" name="T48"/>
                <a:gd fmla="*/ 80 h 93" name="T49"/>
                <a:gd fmla="*/ 43 w 95" name="T50"/>
                <a:gd fmla="*/ 93 h 93" name="T51"/>
                <a:gd fmla="*/ 53 w 95" name="T52"/>
                <a:gd fmla="*/ 93 h 93" name="T53"/>
                <a:gd fmla="*/ 59 w 95" name="T54"/>
                <a:gd fmla="*/ 80 h 93" name="T55"/>
                <a:gd fmla="*/ 64 w 95" name="T56"/>
                <a:gd fmla="*/ 78 h 93" name="T57"/>
                <a:gd fmla="*/ 78 w 95" name="T58"/>
                <a:gd fmla="*/ 83 h 93" name="T59"/>
                <a:gd fmla="*/ 85 w 95" name="T60"/>
                <a:gd fmla="*/ 75 h 93" name="T61"/>
                <a:gd fmla="*/ 80 w 95" name="T62"/>
                <a:gd fmla="*/ 63 h 93" name="T63"/>
                <a:gd fmla="*/ 82 w 95" name="T64"/>
                <a:gd fmla="*/ 57 h 93" name="T65"/>
                <a:gd fmla="*/ 48 w 95" name="T66"/>
                <a:gd fmla="*/ 61 h 93" name="T67"/>
                <a:gd fmla="*/ 33 w 95" name="T68"/>
                <a:gd fmla="*/ 46 h 93" name="T69"/>
                <a:gd fmla="*/ 48 w 95" name="T70"/>
                <a:gd fmla="*/ 32 h 93" name="T71"/>
                <a:gd fmla="*/ 63 w 95" name="T72"/>
                <a:gd fmla="*/ 46 h 93" name="T73"/>
                <a:gd fmla="*/ 48 w 95" name="T74"/>
                <a:gd fmla="*/ 61 h 93" name="T7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b="b" l="0" r="r" t="0"/>
              <a:pathLst>
                <a:path h="93" w="95">
                  <a:moveTo>
                    <a:pt x="82" y="57"/>
                  </a:moveTo>
                  <a:cubicBezTo>
                    <a:pt x="82" y="57"/>
                    <a:pt x="95" y="52"/>
                    <a:pt x="95" y="5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0"/>
                    <a:pt x="82" y="36"/>
                    <a:pt x="82" y="36"/>
                  </a:cubicBezTo>
                  <a:cubicBezTo>
                    <a:pt x="80" y="30"/>
                    <a:pt x="80" y="30"/>
                    <a:pt x="80" y="30"/>
                  </a:cubicBezTo>
                  <a:cubicBezTo>
                    <a:pt x="80" y="30"/>
                    <a:pt x="85" y="17"/>
                    <a:pt x="85" y="17"/>
                  </a:cubicBezTo>
                  <a:cubicBezTo>
                    <a:pt x="77" y="10"/>
                    <a:pt x="77" y="10"/>
                    <a:pt x="77" y="10"/>
                  </a:cubicBezTo>
                  <a:cubicBezTo>
                    <a:pt x="77" y="9"/>
                    <a:pt x="64" y="15"/>
                    <a:pt x="64" y="15"/>
                  </a:cubicBezTo>
                  <a:cubicBezTo>
                    <a:pt x="59" y="13"/>
                    <a:pt x="59" y="13"/>
                    <a:pt x="59" y="13"/>
                  </a:cubicBezTo>
                  <a:cubicBezTo>
                    <a:pt x="59" y="13"/>
                    <a:pt x="53" y="0"/>
                    <a:pt x="53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2" y="0"/>
                    <a:pt x="37" y="13"/>
                    <a:pt x="37" y="13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31" y="15"/>
                    <a:pt x="18" y="10"/>
                    <a:pt x="18" y="10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0" y="18"/>
                    <a:pt x="16" y="30"/>
                    <a:pt x="16" y="30"/>
                  </a:cubicBezTo>
                  <a:cubicBezTo>
                    <a:pt x="13" y="36"/>
                    <a:pt x="13" y="36"/>
                    <a:pt x="13" y="36"/>
                  </a:cubicBezTo>
                  <a:cubicBezTo>
                    <a:pt x="13" y="36"/>
                    <a:pt x="0" y="41"/>
                    <a:pt x="0" y="41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52"/>
                    <a:pt x="13" y="57"/>
                    <a:pt x="13" y="57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6" y="63"/>
                    <a:pt x="10" y="75"/>
                    <a:pt x="11" y="76"/>
                  </a:cubicBezTo>
                  <a:cubicBezTo>
                    <a:pt x="18" y="83"/>
                    <a:pt x="18" y="83"/>
                    <a:pt x="18" y="83"/>
                  </a:cubicBezTo>
                  <a:cubicBezTo>
                    <a:pt x="19" y="84"/>
                    <a:pt x="31" y="78"/>
                    <a:pt x="31" y="78"/>
                  </a:cubicBezTo>
                  <a:cubicBezTo>
                    <a:pt x="37" y="80"/>
                    <a:pt x="37" y="80"/>
                    <a:pt x="37" y="80"/>
                  </a:cubicBezTo>
                  <a:cubicBezTo>
                    <a:pt x="37" y="80"/>
                    <a:pt x="42" y="93"/>
                    <a:pt x="43" y="93"/>
                  </a:cubicBezTo>
                  <a:cubicBezTo>
                    <a:pt x="53" y="93"/>
                    <a:pt x="53" y="93"/>
                    <a:pt x="53" y="93"/>
                  </a:cubicBezTo>
                  <a:cubicBezTo>
                    <a:pt x="54" y="93"/>
                    <a:pt x="59" y="80"/>
                    <a:pt x="59" y="80"/>
                  </a:cubicBezTo>
                  <a:cubicBezTo>
                    <a:pt x="64" y="78"/>
                    <a:pt x="64" y="78"/>
                    <a:pt x="64" y="78"/>
                  </a:cubicBezTo>
                  <a:cubicBezTo>
                    <a:pt x="64" y="78"/>
                    <a:pt x="77" y="83"/>
                    <a:pt x="78" y="83"/>
                  </a:cubicBezTo>
                  <a:cubicBezTo>
                    <a:pt x="85" y="75"/>
                    <a:pt x="85" y="75"/>
                    <a:pt x="85" y="75"/>
                  </a:cubicBezTo>
                  <a:cubicBezTo>
                    <a:pt x="86" y="75"/>
                    <a:pt x="80" y="63"/>
                    <a:pt x="80" y="63"/>
                  </a:cubicBezTo>
                  <a:lnTo>
                    <a:pt x="82" y="57"/>
                  </a:lnTo>
                  <a:close/>
                  <a:moveTo>
                    <a:pt x="48" y="61"/>
                  </a:moveTo>
                  <a:cubicBezTo>
                    <a:pt x="39" y="61"/>
                    <a:pt x="33" y="55"/>
                    <a:pt x="33" y="46"/>
                  </a:cubicBezTo>
                  <a:cubicBezTo>
                    <a:pt x="33" y="38"/>
                    <a:pt x="39" y="32"/>
                    <a:pt x="48" y="32"/>
                  </a:cubicBezTo>
                  <a:cubicBezTo>
                    <a:pt x="56" y="32"/>
                    <a:pt x="63" y="38"/>
                    <a:pt x="63" y="46"/>
                  </a:cubicBezTo>
                  <a:cubicBezTo>
                    <a:pt x="63" y="55"/>
                    <a:pt x="56" y="61"/>
                    <a:pt x="48" y="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 sz="21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2" name="Oval 60"/>
            <p:cNvSpPr>
              <a:spLocks noChangeArrowheads="1"/>
            </p:cNvSpPr>
            <p:nvPr/>
          </p:nvSpPr>
          <p:spPr bwMode="auto">
            <a:xfrm>
              <a:off x="1712364" y="2387652"/>
              <a:ext cx="64890" cy="6239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 sz="21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5170091" y="3058798"/>
            <a:ext cx="538254" cy="397575"/>
            <a:chOff x="2563427" y="3717902"/>
            <a:chExt cx="439257" cy="324452"/>
          </a:xfrm>
          <a:solidFill>
            <a:schemeClr val="bg1"/>
          </a:solidFill>
        </p:grpSpPr>
        <p:sp>
          <p:nvSpPr>
            <p:cNvPr id="24" name="Freeform 92"/>
            <p:cNvSpPr/>
            <p:nvPr/>
          </p:nvSpPr>
          <p:spPr bwMode="auto">
            <a:xfrm>
              <a:off x="2720660" y="3942523"/>
              <a:ext cx="127286" cy="99831"/>
            </a:xfrm>
            <a:custGeom>
              <a:gdLst>
                <a:gd fmla="*/ 37 w 38" name="T0"/>
                <a:gd fmla="*/ 10 h 30" name="T1"/>
                <a:gd fmla="*/ 1 w 38" name="T2"/>
                <a:gd fmla="*/ 11 h 30" name="T3"/>
                <a:gd fmla="*/ 1 w 38" name="T4"/>
                <a:gd fmla="*/ 13 h 30" name="T5"/>
                <a:gd fmla="*/ 19 w 38" name="T6"/>
                <a:gd fmla="*/ 30 h 30" name="T7"/>
                <a:gd fmla="*/ 36 w 38" name="T8"/>
                <a:gd fmla="*/ 13 h 30" name="T9"/>
                <a:gd fmla="*/ 37 w 38" name="T10"/>
                <a:gd fmla="*/ 10 h 30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30" w="38">
                  <a:moveTo>
                    <a:pt x="37" y="10"/>
                  </a:moveTo>
                  <a:cubicBezTo>
                    <a:pt x="26" y="1"/>
                    <a:pt x="12" y="0"/>
                    <a:pt x="1" y="11"/>
                  </a:cubicBezTo>
                  <a:cubicBezTo>
                    <a:pt x="1" y="11"/>
                    <a:pt x="0" y="12"/>
                    <a:pt x="1" y="13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38" y="11"/>
                    <a:pt x="37" y="11"/>
                    <a:pt x="37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 sz="21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5" name="Freeform 93"/>
            <p:cNvSpPr/>
            <p:nvPr/>
          </p:nvSpPr>
          <p:spPr bwMode="auto">
            <a:xfrm>
              <a:off x="2638300" y="3830213"/>
              <a:ext cx="292007" cy="129781"/>
            </a:xfrm>
            <a:custGeom>
              <a:gdLst>
                <a:gd fmla="*/ 87 w 88" name="T0"/>
                <a:gd fmla="*/ 23 h 39" name="T1"/>
                <a:gd fmla="*/ 0 w 88" name="T2"/>
                <a:gd fmla="*/ 24 h 39" name="T3"/>
                <a:gd fmla="*/ 0 w 88" name="T4"/>
                <a:gd fmla="*/ 26 h 39" name="T5"/>
                <a:gd fmla="*/ 13 w 88" name="T6"/>
                <a:gd fmla="*/ 38 h 39" name="T7"/>
                <a:gd fmla="*/ 15 w 88" name="T8"/>
                <a:gd fmla="*/ 38 h 39" name="T9"/>
                <a:gd fmla="*/ 73 w 88" name="T10"/>
                <a:gd fmla="*/ 38 h 39" name="T11"/>
                <a:gd fmla="*/ 75 w 88" name="T12"/>
                <a:gd fmla="*/ 38 h 39" name="T13"/>
                <a:gd fmla="*/ 88 w 88" name="T14"/>
                <a:gd fmla="*/ 26 h 39" name="T15"/>
                <a:gd fmla="*/ 88 w 88" name="T16"/>
                <a:gd fmla="*/ 26 h 39" name="T17"/>
                <a:gd fmla="*/ 88 w 88" name="T18"/>
                <a:gd fmla="*/ 24 h 39" name="T19"/>
                <a:gd fmla="*/ 87 w 88" name="T20"/>
                <a:gd fmla="*/ 23 h 39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39" w="88">
                  <a:moveTo>
                    <a:pt x="87" y="23"/>
                  </a:moveTo>
                  <a:cubicBezTo>
                    <a:pt x="63" y="0"/>
                    <a:pt x="24" y="0"/>
                    <a:pt x="0" y="24"/>
                  </a:cubicBezTo>
                  <a:cubicBezTo>
                    <a:pt x="0" y="24"/>
                    <a:pt x="0" y="25"/>
                    <a:pt x="0" y="26"/>
                  </a:cubicBezTo>
                  <a:cubicBezTo>
                    <a:pt x="13" y="38"/>
                    <a:pt x="13" y="38"/>
                    <a:pt x="13" y="38"/>
                  </a:cubicBezTo>
                  <a:cubicBezTo>
                    <a:pt x="13" y="39"/>
                    <a:pt x="14" y="39"/>
                    <a:pt x="15" y="38"/>
                  </a:cubicBezTo>
                  <a:cubicBezTo>
                    <a:pt x="31" y="22"/>
                    <a:pt x="57" y="22"/>
                    <a:pt x="73" y="38"/>
                  </a:cubicBezTo>
                  <a:cubicBezTo>
                    <a:pt x="74" y="39"/>
                    <a:pt x="75" y="39"/>
                    <a:pt x="75" y="38"/>
                  </a:cubicBezTo>
                  <a:cubicBezTo>
                    <a:pt x="88" y="26"/>
                    <a:pt x="88" y="26"/>
                    <a:pt x="88" y="26"/>
                  </a:cubicBezTo>
                  <a:cubicBezTo>
                    <a:pt x="88" y="26"/>
                    <a:pt x="88" y="26"/>
                    <a:pt x="88" y="26"/>
                  </a:cubicBezTo>
                  <a:cubicBezTo>
                    <a:pt x="88" y="25"/>
                    <a:pt x="88" y="24"/>
                    <a:pt x="88" y="24"/>
                  </a:cubicBezTo>
                  <a:lnTo>
                    <a:pt x="87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 sz="21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6" name="Freeform 94"/>
            <p:cNvSpPr/>
            <p:nvPr/>
          </p:nvSpPr>
          <p:spPr bwMode="auto">
            <a:xfrm>
              <a:off x="2563427" y="3717902"/>
              <a:ext cx="439257" cy="169713"/>
            </a:xfrm>
            <a:custGeom>
              <a:gdLst>
                <a:gd fmla="*/ 131 w 132" name="T0"/>
                <a:gd fmla="*/ 36 h 51" name="T1"/>
                <a:gd fmla="*/ 131 w 132" name="T2"/>
                <a:gd fmla="*/ 36 h 51" name="T3"/>
                <a:gd fmla="*/ 1 w 132" name="T4"/>
                <a:gd fmla="*/ 36 h 51" name="T5"/>
                <a:gd fmla="*/ 1 w 132" name="T6"/>
                <a:gd fmla="*/ 38 h 51" name="T7"/>
                <a:gd fmla="*/ 14 w 132" name="T8"/>
                <a:gd fmla="*/ 51 h 51" name="T9"/>
                <a:gd fmla="*/ 16 w 132" name="T10"/>
                <a:gd fmla="*/ 51 h 51" name="T11"/>
                <a:gd fmla="*/ 116 w 132" name="T12"/>
                <a:gd fmla="*/ 51 h 51" name="T13"/>
                <a:gd fmla="*/ 118 w 132" name="T14"/>
                <a:gd fmla="*/ 51 h 51" name="T15"/>
                <a:gd fmla="*/ 131 w 132" name="T16"/>
                <a:gd fmla="*/ 38 h 51" name="T17"/>
                <a:gd fmla="*/ 131 w 132" name="T18"/>
                <a:gd fmla="*/ 38 h 51" name="T19"/>
                <a:gd fmla="*/ 131 w 132" name="T20"/>
                <a:gd fmla="*/ 36 h 51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51" w="132">
                  <a:moveTo>
                    <a:pt x="131" y="36"/>
                  </a:moveTo>
                  <a:cubicBezTo>
                    <a:pt x="131" y="36"/>
                    <a:pt x="131" y="36"/>
                    <a:pt x="131" y="36"/>
                  </a:cubicBezTo>
                  <a:cubicBezTo>
                    <a:pt x="95" y="0"/>
                    <a:pt x="37" y="0"/>
                    <a:pt x="1" y="36"/>
                  </a:cubicBezTo>
                  <a:cubicBezTo>
                    <a:pt x="0" y="37"/>
                    <a:pt x="0" y="37"/>
                    <a:pt x="1" y="38"/>
                  </a:cubicBezTo>
                  <a:cubicBezTo>
                    <a:pt x="14" y="51"/>
                    <a:pt x="14" y="51"/>
                    <a:pt x="14" y="51"/>
                  </a:cubicBezTo>
                  <a:cubicBezTo>
                    <a:pt x="14" y="51"/>
                    <a:pt x="15" y="51"/>
                    <a:pt x="16" y="51"/>
                  </a:cubicBezTo>
                  <a:cubicBezTo>
                    <a:pt x="43" y="23"/>
                    <a:pt x="89" y="23"/>
                    <a:pt x="116" y="51"/>
                  </a:cubicBezTo>
                  <a:cubicBezTo>
                    <a:pt x="117" y="51"/>
                    <a:pt x="118" y="51"/>
                    <a:pt x="118" y="51"/>
                  </a:cubicBezTo>
                  <a:cubicBezTo>
                    <a:pt x="131" y="38"/>
                    <a:pt x="131" y="38"/>
                    <a:pt x="131" y="38"/>
                  </a:cubicBezTo>
                  <a:cubicBezTo>
                    <a:pt x="131" y="38"/>
                    <a:pt x="131" y="38"/>
                    <a:pt x="131" y="38"/>
                  </a:cubicBezTo>
                  <a:cubicBezTo>
                    <a:pt x="132" y="37"/>
                    <a:pt x="132" y="36"/>
                    <a:pt x="13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 sz="21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27" name="TextBox 76"/>
          <p:cNvSpPr txBox="1"/>
          <p:nvPr/>
        </p:nvSpPr>
        <p:spPr>
          <a:xfrm>
            <a:off x="5493444" y="1783837"/>
            <a:ext cx="1187193" cy="297180"/>
          </a:xfrm>
          <a:prstGeom prst="rect">
            <a:avLst/>
          </a:prstGeom>
          <a:noFill/>
        </p:spPr>
        <p:txBody>
          <a:bodyPr bIns="34290" lIns="68580" rIns="68580" rtlCol="0" tIns="34290" wrap="square">
            <a:spAutoFit/>
          </a:bodyPr>
          <a:lstStyle/>
          <a:p>
            <a:r>
              <a:rPr altLang="en-US" lang="zh-CN" sz="1500">
                <a:solidFill>
                  <a:srgbClr val="886D27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添加标题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5493443" y="2060837"/>
            <a:ext cx="2085936" cy="425196"/>
          </a:xfrm>
          <a:prstGeom prst="rect">
            <a:avLst/>
          </a:prstGeom>
          <a:noFill/>
        </p:spPr>
        <p:txBody>
          <a:bodyPr bIns="34290" lIns="68580" rIns="68580" rtlCol="0" tIns="3429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z="9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请在此添加文字说明，模板。请在此添加文字说明，模板。</a:t>
            </a:r>
          </a:p>
        </p:txBody>
      </p:sp>
      <p:sp>
        <p:nvSpPr>
          <p:cNvPr id="29" name="TextBox 76"/>
          <p:cNvSpPr txBox="1"/>
          <p:nvPr/>
        </p:nvSpPr>
        <p:spPr>
          <a:xfrm>
            <a:off x="6067646" y="2874675"/>
            <a:ext cx="1187193" cy="297180"/>
          </a:xfrm>
          <a:prstGeom prst="rect">
            <a:avLst/>
          </a:prstGeom>
          <a:noFill/>
        </p:spPr>
        <p:txBody>
          <a:bodyPr bIns="34290" lIns="68580" rIns="68580" rtlCol="0" tIns="34290" wrap="square">
            <a:spAutoFit/>
          </a:bodyPr>
          <a:lstStyle/>
          <a:p>
            <a:r>
              <a:rPr altLang="en-US" lang="zh-CN" sz="1500">
                <a:solidFill>
                  <a:srgbClr val="BF8714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添加标题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6067645" y="3151674"/>
            <a:ext cx="2085936" cy="425196"/>
          </a:xfrm>
          <a:prstGeom prst="rect">
            <a:avLst/>
          </a:prstGeom>
          <a:noFill/>
        </p:spPr>
        <p:txBody>
          <a:bodyPr bIns="34290" lIns="68580" rIns="68580" rtlCol="0" tIns="3429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z="9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请在此添加文字说明，模板。请在此添加文字说明，模板。</a:t>
            </a:r>
          </a:p>
        </p:txBody>
      </p:sp>
      <p:sp>
        <p:nvSpPr>
          <p:cNvPr id="31" name="TextBox 76"/>
          <p:cNvSpPr txBox="1"/>
          <p:nvPr/>
        </p:nvSpPr>
        <p:spPr>
          <a:xfrm>
            <a:off x="1889161" y="1783837"/>
            <a:ext cx="1187193" cy="297180"/>
          </a:xfrm>
          <a:prstGeom prst="rect">
            <a:avLst/>
          </a:prstGeom>
          <a:noFill/>
        </p:spPr>
        <p:txBody>
          <a:bodyPr bIns="34290" lIns="68580" rIns="68580" rtlCol="0" tIns="34290" wrap="square">
            <a:spAutoFit/>
          </a:bodyPr>
          <a:lstStyle/>
          <a:p>
            <a:pPr algn="r"/>
            <a:r>
              <a:rPr altLang="en-US" lang="zh-CN" sz="1500">
                <a:solidFill>
                  <a:srgbClr val="BF8714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添加标题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990419" y="2060837"/>
            <a:ext cx="2085936" cy="425196"/>
          </a:xfrm>
          <a:prstGeom prst="rect">
            <a:avLst/>
          </a:prstGeom>
          <a:noFill/>
        </p:spPr>
        <p:txBody>
          <a:bodyPr bIns="34290" lIns="68580" rIns="68580" rtlCol="0" tIns="34290" wrap="square">
            <a:spAutoFit/>
          </a:bodyPr>
          <a:lstStyle/>
          <a:p>
            <a:pPr algn="r">
              <a:lnSpc>
                <a:spcPct val="130000"/>
              </a:lnSpc>
            </a:pPr>
            <a:r>
              <a:rPr altLang="en-US" lang="zh-CN" sz="9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请在此添加文字说明，模板。请在此添加文字说明，模板。</a:t>
            </a:r>
          </a:p>
        </p:txBody>
      </p:sp>
      <p:sp>
        <p:nvSpPr>
          <p:cNvPr id="36" name="TextBox 76"/>
          <p:cNvSpPr txBox="1"/>
          <p:nvPr/>
        </p:nvSpPr>
        <p:spPr>
          <a:xfrm>
            <a:off x="2463363" y="2874675"/>
            <a:ext cx="1187193" cy="297180"/>
          </a:xfrm>
          <a:prstGeom prst="rect">
            <a:avLst/>
          </a:prstGeom>
          <a:noFill/>
        </p:spPr>
        <p:txBody>
          <a:bodyPr bIns="34290" lIns="68580" rIns="68580" rtlCol="0" tIns="34290" wrap="square">
            <a:spAutoFit/>
          </a:bodyPr>
          <a:lstStyle/>
          <a:p>
            <a:pPr algn="r"/>
            <a:r>
              <a:rPr altLang="en-US" lang="zh-CN" sz="1500">
                <a:solidFill>
                  <a:srgbClr val="886D27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添加标题</a:t>
            </a:r>
          </a:p>
        </p:txBody>
      </p:sp>
      <p:sp>
        <p:nvSpPr>
          <p:cNvPr id="37" name="文本框 36"/>
          <p:cNvSpPr txBox="1"/>
          <p:nvPr/>
        </p:nvSpPr>
        <p:spPr>
          <a:xfrm>
            <a:off x="1564620" y="3151674"/>
            <a:ext cx="2085936" cy="425196"/>
          </a:xfrm>
          <a:prstGeom prst="rect">
            <a:avLst/>
          </a:prstGeom>
          <a:noFill/>
        </p:spPr>
        <p:txBody>
          <a:bodyPr bIns="34290" lIns="68580" rIns="68580" rtlCol="0" tIns="34290" wrap="square">
            <a:spAutoFit/>
          </a:bodyPr>
          <a:lstStyle/>
          <a:p>
            <a:pPr algn="r">
              <a:lnSpc>
                <a:spcPct val="130000"/>
              </a:lnSpc>
            </a:pPr>
            <a:r>
              <a:rPr altLang="en-US" lang="zh-CN" sz="9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请在此添加文字说明，模板。请在此添加文字说明，模板。</a:t>
            </a:r>
          </a:p>
        </p:txBody>
      </p:sp>
    </p:spTree>
  </p:cSld>
  <p:clrMapOvr>
    <a:masterClrMapping/>
  </p:clrMapOvr>
  <mc:AlternateContent>
    <mc:Choice Requires="p14">
      <p:transition p14:dur="2000" spd="slow"/>
    </mc:Choice>
    <mc:Fallback>
      <p:transition spd="slow"/>
    </mc:Fallback>
  </mc:AlternateContent>
  <p:timing/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E7ED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361476" y="2231155"/>
            <a:ext cx="2775095" cy="2731046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4445639" y="1363287"/>
            <a:ext cx="1754822" cy="236220"/>
          </a:xfrm>
          <a:prstGeom prst="rect">
            <a:avLst/>
          </a:prstGeom>
          <a:effectLst/>
        </p:spPr>
        <p:txBody>
          <a:bodyPr bIns="34290" lIns="68580" rIns="68580" tIns="34290" wrap="none">
            <a:spAutoFit/>
          </a:bodyPr>
          <a:lstStyle/>
          <a:p>
            <a:pPr>
              <a:spcBef>
                <a:spcPct val="0"/>
              </a:spcBef>
            </a:pPr>
            <a:r>
              <a:rPr altLang="zh-CN" lang="en-US" sz="11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Please add the title here</a:t>
            </a:r>
          </a:p>
        </p:txBody>
      </p:sp>
      <p:sp>
        <p:nvSpPr>
          <p:cNvPr id="9" name="TextBox 76"/>
          <p:cNvSpPr txBox="1"/>
          <p:nvPr/>
        </p:nvSpPr>
        <p:spPr>
          <a:xfrm>
            <a:off x="4445639" y="1016316"/>
            <a:ext cx="2169439" cy="388620"/>
          </a:xfrm>
          <a:prstGeom prst="rect">
            <a:avLst/>
          </a:prstGeom>
          <a:noFill/>
          <a:effectLst/>
        </p:spPr>
        <p:txBody>
          <a:bodyPr bIns="34290" lIns="68580" rIns="68580" rtlCol="0" tIns="34290" wrap="square">
            <a:spAutoFit/>
          </a:bodyPr>
          <a:lstStyle/>
          <a:p>
            <a:r>
              <a:rPr altLang="en-US" lang="zh-CN" sz="2100">
                <a:solidFill>
                  <a:srgbClr val="BF8714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请在此添加标题</a:t>
            </a:r>
          </a:p>
        </p:txBody>
      </p:sp>
      <p:sp>
        <p:nvSpPr>
          <p:cNvPr id="10" name="TextBox 76"/>
          <p:cNvSpPr txBox="1"/>
          <p:nvPr/>
        </p:nvSpPr>
        <p:spPr>
          <a:xfrm>
            <a:off x="3842493" y="1062844"/>
            <a:ext cx="540385" cy="480060"/>
          </a:xfrm>
          <a:prstGeom prst="rect">
            <a:avLst/>
          </a:prstGeom>
          <a:noFill/>
        </p:spPr>
        <p:txBody>
          <a:bodyPr bIns="34290" lIns="68580" rIns="68580" rtlCol="0" tIns="34290" wrap="none">
            <a:spAutoFit/>
          </a:bodyPr>
          <a:lstStyle/>
          <a:p>
            <a:r>
              <a:rPr altLang="zh-CN" lang="en-US" sz="2700">
                <a:solidFill>
                  <a:srgbClr val="BF8714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01</a:t>
            </a:r>
          </a:p>
        </p:txBody>
      </p:sp>
      <p:cxnSp>
        <p:nvCxnSpPr>
          <p:cNvPr id="11" name="直接连接符 10"/>
          <p:cNvCxnSpPr/>
          <p:nvPr/>
        </p:nvCxnSpPr>
        <p:spPr>
          <a:xfrm flipH="1">
            <a:off x="4387353" y="1040099"/>
            <a:ext cx="0" cy="530239"/>
          </a:xfrm>
          <a:prstGeom prst="line">
            <a:avLst/>
          </a:prstGeom>
          <a:ln w="28575">
            <a:solidFill>
              <a:srgbClr val="BF87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矩形 25"/>
          <p:cNvSpPr/>
          <p:nvPr/>
        </p:nvSpPr>
        <p:spPr>
          <a:xfrm>
            <a:off x="4445639" y="2207642"/>
            <a:ext cx="1754822" cy="236220"/>
          </a:xfrm>
          <a:prstGeom prst="rect">
            <a:avLst/>
          </a:prstGeom>
          <a:effectLst/>
        </p:spPr>
        <p:txBody>
          <a:bodyPr bIns="34290" lIns="68580" rIns="68580" tIns="34290" wrap="none">
            <a:spAutoFit/>
          </a:bodyPr>
          <a:lstStyle/>
          <a:p>
            <a:pPr>
              <a:spcBef>
                <a:spcPct val="0"/>
              </a:spcBef>
            </a:pPr>
            <a:r>
              <a:rPr altLang="zh-CN" lang="en-US" sz="11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Please add the title here</a:t>
            </a:r>
          </a:p>
        </p:txBody>
      </p:sp>
      <p:sp>
        <p:nvSpPr>
          <p:cNvPr id="27" name="TextBox 76"/>
          <p:cNvSpPr txBox="1"/>
          <p:nvPr/>
        </p:nvSpPr>
        <p:spPr>
          <a:xfrm>
            <a:off x="4445639" y="1860671"/>
            <a:ext cx="2169439" cy="388620"/>
          </a:xfrm>
          <a:prstGeom prst="rect">
            <a:avLst/>
          </a:prstGeom>
          <a:noFill/>
          <a:effectLst/>
        </p:spPr>
        <p:txBody>
          <a:bodyPr bIns="34290" lIns="68580" rIns="68580" rtlCol="0" tIns="34290" wrap="square">
            <a:spAutoFit/>
          </a:bodyPr>
          <a:lstStyle/>
          <a:p>
            <a:r>
              <a:rPr altLang="en-US" lang="zh-CN" sz="2100">
                <a:solidFill>
                  <a:srgbClr val="886D27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请在此添加标题</a:t>
            </a:r>
          </a:p>
        </p:txBody>
      </p:sp>
      <p:sp>
        <p:nvSpPr>
          <p:cNvPr id="24" name="TextBox 76"/>
          <p:cNvSpPr txBox="1"/>
          <p:nvPr/>
        </p:nvSpPr>
        <p:spPr>
          <a:xfrm>
            <a:off x="3842493" y="1907199"/>
            <a:ext cx="540385" cy="480060"/>
          </a:xfrm>
          <a:prstGeom prst="rect">
            <a:avLst/>
          </a:prstGeom>
          <a:noFill/>
        </p:spPr>
        <p:txBody>
          <a:bodyPr bIns="34290" lIns="68580" rIns="68580" rtlCol="0" tIns="34290" wrap="none">
            <a:spAutoFit/>
          </a:bodyPr>
          <a:lstStyle/>
          <a:p>
            <a:r>
              <a:rPr altLang="zh-CN" lang="en-US" sz="2700">
                <a:solidFill>
                  <a:srgbClr val="886D27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02</a:t>
            </a:r>
          </a:p>
        </p:txBody>
      </p:sp>
      <p:cxnSp>
        <p:nvCxnSpPr>
          <p:cNvPr id="25" name="直接连接符 24"/>
          <p:cNvCxnSpPr/>
          <p:nvPr/>
        </p:nvCxnSpPr>
        <p:spPr>
          <a:xfrm flipH="1">
            <a:off x="4387353" y="1884453"/>
            <a:ext cx="0" cy="530239"/>
          </a:xfrm>
          <a:prstGeom prst="line">
            <a:avLst/>
          </a:prstGeom>
          <a:ln w="28575">
            <a:solidFill>
              <a:srgbClr val="886D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矩形 37"/>
          <p:cNvSpPr/>
          <p:nvPr/>
        </p:nvSpPr>
        <p:spPr>
          <a:xfrm>
            <a:off x="4445639" y="3051996"/>
            <a:ext cx="1754822" cy="236220"/>
          </a:xfrm>
          <a:prstGeom prst="rect">
            <a:avLst/>
          </a:prstGeom>
          <a:effectLst/>
        </p:spPr>
        <p:txBody>
          <a:bodyPr bIns="34290" lIns="68580" rIns="68580" tIns="34290" wrap="none">
            <a:spAutoFit/>
          </a:bodyPr>
          <a:lstStyle/>
          <a:p>
            <a:pPr>
              <a:spcBef>
                <a:spcPct val="0"/>
              </a:spcBef>
            </a:pPr>
            <a:r>
              <a:rPr altLang="zh-CN" lang="en-US" sz="11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Please add the title here</a:t>
            </a:r>
          </a:p>
        </p:txBody>
      </p:sp>
      <p:sp>
        <p:nvSpPr>
          <p:cNvPr id="39" name="TextBox 76"/>
          <p:cNvSpPr txBox="1"/>
          <p:nvPr/>
        </p:nvSpPr>
        <p:spPr>
          <a:xfrm>
            <a:off x="4445639" y="2705025"/>
            <a:ext cx="2169439" cy="388620"/>
          </a:xfrm>
          <a:prstGeom prst="rect">
            <a:avLst/>
          </a:prstGeom>
          <a:noFill/>
          <a:effectLst/>
        </p:spPr>
        <p:txBody>
          <a:bodyPr bIns="34290" lIns="68580" rIns="68580" rtlCol="0" tIns="34290" wrap="square">
            <a:spAutoFit/>
          </a:bodyPr>
          <a:lstStyle/>
          <a:p>
            <a:r>
              <a:rPr altLang="en-US" lang="zh-CN" sz="2100">
                <a:solidFill>
                  <a:srgbClr val="BF8714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请在此添加标题</a:t>
            </a:r>
          </a:p>
        </p:txBody>
      </p:sp>
      <p:sp>
        <p:nvSpPr>
          <p:cNvPr id="36" name="TextBox 76"/>
          <p:cNvSpPr txBox="1"/>
          <p:nvPr/>
        </p:nvSpPr>
        <p:spPr>
          <a:xfrm>
            <a:off x="3842493" y="2751553"/>
            <a:ext cx="540385" cy="480060"/>
          </a:xfrm>
          <a:prstGeom prst="rect">
            <a:avLst/>
          </a:prstGeom>
          <a:noFill/>
        </p:spPr>
        <p:txBody>
          <a:bodyPr bIns="34290" lIns="68580" rIns="68580" rtlCol="0" tIns="34290" wrap="none">
            <a:spAutoFit/>
          </a:bodyPr>
          <a:lstStyle/>
          <a:p>
            <a:r>
              <a:rPr altLang="zh-CN" lang="en-US" sz="2700">
                <a:solidFill>
                  <a:srgbClr val="BF8714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03</a:t>
            </a:r>
          </a:p>
        </p:txBody>
      </p:sp>
      <p:cxnSp>
        <p:nvCxnSpPr>
          <p:cNvPr id="37" name="直接连接符 36"/>
          <p:cNvCxnSpPr/>
          <p:nvPr/>
        </p:nvCxnSpPr>
        <p:spPr>
          <a:xfrm flipH="1">
            <a:off x="4387353" y="2728808"/>
            <a:ext cx="0" cy="530239"/>
          </a:xfrm>
          <a:prstGeom prst="line">
            <a:avLst/>
          </a:prstGeom>
          <a:ln w="28575">
            <a:solidFill>
              <a:srgbClr val="BF87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矩形 43"/>
          <p:cNvSpPr/>
          <p:nvPr/>
        </p:nvSpPr>
        <p:spPr>
          <a:xfrm>
            <a:off x="4445639" y="3896352"/>
            <a:ext cx="1754822" cy="236220"/>
          </a:xfrm>
          <a:prstGeom prst="rect">
            <a:avLst/>
          </a:prstGeom>
          <a:effectLst/>
        </p:spPr>
        <p:txBody>
          <a:bodyPr bIns="34290" lIns="68580" rIns="68580" tIns="34290" wrap="none">
            <a:spAutoFit/>
          </a:bodyPr>
          <a:lstStyle/>
          <a:p>
            <a:pPr>
              <a:spcBef>
                <a:spcPct val="0"/>
              </a:spcBef>
            </a:pPr>
            <a:r>
              <a:rPr altLang="zh-CN" lang="en-US" sz="11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Please add the title here</a:t>
            </a:r>
          </a:p>
        </p:txBody>
      </p:sp>
      <p:sp>
        <p:nvSpPr>
          <p:cNvPr id="45" name="TextBox 76"/>
          <p:cNvSpPr txBox="1"/>
          <p:nvPr/>
        </p:nvSpPr>
        <p:spPr>
          <a:xfrm>
            <a:off x="4445639" y="3549380"/>
            <a:ext cx="2169439" cy="388620"/>
          </a:xfrm>
          <a:prstGeom prst="rect">
            <a:avLst/>
          </a:prstGeom>
          <a:noFill/>
          <a:effectLst/>
        </p:spPr>
        <p:txBody>
          <a:bodyPr bIns="34290" lIns="68580" rIns="68580" rtlCol="0" tIns="34290" wrap="square">
            <a:spAutoFit/>
          </a:bodyPr>
          <a:lstStyle/>
          <a:p>
            <a:r>
              <a:rPr altLang="en-US" lang="zh-CN" sz="2100">
                <a:solidFill>
                  <a:srgbClr val="886D27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请在此添加标题</a:t>
            </a:r>
          </a:p>
        </p:txBody>
      </p:sp>
      <p:sp>
        <p:nvSpPr>
          <p:cNvPr id="42" name="TextBox 76"/>
          <p:cNvSpPr txBox="1"/>
          <p:nvPr/>
        </p:nvSpPr>
        <p:spPr>
          <a:xfrm>
            <a:off x="3842493" y="3595909"/>
            <a:ext cx="540385" cy="480060"/>
          </a:xfrm>
          <a:prstGeom prst="rect">
            <a:avLst/>
          </a:prstGeom>
          <a:noFill/>
        </p:spPr>
        <p:txBody>
          <a:bodyPr bIns="34290" lIns="68580" rIns="68580" rtlCol="0" tIns="34290" wrap="none">
            <a:spAutoFit/>
          </a:bodyPr>
          <a:lstStyle/>
          <a:p>
            <a:r>
              <a:rPr altLang="zh-CN" lang="en-US" sz="2700">
                <a:solidFill>
                  <a:srgbClr val="886D27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04</a:t>
            </a:r>
          </a:p>
        </p:txBody>
      </p:sp>
      <p:cxnSp>
        <p:nvCxnSpPr>
          <p:cNvPr id="43" name="直接连接符 42"/>
          <p:cNvCxnSpPr/>
          <p:nvPr/>
        </p:nvCxnSpPr>
        <p:spPr>
          <a:xfrm flipH="1">
            <a:off x="4387353" y="3573163"/>
            <a:ext cx="0" cy="530239"/>
          </a:xfrm>
          <a:prstGeom prst="line">
            <a:avLst/>
          </a:prstGeom>
          <a:ln w="28575">
            <a:solidFill>
              <a:srgbClr val="886D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descr="#wm#_48_07_*Z" id="46" name="MH_Others_10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7317501" y="275593"/>
            <a:ext cx="1144739" cy="1147180"/>
          </a:xfrm>
          <a:prstGeom prst="ellipse">
            <a:avLst/>
          </a:prstGeom>
          <a:solidFill>
            <a:srgbClr val="BF8714">
              <a:alpha val="86000"/>
            </a:srgbClr>
          </a:solidFill>
          <a:ln>
            <a:noFill/>
          </a:ln>
          <a:effectLst/>
        </p:spPr>
        <p:txBody>
          <a:bodyPr anchor="ctr" bIns="0" lIns="0" rIns="0" tIns="0" wrap="square"/>
          <a:lstStyle>
            <a:lvl1pPr>
              <a:spcBef>
                <a:spcPct val="20000"/>
              </a:spcBef>
              <a:buChar char="•"/>
              <a:defRPr sz="2000">
                <a:solidFill>
                  <a:schemeClr val="bg1"/>
                </a:solidFill>
                <a:latin charset="0" panose="020b0604020202020204" pitchFamily="34" typeface="Arial"/>
                <a:ea charset="-122" panose="02010609060101010101" pitchFamily="49" typeface="黑体"/>
                <a:sym charset="0" panose="020b0604020202020204" pitchFamily="34" typeface="Arial"/>
              </a:defRPr>
            </a:lvl1pPr>
            <a:lvl2pPr indent="-285750" marL="74295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charset="0" panose="020b0604020202020204" pitchFamily="34" typeface="Arial"/>
                <a:ea charset="-122" panose="02010609060101010101" pitchFamily="49" typeface="黑体"/>
                <a:sym charset="0" panose="020b0604020202020204" pitchFamily="34" typeface="Arial"/>
              </a:defRPr>
            </a:lvl2pPr>
            <a:lvl3pPr indent="-228600" marL="11430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charset="0" panose="020b0604020202020204" pitchFamily="34" typeface="Arial"/>
                <a:ea charset="-122" panose="02010609060101010101" pitchFamily="49" typeface="黑体"/>
                <a:sym charset="0" panose="020b0604020202020204" pitchFamily="34" typeface="Arial"/>
              </a:defRPr>
            </a:lvl3pPr>
            <a:lvl4pPr indent="-228600" marL="16002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charset="0" panose="020b0604020202020204" pitchFamily="34" typeface="Arial"/>
                <a:ea charset="-122" panose="02010609060101010101" pitchFamily="49" typeface="黑体"/>
                <a:sym charset="0" panose="020b0604020202020204" pitchFamily="34" typeface="Arial"/>
              </a:defRPr>
            </a:lvl4pPr>
            <a:lvl5pPr indent="-228600" marL="20574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charset="0" panose="020b0604020202020204" pitchFamily="34" typeface="Arial"/>
                <a:ea charset="-122" panose="02010609060101010101" pitchFamily="49" typeface="黑体"/>
                <a:sym charset="0" panose="020b0604020202020204" pitchFamily="34" typeface="Arial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sz="2000">
                <a:solidFill>
                  <a:schemeClr val="bg1"/>
                </a:solidFill>
                <a:latin charset="0" panose="020b0604020202020204" pitchFamily="34" typeface="Arial"/>
                <a:ea charset="-122" panose="02010609060101010101" pitchFamily="49" typeface="黑体"/>
                <a:sym charset="0" panose="020b0604020202020204" pitchFamily="34" typeface="Arial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sz="2000">
                <a:solidFill>
                  <a:schemeClr val="bg1"/>
                </a:solidFill>
                <a:latin charset="0" panose="020b0604020202020204" pitchFamily="34" typeface="Arial"/>
                <a:ea charset="-122" panose="02010609060101010101" pitchFamily="49" typeface="黑体"/>
                <a:sym charset="0" panose="020b0604020202020204" pitchFamily="34" typeface="Arial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sz="2000">
                <a:solidFill>
                  <a:schemeClr val="bg1"/>
                </a:solidFill>
                <a:latin charset="0" panose="020b0604020202020204" pitchFamily="34" typeface="Arial"/>
                <a:ea charset="-122" panose="02010609060101010101" pitchFamily="49" typeface="黑体"/>
                <a:sym charset="0" panose="020b0604020202020204" pitchFamily="34" typeface="Arial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sz="2000">
                <a:solidFill>
                  <a:schemeClr val="bg1"/>
                </a:solidFill>
                <a:latin charset="0" panose="020b0604020202020204" pitchFamily="34" typeface="Arial"/>
                <a:ea charset="-122" panose="02010609060101010101" pitchFamily="49" typeface="黑体"/>
                <a:sym charset="0" panose="020b0604020202020204" pitchFamily="34" typeface="Arial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altLang="en-US" b="1" kern="0" lang="zh-CN" sz="5400">
                <a:latin charset="-122" panose="020b0503020204020204" pitchFamily="34" typeface="微软雅黑"/>
                <a:ea charset="-122" panose="020b0503020204020204" pitchFamily="34" typeface="微软雅黑"/>
                <a:cs charset="0" panose="02020603050405020304" pitchFamily="18" typeface="Times New Roman"/>
              </a:rPr>
              <a:t>目</a:t>
            </a:r>
          </a:p>
        </p:txBody>
      </p:sp>
      <p:sp>
        <p:nvSpPr>
          <p:cNvPr descr="#wm#_48_07_*Z" id="47" name="MH_Others_11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8115042" y="1131623"/>
            <a:ext cx="694392" cy="695871"/>
          </a:xfrm>
          <a:prstGeom prst="ellipse">
            <a:avLst/>
          </a:prstGeom>
          <a:solidFill>
            <a:srgbClr val="886D27">
              <a:alpha val="30000"/>
            </a:srgbClr>
          </a:solidFill>
          <a:ln>
            <a:noFill/>
          </a:ln>
          <a:effectLst/>
        </p:spPr>
        <p:txBody>
          <a:bodyPr anchor="ctr" bIns="0" lIns="0" rIns="0" tIns="0" wrap="square"/>
          <a:lstStyle>
            <a:lvl1pPr>
              <a:spcBef>
                <a:spcPct val="20000"/>
              </a:spcBef>
              <a:buChar char="•"/>
              <a:defRPr sz="2000">
                <a:solidFill>
                  <a:schemeClr val="bg1"/>
                </a:solidFill>
                <a:latin charset="0" panose="020b0604020202020204" pitchFamily="34" typeface="Arial"/>
                <a:ea charset="-122" panose="02010609060101010101" pitchFamily="49" typeface="黑体"/>
                <a:sym charset="0" panose="020b0604020202020204" pitchFamily="34" typeface="Arial"/>
              </a:defRPr>
            </a:lvl1pPr>
            <a:lvl2pPr indent="-285750" marL="74295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charset="0" panose="020b0604020202020204" pitchFamily="34" typeface="Arial"/>
                <a:ea charset="-122" panose="02010609060101010101" pitchFamily="49" typeface="黑体"/>
                <a:sym charset="0" panose="020b0604020202020204" pitchFamily="34" typeface="Arial"/>
              </a:defRPr>
            </a:lvl2pPr>
            <a:lvl3pPr indent="-228600" marL="11430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charset="0" panose="020b0604020202020204" pitchFamily="34" typeface="Arial"/>
                <a:ea charset="-122" panose="02010609060101010101" pitchFamily="49" typeface="黑体"/>
                <a:sym charset="0" panose="020b0604020202020204" pitchFamily="34" typeface="Arial"/>
              </a:defRPr>
            </a:lvl3pPr>
            <a:lvl4pPr indent="-228600" marL="16002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charset="0" panose="020b0604020202020204" pitchFamily="34" typeface="Arial"/>
                <a:ea charset="-122" panose="02010609060101010101" pitchFamily="49" typeface="黑体"/>
                <a:sym charset="0" panose="020b0604020202020204" pitchFamily="34" typeface="Arial"/>
              </a:defRPr>
            </a:lvl4pPr>
            <a:lvl5pPr indent="-228600" marL="20574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charset="0" panose="020b0604020202020204" pitchFamily="34" typeface="Arial"/>
                <a:ea charset="-122" panose="02010609060101010101" pitchFamily="49" typeface="黑体"/>
                <a:sym charset="0" panose="020b0604020202020204" pitchFamily="34" typeface="Arial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sz="2000">
                <a:solidFill>
                  <a:schemeClr val="bg1"/>
                </a:solidFill>
                <a:latin charset="0" panose="020b0604020202020204" pitchFamily="34" typeface="Arial"/>
                <a:ea charset="-122" panose="02010609060101010101" pitchFamily="49" typeface="黑体"/>
                <a:sym charset="0" panose="020b0604020202020204" pitchFamily="34" typeface="Arial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sz="2000">
                <a:solidFill>
                  <a:schemeClr val="bg1"/>
                </a:solidFill>
                <a:latin charset="0" panose="020b0604020202020204" pitchFamily="34" typeface="Arial"/>
                <a:ea charset="-122" panose="02010609060101010101" pitchFamily="49" typeface="黑体"/>
                <a:sym charset="0" panose="020b0604020202020204" pitchFamily="34" typeface="Arial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sz="2000">
                <a:solidFill>
                  <a:schemeClr val="bg1"/>
                </a:solidFill>
                <a:latin charset="0" panose="020b0604020202020204" pitchFamily="34" typeface="Arial"/>
                <a:ea charset="-122" panose="02010609060101010101" pitchFamily="49" typeface="黑体"/>
                <a:sym charset="0" panose="020b0604020202020204" pitchFamily="34" typeface="Arial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sz="2000">
                <a:solidFill>
                  <a:schemeClr val="bg1"/>
                </a:solidFill>
                <a:latin charset="0" panose="020b0604020202020204" pitchFamily="34" typeface="Arial"/>
                <a:ea charset="-122" panose="02010609060101010101" pitchFamily="49" typeface="黑体"/>
                <a:sym charset="0" panose="020b0604020202020204" pitchFamily="34" typeface="Arial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altLang="en-US" kern="0" lang="zh-CN" sz="3300">
                <a:solidFill>
                  <a:srgbClr val="886D27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录</a:t>
            </a:r>
          </a:p>
        </p:txBody>
      </p:sp>
      <p:sp>
        <p:nvSpPr>
          <p:cNvPr id="48" name="MH_Others_12"/>
          <p:cNvSpPr txBox="1"/>
          <p:nvPr>
            <p:custDataLst>
              <p:tags r:id="rId5"/>
            </p:custDataLst>
          </p:nvPr>
        </p:nvSpPr>
        <p:spPr>
          <a:xfrm>
            <a:off x="7613934" y="1479559"/>
            <a:ext cx="459268" cy="2059638"/>
          </a:xfrm>
          <a:prstGeom prst="rect">
            <a:avLst/>
          </a:prstGeom>
          <a:noFill/>
        </p:spPr>
        <p:txBody>
          <a:bodyPr anchor="ctr" anchorCtr="0" bIns="0" lIns="0" rIns="0" rtlCol="0" tIns="0" vert="eaVert" wrap="square">
            <a:normAutofit fontScale="22500" lnSpcReduction="20000"/>
          </a:bodyPr>
          <a:lstStyle/>
          <a:p>
            <a:r>
              <a:rPr altLang="zh-CN" lang="en-US" sz="27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10600040101010101" pitchFamily="2" typeface="华文细黑"/>
                <a:ea charset="-122" panose="02010600040101010101" pitchFamily="2" typeface="华文细黑"/>
              </a:rPr>
              <a:t>CONTENTS</a:t>
            </a:r>
          </a:p>
        </p:txBody>
      </p:sp>
    </p:spTree>
  </p:cSld>
  <p:clrMapOvr>
    <a:masterClrMapping/>
  </p:clrMapOvr>
  <mc:AlternateContent>
    <mc:Choice Requires="p14">
      <p:transition p14:dur="2000" spd="slow"/>
    </mc:Choice>
    <mc:Fallback>
      <p:transition spd="slow"/>
    </mc:Fallback>
  </mc:AlternateContent>
  <p:timing/>
</p:sld>
</file>

<file path=ppt/slides/slide2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E7ED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3" name="组合 2"/>
          <p:cNvGrpSpPr/>
          <p:nvPr/>
        </p:nvGrpSpPr>
        <p:grpSpPr>
          <a:xfrm>
            <a:off x="650443" y="148654"/>
            <a:ext cx="2829897" cy="622314"/>
            <a:chOff x="822390" y="235742"/>
            <a:chExt cx="3773196" cy="829751"/>
          </a:xfrm>
        </p:grpSpPr>
        <p:sp>
          <p:nvSpPr>
            <p:cNvPr id="7" name="TextBox 76"/>
            <p:cNvSpPr txBox="1"/>
            <p:nvPr/>
          </p:nvSpPr>
          <p:spPr>
            <a:xfrm>
              <a:off x="822390" y="235742"/>
              <a:ext cx="1767840" cy="426719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lang="zh-CN" sz="1500">
                  <a:solidFill>
                    <a:srgbClr val="BF8714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此处添加标题</a:t>
              </a: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822390" y="568947"/>
              <a:ext cx="3773196" cy="491743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altLang="zh-CN" lang="en-US" sz="700">
                  <a:solidFill>
                    <a:schemeClr val="tx1">
                      <a:lumMod val="65000"/>
                      <a:lumOff val="3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Please add a text description here, rice husk spring and autumn advertising templates.</a:t>
              </a:r>
            </a:p>
          </p:txBody>
        </p:sp>
      </p:grpSp>
      <p:sp>
        <p:nvSpPr>
          <p:cNvPr id="34" name="TextBox 76"/>
          <p:cNvSpPr txBox="1"/>
          <p:nvPr/>
        </p:nvSpPr>
        <p:spPr>
          <a:xfrm>
            <a:off x="105582" y="197898"/>
            <a:ext cx="540385" cy="480060"/>
          </a:xfrm>
          <a:prstGeom prst="rect">
            <a:avLst/>
          </a:prstGeom>
          <a:noFill/>
        </p:spPr>
        <p:txBody>
          <a:bodyPr bIns="34290" lIns="68580" rIns="68580" rtlCol="0" tIns="34290" wrap="none">
            <a:spAutoFit/>
          </a:bodyPr>
          <a:lstStyle/>
          <a:p>
            <a:r>
              <a:rPr altLang="zh-CN" lang="en-US" sz="2700">
                <a:solidFill>
                  <a:srgbClr val="BF8714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03</a:t>
            </a:r>
          </a:p>
        </p:txBody>
      </p:sp>
      <p:cxnSp>
        <p:nvCxnSpPr>
          <p:cNvPr id="35" name="直接连接符 34"/>
          <p:cNvCxnSpPr/>
          <p:nvPr/>
        </p:nvCxnSpPr>
        <p:spPr>
          <a:xfrm flipH="1">
            <a:off x="650443" y="175152"/>
            <a:ext cx="0" cy="530239"/>
          </a:xfrm>
          <a:prstGeom prst="line">
            <a:avLst/>
          </a:prstGeom>
          <a:ln w="28575">
            <a:solidFill>
              <a:srgbClr val="BF87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7"/>
          <p:cNvSpPr/>
          <p:nvPr/>
        </p:nvSpPr>
        <p:spPr bwMode="auto">
          <a:xfrm>
            <a:off x="916108" y="1444793"/>
            <a:ext cx="2900765" cy="1252736"/>
          </a:xfrm>
          <a:prstGeom prst="rect">
            <a:avLst/>
          </a:prstGeom>
          <a:noFill/>
          <a:ln w="19050">
            <a:solidFill>
              <a:srgbClr val="886D27"/>
            </a:solidFill>
            <a:prstDash val="solid"/>
          </a:ln>
          <a:effec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 bIns="34287" lIns="68573" rIns="68573" tIns="34287"/>
          <a:lstStyle/>
          <a:p>
            <a:pPr algn="ctr" defTabSz="0" eaLnBrk="0" fontAlgn="ctr" hangingPunct="0" lvl="2" marL="0">
              <a:buClr>
                <a:srgbClr val="FF0000"/>
              </a:buClr>
              <a:buSzPct val="70000"/>
              <a:buFont charset="2" panose="05000000000000000000" pitchFamily="2" typeface="Wingdings"/>
              <a:buChar char="n"/>
              <a:tabLst>
                <a:tab pos="101918"/>
              </a:tabLst>
              <a:defRPr/>
            </a:pPr>
            <a:endParaRPr altLang="en-US" lang="zh-CN">
              <a:solidFill>
                <a:srgbClr val="F46493"/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1509390" y="1182027"/>
            <a:ext cx="1648007" cy="525528"/>
          </a:xfrm>
          <a:prstGeom prst="roundRect">
            <a:avLst/>
          </a:prstGeom>
          <a:solidFill>
            <a:srgbClr val="886D2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34290" lIns="68580" rIns="68580" rtlCol="0" tIns="34290"/>
          <a:lstStyle/>
          <a:p>
            <a:pPr algn="ctr"/>
            <a:endParaRPr altLang="en-US" lang="zh-CN" sz="1800">
              <a:solidFill>
                <a:schemeClr val="bg1"/>
              </a:solidFill>
            </a:endParaRPr>
          </a:p>
        </p:txBody>
      </p:sp>
      <p:sp>
        <p:nvSpPr>
          <p:cNvPr id="10" name="矩形 9"/>
          <p:cNvSpPr/>
          <p:nvPr/>
        </p:nvSpPr>
        <p:spPr bwMode="auto">
          <a:xfrm>
            <a:off x="5194903" y="1444793"/>
            <a:ext cx="2900765" cy="1252736"/>
          </a:xfrm>
          <a:prstGeom prst="rect">
            <a:avLst/>
          </a:prstGeom>
          <a:noFill/>
          <a:ln w="19050">
            <a:solidFill>
              <a:srgbClr val="886D27"/>
            </a:solidFill>
            <a:prstDash val="solid"/>
          </a:ln>
          <a:effec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 bIns="34287" lIns="68573" rIns="68573" tIns="34287"/>
          <a:lstStyle/>
          <a:p>
            <a:pPr algn="ctr" defTabSz="0" eaLnBrk="0" fontAlgn="ctr" hangingPunct="0" lvl="2" marL="0">
              <a:buClr>
                <a:srgbClr val="FF0000"/>
              </a:buClr>
              <a:buSzPct val="70000"/>
              <a:buFont charset="2" panose="05000000000000000000" pitchFamily="2" typeface="Wingdings"/>
              <a:buChar char="n"/>
              <a:tabLst>
                <a:tab pos="101918"/>
              </a:tabLst>
              <a:defRPr/>
            </a:pPr>
            <a:endParaRPr altLang="en-US" lang="zh-CN">
              <a:solidFill>
                <a:srgbClr val="F46493"/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11" name="圆角矩形 10"/>
          <p:cNvSpPr/>
          <p:nvPr/>
        </p:nvSpPr>
        <p:spPr>
          <a:xfrm>
            <a:off x="5788186" y="1182027"/>
            <a:ext cx="1648007" cy="525528"/>
          </a:xfrm>
          <a:prstGeom prst="roundRect">
            <a:avLst/>
          </a:prstGeom>
          <a:solidFill>
            <a:srgbClr val="886D2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34290" lIns="68580" rIns="68580" rtlCol="0" tIns="34290"/>
          <a:lstStyle/>
          <a:p>
            <a:pPr algn="ctr"/>
            <a:endParaRPr altLang="en-US" lang="zh-CN" sz="1800">
              <a:solidFill>
                <a:schemeClr val="bg1"/>
              </a:solidFill>
            </a:endParaRPr>
          </a:p>
        </p:txBody>
      </p:sp>
      <p:sp>
        <p:nvSpPr>
          <p:cNvPr id="12" name="矩形 11"/>
          <p:cNvSpPr/>
          <p:nvPr/>
        </p:nvSpPr>
        <p:spPr bwMode="auto">
          <a:xfrm>
            <a:off x="916108" y="3236371"/>
            <a:ext cx="2900765" cy="1252736"/>
          </a:xfrm>
          <a:prstGeom prst="rect">
            <a:avLst/>
          </a:prstGeom>
          <a:noFill/>
          <a:ln w="19050">
            <a:solidFill>
              <a:srgbClr val="BF8714"/>
            </a:solidFill>
            <a:prstDash val="solid"/>
          </a:ln>
          <a:effec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 bIns="34287" lIns="68573" rIns="68573" tIns="34287"/>
          <a:lstStyle/>
          <a:p>
            <a:pPr algn="ctr" defTabSz="0" eaLnBrk="0" fontAlgn="ctr" hangingPunct="0" lvl="2" marL="0">
              <a:buClr>
                <a:srgbClr val="FF0000"/>
              </a:buClr>
              <a:buSzPct val="70000"/>
              <a:buFont charset="2" panose="05000000000000000000" pitchFamily="2" typeface="Wingdings"/>
              <a:buChar char="n"/>
              <a:tabLst>
                <a:tab pos="101918"/>
              </a:tabLst>
              <a:defRPr/>
            </a:pPr>
            <a:endParaRPr altLang="en-US" lang="zh-CN">
              <a:solidFill>
                <a:srgbClr val="F46493"/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13" name="圆角矩形 12"/>
          <p:cNvSpPr/>
          <p:nvPr/>
        </p:nvSpPr>
        <p:spPr>
          <a:xfrm>
            <a:off x="1509390" y="2973605"/>
            <a:ext cx="1648007" cy="525528"/>
          </a:xfrm>
          <a:prstGeom prst="roundRect">
            <a:avLst/>
          </a:prstGeom>
          <a:solidFill>
            <a:srgbClr val="BF871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34290" lIns="68580" rIns="68580" rtlCol="0" tIns="34290"/>
          <a:lstStyle/>
          <a:p>
            <a:pPr algn="ctr"/>
            <a:endParaRPr altLang="en-US" lang="zh-CN" sz="1800">
              <a:solidFill>
                <a:schemeClr val="bg1"/>
              </a:solidFill>
            </a:endParaRPr>
          </a:p>
        </p:txBody>
      </p:sp>
      <p:sp>
        <p:nvSpPr>
          <p:cNvPr id="14" name="矩形 13"/>
          <p:cNvSpPr/>
          <p:nvPr/>
        </p:nvSpPr>
        <p:spPr bwMode="auto">
          <a:xfrm>
            <a:off x="5194903" y="3236371"/>
            <a:ext cx="2900765" cy="1252736"/>
          </a:xfrm>
          <a:prstGeom prst="rect">
            <a:avLst/>
          </a:prstGeom>
          <a:noFill/>
          <a:ln w="19050">
            <a:solidFill>
              <a:srgbClr val="BF8714"/>
            </a:solidFill>
            <a:prstDash val="solid"/>
          </a:ln>
          <a:effec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 bIns="34287" lIns="68573" rIns="68573" tIns="34287"/>
          <a:lstStyle/>
          <a:p>
            <a:pPr algn="ctr" defTabSz="0" eaLnBrk="0" fontAlgn="ctr" hangingPunct="0" lvl="2" marL="0">
              <a:buClr>
                <a:srgbClr val="FF0000"/>
              </a:buClr>
              <a:buSzPct val="70000"/>
              <a:buFont charset="2" panose="05000000000000000000" pitchFamily="2" typeface="Wingdings"/>
              <a:buChar char="n"/>
              <a:tabLst>
                <a:tab pos="101918"/>
              </a:tabLst>
              <a:defRPr/>
            </a:pPr>
            <a:endParaRPr altLang="en-US" lang="zh-CN">
              <a:solidFill>
                <a:srgbClr val="F46493"/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15" name="圆角矩形 14"/>
          <p:cNvSpPr/>
          <p:nvPr/>
        </p:nvSpPr>
        <p:spPr>
          <a:xfrm>
            <a:off x="5788186" y="2973605"/>
            <a:ext cx="1648007" cy="525528"/>
          </a:xfrm>
          <a:prstGeom prst="roundRect">
            <a:avLst/>
          </a:prstGeom>
          <a:solidFill>
            <a:srgbClr val="BF871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34290" lIns="68580" rIns="68580" rtlCol="0" tIns="34290"/>
          <a:lstStyle/>
          <a:p>
            <a:pPr algn="ctr"/>
            <a:endParaRPr altLang="en-US" lang="zh-CN" sz="1800">
              <a:solidFill>
                <a:schemeClr val="bg1"/>
              </a:solidFill>
            </a:endParaRPr>
          </a:p>
        </p:txBody>
      </p:sp>
      <p:sp>
        <p:nvSpPr>
          <p:cNvPr id="16" name="TextBox 76"/>
          <p:cNvSpPr txBox="1"/>
          <p:nvPr/>
        </p:nvSpPr>
        <p:spPr>
          <a:xfrm>
            <a:off x="1683261" y="1289630"/>
            <a:ext cx="1300261" cy="297180"/>
          </a:xfrm>
          <a:prstGeom prst="rect">
            <a:avLst/>
          </a:prstGeom>
          <a:noFill/>
          <a:effectLst/>
        </p:spPr>
        <p:txBody>
          <a:bodyPr bIns="34290" lIns="68580" rIns="68580" rtlCol="0" tIns="34290" wrap="square">
            <a:spAutoFit/>
          </a:bodyPr>
          <a:lstStyle/>
          <a:p>
            <a:pPr algn="ctr"/>
            <a:r>
              <a:rPr altLang="en-US" lang="zh-CN" sz="15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添加标题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1111405" y="1808537"/>
            <a:ext cx="2443975" cy="504444"/>
          </a:xfrm>
          <a:prstGeom prst="rect">
            <a:avLst/>
          </a:prstGeom>
          <a:noFill/>
          <a:effectLst/>
        </p:spPr>
        <p:txBody>
          <a:bodyPr bIns="34290" lIns="68580" rIns="68580" rtlCol="0" tIns="34290"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altLang="en-US" lang="zh-CN" sz="11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请在此添加文字说明，模板。请在此添加文字说明，模板。</a:t>
            </a:r>
          </a:p>
        </p:txBody>
      </p:sp>
      <p:sp>
        <p:nvSpPr>
          <p:cNvPr id="18" name="TextBox 76"/>
          <p:cNvSpPr txBox="1"/>
          <p:nvPr/>
        </p:nvSpPr>
        <p:spPr>
          <a:xfrm>
            <a:off x="5963002" y="1289630"/>
            <a:ext cx="1300261" cy="297180"/>
          </a:xfrm>
          <a:prstGeom prst="rect">
            <a:avLst/>
          </a:prstGeom>
          <a:noFill/>
          <a:effectLst/>
        </p:spPr>
        <p:txBody>
          <a:bodyPr bIns="34290" lIns="68580" rIns="68580" rtlCol="0" tIns="34290" wrap="square">
            <a:spAutoFit/>
          </a:bodyPr>
          <a:lstStyle/>
          <a:p>
            <a:pPr algn="ctr"/>
            <a:r>
              <a:rPr altLang="en-US" lang="zh-CN" sz="15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添加标题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5391145" y="1808537"/>
            <a:ext cx="2443975" cy="504444"/>
          </a:xfrm>
          <a:prstGeom prst="rect">
            <a:avLst/>
          </a:prstGeom>
          <a:noFill/>
          <a:effectLst/>
        </p:spPr>
        <p:txBody>
          <a:bodyPr bIns="34290" lIns="68580" rIns="68580" rtlCol="0" tIns="34290"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altLang="en-US" lang="zh-CN" sz="11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请在此添加文字说明，模板。请在此添加文字说明，模板。</a:t>
            </a:r>
          </a:p>
        </p:txBody>
      </p:sp>
      <p:sp>
        <p:nvSpPr>
          <p:cNvPr id="20" name="TextBox 76"/>
          <p:cNvSpPr txBox="1"/>
          <p:nvPr/>
        </p:nvSpPr>
        <p:spPr>
          <a:xfrm>
            <a:off x="1683261" y="3100128"/>
            <a:ext cx="1300261" cy="297180"/>
          </a:xfrm>
          <a:prstGeom prst="rect">
            <a:avLst/>
          </a:prstGeom>
          <a:noFill/>
          <a:effectLst/>
        </p:spPr>
        <p:txBody>
          <a:bodyPr bIns="34290" lIns="68580" rIns="68580" rtlCol="0" tIns="34290" wrap="square">
            <a:spAutoFit/>
          </a:bodyPr>
          <a:lstStyle/>
          <a:p>
            <a:pPr algn="ctr"/>
            <a:r>
              <a:rPr altLang="en-US" lang="zh-CN" sz="15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添加标题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1111405" y="3619035"/>
            <a:ext cx="2443975" cy="504444"/>
          </a:xfrm>
          <a:prstGeom prst="rect">
            <a:avLst/>
          </a:prstGeom>
          <a:noFill/>
          <a:effectLst/>
        </p:spPr>
        <p:txBody>
          <a:bodyPr bIns="34290" lIns="68580" rIns="68580" rtlCol="0" tIns="34290"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altLang="en-US" lang="zh-CN" sz="11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请在此添加文字说明，模板。请在此添加文字说明，模板。</a:t>
            </a:r>
          </a:p>
        </p:txBody>
      </p:sp>
      <p:sp>
        <p:nvSpPr>
          <p:cNvPr id="22" name="TextBox 76"/>
          <p:cNvSpPr txBox="1"/>
          <p:nvPr/>
        </p:nvSpPr>
        <p:spPr>
          <a:xfrm>
            <a:off x="5963002" y="3100128"/>
            <a:ext cx="1300261" cy="297180"/>
          </a:xfrm>
          <a:prstGeom prst="rect">
            <a:avLst/>
          </a:prstGeom>
          <a:noFill/>
          <a:effectLst/>
        </p:spPr>
        <p:txBody>
          <a:bodyPr bIns="34290" lIns="68580" rIns="68580" rtlCol="0" tIns="34290" wrap="square">
            <a:spAutoFit/>
          </a:bodyPr>
          <a:lstStyle/>
          <a:p>
            <a:pPr algn="ctr"/>
            <a:r>
              <a:rPr altLang="en-US" lang="zh-CN" sz="15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添加标题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5391145" y="3619035"/>
            <a:ext cx="2443975" cy="504444"/>
          </a:xfrm>
          <a:prstGeom prst="rect">
            <a:avLst/>
          </a:prstGeom>
          <a:noFill/>
          <a:effectLst/>
        </p:spPr>
        <p:txBody>
          <a:bodyPr bIns="34290" lIns="68580" rIns="68580" rtlCol="0" tIns="34290"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altLang="en-US" lang="zh-CN" sz="11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请在此添加文字说明，模板。请在此添加文字说明，模板。</a:t>
            </a:r>
          </a:p>
        </p:txBody>
      </p:sp>
    </p:spTree>
  </p:cSld>
  <p:clrMapOvr>
    <a:masterClrMapping/>
  </p:clrMapOvr>
  <mc:AlternateContent>
    <mc:Choice Requires="p14">
      <p:transition p14:dur="2000" spd="slow"/>
    </mc:Choice>
    <mc:Fallback>
      <p:transition spd="slow"/>
    </mc:Fallback>
  </mc:AlternateContent>
  <p:timing/>
</p:sld>
</file>

<file path=ppt/slides/slide2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E7ED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3" name="组合 2"/>
          <p:cNvGrpSpPr/>
          <p:nvPr/>
        </p:nvGrpSpPr>
        <p:grpSpPr>
          <a:xfrm>
            <a:off x="650443" y="148654"/>
            <a:ext cx="2829897" cy="622314"/>
            <a:chOff x="822390" y="235742"/>
            <a:chExt cx="3773196" cy="829751"/>
          </a:xfrm>
        </p:grpSpPr>
        <p:sp>
          <p:nvSpPr>
            <p:cNvPr id="7" name="TextBox 76"/>
            <p:cNvSpPr txBox="1"/>
            <p:nvPr/>
          </p:nvSpPr>
          <p:spPr>
            <a:xfrm>
              <a:off x="822390" y="235742"/>
              <a:ext cx="1767840" cy="426719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lang="zh-CN" sz="1500">
                  <a:solidFill>
                    <a:srgbClr val="BF8714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此处添加标题</a:t>
              </a: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822390" y="568947"/>
              <a:ext cx="3773196" cy="491743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altLang="zh-CN" lang="en-US" sz="700">
                  <a:solidFill>
                    <a:schemeClr val="tx1">
                      <a:lumMod val="65000"/>
                      <a:lumOff val="3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Please add a text description here, rice husk spring and autumn advertising templates.</a:t>
              </a:r>
            </a:p>
          </p:txBody>
        </p:sp>
      </p:grpSp>
      <p:sp>
        <p:nvSpPr>
          <p:cNvPr id="34" name="TextBox 76"/>
          <p:cNvSpPr txBox="1"/>
          <p:nvPr/>
        </p:nvSpPr>
        <p:spPr>
          <a:xfrm>
            <a:off x="105582" y="197898"/>
            <a:ext cx="540385" cy="480060"/>
          </a:xfrm>
          <a:prstGeom prst="rect">
            <a:avLst/>
          </a:prstGeom>
          <a:noFill/>
        </p:spPr>
        <p:txBody>
          <a:bodyPr bIns="34290" lIns="68580" rIns="68580" rtlCol="0" tIns="34290" wrap="none">
            <a:spAutoFit/>
          </a:bodyPr>
          <a:lstStyle/>
          <a:p>
            <a:r>
              <a:rPr altLang="zh-CN" lang="en-US" sz="2700">
                <a:solidFill>
                  <a:srgbClr val="BF8714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03</a:t>
            </a:r>
          </a:p>
        </p:txBody>
      </p:sp>
      <p:cxnSp>
        <p:nvCxnSpPr>
          <p:cNvPr id="35" name="直接连接符 34"/>
          <p:cNvCxnSpPr/>
          <p:nvPr/>
        </p:nvCxnSpPr>
        <p:spPr>
          <a:xfrm flipH="1">
            <a:off x="650443" y="175152"/>
            <a:ext cx="0" cy="530239"/>
          </a:xfrm>
          <a:prstGeom prst="line">
            <a:avLst/>
          </a:prstGeom>
          <a:ln w="28575">
            <a:solidFill>
              <a:srgbClr val="BF87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对角圆角矩形 7"/>
          <p:cNvSpPr/>
          <p:nvPr/>
        </p:nvSpPr>
        <p:spPr>
          <a:xfrm>
            <a:off x="1491428" y="1619591"/>
            <a:ext cx="3295641" cy="779615"/>
          </a:xfrm>
          <a:prstGeom prst="round2DiagRect">
            <a:avLst/>
          </a:prstGeom>
          <a:solidFill>
            <a:srgbClr val="BF8714"/>
          </a:solidFill>
          <a:ln algn="ctr" cap="flat" cmpd="sng" w="25400">
            <a:noFill/>
            <a:prstDash val="solid"/>
          </a:ln>
          <a:effectLst/>
        </p:spPr>
        <p:txBody>
          <a:bodyPr anchor="ctr" bIns="34290" lIns="68580" rIns="68580" rtlCol="0" tIns="34290"/>
          <a:lstStyle/>
          <a:p>
            <a:pPr algn="ctr">
              <a:defRPr/>
            </a:pPr>
            <a:endParaRPr kern="0" lang="en-US">
              <a:solidFill>
                <a:sysClr lastClr="FFFFFF" val="window"/>
              </a:solidFill>
              <a:latin typeface="Calibri"/>
            </a:endParaRPr>
          </a:p>
        </p:txBody>
      </p:sp>
      <p:sp>
        <p:nvSpPr>
          <p:cNvPr id="9" name="圆角矩形 4"/>
          <p:cNvSpPr/>
          <p:nvPr/>
        </p:nvSpPr>
        <p:spPr>
          <a:xfrm>
            <a:off x="2412790" y="1686655"/>
            <a:ext cx="2303406" cy="645488"/>
          </a:xfrm>
          <a:prstGeom prst="round2DiagRect">
            <a:avLst/>
          </a:prstGeom>
          <a:solidFill>
            <a:srgbClr val="E7EDD8"/>
          </a:solidFill>
          <a:ln algn="ctr" cap="flat" cmpd="sng" w="25400">
            <a:noFill/>
            <a:prstDash val="solid"/>
          </a:ln>
          <a:effectLst/>
        </p:spPr>
        <p:txBody>
          <a:bodyPr anchor="ctr" bIns="34290" lIns="68580" rIns="68580" rtlCol="0" tIns="34290"/>
          <a:lstStyle/>
          <a:p>
            <a:pPr algn="ctr">
              <a:defRPr/>
            </a:pPr>
            <a:endParaRPr kern="0" lang="en-US">
              <a:solidFill>
                <a:sysClr lastClr="FFFFFF" val="window"/>
              </a:solidFill>
              <a:latin typeface="Calibri"/>
            </a:endParaRPr>
          </a:p>
        </p:txBody>
      </p:sp>
      <p:sp>
        <p:nvSpPr>
          <p:cNvPr id="10" name="TextBox 40"/>
          <p:cNvSpPr txBox="1"/>
          <p:nvPr/>
        </p:nvSpPr>
        <p:spPr>
          <a:xfrm flipH="1">
            <a:off x="1682256" y="1808575"/>
            <a:ext cx="648660" cy="397764"/>
          </a:xfrm>
          <a:prstGeom prst="rect">
            <a:avLst/>
          </a:prstGeom>
          <a:noFill/>
          <a:effectLst/>
        </p:spPr>
        <p:txBody>
          <a:bodyPr bIns="34290" lIns="68580" rIns="68580" rtlCol="0" tIns="34290" wrap="square"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b="1" kern="0" sz="4400">
                <a:ln cmpd="sng" w="18415">
                  <a:noFill/>
                  <a:prstDash val="solid"/>
                </a:ln>
                <a:solidFill>
                  <a:srgbClr val="FFC000"/>
                </a:solidFill>
                <a:latin charset="0" panose="020b0503020202020204" pitchFamily="34" typeface="Agency FB"/>
                <a:ea charset="-122" panose="020b0503020204020204" pitchFamily="34" typeface="微软雅黑"/>
              </a:defRPr>
            </a:lvl1pPr>
          </a:lstStyle>
          <a:p>
            <a:pPr algn="ctr">
              <a:defRPr/>
            </a:pPr>
            <a:r>
              <a:rPr altLang="zh-CN" b="0" lang="en-US" sz="2700">
                <a:solidFill>
                  <a:schemeClr val="bg1"/>
                </a:solidFill>
                <a:latin charset="-122" panose="020b0503020204020204" pitchFamily="34" typeface="微软雅黑"/>
                <a:cs charset="0" panose="02020603050405020304" pitchFamily="18" typeface="Times New Roman"/>
              </a:rPr>
              <a:t>01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2494323" y="1704700"/>
            <a:ext cx="2140340" cy="425196"/>
          </a:xfrm>
          <a:prstGeom prst="rect">
            <a:avLst/>
          </a:prstGeom>
          <a:noFill/>
          <a:effectLst/>
        </p:spPr>
        <p:txBody>
          <a:bodyPr bIns="34290" lIns="68580" rIns="68580" rtlCol="0" tIns="3429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z="9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请在此添加文字说明，模板。请在此添加文字说明，模板。</a:t>
            </a:r>
          </a:p>
        </p:txBody>
      </p:sp>
      <p:sp>
        <p:nvSpPr>
          <p:cNvPr id="12" name="对角圆角矩形 11"/>
          <p:cNvSpPr/>
          <p:nvPr/>
        </p:nvSpPr>
        <p:spPr>
          <a:xfrm>
            <a:off x="5112711" y="1619591"/>
            <a:ext cx="3295641" cy="779615"/>
          </a:xfrm>
          <a:prstGeom prst="round2DiagRect">
            <a:avLst/>
          </a:prstGeom>
          <a:solidFill>
            <a:srgbClr val="886D27"/>
          </a:solidFill>
          <a:ln algn="ctr" cap="flat" cmpd="sng" w="25400">
            <a:noFill/>
            <a:prstDash val="solid"/>
          </a:ln>
          <a:effectLst/>
        </p:spPr>
        <p:txBody>
          <a:bodyPr anchor="ctr" bIns="34290" lIns="68580" rIns="68580" rtlCol="0" tIns="34290"/>
          <a:lstStyle/>
          <a:p>
            <a:pPr algn="ctr">
              <a:defRPr/>
            </a:pPr>
            <a:endParaRPr kern="0" lang="en-US">
              <a:solidFill>
                <a:sysClr lastClr="FFFFFF" val="window"/>
              </a:solidFill>
              <a:latin typeface="Calibri"/>
            </a:endParaRPr>
          </a:p>
        </p:txBody>
      </p:sp>
      <p:sp>
        <p:nvSpPr>
          <p:cNvPr id="13" name="圆角矩形 4"/>
          <p:cNvSpPr/>
          <p:nvPr/>
        </p:nvSpPr>
        <p:spPr>
          <a:xfrm>
            <a:off x="6034073" y="1686655"/>
            <a:ext cx="2303406" cy="645488"/>
          </a:xfrm>
          <a:prstGeom prst="round2DiagRect">
            <a:avLst/>
          </a:prstGeom>
          <a:solidFill>
            <a:srgbClr val="E7EDD8"/>
          </a:solidFill>
          <a:ln algn="ctr" cap="flat" cmpd="sng" w="25400">
            <a:noFill/>
            <a:prstDash val="solid"/>
          </a:ln>
          <a:effectLst/>
        </p:spPr>
        <p:txBody>
          <a:bodyPr anchor="ctr" bIns="34290" lIns="68580" rIns="68580" rtlCol="0" tIns="34290"/>
          <a:lstStyle/>
          <a:p>
            <a:pPr algn="ctr">
              <a:defRPr/>
            </a:pPr>
            <a:endParaRPr kern="0" lang="en-US">
              <a:solidFill>
                <a:sysClr lastClr="FFFFFF" val="window"/>
              </a:solidFill>
              <a:latin typeface="Calibri"/>
            </a:endParaRPr>
          </a:p>
        </p:txBody>
      </p:sp>
      <p:sp>
        <p:nvSpPr>
          <p:cNvPr id="14" name="TextBox 40"/>
          <p:cNvSpPr txBox="1"/>
          <p:nvPr/>
        </p:nvSpPr>
        <p:spPr>
          <a:xfrm flipH="1">
            <a:off x="5303540" y="1808575"/>
            <a:ext cx="648660" cy="397764"/>
          </a:xfrm>
          <a:prstGeom prst="rect">
            <a:avLst/>
          </a:prstGeom>
          <a:noFill/>
          <a:effectLst/>
        </p:spPr>
        <p:txBody>
          <a:bodyPr bIns="34290" lIns="68580" rIns="68580" rtlCol="0" tIns="34290" wrap="square"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b="1" kern="0" sz="4400">
                <a:ln cmpd="sng" w="18415">
                  <a:noFill/>
                  <a:prstDash val="solid"/>
                </a:ln>
                <a:solidFill>
                  <a:srgbClr val="FFC000"/>
                </a:solidFill>
                <a:latin charset="0" panose="020b0503020202020204" pitchFamily="34" typeface="Agency FB"/>
                <a:ea charset="-122" panose="020b0503020204020204" pitchFamily="34" typeface="微软雅黑"/>
              </a:defRPr>
            </a:lvl1pPr>
          </a:lstStyle>
          <a:p>
            <a:pPr algn="ctr">
              <a:defRPr/>
            </a:pPr>
            <a:r>
              <a:rPr altLang="zh-CN" b="0" lang="en-US" sz="2700">
                <a:solidFill>
                  <a:schemeClr val="bg1"/>
                </a:solidFill>
                <a:latin charset="-122" panose="020b0503020204020204" pitchFamily="34" typeface="微软雅黑"/>
                <a:cs charset="0" panose="02020603050405020304" pitchFamily="18" typeface="Times New Roman"/>
              </a:rPr>
              <a:t>02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6115606" y="1704700"/>
            <a:ext cx="2140340" cy="425196"/>
          </a:xfrm>
          <a:prstGeom prst="rect">
            <a:avLst/>
          </a:prstGeom>
          <a:noFill/>
          <a:effectLst/>
        </p:spPr>
        <p:txBody>
          <a:bodyPr bIns="34290" lIns="68580" rIns="68580" rtlCol="0" tIns="3429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z="9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请在此添加文字说明，模板。请在此添加文字说明，模板。</a:t>
            </a:r>
          </a:p>
        </p:txBody>
      </p:sp>
      <p:sp>
        <p:nvSpPr>
          <p:cNvPr id="16" name="对角圆角矩形 15"/>
          <p:cNvSpPr/>
          <p:nvPr/>
        </p:nvSpPr>
        <p:spPr>
          <a:xfrm>
            <a:off x="735648" y="3140068"/>
            <a:ext cx="3295641" cy="779615"/>
          </a:xfrm>
          <a:prstGeom prst="round2DiagRect">
            <a:avLst/>
          </a:prstGeom>
          <a:solidFill>
            <a:srgbClr val="886D27"/>
          </a:solidFill>
          <a:ln algn="ctr" cap="flat" cmpd="sng" w="25400">
            <a:noFill/>
            <a:prstDash val="solid"/>
          </a:ln>
          <a:effectLst/>
        </p:spPr>
        <p:txBody>
          <a:bodyPr anchor="ctr" bIns="34290" lIns="68580" rIns="68580" rtlCol="0" tIns="34290"/>
          <a:lstStyle/>
          <a:p>
            <a:pPr algn="ctr">
              <a:defRPr/>
            </a:pPr>
            <a:endParaRPr kern="0" lang="en-US">
              <a:solidFill>
                <a:sysClr lastClr="FFFFFF" val="window"/>
              </a:solidFill>
              <a:latin typeface="Calibri"/>
            </a:endParaRPr>
          </a:p>
        </p:txBody>
      </p:sp>
      <p:sp>
        <p:nvSpPr>
          <p:cNvPr id="17" name="圆角矩形 4"/>
          <p:cNvSpPr/>
          <p:nvPr/>
        </p:nvSpPr>
        <p:spPr>
          <a:xfrm>
            <a:off x="1657010" y="3207131"/>
            <a:ext cx="2303406" cy="645488"/>
          </a:xfrm>
          <a:prstGeom prst="round2DiagRect">
            <a:avLst/>
          </a:prstGeom>
          <a:solidFill>
            <a:srgbClr val="E7EDD8"/>
          </a:solidFill>
          <a:ln algn="ctr" cap="flat" cmpd="sng" w="25400">
            <a:noFill/>
            <a:prstDash val="solid"/>
          </a:ln>
          <a:effectLst/>
        </p:spPr>
        <p:txBody>
          <a:bodyPr anchor="ctr" bIns="34290" lIns="68580" rIns="68580" rtlCol="0" tIns="34290"/>
          <a:lstStyle/>
          <a:p>
            <a:pPr algn="ctr">
              <a:defRPr/>
            </a:pPr>
            <a:endParaRPr kern="0" lang="en-US">
              <a:solidFill>
                <a:sysClr lastClr="FFFFFF" val="window"/>
              </a:solidFill>
              <a:latin typeface="Calibri"/>
            </a:endParaRPr>
          </a:p>
        </p:txBody>
      </p:sp>
      <p:sp>
        <p:nvSpPr>
          <p:cNvPr id="18" name="TextBox 40"/>
          <p:cNvSpPr txBox="1"/>
          <p:nvPr/>
        </p:nvSpPr>
        <p:spPr>
          <a:xfrm flipH="1">
            <a:off x="926477" y="3329052"/>
            <a:ext cx="648660" cy="397764"/>
          </a:xfrm>
          <a:prstGeom prst="rect">
            <a:avLst/>
          </a:prstGeom>
          <a:noFill/>
          <a:effectLst/>
        </p:spPr>
        <p:txBody>
          <a:bodyPr bIns="34290" lIns="68580" rIns="68580" rtlCol="0" tIns="34290" wrap="square"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b="1" kern="0" sz="4400">
                <a:ln cmpd="sng" w="18415">
                  <a:noFill/>
                  <a:prstDash val="solid"/>
                </a:ln>
                <a:solidFill>
                  <a:srgbClr val="FFC000"/>
                </a:solidFill>
                <a:latin charset="0" panose="020b0503020202020204" pitchFamily="34" typeface="Agency FB"/>
                <a:ea charset="-122" panose="020b0503020204020204" pitchFamily="34" typeface="微软雅黑"/>
              </a:defRPr>
            </a:lvl1pPr>
          </a:lstStyle>
          <a:p>
            <a:pPr algn="ctr">
              <a:defRPr/>
            </a:pPr>
            <a:r>
              <a:rPr altLang="zh-CN" b="0" lang="en-US" sz="2700">
                <a:solidFill>
                  <a:schemeClr val="bg1"/>
                </a:solidFill>
                <a:latin charset="-122" panose="020b0503020204020204" pitchFamily="34" typeface="微软雅黑"/>
                <a:cs charset="0" panose="02020603050405020304" pitchFamily="18" typeface="Times New Roman"/>
              </a:rPr>
              <a:t>03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1738543" y="3225176"/>
            <a:ext cx="2140340" cy="425196"/>
          </a:xfrm>
          <a:prstGeom prst="rect">
            <a:avLst/>
          </a:prstGeom>
          <a:noFill/>
          <a:effectLst/>
        </p:spPr>
        <p:txBody>
          <a:bodyPr bIns="34290" lIns="68580" rIns="68580" rtlCol="0" tIns="3429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z="9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请在此添加文字说明，模板。请在此添加文字说明，模板。</a:t>
            </a:r>
          </a:p>
        </p:txBody>
      </p:sp>
      <p:sp>
        <p:nvSpPr>
          <p:cNvPr id="20" name="对角圆角矩形 19"/>
          <p:cNvSpPr/>
          <p:nvPr/>
        </p:nvSpPr>
        <p:spPr>
          <a:xfrm>
            <a:off x="4356932" y="3140068"/>
            <a:ext cx="3295641" cy="779615"/>
          </a:xfrm>
          <a:prstGeom prst="round2DiagRect">
            <a:avLst/>
          </a:prstGeom>
          <a:solidFill>
            <a:srgbClr val="BF8714"/>
          </a:solidFill>
          <a:ln algn="ctr" cap="flat" cmpd="sng" w="25400">
            <a:noFill/>
            <a:prstDash val="solid"/>
          </a:ln>
          <a:effectLst/>
        </p:spPr>
        <p:txBody>
          <a:bodyPr anchor="ctr" bIns="34290" lIns="68580" rIns="68580" rtlCol="0" tIns="34290"/>
          <a:lstStyle/>
          <a:p>
            <a:pPr algn="ctr">
              <a:defRPr/>
            </a:pPr>
            <a:endParaRPr kern="0" lang="en-US">
              <a:solidFill>
                <a:sysClr lastClr="FFFFFF" val="window"/>
              </a:solidFill>
              <a:latin typeface="Calibri"/>
            </a:endParaRPr>
          </a:p>
        </p:txBody>
      </p:sp>
      <p:sp>
        <p:nvSpPr>
          <p:cNvPr id="21" name="圆角矩形 4"/>
          <p:cNvSpPr/>
          <p:nvPr/>
        </p:nvSpPr>
        <p:spPr>
          <a:xfrm>
            <a:off x="5278294" y="3207131"/>
            <a:ext cx="2303406" cy="645488"/>
          </a:xfrm>
          <a:prstGeom prst="round2DiagRect">
            <a:avLst/>
          </a:prstGeom>
          <a:solidFill>
            <a:srgbClr val="E7EDD8"/>
          </a:solidFill>
          <a:ln algn="ctr" cap="flat" cmpd="sng" w="25400">
            <a:noFill/>
            <a:prstDash val="solid"/>
          </a:ln>
          <a:effectLst/>
        </p:spPr>
        <p:txBody>
          <a:bodyPr anchor="ctr" bIns="34290" lIns="68580" rIns="68580" rtlCol="0" tIns="34290"/>
          <a:lstStyle/>
          <a:p>
            <a:pPr algn="ctr">
              <a:defRPr/>
            </a:pPr>
            <a:endParaRPr kern="0" lang="en-US">
              <a:solidFill>
                <a:sysClr lastClr="FFFFFF" val="window"/>
              </a:solidFill>
              <a:latin typeface="Calibri"/>
            </a:endParaRPr>
          </a:p>
        </p:txBody>
      </p:sp>
      <p:sp>
        <p:nvSpPr>
          <p:cNvPr id="22" name="TextBox 40"/>
          <p:cNvSpPr txBox="1"/>
          <p:nvPr/>
        </p:nvSpPr>
        <p:spPr>
          <a:xfrm flipH="1">
            <a:off x="4547760" y="3329052"/>
            <a:ext cx="648660" cy="397764"/>
          </a:xfrm>
          <a:prstGeom prst="rect">
            <a:avLst/>
          </a:prstGeom>
          <a:noFill/>
          <a:effectLst/>
        </p:spPr>
        <p:txBody>
          <a:bodyPr bIns="34290" lIns="68580" rIns="68580" rtlCol="0" tIns="34290" wrap="square"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b="1" kern="0" sz="4400">
                <a:ln cmpd="sng" w="18415">
                  <a:noFill/>
                  <a:prstDash val="solid"/>
                </a:ln>
                <a:solidFill>
                  <a:srgbClr val="FFC000"/>
                </a:solidFill>
                <a:latin charset="0" panose="020b0503020202020204" pitchFamily="34" typeface="Agency FB"/>
                <a:ea charset="-122" panose="020b0503020204020204" pitchFamily="34" typeface="微软雅黑"/>
              </a:defRPr>
            </a:lvl1pPr>
          </a:lstStyle>
          <a:p>
            <a:pPr algn="ctr">
              <a:defRPr/>
            </a:pPr>
            <a:r>
              <a:rPr altLang="zh-CN" b="0" lang="en-US" sz="2700">
                <a:solidFill>
                  <a:schemeClr val="bg1"/>
                </a:solidFill>
                <a:latin charset="-122" panose="020b0503020204020204" pitchFamily="34" typeface="微软雅黑"/>
                <a:cs charset="0" panose="02020603050405020304" pitchFamily="18" typeface="Times New Roman"/>
              </a:rPr>
              <a:t>04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5359827" y="3225176"/>
            <a:ext cx="2140340" cy="425196"/>
          </a:xfrm>
          <a:prstGeom prst="rect">
            <a:avLst/>
          </a:prstGeom>
          <a:noFill/>
          <a:effectLst/>
        </p:spPr>
        <p:txBody>
          <a:bodyPr bIns="34290" lIns="68580" rIns="68580" rtlCol="0" tIns="3429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z="9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请在此添加文字说明，模板。请在此添加文字说明，模板。</a:t>
            </a:r>
          </a:p>
        </p:txBody>
      </p:sp>
    </p:spTree>
  </p:cSld>
  <p:clrMapOvr>
    <a:masterClrMapping/>
  </p:clrMapOvr>
  <mc:AlternateContent>
    <mc:Choice Requires="p14">
      <p:transition p14:dur="2000" spd="slow"/>
    </mc:Choice>
    <mc:Fallback>
      <p:transition spd="slow"/>
    </mc:Fallback>
  </mc:AlternateContent>
  <p:timing/>
</p:sld>
</file>

<file path=ppt/slides/slide2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E7ED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5098500" y="1567543"/>
            <a:ext cx="3328527" cy="3275693"/>
          </a:xfrm>
          <a:prstGeom prst="rect">
            <a:avLst/>
          </a:prstGeom>
        </p:spPr>
      </p:pic>
      <p:sp>
        <p:nvSpPr>
          <p:cNvPr id="22" name="TextBox 76"/>
          <p:cNvSpPr txBox="1"/>
          <p:nvPr/>
        </p:nvSpPr>
        <p:spPr>
          <a:xfrm>
            <a:off x="655964" y="2461251"/>
            <a:ext cx="746760" cy="693420"/>
          </a:xfrm>
          <a:prstGeom prst="rect">
            <a:avLst/>
          </a:prstGeom>
          <a:noFill/>
        </p:spPr>
        <p:txBody>
          <a:bodyPr bIns="34290" lIns="68580" rIns="68580" rtlCol="0" tIns="34290" wrap="none">
            <a:spAutoFit/>
          </a:bodyPr>
          <a:lstStyle/>
          <a:p>
            <a:r>
              <a:rPr altLang="zh-CN" lang="en-US" sz="4100">
                <a:solidFill>
                  <a:srgbClr val="886D27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04</a:t>
            </a:r>
          </a:p>
        </p:txBody>
      </p:sp>
      <p:sp>
        <p:nvSpPr>
          <p:cNvPr id="23" name="文本框 21"/>
          <p:cNvSpPr txBox="1"/>
          <p:nvPr/>
        </p:nvSpPr>
        <p:spPr>
          <a:xfrm>
            <a:off x="1600723" y="3014829"/>
            <a:ext cx="3172718" cy="345948"/>
          </a:xfrm>
          <a:prstGeom prst="rect">
            <a:avLst/>
          </a:prstGeom>
          <a:noFill/>
        </p:spPr>
        <p:txBody>
          <a:bodyPr bIns="34290" lIns="68580" rIns="68580" rtlCol="0" tIns="34290"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altLang="zh-CN" lang="en-US" sz="700">
                <a:solidFill>
                  <a:prstClr val="black">
                    <a:lumMod val="65000"/>
                    <a:lumOff val="35000"/>
                  </a:prst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Fresh business general templateApplicable to enterprise introduction, summary report, sales marketing, chart dataa</a:t>
            </a:r>
          </a:p>
        </p:txBody>
      </p:sp>
      <p:sp>
        <p:nvSpPr>
          <p:cNvPr id="28" name="矩形 27"/>
          <p:cNvSpPr/>
          <p:nvPr/>
        </p:nvSpPr>
        <p:spPr>
          <a:xfrm>
            <a:off x="1600724" y="2647494"/>
            <a:ext cx="2791460" cy="342900"/>
          </a:xfrm>
          <a:prstGeom prst="rect">
            <a:avLst/>
          </a:prstGeom>
        </p:spPr>
        <p:txBody>
          <a:bodyPr bIns="34290" lIns="68580" rIns="68580" tIns="34290" wrap="none">
            <a:spAutoFit/>
          </a:bodyPr>
          <a:lstStyle/>
          <a:p>
            <a:pPr>
              <a:spcBef>
                <a:spcPct val="0"/>
              </a:spcBef>
            </a:pPr>
            <a:r>
              <a:rPr altLang="zh-CN" lang="en-US" sz="1800">
                <a:solidFill>
                  <a:prstClr val="black">
                    <a:lumMod val="65000"/>
                    <a:lumOff val="35000"/>
                  </a:prst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Please add the title here</a:t>
            </a:r>
          </a:p>
        </p:txBody>
      </p:sp>
      <p:sp>
        <p:nvSpPr>
          <p:cNvPr id="29" name="TextBox 76"/>
          <p:cNvSpPr txBox="1"/>
          <p:nvPr/>
        </p:nvSpPr>
        <p:spPr>
          <a:xfrm>
            <a:off x="1600724" y="2215837"/>
            <a:ext cx="2659427" cy="434340"/>
          </a:xfrm>
          <a:prstGeom prst="rect">
            <a:avLst/>
          </a:prstGeom>
          <a:noFill/>
        </p:spPr>
        <p:txBody>
          <a:bodyPr bIns="34290" lIns="68580" rIns="68580" rtlCol="0" tIns="34290" wrap="square">
            <a:spAutoFit/>
          </a:bodyPr>
          <a:lstStyle/>
          <a:p>
            <a:r>
              <a:rPr altLang="en-US" lang="zh-CN" sz="2400">
                <a:solidFill>
                  <a:srgbClr val="886D27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请在此添加标题</a:t>
            </a:r>
          </a:p>
        </p:txBody>
      </p:sp>
      <p:cxnSp>
        <p:nvCxnSpPr>
          <p:cNvPr id="30" name="直接连接符 29"/>
          <p:cNvCxnSpPr/>
          <p:nvPr/>
        </p:nvCxnSpPr>
        <p:spPr>
          <a:xfrm flipH="1">
            <a:off x="1510923" y="2215836"/>
            <a:ext cx="0" cy="1183328"/>
          </a:xfrm>
          <a:prstGeom prst="line">
            <a:avLst/>
          </a:prstGeom>
          <a:ln w="28575">
            <a:solidFill>
              <a:srgbClr val="886D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>
    <mc:Choice Requires="p14">
      <p:transition p14:dur="2000" spd="slow"/>
    </mc:Choice>
    <mc:Fallback>
      <p:transition spd="slow"/>
    </mc:Fallback>
  </mc:AlternateContent>
  <p:timing/>
</p:sld>
</file>

<file path=ppt/slides/slide2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E7ED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3" name="组合 2"/>
          <p:cNvGrpSpPr/>
          <p:nvPr/>
        </p:nvGrpSpPr>
        <p:grpSpPr>
          <a:xfrm>
            <a:off x="650443" y="148654"/>
            <a:ext cx="2829897" cy="622314"/>
            <a:chOff x="822390" y="235742"/>
            <a:chExt cx="3773196" cy="829751"/>
          </a:xfrm>
        </p:grpSpPr>
        <p:sp>
          <p:nvSpPr>
            <p:cNvPr id="7" name="TextBox 76"/>
            <p:cNvSpPr txBox="1"/>
            <p:nvPr/>
          </p:nvSpPr>
          <p:spPr>
            <a:xfrm>
              <a:off x="822390" y="235742"/>
              <a:ext cx="1767840" cy="426719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lang="zh-CN" sz="1500">
                  <a:solidFill>
                    <a:srgbClr val="BF8714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此处添加标题</a:t>
              </a: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822390" y="568947"/>
              <a:ext cx="3773196" cy="491743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altLang="zh-CN" lang="en-US" sz="700">
                  <a:solidFill>
                    <a:schemeClr val="tx1">
                      <a:lumMod val="65000"/>
                      <a:lumOff val="3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Please add a text description here, rice husk spring and autumn advertising templates.</a:t>
              </a:r>
            </a:p>
          </p:txBody>
        </p:sp>
      </p:grpSp>
      <p:sp>
        <p:nvSpPr>
          <p:cNvPr id="34" name="TextBox 76"/>
          <p:cNvSpPr txBox="1"/>
          <p:nvPr/>
        </p:nvSpPr>
        <p:spPr>
          <a:xfrm>
            <a:off x="105582" y="197898"/>
            <a:ext cx="540385" cy="480060"/>
          </a:xfrm>
          <a:prstGeom prst="rect">
            <a:avLst/>
          </a:prstGeom>
          <a:noFill/>
        </p:spPr>
        <p:txBody>
          <a:bodyPr bIns="34290" lIns="68580" rIns="68580" rtlCol="0" tIns="34290" wrap="none">
            <a:spAutoFit/>
          </a:bodyPr>
          <a:lstStyle/>
          <a:p>
            <a:r>
              <a:rPr altLang="zh-CN" lang="en-US" sz="2700">
                <a:solidFill>
                  <a:srgbClr val="BF8714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04</a:t>
            </a:r>
          </a:p>
        </p:txBody>
      </p:sp>
      <p:cxnSp>
        <p:nvCxnSpPr>
          <p:cNvPr id="35" name="直接连接符 34"/>
          <p:cNvCxnSpPr/>
          <p:nvPr/>
        </p:nvCxnSpPr>
        <p:spPr>
          <a:xfrm flipH="1">
            <a:off x="650443" y="175152"/>
            <a:ext cx="0" cy="530239"/>
          </a:xfrm>
          <a:prstGeom prst="line">
            <a:avLst/>
          </a:prstGeom>
          <a:ln w="28575">
            <a:solidFill>
              <a:srgbClr val="BF87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b="10137" l="5354" r="6203" t="8440"/>
          <a:stretch>
            <a:fillRect/>
          </a:stretch>
        </p:blipFill>
        <p:spPr>
          <a:xfrm>
            <a:off x="923934" y="1015831"/>
            <a:ext cx="2960656" cy="3663550"/>
          </a:xfrm>
          <a:prstGeom prst="rect">
            <a:avLst/>
          </a:prstGeom>
        </p:spPr>
      </p:pic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1373276" y="1450247"/>
            <a:ext cx="2078244" cy="2734053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anchor="ctr"/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zh-CN" lang="zh-CN" sz="900">
              <a:solidFill>
                <a:srgbClr val="FFFFFF"/>
              </a:solidFill>
              <a:latin charset="-122" panose="02010600040101010101" pitchFamily="2" typeface="华文细黑"/>
              <a:ea charset="-122" panose="02010600040101010101" pitchFamily="2" typeface="华文细黑"/>
              <a:sym charset="-122" panose="02010600030101010101" pitchFamily="2" typeface="宋体"/>
            </a:endParaRPr>
          </a:p>
        </p:txBody>
      </p:sp>
      <p:grpSp>
        <p:nvGrpSpPr>
          <p:cNvPr id="11" name="组合 10"/>
          <p:cNvGrpSpPr/>
          <p:nvPr/>
        </p:nvGrpSpPr>
        <p:grpSpPr>
          <a:xfrm flipH="1">
            <a:off x="4576322" y="1383026"/>
            <a:ext cx="355644" cy="299723"/>
            <a:chOff x="6350" y="1588"/>
            <a:chExt cx="1403350" cy="1182687"/>
          </a:xfrm>
          <a:solidFill>
            <a:srgbClr val="886D27"/>
          </a:solidFill>
        </p:grpSpPr>
        <p:sp>
          <p:nvSpPr>
            <p:cNvPr id="12" name="Freeform 5"/>
            <p:cNvSpPr/>
            <p:nvPr/>
          </p:nvSpPr>
          <p:spPr bwMode="auto">
            <a:xfrm>
              <a:off x="498475" y="1588"/>
              <a:ext cx="627063" cy="625475"/>
            </a:xfrm>
            <a:custGeom>
              <a:gdLst>
                <a:gd fmla="*/ 163 w 166" name="T0"/>
                <a:gd fmla="*/ 30 h 165" name="T1"/>
                <a:gd fmla="*/ 134 w 166" name="T2"/>
                <a:gd fmla="*/ 1 h 165" name="T3"/>
                <a:gd fmla="*/ 127 w 166" name="T4"/>
                <a:gd fmla="*/ 0 h 165" name="T5"/>
                <a:gd fmla="*/ 99 w 166" name="T6"/>
                <a:gd fmla="*/ 0 h 165" name="T7"/>
                <a:gd fmla="*/ 94 w 166" name="T8"/>
                <a:gd fmla="*/ 2 h 165" name="T9"/>
                <a:gd fmla="*/ 3 w 166" name="T10"/>
                <a:gd fmla="*/ 93 h 165" name="T11"/>
                <a:gd fmla="*/ 3 w 166" name="T12"/>
                <a:gd fmla="*/ 105 h 165" name="T13"/>
                <a:gd fmla="*/ 9 w 166" name="T14"/>
                <a:gd fmla="*/ 107 h 165" name="T15"/>
                <a:gd fmla="*/ 15 w 166" name="T16"/>
                <a:gd fmla="*/ 104 h 165" name="T17"/>
                <a:gd fmla="*/ 104 w 166" name="T18"/>
                <a:gd fmla="*/ 15 h 165" name="T19"/>
                <a:gd fmla="*/ 125 w 166" name="T20"/>
                <a:gd fmla="*/ 15 h 165" name="T21"/>
                <a:gd fmla="*/ 126 w 166" name="T22"/>
                <a:gd fmla="*/ 16 h 165" name="T23"/>
                <a:gd fmla="*/ 125 w 166" name="T24"/>
                <a:gd fmla="*/ 17 h 165" name="T25"/>
                <a:gd fmla="*/ 25 w 166" name="T26"/>
                <a:gd fmla="*/ 117 h 165" name="T27"/>
                <a:gd fmla="*/ 25 w 166" name="T28"/>
                <a:gd fmla="*/ 123 h 165" name="T29"/>
                <a:gd fmla="*/ 29 w 166" name="T30"/>
                <a:gd fmla="*/ 124 h 165" name="T31"/>
                <a:gd fmla="*/ 32 w 166" name="T32"/>
                <a:gd fmla="*/ 123 h 165" name="T33"/>
                <a:gd fmla="*/ 131 w 166" name="T34"/>
                <a:gd fmla="*/ 23 h 165" name="T35"/>
                <a:gd fmla="*/ 132 w 166" name="T36"/>
                <a:gd fmla="*/ 23 h 165" name="T37"/>
                <a:gd fmla="*/ 143 w 166" name="T38"/>
                <a:gd fmla="*/ 34 h 165" name="T39"/>
                <a:gd fmla="*/ 142 w 166" name="T40"/>
                <a:gd fmla="*/ 34 h 165" name="T41"/>
                <a:gd fmla="*/ 42 w 166" name="T42"/>
                <a:gd fmla="*/ 134 h 165" name="T43"/>
                <a:gd fmla="*/ 42 w 166" name="T44"/>
                <a:gd fmla="*/ 140 h 165" name="T45"/>
                <a:gd fmla="*/ 45 w 166" name="T46"/>
                <a:gd fmla="*/ 141 h 165" name="T47"/>
                <a:gd fmla="*/ 49 w 166" name="T48"/>
                <a:gd fmla="*/ 140 h 165" name="T49"/>
                <a:gd fmla="*/ 148 w 166" name="T50"/>
                <a:gd fmla="*/ 40 h 165" name="T51"/>
                <a:gd fmla="*/ 149 w 166" name="T52"/>
                <a:gd fmla="*/ 40 h 165" name="T53"/>
                <a:gd fmla="*/ 151 w 166" name="T54"/>
                <a:gd fmla="*/ 41 h 165" name="T55"/>
                <a:gd fmla="*/ 151 w 166" name="T56"/>
                <a:gd fmla="*/ 61 h 165" name="T57"/>
                <a:gd fmla="*/ 61 w 166" name="T58"/>
                <a:gd fmla="*/ 150 h 165" name="T59"/>
                <a:gd fmla="*/ 61 w 166" name="T60"/>
                <a:gd fmla="*/ 162 h 165" name="T61"/>
                <a:gd fmla="*/ 67 w 166" name="T62"/>
                <a:gd fmla="*/ 165 h 165" name="T63"/>
                <a:gd fmla="*/ 73 w 166" name="T64"/>
                <a:gd fmla="*/ 162 h 165" name="T65"/>
                <a:gd fmla="*/ 164 w 166" name="T66"/>
                <a:gd fmla="*/ 71 h 165" name="T67"/>
                <a:gd fmla="*/ 164 w 166" name="T68"/>
                <a:gd fmla="*/ 71 h 165" name="T69"/>
                <a:gd fmla="*/ 166 w 166" name="T70"/>
                <a:gd fmla="*/ 65 h 165" name="T71"/>
                <a:gd fmla="*/ 166 w 166" name="T72"/>
                <a:gd fmla="*/ 37 h 165" name="T73"/>
                <a:gd fmla="*/ 163 w 166" name="T74"/>
                <a:gd fmla="*/ 30 h 165" name="T7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b="b" l="0" r="r" t="0"/>
              <a:pathLst>
                <a:path h="165" w="166">
                  <a:moveTo>
                    <a:pt x="163" y="30"/>
                  </a:moveTo>
                  <a:cubicBezTo>
                    <a:pt x="134" y="1"/>
                    <a:pt x="134" y="1"/>
                    <a:pt x="134" y="1"/>
                  </a:cubicBezTo>
                  <a:cubicBezTo>
                    <a:pt x="133" y="0"/>
                    <a:pt x="130" y="0"/>
                    <a:pt x="127" y="0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97" y="0"/>
                    <a:pt x="96" y="0"/>
                    <a:pt x="94" y="2"/>
                  </a:cubicBezTo>
                  <a:cubicBezTo>
                    <a:pt x="3" y="93"/>
                    <a:pt x="3" y="93"/>
                    <a:pt x="3" y="93"/>
                  </a:cubicBezTo>
                  <a:cubicBezTo>
                    <a:pt x="0" y="96"/>
                    <a:pt x="0" y="101"/>
                    <a:pt x="3" y="105"/>
                  </a:cubicBezTo>
                  <a:cubicBezTo>
                    <a:pt x="5" y="106"/>
                    <a:pt x="7" y="107"/>
                    <a:pt x="9" y="107"/>
                  </a:cubicBezTo>
                  <a:cubicBezTo>
                    <a:pt x="11" y="107"/>
                    <a:pt x="14" y="106"/>
                    <a:pt x="15" y="104"/>
                  </a:cubicBezTo>
                  <a:cubicBezTo>
                    <a:pt x="104" y="15"/>
                    <a:pt x="104" y="15"/>
                    <a:pt x="104" y="15"/>
                  </a:cubicBezTo>
                  <a:cubicBezTo>
                    <a:pt x="125" y="15"/>
                    <a:pt x="125" y="15"/>
                    <a:pt x="125" y="15"/>
                  </a:cubicBezTo>
                  <a:cubicBezTo>
                    <a:pt x="126" y="16"/>
                    <a:pt x="126" y="16"/>
                    <a:pt x="126" y="16"/>
                  </a:cubicBezTo>
                  <a:cubicBezTo>
                    <a:pt x="125" y="17"/>
                    <a:pt x="125" y="17"/>
                    <a:pt x="125" y="17"/>
                  </a:cubicBezTo>
                  <a:cubicBezTo>
                    <a:pt x="25" y="117"/>
                    <a:pt x="25" y="117"/>
                    <a:pt x="25" y="117"/>
                  </a:cubicBezTo>
                  <a:cubicBezTo>
                    <a:pt x="24" y="118"/>
                    <a:pt x="24" y="121"/>
                    <a:pt x="25" y="123"/>
                  </a:cubicBezTo>
                  <a:cubicBezTo>
                    <a:pt x="26" y="124"/>
                    <a:pt x="27" y="124"/>
                    <a:pt x="29" y="124"/>
                  </a:cubicBezTo>
                  <a:cubicBezTo>
                    <a:pt x="30" y="124"/>
                    <a:pt x="31" y="124"/>
                    <a:pt x="32" y="123"/>
                  </a:cubicBezTo>
                  <a:cubicBezTo>
                    <a:pt x="131" y="23"/>
                    <a:pt x="131" y="23"/>
                    <a:pt x="131" y="23"/>
                  </a:cubicBezTo>
                  <a:cubicBezTo>
                    <a:pt x="131" y="23"/>
                    <a:pt x="131" y="23"/>
                    <a:pt x="132" y="23"/>
                  </a:cubicBezTo>
                  <a:cubicBezTo>
                    <a:pt x="143" y="34"/>
                    <a:pt x="143" y="34"/>
                    <a:pt x="143" y="34"/>
                  </a:cubicBezTo>
                  <a:cubicBezTo>
                    <a:pt x="142" y="34"/>
                    <a:pt x="142" y="34"/>
                    <a:pt x="142" y="34"/>
                  </a:cubicBezTo>
                  <a:cubicBezTo>
                    <a:pt x="42" y="134"/>
                    <a:pt x="42" y="134"/>
                    <a:pt x="42" y="134"/>
                  </a:cubicBezTo>
                  <a:cubicBezTo>
                    <a:pt x="41" y="135"/>
                    <a:pt x="41" y="138"/>
                    <a:pt x="42" y="140"/>
                  </a:cubicBezTo>
                  <a:cubicBezTo>
                    <a:pt x="43" y="141"/>
                    <a:pt x="44" y="141"/>
                    <a:pt x="45" y="141"/>
                  </a:cubicBezTo>
                  <a:cubicBezTo>
                    <a:pt x="47" y="141"/>
                    <a:pt x="48" y="141"/>
                    <a:pt x="49" y="140"/>
                  </a:cubicBezTo>
                  <a:cubicBezTo>
                    <a:pt x="148" y="40"/>
                    <a:pt x="148" y="40"/>
                    <a:pt x="148" y="40"/>
                  </a:cubicBezTo>
                  <a:cubicBezTo>
                    <a:pt x="148" y="40"/>
                    <a:pt x="149" y="40"/>
                    <a:pt x="149" y="40"/>
                  </a:cubicBezTo>
                  <a:cubicBezTo>
                    <a:pt x="151" y="41"/>
                    <a:pt x="151" y="41"/>
                    <a:pt x="151" y="41"/>
                  </a:cubicBezTo>
                  <a:cubicBezTo>
                    <a:pt x="151" y="61"/>
                    <a:pt x="151" y="61"/>
                    <a:pt x="151" y="61"/>
                  </a:cubicBezTo>
                  <a:cubicBezTo>
                    <a:pt x="61" y="150"/>
                    <a:pt x="61" y="150"/>
                    <a:pt x="61" y="150"/>
                  </a:cubicBezTo>
                  <a:cubicBezTo>
                    <a:pt x="58" y="153"/>
                    <a:pt x="58" y="159"/>
                    <a:pt x="61" y="162"/>
                  </a:cubicBezTo>
                  <a:cubicBezTo>
                    <a:pt x="63" y="164"/>
                    <a:pt x="65" y="165"/>
                    <a:pt x="67" y="165"/>
                  </a:cubicBezTo>
                  <a:cubicBezTo>
                    <a:pt x="69" y="165"/>
                    <a:pt x="71" y="164"/>
                    <a:pt x="73" y="162"/>
                  </a:cubicBezTo>
                  <a:cubicBezTo>
                    <a:pt x="164" y="71"/>
                    <a:pt x="164" y="71"/>
                    <a:pt x="164" y="71"/>
                  </a:cubicBezTo>
                  <a:cubicBezTo>
                    <a:pt x="164" y="71"/>
                    <a:pt x="164" y="71"/>
                    <a:pt x="164" y="71"/>
                  </a:cubicBezTo>
                  <a:cubicBezTo>
                    <a:pt x="166" y="69"/>
                    <a:pt x="166" y="67"/>
                    <a:pt x="166" y="65"/>
                  </a:cubicBezTo>
                  <a:cubicBezTo>
                    <a:pt x="166" y="37"/>
                    <a:pt x="166" y="37"/>
                    <a:pt x="166" y="37"/>
                  </a:cubicBezTo>
                  <a:cubicBezTo>
                    <a:pt x="166" y="34"/>
                    <a:pt x="165" y="32"/>
                    <a:pt x="163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3" name="Freeform 6"/>
            <p:cNvSpPr/>
            <p:nvPr/>
          </p:nvSpPr>
          <p:spPr bwMode="auto">
            <a:xfrm>
              <a:off x="6350" y="214313"/>
              <a:ext cx="1403350" cy="969962"/>
            </a:xfrm>
            <a:custGeom>
              <a:gdLst>
                <a:gd fmla="*/ 346 w 371" name="T0"/>
                <a:gd fmla="*/ 209 h 256" name="T1"/>
                <a:gd fmla="*/ 346 w 371" name="T2"/>
                <a:gd fmla="*/ 25 h 256" name="T3"/>
                <a:gd fmla="*/ 321 w 371" name="T4"/>
                <a:gd fmla="*/ 0 h 256" name="T5"/>
                <a:gd fmla="*/ 309 w 371" name="T6"/>
                <a:gd fmla="*/ 0 h 256" name="T7"/>
                <a:gd fmla="*/ 309 w 371" name="T8"/>
                <a:gd fmla="*/ 9 h 256" name="T9"/>
                <a:gd fmla="*/ 309 w 371" name="T10"/>
                <a:gd fmla="*/ 12 h 256" name="T11"/>
                <a:gd fmla="*/ 321 w 371" name="T12"/>
                <a:gd fmla="*/ 12 h 256" name="T13"/>
                <a:gd fmla="*/ 334 w 371" name="T14"/>
                <a:gd fmla="*/ 25 h 256" name="T15"/>
                <a:gd fmla="*/ 334 w 371" name="T16"/>
                <a:gd fmla="*/ 209 h 256" name="T17"/>
                <a:gd fmla="*/ 231 w 371" name="T18"/>
                <a:gd fmla="*/ 209 h 256" name="T19"/>
                <a:gd fmla="*/ 231 w 371" name="T20"/>
                <a:gd fmla="*/ 212 h 256" name="T21"/>
                <a:gd fmla="*/ 218 w 371" name="T22"/>
                <a:gd fmla="*/ 225 h 256" name="T23"/>
                <a:gd fmla="*/ 150 w 371" name="T24"/>
                <a:gd fmla="*/ 225 h 256" name="T25"/>
                <a:gd fmla="*/ 137 w 371" name="T26"/>
                <a:gd fmla="*/ 212 h 256" name="T27"/>
                <a:gd fmla="*/ 137 w 371" name="T28"/>
                <a:gd fmla="*/ 209 h 256" name="T29"/>
                <a:gd fmla="*/ 40 w 371" name="T30"/>
                <a:gd fmla="*/ 209 h 256" name="T31"/>
                <a:gd fmla="*/ 40 w 371" name="T32"/>
                <a:gd fmla="*/ 25 h 256" name="T33"/>
                <a:gd fmla="*/ 53 w 371" name="T34"/>
                <a:gd fmla="*/ 12 h 256" name="T35"/>
                <a:gd fmla="*/ 140 w 371" name="T36"/>
                <a:gd fmla="*/ 12 h 256" name="T37"/>
                <a:gd fmla="*/ 152 w 371" name="T38"/>
                <a:gd fmla="*/ 0 h 256" name="T39"/>
                <a:gd fmla="*/ 53 w 371" name="T40"/>
                <a:gd fmla="*/ 0 h 256" name="T41"/>
                <a:gd fmla="*/ 28 w 371" name="T42"/>
                <a:gd fmla="*/ 25 h 256" name="T43"/>
                <a:gd fmla="*/ 28 w 371" name="T44"/>
                <a:gd fmla="*/ 209 h 256" name="T45"/>
                <a:gd fmla="*/ 0 w 371" name="T46"/>
                <a:gd fmla="*/ 209 h 256" name="T47"/>
                <a:gd fmla="*/ 0 w 371" name="T48"/>
                <a:gd fmla="*/ 231 h 256" name="T49"/>
                <a:gd fmla="*/ 25 w 371" name="T50"/>
                <a:gd fmla="*/ 256 h 256" name="T51"/>
                <a:gd fmla="*/ 346 w 371" name="T52"/>
                <a:gd fmla="*/ 256 h 256" name="T53"/>
                <a:gd fmla="*/ 371 w 371" name="T54"/>
                <a:gd fmla="*/ 231 h 256" name="T55"/>
                <a:gd fmla="*/ 371 w 371" name="T56"/>
                <a:gd fmla="*/ 209 h 256" name="T57"/>
                <a:gd fmla="*/ 346 w 371" name="T58"/>
                <a:gd fmla="*/ 209 h 256" name="T5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b="b" l="0" r="r" t="0"/>
              <a:pathLst>
                <a:path h="256" w="371">
                  <a:moveTo>
                    <a:pt x="346" y="209"/>
                  </a:moveTo>
                  <a:cubicBezTo>
                    <a:pt x="346" y="25"/>
                    <a:pt x="346" y="25"/>
                    <a:pt x="346" y="25"/>
                  </a:cubicBezTo>
                  <a:cubicBezTo>
                    <a:pt x="346" y="11"/>
                    <a:pt x="335" y="0"/>
                    <a:pt x="321" y="0"/>
                  </a:cubicBezTo>
                  <a:cubicBezTo>
                    <a:pt x="309" y="0"/>
                    <a:pt x="309" y="0"/>
                    <a:pt x="309" y="0"/>
                  </a:cubicBezTo>
                  <a:cubicBezTo>
                    <a:pt x="309" y="9"/>
                    <a:pt x="309" y="9"/>
                    <a:pt x="309" y="9"/>
                  </a:cubicBezTo>
                  <a:cubicBezTo>
                    <a:pt x="309" y="10"/>
                    <a:pt x="309" y="11"/>
                    <a:pt x="309" y="12"/>
                  </a:cubicBezTo>
                  <a:cubicBezTo>
                    <a:pt x="321" y="12"/>
                    <a:pt x="321" y="12"/>
                    <a:pt x="321" y="12"/>
                  </a:cubicBezTo>
                  <a:cubicBezTo>
                    <a:pt x="328" y="12"/>
                    <a:pt x="334" y="18"/>
                    <a:pt x="334" y="25"/>
                  </a:cubicBezTo>
                  <a:cubicBezTo>
                    <a:pt x="334" y="209"/>
                    <a:pt x="334" y="209"/>
                    <a:pt x="334" y="209"/>
                  </a:cubicBezTo>
                  <a:cubicBezTo>
                    <a:pt x="231" y="209"/>
                    <a:pt x="231" y="209"/>
                    <a:pt x="231" y="209"/>
                  </a:cubicBezTo>
                  <a:cubicBezTo>
                    <a:pt x="231" y="212"/>
                    <a:pt x="231" y="212"/>
                    <a:pt x="231" y="212"/>
                  </a:cubicBezTo>
                  <a:cubicBezTo>
                    <a:pt x="231" y="219"/>
                    <a:pt x="225" y="225"/>
                    <a:pt x="218" y="225"/>
                  </a:cubicBezTo>
                  <a:cubicBezTo>
                    <a:pt x="150" y="225"/>
                    <a:pt x="150" y="225"/>
                    <a:pt x="150" y="225"/>
                  </a:cubicBezTo>
                  <a:cubicBezTo>
                    <a:pt x="143" y="225"/>
                    <a:pt x="137" y="219"/>
                    <a:pt x="137" y="212"/>
                  </a:cubicBezTo>
                  <a:cubicBezTo>
                    <a:pt x="137" y="209"/>
                    <a:pt x="137" y="209"/>
                    <a:pt x="137" y="209"/>
                  </a:cubicBezTo>
                  <a:cubicBezTo>
                    <a:pt x="40" y="209"/>
                    <a:pt x="40" y="209"/>
                    <a:pt x="40" y="209"/>
                  </a:cubicBezTo>
                  <a:cubicBezTo>
                    <a:pt x="40" y="25"/>
                    <a:pt x="40" y="25"/>
                    <a:pt x="40" y="25"/>
                  </a:cubicBezTo>
                  <a:cubicBezTo>
                    <a:pt x="40" y="18"/>
                    <a:pt x="46" y="12"/>
                    <a:pt x="53" y="12"/>
                  </a:cubicBezTo>
                  <a:cubicBezTo>
                    <a:pt x="140" y="12"/>
                    <a:pt x="140" y="12"/>
                    <a:pt x="140" y="12"/>
                  </a:cubicBezTo>
                  <a:cubicBezTo>
                    <a:pt x="152" y="0"/>
                    <a:pt x="152" y="0"/>
                    <a:pt x="152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39" y="0"/>
                    <a:pt x="28" y="11"/>
                    <a:pt x="28" y="25"/>
                  </a:cubicBezTo>
                  <a:cubicBezTo>
                    <a:pt x="28" y="209"/>
                    <a:pt x="28" y="209"/>
                    <a:pt x="28" y="209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0" y="231"/>
                    <a:pt x="0" y="231"/>
                    <a:pt x="0" y="231"/>
                  </a:cubicBezTo>
                  <a:cubicBezTo>
                    <a:pt x="0" y="245"/>
                    <a:pt x="11" y="256"/>
                    <a:pt x="25" y="256"/>
                  </a:cubicBezTo>
                  <a:cubicBezTo>
                    <a:pt x="346" y="256"/>
                    <a:pt x="346" y="256"/>
                    <a:pt x="346" y="256"/>
                  </a:cubicBezTo>
                  <a:cubicBezTo>
                    <a:pt x="360" y="256"/>
                    <a:pt x="371" y="245"/>
                    <a:pt x="371" y="231"/>
                  </a:cubicBezTo>
                  <a:cubicBezTo>
                    <a:pt x="371" y="209"/>
                    <a:pt x="371" y="209"/>
                    <a:pt x="371" y="209"/>
                  </a:cubicBezTo>
                  <a:lnTo>
                    <a:pt x="346" y="20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4" name="Freeform 7"/>
            <p:cNvSpPr/>
            <p:nvPr/>
          </p:nvSpPr>
          <p:spPr bwMode="auto">
            <a:xfrm>
              <a:off x="369888" y="411163"/>
              <a:ext cx="339725" cy="333375"/>
            </a:xfrm>
            <a:custGeom>
              <a:gdLst>
                <a:gd fmla="*/ 88 w 90" name="T0"/>
                <a:gd fmla="*/ 59 h 88" name="T1"/>
                <a:gd fmla="*/ 78 w 90" name="T2"/>
                <a:gd fmla="*/ 53 h 88" name="T3"/>
                <a:gd fmla="*/ 40 w 90" name="T4"/>
                <a:gd fmla="*/ 63 h 88" name="T5"/>
                <a:gd fmla="*/ 39 w 90" name="T6"/>
                <a:gd fmla="*/ 61 h 88" name="T7"/>
                <a:gd fmla="*/ 27 w 90" name="T8"/>
                <a:gd fmla="*/ 48 h 88" name="T9"/>
                <a:gd fmla="*/ 37 w 90" name="T10"/>
                <a:gd fmla="*/ 12 h 88" name="T11"/>
                <a:gd fmla="*/ 31 w 90" name="T12"/>
                <a:gd fmla="*/ 2 h 88" name="T13"/>
                <a:gd fmla="*/ 21 w 90" name="T14"/>
                <a:gd fmla="*/ 7 h 88" name="T15"/>
                <a:gd fmla="*/ 0 w 90" name="T16"/>
                <a:gd fmla="*/ 77 h 88" name="T17"/>
                <a:gd fmla="*/ 0 w 90" name="T18"/>
                <a:gd fmla="*/ 78 h 88" name="T19"/>
                <a:gd fmla="*/ 0 w 90" name="T20"/>
                <a:gd fmla="*/ 82 h 88" name="T21"/>
                <a:gd fmla="*/ 9 w 90" name="T22"/>
                <a:gd fmla="*/ 88 h 88" name="T23"/>
                <a:gd fmla="*/ 11 w 90" name="T24"/>
                <a:gd fmla="*/ 88 h 88" name="T25"/>
                <a:gd fmla="*/ 82 w 90" name="T26"/>
                <a:gd fmla="*/ 70 h 88" name="T27"/>
                <a:gd fmla="*/ 88 w 90" name="T28"/>
                <a:gd fmla="*/ 59 h 88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88" w="90">
                  <a:moveTo>
                    <a:pt x="88" y="59"/>
                  </a:moveTo>
                  <a:cubicBezTo>
                    <a:pt x="87" y="55"/>
                    <a:pt x="83" y="52"/>
                    <a:pt x="78" y="53"/>
                  </a:cubicBezTo>
                  <a:cubicBezTo>
                    <a:pt x="40" y="63"/>
                    <a:pt x="40" y="63"/>
                    <a:pt x="40" y="63"/>
                  </a:cubicBezTo>
                  <a:cubicBezTo>
                    <a:pt x="40" y="62"/>
                    <a:pt x="39" y="61"/>
                    <a:pt x="39" y="61"/>
                  </a:cubicBezTo>
                  <a:cubicBezTo>
                    <a:pt x="27" y="48"/>
                    <a:pt x="27" y="48"/>
                    <a:pt x="27" y="48"/>
                  </a:cubicBezTo>
                  <a:cubicBezTo>
                    <a:pt x="37" y="12"/>
                    <a:pt x="37" y="12"/>
                    <a:pt x="37" y="12"/>
                  </a:cubicBezTo>
                  <a:cubicBezTo>
                    <a:pt x="38" y="8"/>
                    <a:pt x="36" y="3"/>
                    <a:pt x="31" y="2"/>
                  </a:cubicBezTo>
                  <a:cubicBezTo>
                    <a:pt x="27" y="0"/>
                    <a:pt x="22" y="3"/>
                    <a:pt x="21" y="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8"/>
                    <a:pt x="0" y="78"/>
                  </a:cubicBezTo>
                  <a:cubicBezTo>
                    <a:pt x="0" y="79"/>
                    <a:pt x="0" y="80"/>
                    <a:pt x="0" y="82"/>
                  </a:cubicBezTo>
                  <a:cubicBezTo>
                    <a:pt x="1" y="85"/>
                    <a:pt x="5" y="88"/>
                    <a:pt x="9" y="88"/>
                  </a:cubicBezTo>
                  <a:cubicBezTo>
                    <a:pt x="9" y="88"/>
                    <a:pt x="10" y="88"/>
                    <a:pt x="11" y="88"/>
                  </a:cubicBezTo>
                  <a:cubicBezTo>
                    <a:pt x="82" y="70"/>
                    <a:pt x="82" y="70"/>
                    <a:pt x="82" y="70"/>
                  </a:cubicBezTo>
                  <a:cubicBezTo>
                    <a:pt x="87" y="68"/>
                    <a:pt x="90" y="64"/>
                    <a:pt x="88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15" name="TextBox 76"/>
          <p:cNvSpPr txBox="1"/>
          <p:nvPr/>
        </p:nvSpPr>
        <p:spPr>
          <a:xfrm>
            <a:off x="4996438" y="1392769"/>
            <a:ext cx="1042269" cy="251460"/>
          </a:xfrm>
          <a:prstGeom prst="rect">
            <a:avLst/>
          </a:prstGeom>
          <a:noFill/>
        </p:spPr>
        <p:txBody>
          <a:bodyPr bIns="34290" lIns="68580" rIns="68580" rtlCol="0" tIns="34290" wrap="square">
            <a:spAutoFit/>
          </a:bodyPr>
          <a:lstStyle/>
          <a:p>
            <a:r>
              <a:rPr altLang="en-US" lang="zh-CN" sz="1200">
                <a:solidFill>
                  <a:srgbClr val="886D27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添加标题 01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4996439" y="1595196"/>
            <a:ext cx="3195516" cy="385572"/>
          </a:xfrm>
          <a:prstGeom prst="rect">
            <a:avLst/>
          </a:prstGeom>
          <a:noFill/>
        </p:spPr>
        <p:txBody>
          <a:bodyPr bIns="34290" lIns="68580" rIns="68580" rtlCol="0" tIns="3429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z="8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请在此添加文字说明，模板。请在此添加文字说明，模板。请在此添加文字说明，模板。请在此添加文字说明，模板。</a:t>
            </a:r>
          </a:p>
        </p:txBody>
      </p:sp>
      <p:sp>
        <p:nvSpPr>
          <p:cNvPr id="17" name="Freeform 54"/>
          <p:cNvSpPr>
            <a:spLocks noEditPoints="1"/>
          </p:cNvSpPr>
          <p:nvPr/>
        </p:nvSpPr>
        <p:spPr bwMode="auto">
          <a:xfrm>
            <a:off x="4590546" y="2513400"/>
            <a:ext cx="327195" cy="334206"/>
          </a:xfrm>
          <a:custGeom>
            <a:gdLst>
              <a:gd fmla="*/ 126 w 175" name="T0"/>
              <a:gd fmla="*/ 34 h 178" name="T1"/>
              <a:gd fmla="*/ 53 w 175" name="T2"/>
              <a:gd fmla="*/ 28 h 178" name="T3"/>
              <a:gd fmla="*/ 11 w 175" name="T4"/>
              <a:gd fmla="*/ 44 h 178" name="T5"/>
              <a:gd fmla="*/ 0 w 175" name="T6"/>
              <a:gd fmla="*/ 57 h 178" name="T7"/>
              <a:gd fmla="*/ 14 w 175" name="T8"/>
              <a:gd fmla="*/ 83 h 178" name="T9"/>
              <a:gd fmla="*/ 50 w 175" name="T10"/>
              <a:gd fmla="*/ 145 h 178" name="T11"/>
              <a:gd fmla="*/ 62 w 175" name="T12"/>
              <a:gd fmla="*/ 167 h 178" name="T13"/>
              <a:gd fmla="*/ 79 w 175" name="T14"/>
              <a:gd fmla="*/ 176 h 178" name="T15"/>
              <a:gd fmla="*/ 123 w 175" name="T16"/>
              <a:gd fmla="*/ 151 h 178" name="T17"/>
              <a:gd fmla="*/ 164 w 175" name="T18"/>
              <a:gd fmla="*/ 134 h 178" name="T19"/>
              <a:gd fmla="*/ 171 w 175" name="T20"/>
              <a:gd fmla="*/ 57 h 178" name="T21"/>
              <a:gd fmla="*/ 158 w 175" name="T22"/>
              <a:gd fmla="*/ 89 h 178" name="T23"/>
              <a:gd fmla="*/ 159 w 175" name="T24"/>
              <a:gd fmla="*/ 79 h 178" name="T25"/>
              <a:gd fmla="*/ 142 w 175" name="T26"/>
              <a:gd fmla="*/ 70 h 178" name="T27"/>
              <a:gd fmla="*/ 129 w 175" name="T28"/>
              <a:gd fmla="*/ 40 h 178" name="T29"/>
              <a:gd fmla="*/ 154 w 175" name="T30"/>
              <a:gd fmla="*/ 94 h 178" name="T31"/>
              <a:gd fmla="*/ 154 w 175" name="T32"/>
              <a:gd fmla="*/ 95 h 178" name="T33"/>
              <a:gd fmla="*/ 136 w 175" name="T34"/>
              <a:gd fmla="*/ 89 h 178" name="T35"/>
              <a:gd fmla="*/ 138 w 175" name="T36"/>
              <a:gd fmla="*/ 75 h 178" name="T37"/>
              <a:gd fmla="*/ 148 w 175" name="T38"/>
              <a:gd fmla="*/ 90 h 178" name="T39"/>
              <a:gd fmla="*/ 154 w 175" name="T40"/>
              <a:gd fmla="*/ 94 h 178" name="T41"/>
              <a:gd fmla="*/ 113 w 175" name="T42"/>
              <a:gd fmla="*/ 47 h 178" name="T43"/>
              <a:gd fmla="*/ 122 w 175" name="T44"/>
              <a:gd fmla="*/ 40 h 178" name="T45"/>
              <a:gd fmla="*/ 88 w 175" name="T46"/>
              <a:gd fmla="*/ 7 h 178" name="T47"/>
              <a:gd fmla="*/ 92 w 175" name="T48"/>
              <a:gd fmla="*/ 37 h 178" name="T49"/>
              <a:gd fmla="*/ 88 w 175" name="T50"/>
              <a:gd fmla="*/ 7 h 178" name="T51"/>
              <a:gd fmla="*/ 82 w 175" name="T52"/>
              <a:gd fmla="*/ 40 h 178" name="T53"/>
              <a:gd fmla="*/ 50 w 175" name="T54"/>
              <a:gd fmla="*/ 54 h 178" name="T55"/>
              <a:gd fmla="*/ 48 w 175" name="T56"/>
              <a:gd fmla="*/ 34 h 178" name="T57"/>
              <a:gd fmla="*/ 42 w 175" name="T58"/>
              <a:gd fmla="*/ 58 h 178" name="T59"/>
              <a:gd fmla="*/ 15 w 175" name="T60"/>
              <a:gd fmla="*/ 67 h 178" name="T61"/>
              <a:gd fmla="*/ 17 w 175" name="T62"/>
              <a:gd fmla="*/ 48 h 178" name="T63"/>
              <a:gd fmla="*/ 48 w 175" name="T64"/>
              <a:gd fmla="*/ 34 h 178" name="T65"/>
              <a:gd fmla="*/ 22 w 175" name="T66"/>
              <a:gd fmla="*/ 84 h 178" name="T67"/>
              <a:gd fmla="*/ 22 w 175" name="T68"/>
              <a:gd fmla="*/ 83 h 178" name="T69"/>
              <a:gd fmla="*/ 39 w 175" name="T70"/>
              <a:gd fmla="*/ 89 h 178" name="T71"/>
              <a:gd fmla="*/ 11 w 175" name="T72"/>
              <a:gd fmla="*/ 119 h 178" name="T73"/>
              <a:gd fmla="*/ 42 w 175" name="T74"/>
              <a:gd fmla="*/ 116 h 178" name="T75"/>
              <a:gd fmla="*/ 11 w 175" name="T76"/>
              <a:gd fmla="*/ 119 h 178" name="T77"/>
              <a:gd fmla="*/ 48 w 175" name="T78"/>
              <a:gd fmla="*/ 62 h 178" name="T79"/>
              <a:gd fmla="*/ 92 w 175" name="T80"/>
              <a:gd fmla="*/ 44 h 178" name="T81"/>
              <a:gd fmla="*/ 128 w 175" name="T82"/>
              <a:gd fmla="*/ 66 h 178" name="T83"/>
              <a:gd fmla="*/ 128 w 175" name="T84"/>
              <a:gd fmla="*/ 116 h 178" name="T85"/>
              <a:gd fmla="*/ 84 w 175" name="T86"/>
              <a:gd fmla="*/ 134 h 178" name="T87"/>
              <a:gd fmla="*/ 48 w 175" name="T88"/>
              <a:gd fmla="*/ 112 h 178" name="T89"/>
              <a:gd fmla="*/ 49 w 175" name="T90"/>
              <a:gd fmla="*/ 122 h 178" name="T91"/>
              <a:gd fmla="*/ 74 w 175" name="T92"/>
              <a:gd fmla="*/ 137 h 178" name="T93"/>
              <a:gd fmla="*/ 49 w 175" name="T94"/>
              <a:gd fmla="*/ 122 h 178" name="T95"/>
              <a:gd fmla="*/ 83 w 175" name="T96"/>
              <a:gd fmla="*/ 171 h 178" name="T97"/>
              <a:gd fmla="*/ 73 w 175" name="T98"/>
              <a:gd fmla="*/ 156 h 178" name="T99"/>
              <a:gd fmla="*/ 57 w 175" name="T100"/>
              <a:gd fmla="*/ 145 h 178" name="T101"/>
              <a:gd fmla="*/ 116 w 175" name="T102"/>
              <a:gd fmla="*/ 150 h 178" name="T103"/>
              <a:gd fmla="*/ 119 w 175" name="T104"/>
              <a:gd fmla="*/ 144 h 178" name="T105"/>
              <a:gd fmla="*/ 105 w 175" name="T106"/>
              <a:gd fmla="*/ 134 h 178" name="T107"/>
              <a:gd fmla="*/ 119 w 175" name="T108"/>
              <a:gd fmla="*/ 144 h 178" name="T109"/>
              <a:gd fmla="*/ 128 w 175" name="T110"/>
              <a:gd fmla="*/ 144 h 178" name="T111"/>
              <a:gd fmla="*/ 133 w 175" name="T112"/>
              <a:gd fmla="*/ 120 h 178" name="T113"/>
              <a:gd fmla="*/ 159 w 175" name="T114"/>
              <a:gd fmla="*/ 131 h 178" name="T11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b="b" l="0" r="r" t="0"/>
            <a:pathLst>
              <a:path h="178" w="175">
                <a:moveTo>
                  <a:pt x="171" y="57"/>
                </a:moveTo>
                <a:cubicBezTo>
                  <a:pt x="165" y="43"/>
                  <a:pt x="149" y="35"/>
                  <a:pt x="126" y="34"/>
                </a:cubicBezTo>
                <a:cubicBezTo>
                  <a:pt x="117" y="13"/>
                  <a:pt x="104" y="0"/>
                  <a:pt x="88" y="0"/>
                </a:cubicBezTo>
                <a:cubicBezTo>
                  <a:pt x="74" y="0"/>
                  <a:pt x="61" y="11"/>
                  <a:pt x="53" y="28"/>
                </a:cubicBezTo>
                <a:cubicBezTo>
                  <a:pt x="51" y="28"/>
                  <a:pt x="50" y="27"/>
                  <a:pt x="48" y="27"/>
                </a:cubicBezTo>
                <a:cubicBezTo>
                  <a:pt x="31" y="27"/>
                  <a:pt x="18" y="33"/>
                  <a:pt x="11" y="44"/>
                </a:cubicBezTo>
                <a:cubicBezTo>
                  <a:pt x="11" y="45"/>
                  <a:pt x="11" y="45"/>
                  <a:pt x="10" y="46"/>
                </a:cubicBezTo>
                <a:cubicBezTo>
                  <a:pt x="5" y="46"/>
                  <a:pt x="0" y="51"/>
                  <a:pt x="0" y="57"/>
                </a:cubicBezTo>
                <a:cubicBezTo>
                  <a:pt x="0" y="62"/>
                  <a:pt x="4" y="67"/>
                  <a:pt x="9" y="68"/>
                </a:cubicBezTo>
                <a:cubicBezTo>
                  <a:pt x="10" y="73"/>
                  <a:pt x="11" y="78"/>
                  <a:pt x="14" y="83"/>
                </a:cubicBezTo>
                <a:cubicBezTo>
                  <a:pt x="4" y="96"/>
                  <a:pt x="1" y="110"/>
                  <a:pt x="5" y="121"/>
                </a:cubicBezTo>
                <a:cubicBezTo>
                  <a:pt x="10" y="135"/>
                  <a:pt x="27" y="144"/>
                  <a:pt x="50" y="145"/>
                </a:cubicBezTo>
                <a:cubicBezTo>
                  <a:pt x="53" y="153"/>
                  <a:pt x="57" y="159"/>
                  <a:pt x="62" y="165"/>
                </a:cubicBezTo>
                <a:cubicBezTo>
                  <a:pt x="62" y="166"/>
                  <a:pt x="62" y="166"/>
                  <a:pt x="62" y="167"/>
                </a:cubicBezTo>
                <a:cubicBezTo>
                  <a:pt x="62" y="173"/>
                  <a:pt x="67" y="178"/>
                  <a:pt x="73" y="178"/>
                </a:cubicBezTo>
                <a:cubicBezTo>
                  <a:pt x="75" y="178"/>
                  <a:pt x="77" y="177"/>
                  <a:pt x="79" y="176"/>
                </a:cubicBezTo>
                <a:cubicBezTo>
                  <a:pt x="82" y="178"/>
                  <a:pt x="85" y="178"/>
                  <a:pt x="88" y="178"/>
                </a:cubicBezTo>
                <a:cubicBezTo>
                  <a:pt x="102" y="178"/>
                  <a:pt x="114" y="168"/>
                  <a:pt x="123" y="151"/>
                </a:cubicBezTo>
                <a:cubicBezTo>
                  <a:pt x="125" y="151"/>
                  <a:pt x="126" y="151"/>
                  <a:pt x="128" y="151"/>
                </a:cubicBezTo>
                <a:cubicBezTo>
                  <a:pt x="145" y="151"/>
                  <a:pt x="158" y="145"/>
                  <a:pt x="164" y="134"/>
                </a:cubicBezTo>
                <a:cubicBezTo>
                  <a:pt x="171" y="124"/>
                  <a:pt x="170" y="110"/>
                  <a:pt x="162" y="95"/>
                </a:cubicBezTo>
                <a:cubicBezTo>
                  <a:pt x="172" y="82"/>
                  <a:pt x="175" y="68"/>
                  <a:pt x="171" y="57"/>
                </a:cubicBezTo>
                <a:close/>
                <a:moveTo>
                  <a:pt x="165" y="59"/>
                </a:moveTo>
                <a:cubicBezTo>
                  <a:pt x="168" y="68"/>
                  <a:pt x="166" y="79"/>
                  <a:pt x="158" y="89"/>
                </a:cubicBezTo>
                <a:cubicBezTo>
                  <a:pt x="158" y="89"/>
                  <a:pt x="157" y="88"/>
                  <a:pt x="156" y="87"/>
                </a:cubicBezTo>
                <a:cubicBezTo>
                  <a:pt x="158" y="85"/>
                  <a:pt x="159" y="82"/>
                  <a:pt x="159" y="79"/>
                </a:cubicBezTo>
                <a:cubicBezTo>
                  <a:pt x="159" y="73"/>
                  <a:pt x="155" y="68"/>
                  <a:pt x="148" y="68"/>
                </a:cubicBezTo>
                <a:cubicBezTo>
                  <a:pt x="146" y="68"/>
                  <a:pt x="144" y="69"/>
                  <a:pt x="142" y="70"/>
                </a:cubicBezTo>
                <a:cubicBezTo>
                  <a:pt x="140" y="68"/>
                  <a:pt x="137" y="65"/>
                  <a:pt x="134" y="63"/>
                </a:cubicBezTo>
                <a:cubicBezTo>
                  <a:pt x="133" y="55"/>
                  <a:pt x="131" y="47"/>
                  <a:pt x="129" y="40"/>
                </a:cubicBezTo>
                <a:cubicBezTo>
                  <a:pt x="147" y="42"/>
                  <a:pt x="161" y="49"/>
                  <a:pt x="165" y="59"/>
                </a:cubicBezTo>
                <a:close/>
                <a:moveTo>
                  <a:pt x="154" y="94"/>
                </a:moveTo>
                <a:cubicBezTo>
                  <a:pt x="154" y="94"/>
                  <a:pt x="154" y="94"/>
                  <a:pt x="154" y="95"/>
                </a:cubicBezTo>
                <a:cubicBezTo>
                  <a:pt x="154" y="95"/>
                  <a:pt x="154" y="95"/>
                  <a:pt x="154" y="95"/>
                </a:cubicBezTo>
                <a:cubicBezTo>
                  <a:pt x="148" y="101"/>
                  <a:pt x="142" y="107"/>
                  <a:pt x="135" y="112"/>
                </a:cubicBezTo>
                <a:cubicBezTo>
                  <a:pt x="136" y="104"/>
                  <a:pt x="136" y="97"/>
                  <a:pt x="136" y="89"/>
                </a:cubicBezTo>
                <a:cubicBezTo>
                  <a:pt x="136" y="83"/>
                  <a:pt x="136" y="78"/>
                  <a:pt x="136" y="72"/>
                </a:cubicBezTo>
                <a:cubicBezTo>
                  <a:pt x="136" y="73"/>
                  <a:pt x="137" y="74"/>
                  <a:pt x="138" y="75"/>
                </a:cubicBezTo>
                <a:cubicBezTo>
                  <a:pt x="138" y="76"/>
                  <a:pt x="137" y="78"/>
                  <a:pt x="137" y="79"/>
                </a:cubicBezTo>
                <a:cubicBezTo>
                  <a:pt x="137" y="85"/>
                  <a:pt x="142" y="90"/>
                  <a:pt x="148" y="90"/>
                </a:cubicBezTo>
                <a:cubicBezTo>
                  <a:pt x="149" y="90"/>
                  <a:pt x="150" y="90"/>
                  <a:pt x="151" y="90"/>
                </a:cubicBezTo>
                <a:cubicBezTo>
                  <a:pt x="152" y="91"/>
                  <a:pt x="153" y="93"/>
                  <a:pt x="154" y="94"/>
                </a:cubicBezTo>
                <a:close/>
                <a:moveTo>
                  <a:pt x="127" y="57"/>
                </a:moveTo>
                <a:cubicBezTo>
                  <a:pt x="122" y="54"/>
                  <a:pt x="118" y="50"/>
                  <a:pt x="113" y="47"/>
                </a:cubicBezTo>
                <a:cubicBezTo>
                  <a:pt x="109" y="45"/>
                  <a:pt x="106" y="44"/>
                  <a:pt x="102" y="42"/>
                </a:cubicBezTo>
                <a:cubicBezTo>
                  <a:pt x="109" y="41"/>
                  <a:pt x="115" y="40"/>
                  <a:pt x="122" y="40"/>
                </a:cubicBezTo>
                <a:cubicBezTo>
                  <a:pt x="124" y="45"/>
                  <a:pt x="125" y="51"/>
                  <a:pt x="127" y="57"/>
                </a:cubicBezTo>
                <a:close/>
                <a:moveTo>
                  <a:pt x="88" y="7"/>
                </a:moveTo>
                <a:cubicBezTo>
                  <a:pt x="100" y="7"/>
                  <a:pt x="111" y="17"/>
                  <a:pt x="119" y="34"/>
                </a:cubicBezTo>
                <a:cubicBezTo>
                  <a:pt x="110" y="34"/>
                  <a:pt x="101" y="35"/>
                  <a:pt x="92" y="37"/>
                </a:cubicBezTo>
                <a:cubicBezTo>
                  <a:pt x="81" y="33"/>
                  <a:pt x="70" y="30"/>
                  <a:pt x="60" y="28"/>
                </a:cubicBezTo>
                <a:cubicBezTo>
                  <a:pt x="67" y="15"/>
                  <a:pt x="77" y="7"/>
                  <a:pt x="88" y="7"/>
                </a:cubicBezTo>
                <a:close/>
                <a:moveTo>
                  <a:pt x="57" y="34"/>
                </a:moveTo>
                <a:cubicBezTo>
                  <a:pt x="65" y="35"/>
                  <a:pt x="73" y="37"/>
                  <a:pt x="82" y="40"/>
                </a:cubicBezTo>
                <a:cubicBezTo>
                  <a:pt x="78" y="41"/>
                  <a:pt x="74" y="43"/>
                  <a:pt x="71" y="44"/>
                </a:cubicBezTo>
                <a:cubicBezTo>
                  <a:pt x="63" y="47"/>
                  <a:pt x="56" y="50"/>
                  <a:pt x="50" y="54"/>
                </a:cubicBezTo>
                <a:cubicBezTo>
                  <a:pt x="52" y="47"/>
                  <a:pt x="54" y="40"/>
                  <a:pt x="57" y="34"/>
                </a:cubicBezTo>
                <a:close/>
                <a:moveTo>
                  <a:pt x="48" y="34"/>
                </a:moveTo>
                <a:cubicBezTo>
                  <a:pt x="49" y="34"/>
                  <a:pt x="49" y="34"/>
                  <a:pt x="50" y="34"/>
                </a:cubicBezTo>
                <a:cubicBezTo>
                  <a:pt x="47" y="41"/>
                  <a:pt x="44" y="49"/>
                  <a:pt x="42" y="58"/>
                </a:cubicBezTo>
                <a:cubicBezTo>
                  <a:pt x="33" y="64"/>
                  <a:pt x="25" y="71"/>
                  <a:pt x="19" y="78"/>
                </a:cubicBezTo>
                <a:cubicBezTo>
                  <a:pt x="17" y="74"/>
                  <a:pt x="16" y="71"/>
                  <a:pt x="15" y="67"/>
                </a:cubicBezTo>
                <a:cubicBezTo>
                  <a:pt x="19" y="66"/>
                  <a:pt x="22" y="62"/>
                  <a:pt x="22" y="57"/>
                </a:cubicBezTo>
                <a:cubicBezTo>
                  <a:pt x="22" y="53"/>
                  <a:pt x="20" y="50"/>
                  <a:pt x="17" y="48"/>
                </a:cubicBezTo>
                <a:cubicBezTo>
                  <a:pt x="17" y="47"/>
                  <a:pt x="17" y="47"/>
                  <a:pt x="17" y="47"/>
                </a:cubicBezTo>
                <a:cubicBezTo>
                  <a:pt x="22" y="39"/>
                  <a:pt x="33" y="34"/>
                  <a:pt x="48" y="34"/>
                </a:cubicBezTo>
                <a:close/>
                <a:moveTo>
                  <a:pt x="40" y="106"/>
                </a:moveTo>
                <a:cubicBezTo>
                  <a:pt x="33" y="99"/>
                  <a:pt x="27" y="92"/>
                  <a:pt x="22" y="84"/>
                </a:cubicBezTo>
                <a:cubicBezTo>
                  <a:pt x="22" y="84"/>
                  <a:pt x="22" y="84"/>
                  <a:pt x="22" y="84"/>
                </a:cubicBezTo>
                <a:cubicBezTo>
                  <a:pt x="22" y="84"/>
                  <a:pt x="22" y="83"/>
                  <a:pt x="22" y="83"/>
                </a:cubicBezTo>
                <a:cubicBezTo>
                  <a:pt x="27" y="77"/>
                  <a:pt x="34" y="72"/>
                  <a:pt x="41" y="67"/>
                </a:cubicBezTo>
                <a:cubicBezTo>
                  <a:pt x="40" y="74"/>
                  <a:pt x="39" y="81"/>
                  <a:pt x="39" y="89"/>
                </a:cubicBezTo>
                <a:cubicBezTo>
                  <a:pt x="39" y="95"/>
                  <a:pt x="40" y="101"/>
                  <a:pt x="40" y="106"/>
                </a:cubicBezTo>
                <a:close/>
                <a:moveTo>
                  <a:pt x="11" y="119"/>
                </a:moveTo>
                <a:cubicBezTo>
                  <a:pt x="8" y="110"/>
                  <a:pt x="10" y="100"/>
                  <a:pt x="18" y="89"/>
                </a:cubicBezTo>
                <a:cubicBezTo>
                  <a:pt x="24" y="98"/>
                  <a:pt x="32" y="107"/>
                  <a:pt x="42" y="116"/>
                </a:cubicBezTo>
                <a:cubicBezTo>
                  <a:pt x="43" y="124"/>
                  <a:pt x="45" y="131"/>
                  <a:pt x="47" y="138"/>
                </a:cubicBezTo>
                <a:cubicBezTo>
                  <a:pt x="29" y="137"/>
                  <a:pt x="15" y="130"/>
                  <a:pt x="11" y="119"/>
                </a:cubicBezTo>
                <a:close/>
                <a:moveTo>
                  <a:pt x="46" y="89"/>
                </a:moveTo>
                <a:cubicBezTo>
                  <a:pt x="46" y="80"/>
                  <a:pt x="47" y="71"/>
                  <a:pt x="48" y="62"/>
                </a:cubicBezTo>
                <a:cubicBezTo>
                  <a:pt x="56" y="57"/>
                  <a:pt x="64" y="53"/>
                  <a:pt x="73" y="50"/>
                </a:cubicBezTo>
                <a:cubicBezTo>
                  <a:pt x="79" y="47"/>
                  <a:pt x="85" y="46"/>
                  <a:pt x="92" y="44"/>
                </a:cubicBezTo>
                <a:cubicBezTo>
                  <a:pt x="98" y="47"/>
                  <a:pt x="104" y="50"/>
                  <a:pt x="109" y="53"/>
                </a:cubicBezTo>
                <a:cubicBezTo>
                  <a:pt x="116" y="57"/>
                  <a:pt x="123" y="61"/>
                  <a:pt x="128" y="66"/>
                </a:cubicBezTo>
                <a:cubicBezTo>
                  <a:pt x="129" y="73"/>
                  <a:pt x="130" y="81"/>
                  <a:pt x="130" y="89"/>
                </a:cubicBezTo>
                <a:cubicBezTo>
                  <a:pt x="130" y="99"/>
                  <a:pt x="129" y="108"/>
                  <a:pt x="128" y="116"/>
                </a:cubicBezTo>
                <a:cubicBezTo>
                  <a:pt x="120" y="121"/>
                  <a:pt x="112" y="125"/>
                  <a:pt x="103" y="128"/>
                </a:cubicBezTo>
                <a:cubicBezTo>
                  <a:pt x="97" y="131"/>
                  <a:pt x="91" y="133"/>
                  <a:pt x="84" y="134"/>
                </a:cubicBezTo>
                <a:cubicBezTo>
                  <a:pt x="78" y="132"/>
                  <a:pt x="72" y="129"/>
                  <a:pt x="67" y="125"/>
                </a:cubicBezTo>
                <a:cubicBezTo>
                  <a:pt x="60" y="121"/>
                  <a:pt x="53" y="117"/>
                  <a:pt x="48" y="112"/>
                </a:cubicBezTo>
                <a:cubicBezTo>
                  <a:pt x="46" y="105"/>
                  <a:pt x="46" y="97"/>
                  <a:pt x="46" y="89"/>
                </a:cubicBezTo>
                <a:close/>
                <a:moveTo>
                  <a:pt x="49" y="122"/>
                </a:moveTo>
                <a:cubicBezTo>
                  <a:pt x="54" y="125"/>
                  <a:pt x="58" y="128"/>
                  <a:pt x="63" y="131"/>
                </a:cubicBezTo>
                <a:cubicBezTo>
                  <a:pt x="67" y="133"/>
                  <a:pt x="70" y="135"/>
                  <a:pt x="74" y="137"/>
                </a:cubicBezTo>
                <a:cubicBezTo>
                  <a:pt x="67" y="138"/>
                  <a:pt x="61" y="138"/>
                  <a:pt x="54" y="138"/>
                </a:cubicBezTo>
                <a:cubicBezTo>
                  <a:pt x="52" y="133"/>
                  <a:pt x="51" y="128"/>
                  <a:pt x="49" y="122"/>
                </a:cubicBezTo>
                <a:close/>
                <a:moveTo>
                  <a:pt x="88" y="172"/>
                </a:moveTo>
                <a:cubicBezTo>
                  <a:pt x="86" y="172"/>
                  <a:pt x="85" y="172"/>
                  <a:pt x="83" y="171"/>
                </a:cubicBezTo>
                <a:cubicBezTo>
                  <a:pt x="84" y="170"/>
                  <a:pt x="84" y="168"/>
                  <a:pt x="84" y="167"/>
                </a:cubicBezTo>
                <a:cubicBezTo>
                  <a:pt x="84" y="161"/>
                  <a:pt x="79" y="156"/>
                  <a:pt x="73" y="156"/>
                </a:cubicBezTo>
                <a:cubicBezTo>
                  <a:pt x="70" y="156"/>
                  <a:pt x="68" y="157"/>
                  <a:pt x="66" y="159"/>
                </a:cubicBezTo>
                <a:cubicBezTo>
                  <a:pt x="62" y="155"/>
                  <a:pt x="59" y="150"/>
                  <a:pt x="57" y="145"/>
                </a:cubicBezTo>
                <a:cubicBezTo>
                  <a:pt x="65" y="144"/>
                  <a:pt x="75" y="143"/>
                  <a:pt x="84" y="141"/>
                </a:cubicBezTo>
                <a:cubicBezTo>
                  <a:pt x="95" y="146"/>
                  <a:pt x="106" y="149"/>
                  <a:pt x="116" y="150"/>
                </a:cubicBezTo>
                <a:cubicBezTo>
                  <a:pt x="109" y="163"/>
                  <a:pt x="99" y="172"/>
                  <a:pt x="88" y="172"/>
                </a:cubicBezTo>
                <a:close/>
                <a:moveTo>
                  <a:pt x="119" y="144"/>
                </a:moveTo>
                <a:cubicBezTo>
                  <a:pt x="111" y="143"/>
                  <a:pt x="103" y="141"/>
                  <a:pt x="94" y="138"/>
                </a:cubicBezTo>
                <a:cubicBezTo>
                  <a:pt x="98" y="137"/>
                  <a:pt x="102" y="136"/>
                  <a:pt x="105" y="134"/>
                </a:cubicBezTo>
                <a:cubicBezTo>
                  <a:pt x="113" y="132"/>
                  <a:pt x="119" y="128"/>
                  <a:pt x="126" y="125"/>
                </a:cubicBezTo>
                <a:cubicBezTo>
                  <a:pt x="124" y="132"/>
                  <a:pt x="122" y="138"/>
                  <a:pt x="119" y="144"/>
                </a:cubicBezTo>
                <a:close/>
                <a:moveTo>
                  <a:pt x="159" y="131"/>
                </a:moveTo>
                <a:cubicBezTo>
                  <a:pt x="154" y="140"/>
                  <a:pt x="143" y="144"/>
                  <a:pt x="128" y="144"/>
                </a:cubicBezTo>
                <a:cubicBezTo>
                  <a:pt x="127" y="144"/>
                  <a:pt x="127" y="144"/>
                  <a:pt x="126" y="144"/>
                </a:cubicBezTo>
                <a:cubicBezTo>
                  <a:pt x="129" y="137"/>
                  <a:pt x="132" y="129"/>
                  <a:pt x="133" y="120"/>
                </a:cubicBezTo>
                <a:cubicBezTo>
                  <a:pt x="143" y="114"/>
                  <a:pt x="151" y="108"/>
                  <a:pt x="157" y="101"/>
                </a:cubicBezTo>
                <a:cubicBezTo>
                  <a:pt x="163" y="113"/>
                  <a:pt x="164" y="123"/>
                  <a:pt x="159" y="131"/>
                </a:cubicBezTo>
                <a:close/>
              </a:path>
            </a:pathLst>
          </a:custGeom>
          <a:solidFill>
            <a:srgbClr val="886D27"/>
          </a:solidFill>
          <a:ln>
            <a:noFill/>
          </a:ln>
        </p:spPr>
        <p:txBody>
          <a:bodyPr anchor="t" anchorCtr="0" bIns="34290" compatLnSpc="1" lIns="68580" numCol="1" rIns="68580" tIns="34290" vert="horz" wrap="square"/>
          <a:lstStyle/>
          <a:p>
            <a:endParaRPr altLang="en-US" lang="zh-CN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8" name="TextBox 76"/>
          <p:cNvSpPr txBox="1"/>
          <p:nvPr/>
        </p:nvSpPr>
        <p:spPr>
          <a:xfrm>
            <a:off x="4982378" y="2523142"/>
            <a:ext cx="1042269" cy="251460"/>
          </a:xfrm>
          <a:prstGeom prst="rect">
            <a:avLst/>
          </a:prstGeom>
          <a:noFill/>
        </p:spPr>
        <p:txBody>
          <a:bodyPr bIns="34290" lIns="68580" rIns="68580" rtlCol="0" tIns="34290" wrap="square">
            <a:spAutoFit/>
          </a:bodyPr>
          <a:lstStyle/>
          <a:p>
            <a:r>
              <a:rPr altLang="en-US" lang="zh-CN" sz="1200">
                <a:solidFill>
                  <a:srgbClr val="886D27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添加标题 02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4982378" y="2725570"/>
            <a:ext cx="3195516" cy="385572"/>
          </a:xfrm>
          <a:prstGeom prst="rect">
            <a:avLst/>
          </a:prstGeom>
          <a:noFill/>
        </p:spPr>
        <p:txBody>
          <a:bodyPr bIns="34290" lIns="68580" rIns="68580" rtlCol="0" tIns="3429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z="8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请在此添加文字说明，模板。请在此添加文字说明，模板。请在此添加文字说明，模板。请在此添加文字说明，模板。</a:t>
            </a:r>
          </a:p>
        </p:txBody>
      </p:sp>
      <p:sp>
        <p:nvSpPr>
          <p:cNvPr id="20" name="Freeform 97"/>
          <p:cNvSpPr>
            <a:spLocks noEditPoints="1"/>
          </p:cNvSpPr>
          <p:nvPr/>
        </p:nvSpPr>
        <p:spPr bwMode="auto">
          <a:xfrm>
            <a:off x="4572000" y="3661326"/>
            <a:ext cx="364288" cy="309213"/>
          </a:xfrm>
          <a:custGeom>
            <a:gdLst>
              <a:gd fmla="*/ 212 w 250" name="T0"/>
              <a:gd fmla="*/ 5 h 212" name="T1"/>
              <a:gd fmla="*/ 48 w 250" name="T2"/>
              <a:gd fmla="*/ 0 h 212" name="T3"/>
              <a:gd fmla="*/ 2 w 250" name="T4"/>
              <a:gd fmla="*/ 71 h 212" name="T5"/>
              <a:gd fmla="*/ 94 w 250" name="T6"/>
              <a:gd fmla="*/ 207 h 212" name="T7"/>
              <a:gd fmla="*/ 147 w 250" name="T8"/>
              <a:gd fmla="*/ 212 h 212" name="T9"/>
              <a:gd fmla="*/ 248 w 250" name="T10"/>
              <a:gd fmla="*/ 82 h 212" name="T11"/>
              <a:gd fmla="*/ 230 w 250" name="T12"/>
              <a:gd fmla="*/ 69 h 212" name="T13"/>
              <a:gd fmla="*/ 186 w 250" name="T14"/>
              <a:gd fmla="*/ 69 h 212" name="T15"/>
              <a:gd fmla="*/ 204 w 250" name="T16"/>
              <a:gd fmla="*/ 20 h 212" name="T17"/>
              <a:gd fmla="*/ 230 w 250" name="T18"/>
              <a:gd fmla="*/ 69 h 212" name="T19"/>
              <a:gd fmla="*/ 87 w 250" name="T20"/>
              <a:gd fmla="*/ 69 h 212" name="T21"/>
              <a:gd fmla="*/ 121 w 250" name="T22"/>
              <a:gd fmla="*/ 14 h 212" name="T23"/>
              <a:gd fmla="*/ 127 w 250" name="T24"/>
              <a:gd fmla="*/ 14 h 212" name="T25"/>
              <a:gd fmla="*/ 162 w 250" name="T26"/>
              <a:gd fmla="*/ 69 h 212" name="T27"/>
              <a:gd fmla="*/ 145 w 250" name="T28"/>
              <a:gd fmla="*/ 14 h 212" name="T29"/>
              <a:gd fmla="*/ 190 w 250" name="T30"/>
              <a:gd fmla="*/ 14 h 212" name="T31"/>
              <a:gd fmla="*/ 173 w 250" name="T32"/>
              <a:gd fmla="*/ 60 h 212" name="T33"/>
              <a:gd fmla="*/ 145 w 250" name="T34"/>
              <a:gd fmla="*/ 14 h 212" name="T35"/>
              <a:gd fmla="*/ 59 w 250" name="T36"/>
              <a:gd fmla="*/ 15 h 212" name="T37"/>
              <a:gd fmla="*/ 104 w 250" name="T38"/>
              <a:gd fmla="*/ 14 h 212" name="T39"/>
              <a:gd fmla="*/ 76 w 250" name="T40"/>
              <a:gd fmla="*/ 59 h 212" name="T41"/>
              <a:gd fmla="*/ 166 w 250" name="T42"/>
              <a:gd fmla="*/ 83 h 212" name="T43"/>
              <a:gd fmla="*/ 128 w 250" name="T44"/>
              <a:gd fmla="*/ 198 h 212" name="T45"/>
              <a:gd fmla="*/ 122 w 250" name="T46"/>
              <a:gd fmla="*/ 198 h 212" name="T47"/>
              <a:gd fmla="*/ 83 w 250" name="T48"/>
              <a:gd fmla="*/ 84 h 212" name="T49"/>
              <a:gd fmla="*/ 166 w 250" name="T50"/>
              <a:gd fmla="*/ 83 h 212" name="T51"/>
              <a:gd fmla="*/ 63 w 250" name="T52"/>
              <a:gd fmla="*/ 68 h 212" name="T53"/>
              <a:gd fmla="*/ 20 w 250" name="T54"/>
              <a:gd fmla="*/ 69 h 212" name="T55"/>
              <a:gd fmla="*/ 46 w 250" name="T56"/>
              <a:gd fmla="*/ 21 h 212" name="T57"/>
              <a:gd fmla="*/ 22 w 250" name="T58"/>
              <a:gd fmla="*/ 83 h 212" name="T59"/>
              <a:gd fmla="*/ 68 w 250" name="T60"/>
              <a:gd fmla="*/ 84 h 212" name="T61"/>
              <a:gd fmla="*/ 106 w 250" name="T62"/>
              <a:gd fmla="*/ 198 h 212" name="T63"/>
              <a:gd fmla="*/ 104 w 250" name="T64"/>
              <a:gd fmla="*/ 197 h 212" name="T65"/>
              <a:gd fmla="*/ 22 w 250" name="T66"/>
              <a:gd fmla="*/ 83 h 212" name="T67"/>
              <a:gd fmla="*/ 143 w 250" name="T68"/>
              <a:gd fmla="*/ 198 h 212" name="T69"/>
              <a:gd fmla="*/ 181 w 250" name="T70"/>
              <a:gd fmla="*/ 84 h 212" name="T71"/>
              <a:gd fmla="*/ 229 w 250" name="T72"/>
              <a:gd fmla="*/ 83 h 212" name="T73"/>
              <a:gd fmla="*/ 146 w 250" name="T74"/>
              <a:gd fmla="*/ 198 h 212" name="T7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b="b" l="0" r="r" t="0"/>
            <a:pathLst>
              <a:path h="211" w="250">
                <a:moveTo>
                  <a:pt x="248" y="71"/>
                </a:moveTo>
                <a:cubicBezTo>
                  <a:pt x="212" y="5"/>
                  <a:pt x="212" y="5"/>
                  <a:pt x="212" y="5"/>
                </a:cubicBezTo>
                <a:cubicBezTo>
                  <a:pt x="210" y="2"/>
                  <a:pt x="206" y="0"/>
                  <a:pt x="202" y="0"/>
                </a:cubicBezTo>
                <a:cubicBezTo>
                  <a:pt x="48" y="0"/>
                  <a:pt x="48" y="0"/>
                  <a:pt x="48" y="0"/>
                </a:cubicBezTo>
                <a:cubicBezTo>
                  <a:pt x="45" y="0"/>
                  <a:pt x="41" y="2"/>
                  <a:pt x="39" y="5"/>
                </a:cubicBezTo>
                <a:cubicBezTo>
                  <a:pt x="2" y="71"/>
                  <a:pt x="2" y="71"/>
                  <a:pt x="2" y="71"/>
                </a:cubicBezTo>
                <a:cubicBezTo>
                  <a:pt x="0" y="74"/>
                  <a:pt x="0" y="79"/>
                  <a:pt x="3" y="82"/>
                </a:cubicBezTo>
                <a:cubicBezTo>
                  <a:pt x="94" y="207"/>
                  <a:pt x="94" y="207"/>
                  <a:pt x="94" y="207"/>
                </a:cubicBezTo>
                <a:cubicBezTo>
                  <a:pt x="96" y="210"/>
                  <a:pt x="100" y="212"/>
                  <a:pt x="103" y="212"/>
                </a:cubicBezTo>
                <a:cubicBezTo>
                  <a:pt x="147" y="212"/>
                  <a:pt x="147" y="212"/>
                  <a:pt x="147" y="212"/>
                </a:cubicBezTo>
                <a:cubicBezTo>
                  <a:pt x="151" y="212"/>
                  <a:pt x="154" y="210"/>
                  <a:pt x="157" y="207"/>
                </a:cubicBezTo>
                <a:cubicBezTo>
                  <a:pt x="248" y="82"/>
                  <a:pt x="248" y="82"/>
                  <a:pt x="248" y="82"/>
                </a:cubicBezTo>
                <a:cubicBezTo>
                  <a:pt x="250" y="79"/>
                  <a:pt x="250" y="74"/>
                  <a:pt x="248" y="71"/>
                </a:cubicBezTo>
                <a:close/>
                <a:moveTo>
                  <a:pt x="230" y="69"/>
                </a:moveTo>
                <a:cubicBezTo>
                  <a:pt x="219" y="69"/>
                  <a:pt x="198" y="69"/>
                  <a:pt x="187" y="69"/>
                </a:cubicBezTo>
                <a:cubicBezTo>
                  <a:pt x="186" y="69"/>
                  <a:pt x="186" y="69"/>
                  <a:pt x="186" y="69"/>
                </a:cubicBezTo>
                <a:cubicBezTo>
                  <a:pt x="203" y="20"/>
                  <a:pt x="203" y="20"/>
                  <a:pt x="203" y="20"/>
                </a:cubicBezTo>
                <a:cubicBezTo>
                  <a:pt x="203" y="20"/>
                  <a:pt x="204" y="19"/>
                  <a:pt x="204" y="20"/>
                </a:cubicBezTo>
                <a:cubicBezTo>
                  <a:pt x="211" y="32"/>
                  <a:pt x="228" y="63"/>
                  <a:pt x="231" y="68"/>
                </a:cubicBezTo>
                <a:cubicBezTo>
                  <a:pt x="231" y="69"/>
                  <a:pt x="231" y="69"/>
                  <a:pt x="230" y="69"/>
                </a:cubicBezTo>
                <a:close/>
                <a:moveTo>
                  <a:pt x="161" y="69"/>
                </a:moveTo>
                <a:cubicBezTo>
                  <a:pt x="143" y="69"/>
                  <a:pt x="106" y="69"/>
                  <a:pt x="87" y="69"/>
                </a:cubicBezTo>
                <a:cubicBezTo>
                  <a:pt x="86" y="69"/>
                  <a:pt x="86" y="68"/>
                  <a:pt x="86" y="68"/>
                </a:cubicBezTo>
                <a:cubicBezTo>
                  <a:pt x="121" y="14"/>
                  <a:pt x="121" y="14"/>
                  <a:pt x="121" y="14"/>
                </a:cubicBezTo>
                <a:cubicBezTo>
                  <a:pt x="121" y="14"/>
                  <a:pt x="121" y="14"/>
                  <a:pt x="122" y="14"/>
                </a:cubicBezTo>
                <a:cubicBezTo>
                  <a:pt x="123" y="14"/>
                  <a:pt x="126" y="14"/>
                  <a:pt x="127" y="14"/>
                </a:cubicBezTo>
                <a:cubicBezTo>
                  <a:pt x="128" y="14"/>
                  <a:pt x="128" y="14"/>
                  <a:pt x="128" y="14"/>
                </a:cubicBezTo>
                <a:cubicBezTo>
                  <a:pt x="162" y="69"/>
                  <a:pt x="162" y="69"/>
                  <a:pt x="162" y="69"/>
                </a:cubicBezTo>
                <a:cubicBezTo>
                  <a:pt x="162" y="69"/>
                  <a:pt x="163" y="69"/>
                  <a:pt x="161" y="69"/>
                </a:cubicBezTo>
                <a:close/>
                <a:moveTo>
                  <a:pt x="145" y="14"/>
                </a:moveTo>
                <a:cubicBezTo>
                  <a:pt x="155" y="14"/>
                  <a:pt x="185" y="14"/>
                  <a:pt x="190" y="14"/>
                </a:cubicBezTo>
                <a:cubicBezTo>
                  <a:pt x="190" y="14"/>
                  <a:pt x="190" y="14"/>
                  <a:pt x="190" y="14"/>
                </a:cubicBezTo>
                <a:cubicBezTo>
                  <a:pt x="190" y="14"/>
                  <a:pt x="179" y="48"/>
                  <a:pt x="175" y="60"/>
                </a:cubicBezTo>
                <a:cubicBezTo>
                  <a:pt x="174" y="61"/>
                  <a:pt x="173" y="60"/>
                  <a:pt x="173" y="60"/>
                </a:cubicBezTo>
                <a:cubicBezTo>
                  <a:pt x="144" y="14"/>
                  <a:pt x="144" y="14"/>
                  <a:pt x="144" y="14"/>
                </a:cubicBezTo>
                <a:cubicBezTo>
                  <a:pt x="144" y="14"/>
                  <a:pt x="144" y="14"/>
                  <a:pt x="145" y="14"/>
                </a:cubicBezTo>
                <a:close/>
                <a:moveTo>
                  <a:pt x="74" y="59"/>
                </a:moveTo>
                <a:cubicBezTo>
                  <a:pt x="71" y="48"/>
                  <a:pt x="59" y="15"/>
                  <a:pt x="59" y="15"/>
                </a:cubicBezTo>
                <a:cubicBezTo>
                  <a:pt x="59" y="15"/>
                  <a:pt x="59" y="14"/>
                  <a:pt x="60" y="14"/>
                </a:cubicBezTo>
                <a:cubicBezTo>
                  <a:pt x="70" y="14"/>
                  <a:pt x="98" y="14"/>
                  <a:pt x="104" y="14"/>
                </a:cubicBezTo>
                <a:cubicBezTo>
                  <a:pt x="105" y="14"/>
                  <a:pt x="104" y="14"/>
                  <a:pt x="104" y="14"/>
                </a:cubicBezTo>
                <a:cubicBezTo>
                  <a:pt x="76" y="59"/>
                  <a:pt x="76" y="59"/>
                  <a:pt x="76" y="59"/>
                </a:cubicBezTo>
                <a:cubicBezTo>
                  <a:pt x="76" y="59"/>
                  <a:pt x="75" y="60"/>
                  <a:pt x="74" y="59"/>
                </a:cubicBezTo>
                <a:close/>
                <a:moveTo>
                  <a:pt x="166" y="83"/>
                </a:moveTo>
                <a:cubicBezTo>
                  <a:pt x="167" y="83"/>
                  <a:pt x="166" y="84"/>
                  <a:pt x="166" y="84"/>
                </a:cubicBezTo>
                <a:cubicBezTo>
                  <a:pt x="128" y="198"/>
                  <a:pt x="128" y="198"/>
                  <a:pt x="128" y="198"/>
                </a:cubicBezTo>
                <a:cubicBezTo>
                  <a:pt x="128" y="198"/>
                  <a:pt x="127" y="198"/>
                  <a:pt x="127" y="198"/>
                </a:cubicBezTo>
                <a:cubicBezTo>
                  <a:pt x="126" y="198"/>
                  <a:pt x="123" y="198"/>
                  <a:pt x="122" y="198"/>
                </a:cubicBezTo>
                <a:cubicBezTo>
                  <a:pt x="122" y="198"/>
                  <a:pt x="121" y="198"/>
                  <a:pt x="121" y="198"/>
                </a:cubicBezTo>
                <a:cubicBezTo>
                  <a:pt x="83" y="84"/>
                  <a:pt x="83" y="84"/>
                  <a:pt x="83" y="84"/>
                </a:cubicBezTo>
                <a:cubicBezTo>
                  <a:pt x="83" y="84"/>
                  <a:pt x="83" y="83"/>
                  <a:pt x="83" y="83"/>
                </a:cubicBezTo>
                <a:cubicBezTo>
                  <a:pt x="104" y="83"/>
                  <a:pt x="145" y="83"/>
                  <a:pt x="166" y="83"/>
                </a:cubicBezTo>
                <a:close/>
                <a:moveTo>
                  <a:pt x="47" y="21"/>
                </a:moveTo>
                <a:cubicBezTo>
                  <a:pt x="51" y="32"/>
                  <a:pt x="61" y="63"/>
                  <a:pt x="63" y="68"/>
                </a:cubicBezTo>
                <a:cubicBezTo>
                  <a:pt x="63" y="69"/>
                  <a:pt x="63" y="69"/>
                  <a:pt x="62" y="69"/>
                </a:cubicBezTo>
                <a:cubicBezTo>
                  <a:pt x="52" y="69"/>
                  <a:pt x="31" y="69"/>
                  <a:pt x="20" y="69"/>
                </a:cubicBezTo>
                <a:cubicBezTo>
                  <a:pt x="19" y="69"/>
                  <a:pt x="20" y="68"/>
                  <a:pt x="20" y="68"/>
                </a:cubicBezTo>
                <a:cubicBezTo>
                  <a:pt x="46" y="21"/>
                  <a:pt x="46" y="21"/>
                  <a:pt x="46" y="21"/>
                </a:cubicBezTo>
                <a:cubicBezTo>
                  <a:pt x="46" y="21"/>
                  <a:pt x="46" y="20"/>
                  <a:pt x="47" y="21"/>
                </a:cubicBezTo>
                <a:close/>
                <a:moveTo>
                  <a:pt x="22" y="83"/>
                </a:moveTo>
                <a:cubicBezTo>
                  <a:pt x="33" y="83"/>
                  <a:pt x="56" y="83"/>
                  <a:pt x="67" y="83"/>
                </a:cubicBezTo>
                <a:cubicBezTo>
                  <a:pt x="68" y="83"/>
                  <a:pt x="68" y="84"/>
                  <a:pt x="68" y="84"/>
                </a:cubicBezTo>
                <a:cubicBezTo>
                  <a:pt x="107" y="197"/>
                  <a:pt x="107" y="197"/>
                  <a:pt x="107" y="197"/>
                </a:cubicBezTo>
                <a:cubicBezTo>
                  <a:pt x="107" y="197"/>
                  <a:pt x="107" y="198"/>
                  <a:pt x="106" y="198"/>
                </a:cubicBezTo>
                <a:cubicBezTo>
                  <a:pt x="106" y="198"/>
                  <a:pt x="105" y="198"/>
                  <a:pt x="105" y="198"/>
                </a:cubicBezTo>
                <a:cubicBezTo>
                  <a:pt x="105" y="198"/>
                  <a:pt x="104" y="197"/>
                  <a:pt x="104" y="197"/>
                </a:cubicBezTo>
                <a:cubicBezTo>
                  <a:pt x="21" y="84"/>
                  <a:pt x="21" y="84"/>
                  <a:pt x="21" y="84"/>
                </a:cubicBezTo>
                <a:cubicBezTo>
                  <a:pt x="21" y="84"/>
                  <a:pt x="21" y="83"/>
                  <a:pt x="22" y="83"/>
                </a:cubicBezTo>
                <a:close/>
                <a:moveTo>
                  <a:pt x="146" y="198"/>
                </a:moveTo>
                <a:cubicBezTo>
                  <a:pt x="145" y="198"/>
                  <a:pt x="143" y="198"/>
                  <a:pt x="143" y="198"/>
                </a:cubicBezTo>
                <a:cubicBezTo>
                  <a:pt x="142" y="198"/>
                  <a:pt x="142" y="198"/>
                  <a:pt x="142" y="198"/>
                </a:cubicBezTo>
                <a:cubicBezTo>
                  <a:pt x="181" y="84"/>
                  <a:pt x="181" y="84"/>
                  <a:pt x="181" y="84"/>
                </a:cubicBezTo>
                <a:cubicBezTo>
                  <a:pt x="181" y="84"/>
                  <a:pt x="181" y="83"/>
                  <a:pt x="182" y="83"/>
                </a:cubicBezTo>
                <a:cubicBezTo>
                  <a:pt x="194" y="83"/>
                  <a:pt x="217" y="83"/>
                  <a:pt x="229" y="83"/>
                </a:cubicBezTo>
                <a:cubicBezTo>
                  <a:pt x="230" y="83"/>
                  <a:pt x="229" y="84"/>
                  <a:pt x="229" y="84"/>
                </a:cubicBezTo>
                <a:cubicBezTo>
                  <a:pt x="146" y="198"/>
                  <a:pt x="146" y="198"/>
                  <a:pt x="146" y="198"/>
                </a:cubicBezTo>
                <a:cubicBezTo>
                  <a:pt x="146" y="198"/>
                  <a:pt x="146" y="198"/>
                  <a:pt x="146" y="198"/>
                </a:cubicBezTo>
                <a:close/>
              </a:path>
            </a:pathLst>
          </a:custGeom>
          <a:solidFill>
            <a:srgbClr val="886D27"/>
          </a:solidFill>
          <a:ln>
            <a:noFill/>
          </a:ln>
        </p:spPr>
        <p:txBody>
          <a:bodyPr anchor="t" anchorCtr="0" bIns="34290" compatLnSpc="1" lIns="68580" numCol="1" rIns="68580" tIns="34290" vert="horz" wrap="square"/>
          <a:lstStyle/>
          <a:p>
            <a:endParaRPr altLang="en-US" lang="zh-CN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1" name="TextBox 76"/>
          <p:cNvSpPr txBox="1"/>
          <p:nvPr/>
        </p:nvSpPr>
        <p:spPr>
          <a:xfrm>
            <a:off x="4996438" y="3671068"/>
            <a:ext cx="1042269" cy="251460"/>
          </a:xfrm>
          <a:prstGeom prst="rect">
            <a:avLst/>
          </a:prstGeom>
          <a:noFill/>
        </p:spPr>
        <p:txBody>
          <a:bodyPr bIns="34290" lIns="68580" rIns="68580" rtlCol="0" tIns="34290" wrap="square">
            <a:spAutoFit/>
          </a:bodyPr>
          <a:lstStyle/>
          <a:p>
            <a:r>
              <a:rPr altLang="en-US" lang="zh-CN" sz="1200">
                <a:solidFill>
                  <a:srgbClr val="886D27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添加标题 03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4996439" y="3873496"/>
            <a:ext cx="3195516" cy="385572"/>
          </a:xfrm>
          <a:prstGeom prst="rect">
            <a:avLst/>
          </a:prstGeom>
          <a:noFill/>
        </p:spPr>
        <p:txBody>
          <a:bodyPr bIns="34290" lIns="68580" rIns="68580" rtlCol="0" tIns="3429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z="8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请在此添加文字说明，模板。请在此添加文字说明，模板。请在此添加文字说明，模板。请在此添加文字说明，模板。</a:t>
            </a:r>
          </a:p>
        </p:txBody>
      </p:sp>
    </p:spTree>
  </p:cSld>
  <p:clrMapOvr>
    <a:masterClrMapping/>
  </p:clrMapOvr>
  <mc:AlternateContent>
    <mc:Choice Requires="p14">
      <p:transition p14:dur="2000" spd="slow"/>
    </mc:Choice>
    <mc:Fallback>
      <p:transition spd="slow"/>
    </mc:Fallback>
  </mc:AlternateContent>
  <p:timing/>
</p:sld>
</file>

<file path=ppt/slides/slide2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E7ED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3" name="组合 2"/>
          <p:cNvGrpSpPr/>
          <p:nvPr/>
        </p:nvGrpSpPr>
        <p:grpSpPr>
          <a:xfrm>
            <a:off x="650443" y="148654"/>
            <a:ext cx="2829897" cy="622314"/>
            <a:chOff x="822390" y="235742"/>
            <a:chExt cx="3773196" cy="829751"/>
          </a:xfrm>
        </p:grpSpPr>
        <p:sp>
          <p:nvSpPr>
            <p:cNvPr id="7" name="TextBox 76"/>
            <p:cNvSpPr txBox="1"/>
            <p:nvPr/>
          </p:nvSpPr>
          <p:spPr>
            <a:xfrm>
              <a:off x="822390" y="235742"/>
              <a:ext cx="1767840" cy="426719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lang="zh-CN" sz="1500">
                  <a:solidFill>
                    <a:srgbClr val="BF8714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此处添加标题</a:t>
              </a: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822390" y="568947"/>
              <a:ext cx="3773196" cy="491743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altLang="zh-CN" lang="en-US" sz="700">
                  <a:solidFill>
                    <a:schemeClr val="tx1">
                      <a:lumMod val="65000"/>
                      <a:lumOff val="3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Please add a text description here, rice husk spring and autumn advertising templates.</a:t>
              </a:r>
            </a:p>
          </p:txBody>
        </p:sp>
      </p:grpSp>
      <p:sp>
        <p:nvSpPr>
          <p:cNvPr id="34" name="TextBox 76"/>
          <p:cNvSpPr txBox="1"/>
          <p:nvPr/>
        </p:nvSpPr>
        <p:spPr>
          <a:xfrm>
            <a:off x="105582" y="197897"/>
            <a:ext cx="540385" cy="480060"/>
          </a:xfrm>
          <a:prstGeom prst="rect">
            <a:avLst/>
          </a:prstGeom>
          <a:noFill/>
        </p:spPr>
        <p:txBody>
          <a:bodyPr bIns="34290" lIns="68580" rIns="68580" rtlCol="0" tIns="34290" wrap="none">
            <a:spAutoFit/>
          </a:bodyPr>
          <a:lstStyle/>
          <a:p>
            <a:r>
              <a:rPr altLang="zh-CN" lang="en-US" sz="2700">
                <a:solidFill>
                  <a:srgbClr val="BF8714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04</a:t>
            </a:r>
          </a:p>
        </p:txBody>
      </p:sp>
      <p:cxnSp>
        <p:nvCxnSpPr>
          <p:cNvPr id="35" name="直接连接符 34"/>
          <p:cNvCxnSpPr/>
          <p:nvPr/>
        </p:nvCxnSpPr>
        <p:spPr>
          <a:xfrm flipH="1">
            <a:off x="650443" y="175152"/>
            <a:ext cx="0" cy="530239"/>
          </a:xfrm>
          <a:prstGeom prst="line">
            <a:avLst/>
          </a:prstGeom>
          <a:ln w="28575">
            <a:solidFill>
              <a:srgbClr val="BF87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图表 7"/>
          <p:cNvGraphicFramePr/>
          <p:nvPr/>
        </p:nvGraphicFramePr>
        <p:xfrm>
          <a:off x="761215" y="1187778"/>
          <a:ext cx="7621571" cy="3423043"/>
        </p:xfrm>
        <a:graphic>
          <a:graphicData uri="http://schemas.openxmlformats.org/drawingml/2006/chart">
            <c:chart xmlns:c="http://schemas.openxmlformats.org/drawingml/2006/chart" r:id="rId2"/>
          </a:graphicData>
        </a:graphic>
      </p:graphicFrame>
    </p:spTree>
  </p:cSld>
  <p:clrMapOvr>
    <a:masterClrMapping/>
  </p:clrMapOvr>
  <mc:AlternateContent>
    <mc:Choice Requires="p14">
      <p:transition p14:dur="2000" spd="slow"/>
    </mc:Choice>
    <mc:Fallback>
      <p:transition spd="slow"/>
    </mc:Fallback>
  </mc:AlternateContent>
  <p:timing/>
</p:sld>
</file>

<file path=ppt/slides/slide2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E7ED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412222" y="1008354"/>
            <a:ext cx="3726075" cy="3666931"/>
          </a:xfrm>
          <a:prstGeom prst="rect">
            <a:avLst/>
          </a:prstGeom>
        </p:spPr>
      </p:pic>
      <p:sp>
        <p:nvSpPr>
          <p:cNvPr id="7" name="TextBox 76"/>
          <p:cNvSpPr txBox="1"/>
          <p:nvPr/>
        </p:nvSpPr>
        <p:spPr>
          <a:xfrm>
            <a:off x="4833257" y="2290904"/>
            <a:ext cx="4125464" cy="556260"/>
          </a:xfrm>
          <a:prstGeom prst="rect">
            <a:avLst/>
          </a:prstGeom>
          <a:noFill/>
        </p:spPr>
        <p:txBody>
          <a:bodyPr bIns="34290" lIns="68580" rIns="68580" rtlCol="0" tIns="34290" wrap="square">
            <a:spAutoFit/>
          </a:bodyPr>
          <a:lstStyle/>
          <a:p>
            <a:r>
              <a:rPr altLang="en-US" lang="zh-CN" smtClean="0" sz="3200">
                <a:solidFill>
                  <a:srgbClr val="BF8714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感谢一路有你</a:t>
            </a:r>
          </a:p>
        </p:txBody>
      </p:sp>
    </p:spTree>
  </p:cSld>
  <p:clrMapOvr>
    <a:masterClrMapping/>
  </p:clrMapOvr>
  <mc:AlternateContent>
    <mc:Choice Requires="p14">
      <p:transition p14:dur="2000" spd="slow"/>
    </mc:Choice>
    <mc:Fallback>
      <p:transition spd="slow"/>
    </mc:Fallback>
  </mc:AlternateContent>
  <p:timing/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E7ED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5098500" y="1567543"/>
            <a:ext cx="3328527" cy="3275693"/>
          </a:xfrm>
          <a:prstGeom prst="rect">
            <a:avLst/>
          </a:prstGeom>
        </p:spPr>
      </p:pic>
      <p:sp>
        <p:nvSpPr>
          <p:cNvPr id="22" name="TextBox 76"/>
          <p:cNvSpPr txBox="1"/>
          <p:nvPr/>
        </p:nvSpPr>
        <p:spPr>
          <a:xfrm>
            <a:off x="655964" y="2461251"/>
            <a:ext cx="746760" cy="693420"/>
          </a:xfrm>
          <a:prstGeom prst="rect">
            <a:avLst/>
          </a:prstGeom>
          <a:noFill/>
        </p:spPr>
        <p:txBody>
          <a:bodyPr bIns="34290" lIns="68580" rIns="68580" rtlCol="0" tIns="34290" wrap="none">
            <a:spAutoFit/>
          </a:bodyPr>
          <a:lstStyle/>
          <a:p>
            <a:r>
              <a:rPr altLang="zh-CN" lang="en-US" sz="4100">
                <a:solidFill>
                  <a:srgbClr val="BF8714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01</a:t>
            </a:r>
          </a:p>
        </p:txBody>
      </p:sp>
      <p:sp>
        <p:nvSpPr>
          <p:cNvPr id="23" name="文本框 21"/>
          <p:cNvSpPr txBox="1"/>
          <p:nvPr/>
        </p:nvSpPr>
        <p:spPr>
          <a:xfrm>
            <a:off x="1600723" y="3014829"/>
            <a:ext cx="3172718" cy="345948"/>
          </a:xfrm>
          <a:prstGeom prst="rect">
            <a:avLst/>
          </a:prstGeom>
          <a:noFill/>
        </p:spPr>
        <p:txBody>
          <a:bodyPr bIns="34290" lIns="68580" rIns="68580" rtlCol="0" tIns="34290"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altLang="zh-CN" lang="en-US" sz="7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Fresh business general templateApplicable to enterprise introduction, summary report, sales marketing, chart dataa</a:t>
            </a:r>
          </a:p>
        </p:txBody>
      </p:sp>
      <p:sp>
        <p:nvSpPr>
          <p:cNvPr id="28" name="矩形 27"/>
          <p:cNvSpPr/>
          <p:nvPr/>
        </p:nvSpPr>
        <p:spPr>
          <a:xfrm>
            <a:off x="1600724" y="2647494"/>
            <a:ext cx="2791460" cy="342900"/>
          </a:xfrm>
          <a:prstGeom prst="rect">
            <a:avLst/>
          </a:prstGeom>
        </p:spPr>
        <p:txBody>
          <a:bodyPr bIns="34290" lIns="68580" rIns="68580" tIns="34290" wrap="none">
            <a:spAutoFit/>
          </a:bodyPr>
          <a:lstStyle/>
          <a:p>
            <a:pPr>
              <a:spcBef>
                <a:spcPct val="0"/>
              </a:spcBef>
            </a:pPr>
            <a:r>
              <a:rPr altLang="zh-CN" lang="en-US" sz="18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Please add the title here</a:t>
            </a:r>
          </a:p>
        </p:txBody>
      </p:sp>
      <p:sp>
        <p:nvSpPr>
          <p:cNvPr id="29" name="TextBox 76"/>
          <p:cNvSpPr txBox="1"/>
          <p:nvPr/>
        </p:nvSpPr>
        <p:spPr>
          <a:xfrm>
            <a:off x="1600724" y="2215837"/>
            <a:ext cx="2659427" cy="434340"/>
          </a:xfrm>
          <a:prstGeom prst="rect">
            <a:avLst/>
          </a:prstGeom>
          <a:noFill/>
        </p:spPr>
        <p:txBody>
          <a:bodyPr bIns="34290" lIns="68580" rIns="68580" rtlCol="0" tIns="34290" wrap="square">
            <a:spAutoFit/>
          </a:bodyPr>
          <a:lstStyle/>
          <a:p>
            <a:r>
              <a:rPr altLang="en-US" lang="zh-CN" sz="2400">
                <a:solidFill>
                  <a:srgbClr val="BF8714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请在此添加标题</a:t>
            </a:r>
          </a:p>
        </p:txBody>
      </p:sp>
      <p:cxnSp>
        <p:nvCxnSpPr>
          <p:cNvPr id="30" name="直接连接符 29"/>
          <p:cNvCxnSpPr/>
          <p:nvPr/>
        </p:nvCxnSpPr>
        <p:spPr>
          <a:xfrm flipH="1">
            <a:off x="1510923" y="2215836"/>
            <a:ext cx="0" cy="1183328"/>
          </a:xfrm>
          <a:prstGeom prst="line">
            <a:avLst/>
          </a:prstGeom>
          <a:ln w="28575">
            <a:solidFill>
              <a:srgbClr val="BF87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>
    <mc:Choice Requires="p14">
      <p:transition p14:dur="2000" spd="slow"/>
    </mc:Choice>
    <mc:Fallback>
      <p:transition spd="slow"/>
    </mc:Fallback>
  </mc:AlternateContent>
  <p:timing/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E7ED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6" name="Freeform 22"/>
          <p:cNvSpPr/>
          <p:nvPr/>
        </p:nvSpPr>
        <p:spPr bwMode="auto">
          <a:xfrm>
            <a:off x="4628351" y="1567829"/>
            <a:ext cx="1149217" cy="1378036"/>
          </a:xfrm>
          <a:custGeom>
            <a:gdLst>
              <a:gd fmla="*/ 0 w 285" name="T0"/>
              <a:gd fmla="*/ 0 h 342" name="T1"/>
              <a:gd fmla="*/ 0 w 285" name="T2"/>
              <a:gd fmla="*/ 68 h 342" name="T3"/>
              <a:gd fmla="*/ 52 w 285" name="T4"/>
              <a:gd fmla="*/ 143 h 342" name="T5"/>
              <a:gd fmla="*/ 0 w 285" name="T6"/>
              <a:gd fmla="*/ 217 h 342" name="T7"/>
              <a:gd fmla="*/ 0 w 285" name="T8"/>
              <a:gd fmla="*/ 285 h 342" name="T9"/>
              <a:gd fmla="*/ 86 w 285" name="T10"/>
              <a:gd fmla="*/ 285 h 342" name="T11"/>
              <a:gd fmla="*/ 142 w 285" name="T12"/>
              <a:gd fmla="*/ 342 h 342" name="T13"/>
              <a:gd fmla="*/ 199 w 285" name="T14"/>
              <a:gd fmla="*/ 285 h 342" name="T15"/>
              <a:gd fmla="*/ 285 w 285" name="T16"/>
              <a:gd fmla="*/ 285 h 342" name="T17"/>
              <a:gd fmla="*/ 285 w 285" name="T18"/>
              <a:gd fmla="*/ 0 h 342" name="T19"/>
              <a:gd fmla="*/ 0 w 285" name="T20"/>
              <a:gd fmla="*/ 0 h 342" name="T2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b="b" l="0" r="r" t="0"/>
            <a:pathLst>
              <a:path h="342" w="285">
                <a:moveTo>
                  <a:pt x="0" y="0"/>
                </a:moveTo>
                <a:cubicBezTo>
                  <a:pt x="0" y="68"/>
                  <a:pt x="0" y="68"/>
                  <a:pt x="0" y="68"/>
                </a:cubicBezTo>
                <a:cubicBezTo>
                  <a:pt x="30" y="79"/>
                  <a:pt x="52" y="108"/>
                  <a:pt x="52" y="143"/>
                </a:cubicBezTo>
                <a:cubicBezTo>
                  <a:pt x="52" y="177"/>
                  <a:pt x="30" y="206"/>
                  <a:pt x="0" y="217"/>
                </a:cubicBezTo>
                <a:cubicBezTo>
                  <a:pt x="0" y="285"/>
                  <a:pt x="0" y="285"/>
                  <a:pt x="0" y="285"/>
                </a:cubicBezTo>
                <a:cubicBezTo>
                  <a:pt x="86" y="285"/>
                  <a:pt x="86" y="285"/>
                  <a:pt x="86" y="285"/>
                </a:cubicBezTo>
                <a:cubicBezTo>
                  <a:pt x="86" y="316"/>
                  <a:pt x="111" y="342"/>
                  <a:pt x="142" y="342"/>
                </a:cubicBezTo>
                <a:cubicBezTo>
                  <a:pt x="173" y="342"/>
                  <a:pt x="199" y="316"/>
                  <a:pt x="199" y="285"/>
                </a:cubicBezTo>
                <a:cubicBezTo>
                  <a:pt x="285" y="285"/>
                  <a:pt x="285" y="285"/>
                  <a:pt x="285" y="285"/>
                </a:cubicBezTo>
                <a:cubicBezTo>
                  <a:pt x="285" y="0"/>
                  <a:pt x="285" y="0"/>
                  <a:pt x="285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886D27"/>
          </a:solidFill>
          <a:ln w="6350">
            <a:noFill/>
          </a:ln>
        </p:spPr>
        <p:txBody>
          <a:bodyPr bIns="34290" lIns="68580" rIns="68580" tIns="34290"/>
          <a:lstStyle/>
          <a:p>
            <a:endParaRPr altLang="en-US" lang="zh-CN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7" name="Freeform 23"/>
          <p:cNvSpPr/>
          <p:nvPr/>
        </p:nvSpPr>
        <p:spPr bwMode="auto">
          <a:xfrm>
            <a:off x="4399532" y="2829747"/>
            <a:ext cx="1378036" cy="1149216"/>
          </a:xfrm>
          <a:custGeom>
            <a:gdLst>
              <a:gd fmla="*/ 274 w 342" name="T0"/>
              <a:gd fmla="*/ 0 h 285" name="T1"/>
              <a:gd fmla="*/ 199 w 342" name="T2"/>
              <a:gd fmla="*/ 52 h 285" name="T3"/>
              <a:gd fmla="*/ 124 w 342" name="T4"/>
              <a:gd fmla="*/ 0 h 285" name="T5"/>
              <a:gd fmla="*/ 57 w 342" name="T6"/>
              <a:gd fmla="*/ 0 h 285" name="T7"/>
              <a:gd fmla="*/ 57 w 342" name="T8"/>
              <a:gd fmla="*/ 86 h 285" name="T9"/>
              <a:gd fmla="*/ 0 w 342" name="T10"/>
              <a:gd fmla="*/ 142 h 285" name="T11"/>
              <a:gd fmla="*/ 57 w 342" name="T12"/>
              <a:gd fmla="*/ 199 h 285" name="T13"/>
              <a:gd fmla="*/ 57 w 342" name="T14"/>
              <a:gd fmla="*/ 285 h 285" name="T15"/>
              <a:gd fmla="*/ 342 w 342" name="T16"/>
              <a:gd fmla="*/ 285 h 285" name="T17"/>
              <a:gd fmla="*/ 342 w 342" name="T18"/>
              <a:gd fmla="*/ 0 h 285" name="T19"/>
              <a:gd fmla="*/ 274 w 342" name="T20"/>
              <a:gd fmla="*/ 0 h 285" name="T2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b="b" l="0" r="r" t="0"/>
            <a:pathLst>
              <a:path h="285" w="342">
                <a:moveTo>
                  <a:pt x="274" y="0"/>
                </a:moveTo>
                <a:cubicBezTo>
                  <a:pt x="263" y="30"/>
                  <a:pt x="234" y="52"/>
                  <a:pt x="199" y="52"/>
                </a:cubicBezTo>
                <a:cubicBezTo>
                  <a:pt x="165" y="52"/>
                  <a:pt x="136" y="30"/>
                  <a:pt x="124" y="0"/>
                </a:cubicBezTo>
                <a:cubicBezTo>
                  <a:pt x="57" y="0"/>
                  <a:pt x="57" y="0"/>
                  <a:pt x="57" y="0"/>
                </a:cubicBezTo>
                <a:cubicBezTo>
                  <a:pt x="57" y="86"/>
                  <a:pt x="57" y="86"/>
                  <a:pt x="57" y="86"/>
                </a:cubicBezTo>
                <a:cubicBezTo>
                  <a:pt x="25" y="86"/>
                  <a:pt x="0" y="111"/>
                  <a:pt x="0" y="142"/>
                </a:cubicBezTo>
                <a:cubicBezTo>
                  <a:pt x="0" y="173"/>
                  <a:pt x="25" y="199"/>
                  <a:pt x="57" y="199"/>
                </a:cubicBezTo>
                <a:cubicBezTo>
                  <a:pt x="57" y="285"/>
                  <a:pt x="57" y="285"/>
                  <a:pt x="57" y="285"/>
                </a:cubicBezTo>
                <a:cubicBezTo>
                  <a:pt x="342" y="285"/>
                  <a:pt x="342" y="285"/>
                  <a:pt x="342" y="285"/>
                </a:cubicBezTo>
                <a:cubicBezTo>
                  <a:pt x="342" y="0"/>
                  <a:pt x="342" y="0"/>
                  <a:pt x="342" y="0"/>
                </a:cubicBezTo>
                <a:lnTo>
                  <a:pt x="274" y="0"/>
                </a:lnTo>
                <a:close/>
              </a:path>
            </a:pathLst>
          </a:custGeom>
          <a:solidFill>
            <a:srgbClr val="BF8714"/>
          </a:solidFill>
          <a:ln>
            <a:noFill/>
          </a:ln>
        </p:spPr>
        <p:txBody>
          <a:bodyPr bIns="34290" lIns="68580" rIns="68580" tIns="34290"/>
          <a:lstStyle/>
          <a:p>
            <a:endParaRPr altLang="en-US" lang="zh-CN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8" name="Freeform 24"/>
          <p:cNvSpPr/>
          <p:nvPr/>
        </p:nvSpPr>
        <p:spPr bwMode="auto">
          <a:xfrm>
            <a:off x="3366433" y="2599221"/>
            <a:ext cx="1149216" cy="1379743"/>
          </a:xfrm>
          <a:custGeom>
            <a:gdLst>
              <a:gd fmla="*/ 285 w 285" name="T0"/>
              <a:gd fmla="*/ 124 h 342" name="T1"/>
              <a:gd fmla="*/ 285 w 285" name="T2"/>
              <a:gd fmla="*/ 57 h 342" name="T3"/>
              <a:gd fmla="*/ 199 w 285" name="T4"/>
              <a:gd fmla="*/ 57 h 342" name="T5"/>
              <a:gd fmla="*/ 142 w 285" name="T6"/>
              <a:gd fmla="*/ 0 h 342" name="T7"/>
              <a:gd fmla="*/ 86 w 285" name="T8"/>
              <a:gd fmla="*/ 57 h 342" name="T9"/>
              <a:gd fmla="*/ 0 w 285" name="T10"/>
              <a:gd fmla="*/ 57 h 342" name="T11"/>
              <a:gd fmla="*/ 0 w 285" name="T12"/>
              <a:gd fmla="*/ 342 h 342" name="T13"/>
              <a:gd fmla="*/ 285 w 285" name="T14"/>
              <a:gd fmla="*/ 342 h 342" name="T15"/>
              <a:gd fmla="*/ 285 w 285" name="T16"/>
              <a:gd fmla="*/ 274 h 342" name="T17"/>
              <a:gd fmla="*/ 233 w 285" name="T18"/>
              <a:gd fmla="*/ 199 h 342" name="T19"/>
              <a:gd fmla="*/ 285 w 285" name="T20"/>
              <a:gd fmla="*/ 124 h 342" name="T2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b="b" l="0" r="r" t="0"/>
            <a:pathLst>
              <a:path h="342" w="285">
                <a:moveTo>
                  <a:pt x="285" y="124"/>
                </a:moveTo>
                <a:cubicBezTo>
                  <a:pt x="285" y="57"/>
                  <a:pt x="285" y="57"/>
                  <a:pt x="285" y="57"/>
                </a:cubicBezTo>
                <a:cubicBezTo>
                  <a:pt x="199" y="57"/>
                  <a:pt x="199" y="57"/>
                  <a:pt x="199" y="57"/>
                </a:cubicBezTo>
                <a:cubicBezTo>
                  <a:pt x="199" y="25"/>
                  <a:pt x="174" y="0"/>
                  <a:pt x="142" y="0"/>
                </a:cubicBezTo>
                <a:cubicBezTo>
                  <a:pt x="111" y="0"/>
                  <a:pt x="86" y="25"/>
                  <a:pt x="86" y="57"/>
                </a:cubicBezTo>
                <a:cubicBezTo>
                  <a:pt x="0" y="57"/>
                  <a:pt x="0" y="57"/>
                  <a:pt x="0" y="57"/>
                </a:cubicBezTo>
                <a:cubicBezTo>
                  <a:pt x="0" y="342"/>
                  <a:pt x="0" y="342"/>
                  <a:pt x="0" y="342"/>
                </a:cubicBezTo>
                <a:cubicBezTo>
                  <a:pt x="285" y="342"/>
                  <a:pt x="285" y="342"/>
                  <a:pt x="285" y="342"/>
                </a:cubicBezTo>
                <a:cubicBezTo>
                  <a:pt x="285" y="274"/>
                  <a:pt x="285" y="274"/>
                  <a:pt x="285" y="274"/>
                </a:cubicBezTo>
                <a:cubicBezTo>
                  <a:pt x="255" y="263"/>
                  <a:pt x="233" y="234"/>
                  <a:pt x="233" y="199"/>
                </a:cubicBezTo>
                <a:cubicBezTo>
                  <a:pt x="233" y="165"/>
                  <a:pt x="255" y="136"/>
                  <a:pt x="285" y="124"/>
                </a:cubicBezTo>
                <a:close/>
              </a:path>
            </a:pathLst>
          </a:custGeom>
          <a:solidFill>
            <a:srgbClr val="886D27"/>
          </a:solidFill>
          <a:ln w="6350">
            <a:noFill/>
          </a:ln>
        </p:spPr>
        <p:txBody>
          <a:bodyPr bIns="34290" lIns="68580" rIns="68580" tIns="34290"/>
          <a:lstStyle/>
          <a:p>
            <a:endParaRPr altLang="en-US" lang="zh-CN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9" name="Freeform 25"/>
          <p:cNvSpPr/>
          <p:nvPr/>
        </p:nvSpPr>
        <p:spPr bwMode="auto">
          <a:xfrm>
            <a:off x="3366433" y="1567829"/>
            <a:ext cx="1374620" cy="1149217"/>
          </a:xfrm>
          <a:custGeom>
            <a:gdLst>
              <a:gd fmla="*/ 217 w 341" name="T0"/>
              <a:gd fmla="*/ 285 h 285" name="T1"/>
              <a:gd fmla="*/ 285 w 341" name="T2"/>
              <a:gd fmla="*/ 285 h 285" name="T3"/>
              <a:gd fmla="*/ 285 w 341" name="T4"/>
              <a:gd fmla="*/ 199 h 285" name="T5"/>
              <a:gd fmla="*/ 341 w 341" name="T6"/>
              <a:gd fmla="*/ 143 h 285" name="T7"/>
              <a:gd fmla="*/ 285 w 341" name="T8"/>
              <a:gd fmla="*/ 86 h 285" name="T9"/>
              <a:gd fmla="*/ 285 w 341" name="T10"/>
              <a:gd fmla="*/ 0 h 285" name="T11"/>
              <a:gd fmla="*/ 0 w 341" name="T12"/>
              <a:gd fmla="*/ 0 h 285" name="T13"/>
              <a:gd fmla="*/ 0 w 341" name="T14"/>
              <a:gd fmla="*/ 285 h 285" name="T15"/>
              <a:gd fmla="*/ 68 w 341" name="T16"/>
              <a:gd fmla="*/ 285 h 285" name="T17"/>
              <a:gd fmla="*/ 142 w 341" name="T18"/>
              <a:gd fmla="*/ 233 h 285" name="T19"/>
              <a:gd fmla="*/ 217 w 341" name="T20"/>
              <a:gd fmla="*/ 285 h 285" name="T2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b="b" l="0" r="r" t="0"/>
            <a:pathLst>
              <a:path h="285" w="341">
                <a:moveTo>
                  <a:pt x="217" y="285"/>
                </a:moveTo>
                <a:cubicBezTo>
                  <a:pt x="285" y="285"/>
                  <a:pt x="285" y="285"/>
                  <a:pt x="285" y="285"/>
                </a:cubicBezTo>
                <a:cubicBezTo>
                  <a:pt x="285" y="199"/>
                  <a:pt x="285" y="199"/>
                  <a:pt x="285" y="199"/>
                </a:cubicBezTo>
                <a:cubicBezTo>
                  <a:pt x="316" y="199"/>
                  <a:pt x="341" y="174"/>
                  <a:pt x="341" y="143"/>
                </a:cubicBezTo>
                <a:cubicBezTo>
                  <a:pt x="341" y="111"/>
                  <a:pt x="316" y="86"/>
                  <a:pt x="285" y="86"/>
                </a:cubicBezTo>
                <a:cubicBezTo>
                  <a:pt x="285" y="0"/>
                  <a:pt x="285" y="0"/>
                  <a:pt x="285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85"/>
                  <a:pt x="0" y="285"/>
                  <a:pt x="0" y="285"/>
                </a:cubicBezTo>
                <a:cubicBezTo>
                  <a:pt x="68" y="285"/>
                  <a:pt x="68" y="285"/>
                  <a:pt x="68" y="285"/>
                </a:cubicBezTo>
                <a:cubicBezTo>
                  <a:pt x="79" y="255"/>
                  <a:pt x="108" y="233"/>
                  <a:pt x="142" y="233"/>
                </a:cubicBezTo>
                <a:cubicBezTo>
                  <a:pt x="177" y="233"/>
                  <a:pt x="206" y="255"/>
                  <a:pt x="217" y="285"/>
                </a:cubicBezTo>
                <a:close/>
              </a:path>
            </a:pathLst>
          </a:custGeom>
          <a:solidFill>
            <a:srgbClr val="BF8714"/>
          </a:solidFill>
          <a:ln>
            <a:noFill/>
          </a:ln>
        </p:spPr>
        <p:txBody>
          <a:bodyPr bIns="34290" lIns="68580" rIns="68580" tIns="34290"/>
          <a:lstStyle/>
          <a:p>
            <a:endParaRPr altLang="en-US" lang="zh-CN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0" name="Freeform 43"/>
          <p:cNvSpPr>
            <a:spLocks noEditPoints="1"/>
          </p:cNvSpPr>
          <p:nvPr/>
        </p:nvSpPr>
        <p:spPr bwMode="auto">
          <a:xfrm>
            <a:off x="5056806" y="3250761"/>
            <a:ext cx="294144" cy="381671"/>
          </a:xfrm>
          <a:custGeom>
            <a:gdLst>
              <a:gd fmla="*/ 350 w 530" name="T0"/>
              <a:gd fmla="*/ 251 h 687" name="T1"/>
              <a:gd fmla="*/ 265 w 530" name="T2"/>
              <a:gd fmla="*/ 286 h 687" name="T3"/>
              <a:gd fmla="*/ 219 w 530" name="T4"/>
              <a:gd fmla="*/ 277 h 687" name="T5"/>
              <a:gd fmla="*/ 180 w 530" name="T6"/>
              <a:gd fmla="*/ 251 h 687" name="T7"/>
              <a:gd fmla="*/ 157 w 530" name="T8"/>
              <a:gd fmla="*/ 251 h 687" name="T9"/>
              <a:gd fmla="*/ 157 w 530" name="T10"/>
              <a:gd fmla="*/ 274 h 687" name="T11"/>
              <a:gd fmla="*/ 207 w 530" name="T12"/>
              <a:gd fmla="*/ 307 h 687" name="T13"/>
              <a:gd fmla="*/ 265 w 530" name="T14"/>
              <a:gd fmla="*/ 318 h 687" name="T15"/>
              <a:gd fmla="*/ 373 w 530" name="T16"/>
              <a:gd fmla="*/ 274 h 687" name="T17"/>
              <a:gd fmla="*/ 373 w 530" name="T18"/>
              <a:gd fmla="*/ 251 h 687" name="T19"/>
              <a:gd fmla="*/ 350 w 530" name="T20"/>
              <a:gd fmla="*/ 251 h 687" name="T21"/>
              <a:gd fmla="*/ 388 w 530" name="T22"/>
              <a:gd fmla="*/ 599 h 687" name="T23"/>
              <a:gd fmla="*/ 388 w 530" name="T24"/>
              <a:gd fmla="*/ 599 h 687" name="T25"/>
              <a:gd fmla="*/ 142 w 530" name="T26"/>
              <a:gd fmla="*/ 599 h 687" name="T27"/>
              <a:gd fmla="*/ 126 w 530" name="T28"/>
              <a:gd fmla="*/ 615 h 687" name="T29"/>
              <a:gd fmla="*/ 142 w 530" name="T30"/>
              <a:gd fmla="*/ 632 h 687" name="T31"/>
              <a:gd fmla="*/ 388 w 530" name="T32"/>
              <a:gd fmla="*/ 632 h 687" name="T33"/>
              <a:gd fmla="*/ 404 w 530" name="T34"/>
              <a:gd fmla="*/ 615 h 687" name="T35"/>
              <a:gd fmla="*/ 388 w 530" name="T36"/>
              <a:gd fmla="*/ 599 h 687" name="T37"/>
              <a:gd fmla="*/ 530 w 530" name="T38"/>
              <a:gd fmla="*/ 265 h 687" name="T39"/>
              <a:gd fmla="*/ 530 w 530" name="T40"/>
              <a:gd fmla="*/ 265 h 687" name="T41"/>
              <a:gd fmla="*/ 452 w 530" name="T42"/>
              <a:gd fmla="*/ 78 h 687" name="T43"/>
              <a:gd fmla="*/ 265 w 530" name="T44"/>
              <a:gd fmla="*/ 0 h 687" name="T45"/>
              <a:gd fmla="*/ 78 w 530" name="T46"/>
              <a:gd fmla="*/ 78 h 687" name="T47"/>
              <a:gd fmla="*/ 0 w 530" name="T48"/>
              <a:gd fmla="*/ 265 h 687" name="T49"/>
              <a:gd fmla="*/ 34 w 530" name="T50"/>
              <a:gd fmla="*/ 395 h 687" name="T51"/>
              <a:gd fmla="*/ 34 w 530" name="T52"/>
              <a:gd fmla="*/ 395 h 687" name="T53"/>
              <a:gd fmla="*/ 115 w 530" name="T54"/>
              <a:gd fmla="*/ 483 h 687" name="T55"/>
              <a:gd fmla="*/ 115 w 530" name="T56"/>
              <a:gd fmla="*/ 557 h 687" name="T57"/>
              <a:gd fmla="*/ 142 w 530" name="T58"/>
              <a:gd fmla="*/ 584 h 687" name="T59"/>
              <a:gd fmla="*/ 388 w 530" name="T60"/>
              <a:gd fmla="*/ 584 h 687" name="T61"/>
              <a:gd fmla="*/ 415 w 530" name="T62"/>
              <a:gd fmla="*/ 557 h 687" name="T63"/>
              <a:gd fmla="*/ 415 w 530" name="T64"/>
              <a:gd fmla="*/ 483 h 687" name="T65"/>
              <a:gd fmla="*/ 496 w 530" name="T66"/>
              <a:gd fmla="*/ 395 h 687" name="T67"/>
              <a:gd fmla="*/ 496 w 530" name="T68"/>
              <a:gd fmla="*/ 395 h 687" name="T69"/>
              <a:gd fmla="*/ 530 w 530" name="T70"/>
              <a:gd fmla="*/ 265 h 687" name="T71"/>
              <a:gd fmla="*/ 449 w 530" name="T72"/>
              <a:gd fmla="*/ 368 h 687" name="T73"/>
              <a:gd fmla="*/ 449 w 530" name="T74"/>
              <a:gd fmla="*/ 368 h 687" name="T75"/>
              <a:gd fmla="*/ 449 w 530" name="T76"/>
              <a:gd fmla="*/ 368 h 687" name="T77"/>
              <a:gd fmla="*/ 449 w 530" name="T78"/>
              <a:gd fmla="*/ 368 h 687" name="T79"/>
              <a:gd fmla="*/ 374 w 530" name="T80"/>
              <a:gd fmla="*/ 446 h 687" name="T81"/>
              <a:gd fmla="*/ 361 w 530" name="T82"/>
              <a:gd fmla="*/ 469 h 687" name="T83"/>
              <a:gd fmla="*/ 361 w 530" name="T84"/>
              <a:gd fmla="*/ 469 h 687" name="T85"/>
              <a:gd fmla="*/ 361 w 530" name="T86"/>
              <a:gd fmla="*/ 530 h 687" name="T87"/>
              <a:gd fmla="*/ 169 w 530" name="T88"/>
              <a:gd fmla="*/ 530 h 687" name="T89"/>
              <a:gd fmla="*/ 169 w 530" name="T90"/>
              <a:gd fmla="*/ 469 h 687" name="T91"/>
              <a:gd fmla="*/ 154 w 530" name="T92"/>
              <a:gd fmla="*/ 445 h 687" name="T93"/>
              <a:gd fmla="*/ 81 w 530" name="T94"/>
              <a:gd fmla="*/ 368 h 687" name="T95"/>
              <a:gd fmla="*/ 81 w 530" name="T96"/>
              <a:gd fmla="*/ 368 h 687" name="T97"/>
              <a:gd fmla="*/ 54 w 530" name="T98"/>
              <a:gd fmla="*/ 265 h 687" name="T99"/>
              <a:gd fmla="*/ 116 w 530" name="T100"/>
              <a:gd fmla="*/ 116 h 687" name="T101"/>
              <a:gd fmla="*/ 265 w 530" name="T102"/>
              <a:gd fmla="*/ 54 h 687" name="T103"/>
              <a:gd fmla="*/ 414 w 530" name="T104"/>
              <a:gd fmla="*/ 116 h 687" name="T105"/>
              <a:gd fmla="*/ 476 w 530" name="T106"/>
              <a:gd fmla="*/ 265 h 687" name="T107"/>
              <a:gd fmla="*/ 449 w 530" name="T108"/>
              <a:gd fmla="*/ 368 h 687" name="T109"/>
              <a:gd fmla="*/ 336 w 530" name="T110"/>
              <a:gd fmla="*/ 655 h 687" name="T111"/>
              <a:gd fmla="*/ 336 w 530" name="T112"/>
              <a:gd fmla="*/ 655 h 687" name="T113"/>
              <a:gd fmla="*/ 194 w 530" name="T114"/>
              <a:gd fmla="*/ 655 h 687" name="T115"/>
              <a:gd fmla="*/ 178 w 530" name="T116"/>
              <a:gd fmla="*/ 671 h 687" name="T117"/>
              <a:gd fmla="*/ 194 w 530" name="T118"/>
              <a:gd fmla="*/ 687 h 687" name="T119"/>
              <a:gd fmla="*/ 336 w 530" name="T120"/>
              <a:gd fmla="*/ 687 h 687" name="T121"/>
              <a:gd fmla="*/ 353 w 530" name="T122"/>
              <a:gd fmla="*/ 671 h 687" name="T123"/>
              <a:gd fmla="*/ 336 w 530" name="T124"/>
              <a:gd fmla="*/ 655 h 687" name="T12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b="b" l="0" r="r" t="0"/>
            <a:pathLst>
              <a:path h="687" w="530">
                <a:moveTo>
                  <a:pt x="350" y="251"/>
                </a:moveTo>
                <a:cubicBezTo>
                  <a:pt x="329" y="273"/>
                  <a:pt x="299" y="286"/>
                  <a:pt x="265" y="286"/>
                </a:cubicBezTo>
                <a:cubicBezTo>
                  <a:pt x="249" y="286"/>
                  <a:pt x="233" y="283"/>
                  <a:pt x="219" y="277"/>
                </a:cubicBezTo>
                <a:cubicBezTo>
                  <a:pt x="204" y="271"/>
                  <a:pt x="191" y="262"/>
                  <a:pt x="180" y="251"/>
                </a:cubicBezTo>
                <a:cubicBezTo>
                  <a:pt x="173" y="245"/>
                  <a:pt x="163" y="245"/>
                  <a:pt x="157" y="251"/>
                </a:cubicBezTo>
                <a:cubicBezTo>
                  <a:pt x="151" y="257"/>
                  <a:pt x="151" y="267"/>
                  <a:pt x="157" y="274"/>
                </a:cubicBezTo>
                <a:cubicBezTo>
                  <a:pt x="171" y="288"/>
                  <a:pt x="188" y="299"/>
                  <a:pt x="207" y="307"/>
                </a:cubicBezTo>
                <a:cubicBezTo>
                  <a:pt x="225" y="314"/>
                  <a:pt x="244" y="318"/>
                  <a:pt x="265" y="318"/>
                </a:cubicBezTo>
                <a:cubicBezTo>
                  <a:pt x="307" y="318"/>
                  <a:pt x="346" y="301"/>
                  <a:pt x="373" y="274"/>
                </a:cubicBezTo>
                <a:cubicBezTo>
                  <a:pt x="380" y="267"/>
                  <a:pt x="380" y="257"/>
                  <a:pt x="373" y="251"/>
                </a:cubicBezTo>
                <a:cubicBezTo>
                  <a:pt x="367" y="245"/>
                  <a:pt x="357" y="245"/>
                  <a:pt x="350" y="251"/>
                </a:cubicBezTo>
                <a:close/>
                <a:moveTo>
                  <a:pt x="388" y="599"/>
                </a:moveTo>
                <a:cubicBezTo>
                  <a:pt x="388" y="599"/>
                  <a:pt x="388" y="599"/>
                  <a:pt x="388" y="599"/>
                </a:cubicBezTo>
                <a:cubicBezTo>
                  <a:pt x="142" y="599"/>
                  <a:pt x="142" y="599"/>
                  <a:pt x="142" y="599"/>
                </a:cubicBezTo>
                <a:cubicBezTo>
                  <a:pt x="133" y="599"/>
                  <a:pt x="126" y="606"/>
                  <a:pt x="126" y="615"/>
                </a:cubicBezTo>
                <a:cubicBezTo>
                  <a:pt x="126" y="624"/>
                  <a:pt x="133" y="632"/>
                  <a:pt x="142" y="632"/>
                </a:cubicBezTo>
                <a:cubicBezTo>
                  <a:pt x="388" y="632"/>
                  <a:pt x="388" y="632"/>
                  <a:pt x="388" y="632"/>
                </a:cubicBezTo>
                <a:cubicBezTo>
                  <a:pt x="397" y="632"/>
                  <a:pt x="404" y="624"/>
                  <a:pt x="404" y="615"/>
                </a:cubicBezTo>
                <a:cubicBezTo>
                  <a:pt x="404" y="606"/>
                  <a:pt x="397" y="599"/>
                  <a:pt x="388" y="599"/>
                </a:cubicBezTo>
                <a:close/>
                <a:moveTo>
                  <a:pt x="530" y="265"/>
                </a:moveTo>
                <a:cubicBezTo>
                  <a:pt x="530" y="265"/>
                  <a:pt x="530" y="265"/>
                  <a:pt x="530" y="265"/>
                </a:cubicBezTo>
                <a:cubicBezTo>
                  <a:pt x="530" y="192"/>
                  <a:pt x="500" y="126"/>
                  <a:pt x="452" y="78"/>
                </a:cubicBezTo>
                <a:cubicBezTo>
                  <a:pt x="404" y="30"/>
                  <a:pt x="338" y="0"/>
                  <a:pt x="265" y="0"/>
                </a:cubicBezTo>
                <a:cubicBezTo>
                  <a:pt x="192" y="0"/>
                  <a:pt x="126" y="30"/>
                  <a:pt x="78" y="78"/>
                </a:cubicBezTo>
                <a:cubicBezTo>
                  <a:pt x="30" y="126"/>
                  <a:pt x="0" y="192"/>
                  <a:pt x="0" y="265"/>
                </a:cubicBezTo>
                <a:cubicBezTo>
                  <a:pt x="0" y="312"/>
                  <a:pt x="13" y="356"/>
                  <a:pt x="34" y="395"/>
                </a:cubicBezTo>
                <a:cubicBezTo>
                  <a:pt x="34" y="395"/>
                  <a:pt x="34" y="395"/>
                  <a:pt x="34" y="395"/>
                </a:cubicBezTo>
                <a:cubicBezTo>
                  <a:pt x="54" y="430"/>
                  <a:pt x="82" y="460"/>
                  <a:pt x="115" y="483"/>
                </a:cubicBezTo>
                <a:cubicBezTo>
                  <a:pt x="115" y="557"/>
                  <a:pt x="115" y="557"/>
                  <a:pt x="115" y="557"/>
                </a:cubicBezTo>
                <a:cubicBezTo>
                  <a:pt x="115" y="572"/>
                  <a:pt x="127" y="584"/>
                  <a:pt x="142" y="584"/>
                </a:cubicBezTo>
                <a:cubicBezTo>
                  <a:pt x="388" y="584"/>
                  <a:pt x="388" y="584"/>
                  <a:pt x="388" y="584"/>
                </a:cubicBezTo>
                <a:cubicBezTo>
                  <a:pt x="403" y="584"/>
                  <a:pt x="415" y="572"/>
                  <a:pt x="415" y="557"/>
                </a:cubicBezTo>
                <a:cubicBezTo>
                  <a:pt x="415" y="483"/>
                  <a:pt x="415" y="483"/>
                  <a:pt x="415" y="483"/>
                </a:cubicBezTo>
                <a:cubicBezTo>
                  <a:pt x="448" y="460"/>
                  <a:pt x="476" y="430"/>
                  <a:pt x="496" y="395"/>
                </a:cubicBezTo>
                <a:cubicBezTo>
                  <a:pt x="496" y="395"/>
                  <a:pt x="496" y="395"/>
                  <a:pt x="496" y="395"/>
                </a:cubicBezTo>
                <a:cubicBezTo>
                  <a:pt x="517" y="356"/>
                  <a:pt x="530" y="312"/>
                  <a:pt x="530" y="265"/>
                </a:cubicBezTo>
                <a:close/>
                <a:moveTo>
                  <a:pt x="449" y="368"/>
                </a:moveTo>
                <a:cubicBezTo>
                  <a:pt x="449" y="368"/>
                  <a:pt x="449" y="368"/>
                  <a:pt x="449" y="368"/>
                </a:cubicBezTo>
                <a:cubicBezTo>
                  <a:pt x="449" y="368"/>
                  <a:pt x="449" y="368"/>
                  <a:pt x="449" y="368"/>
                </a:cubicBezTo>
                <a:cubicBezTo>
                  <a:pt x="449" y="368"/>
                  <a:pt x="449" y="368"/>
                  <a:pt x="449" y="368"/>
                </a:cubicBezTo>
                <a:cubicBezTo>
                  <a:pt x="431" y="400"/>
                  <a:pt x="405" y="427"/>
                  <a:pt x="374" y="446"/>
                </a:cubicBezTo>
                <a:cubicBezTo>
                  <a:pt x="366" y="451"/>
                  <a:pt x="361" y="460"/>
                  <a:pt x="361" y="469"/>
                </a:cubicBezTo>
                <a:cubicBezTo>
                  <a:pt x="361" y="469"/>
                  <a:pt x="361" y="469"/>
                  <a:pt x="361" y="469"/>
                </a:cubicBezTo>
                <a:cubicBezTo>
                  <a:pt x="361" y="530"/>
                  <a:pt x="361" y="530"/>
                  <a:pt x="361" y="530"/>
                </a:cubicBezTo>
                <a:cubicBezTo>
                  <a:pt x="169" y="530"/>
                  <a:pt x="169" y="530"/>
                  <a:pt x="169" y="530"/>
                </a:cubicBezTo>
                <a:cubicBezTo>
                  <a:pt x="169" y="469"/>
                  <a:pt x="169" y="469"/>
                  <a:pt x="169" y="469"/>
                </a:cubicBezTo>
                <a:cubicBezTo>
                  <a:pt x="169" y="458"/>
                  <a:pt x="162" y="449"/>
                  <a:pt x="154" y="445"/>
                </a:cubicBezTo>
                <a:cubicBezTo>
                  <a:pt x="124" y="426"/>
                  <a:pt x="98" y="399"/>
                  <a:pt x="81" y="368"/>
                </a:cubicBezTo>
                <a:cubicBezTo>
                  <a:pt x="81" y="368"/>
                  <a:pt x="81" y="368"/>
                  <a:pt x="81" y="368"/>
                </a:cubicBezTo>
                <a:cubicBezTo>
                  <a:pt x="64" y="338"/>
                  <a:pt x="54" y="303"/>
                  <a:pt x="54" y="265"/>
                </a:cubicBezTo>
                <a:cubicBezTo>
                  <a:pt x="54" y="207"/>
                  <a:pt x="78" y="154"/>
                  <a:pt x="116" y="116"/>
                </a:cubicBezTo>
                <a:cubicBezTo>
                  <a:pt x="154" y="78"/>
                  <a:pt x="207" y="54"/>
                  <a:pt x="265" y="54"/>
                </a:cubicBezTo>
                <a:cubicBezTo>
                  <a:pt x="323" y="54"/>
                  <a:pt x="376" y="78"/>
                  <a:pt x="414" y="116"/>
                </a:cubicBezTo>
                <a:cubicBezTo>
                  <a:pt x="452" y="154"/>
                  <a:pt x="476" y="207"/>
                  <a:pt x="476" y="265"/>
                </a:cubicBezTo>
                <a:cubicBezTo>
                  <a:pt x="476" y="303"/>
                  <a:pt x="466" y="338"/>
                  <a:pt x="449" y="368"/>
                </a:cubicBezTo>
                <a:close/>
                <a:moveTo>
                  <a:pt x="336" y="655"/>
                </a:moveTo>
                <a:cubicBezTo>
                  <a:pt x="336" y="655"/>
                  <a:pt x="336" y="655"/>
                  <a:pt x="336" y="655"/>
                </a:cubicBezTo>
                <a:cubicBezTo>
                  <a:pt x="194" y="655"/>
                  <a:pt x="194" y="655"/>
                  <a:pt x="194" y="655"/>
                </a:cubicBezTo>
                <a:cubicBezTo>
                  <a:pt x="185" y="655"/>
                  <a:pt x="178" y="662"/>
                  <a:pt x="178" y="671"/>
                </a:cubicBezTo>
                <a:cubicBezTo>
                  <a:pt x="178" y="680"/>
                  <a:pt x="185" y="687"/>
                  <a:pt x="194" y="687"/>
                </a:cubicBezTo>
                <a:cubicBezTo>
                  <a:pt x="336" y="687"/>
                  <a:pt x="336" y="687"/>
                  <a:pt x="336" y="687"/>
                </a:cubicBezTo>
                <a:cubicBezTo>
                  <a:pt x="345" y="687"/>
                  <a:pt x="353" y="680"/>
                  <a:pt x="353" y="671"/>
                </a:cubicBezTo>
                <a:cubicBezTo>
                  <a:pt x="353" y="662"/>
                  <a:pt x="345" y="655"/>
                  <a:pt x="336" y="655"/>
                </a:cubicBezTo>
                <a:close/>
              </a:path>
            </a:pathLst>
          </a:custGeom>
          <a:solidFill>
            <a:srgbClr val="F4F5F7"/>
          </a:solidFill>
          <a:ln>
            <a:noFill/>
          </a:ln>
        </p:spPr>
        <p:txBody>
          <a:bodyPr anchor="t" anchorCtr="0" bIns="34290" compatLnSpc="1" lIns="68580" numCol="1" rIns="68580" tIns="34290" vert="horz" wrap="square"/>
          <a:lstStyle/>
          <a:p>
            <a:endParaRPr altLang="en-US" lang="zh-CN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1" name="Freeform 72"/>
          <p:cNvSpPr>
            <a:spLocks noEditPoints="1"/>
          </p:cNvSpPr>
          <p:nvPr/>
        </p:nvSpPr>
        <p:spPr bwMode="auto">
          <a:xfrm>
            <a:off x="3754941" y="1916990"/>
            <a:ext cx="372200" cy="373810"/>
          </a:xfrm>
          <a:custGeom>
            <a:gdLst>
              <a:gd fmla="*/ 179 w 746" name="T0"/>
              <a:gd fmla="*/ 167 h 749" name="T1"/>
              <a:gd fmla="*/ 225 w 746" name="T2"/>
              <a:gd fmla="*/ 98 h 749" name="T3"/>
              <a:gd fmla="*/ 68 w 746" name="T4"/>
              <a:gd fmla="*/ 204 h 749" name="T5"/>
              <a:gd fmla="*/ 332 w 746" name="T6"/>
              <a:gd fmla="*/ 204 h 749" name="T7"/>
              <a:gd fmla="*/ 285 w 746" name="T8"/>
              <a:gd fmla="*/ 205 h 749" name="T9"/>
              <a:gd fmla="*/ 262 w 746" name="T10"/>
              <a:gd fmla="*/ 183 h 749" name="T11"/>
              <a:gd fmla="*/ 248 w 746" name="T12"/>
              <a:gd fmla="*/ 121 h 749" name="T13"/>
              <a:gd fmla="*/ 583 w 746" name="T14"/>
              <a:gd fmla="*/ 380 h 749" name="T15"/>
              <a:gd fmla="*/ 734 w 746" name="T16"/>
              <a:gd fmla="*/ 530 h 749" name="T17"/>
              <a:gd fmla="*/ 564 w 746" name="T18"/>
              <a:gd fmla="*/ 738 h 749" name="T19"/>
              <a:gd fmla="*/ 525 w 746" name="T20"/>
              <a:gd fmla="*/ 738 h 749" name="T21"/>
              <a:gd fmla="*/ 224 w 746" name="T22"/>
              <a:gd fmla="*/ 738 h 749" name="T23"/>
              <a:gd fmla="*/ 30 w 746" name="T24"/>
              <a:gd fmla="*/ 746 h 749" name="T25"/>
              <a:gd fmla="*/ 3 w 746" name="T26"/>
              <a:gd fmla="*/ 544 h 749" name="T27"/>
              <a:gd fmla="*/ 162 w 746" name="T28"/>
              <a:gd fmla="*/ 374 h 749" name="T29"/>
              <a:gd fmla="*/ 11 w 746" name="T30"/>
              <a:gd fmla="*/ 185 h 749" name="T31"/>
              <a:gd fmla="*/ 219 w 746" name="T32"/>
              <a:gd fmla="*/ 15 h 749" name="T33"/>
              <a:gd fmla="*/ 508 w 746" name="T34"/>
              <a:gd fmla="*/ 28 h 749" name="T35"/>
              <a:gd fmla="*/ 736 w 746" name="T36"/>
              <a:gd fmla="*/ 160 h 749" name="T37"/>
              <a:gd fmla="*/ 583 w 746" name="T38"/>
              <a:gd fmla="*/ 380 h 749" name="T39"/>
              <a:gd fmla="*/ 413 w 746" name="T40"/>
              <a:gd fmla="*/ 549 h 749" name="T41"/>
              <a:gd fmla="*/ 677 w 746" name="T42"/>
              <a:gd fmla="*/ 549 h 749" name="T43"/>
              <a:gd fmla="*/ 607 w 746" name="T44"/>
              <a:gd fmla="*/ 573 h 749" name="T45"/>
              <a:gd fmla="*/ 584 w 746" name="T46"/>
              <a:gd fmla="*/ 550 h 749" name="T47"/>
              <a:gd fmla="*/ 593 w 746" name="T48"/>
              <a:gd fmla="*/ 466 h 749" name="T49"/>
              <a:gd fmla="*/ 547 w 746" name="T50"/>
              <a:gd fmla="*/ 489 h 749" name="T51"/>
              <a:gd fmla="*/ 570 w 746" name="T52"/>
              <a:gd fmla="*/ 443 h 749" name="T53"/>
              <a:gd fmla="*/ 413 w 746" name="T54"/>
              <a:gd fmla="*/ 549 h 749" name="T55"/>
              <a:gd fmla="*/ 155 w 746" name="T56"/>
              <a:gd fmla="*/ 646 h 749" name="T57"/>
              <a:gd fmla="*/ 516 w 746" name="T58"/>
              <a:gd fmla="*/ 181 h 749" name="T59"/>
              <a:gd fmla="*/ 155 w 746" name="T60"/>
              <a:gd fmla="*/ 646 h 749" name="T61"/>
              <a:gd fmla="*/ 602 w 746" name="T62"/>
              <a:gd fmla="*/ 221 h 749" name="T63"/>
              <a:gd fmla="*/ 603 w 746" name="T64"/>
              <a:gd fmla="*/ 222 h 749" name="T65"/>
              <a:gd fmla="*/ 603 w 746" name="T66"/>
              <a:gd fmla="*/ 223 h 749" name="T67"/>
              <a:gd fmla="*/ 682 w 746" name="T68"/>
              <a:gd fmla="*/ 205 h 749" name="T69"/>
              <a:gd fmla="*/ 576 w 746" name="T70"/>
              <a:gd fmla="*/ 68 h 749" name="T71"/>
              <a:gd fmla="*/ 496 w 746" name="T72"/>
              <a:gd fmla="*/ 115 h 749" name="T73"/>
              <a:gd fmla="*/ 527 w 746" name="T74"/>
              <a:gd fmla="*/ 146 h 749" name="T75"/>
              <a:gd fmla="*/ 527 w 746" name="T76"/>
              <a:gd fmla="*/ 147 h 749" name="T77"/>
              <a:gd fmla="*/ 528 w 746" name="T78"/>
              <a:gd fmla="*/ 147 h 749" name="T79"/>
              <a:gd fmla="*/ 602 w 746" name="T80"/>
              <a:gd fmla="*/ 221 h 749" name="T81"/>
              <a:gd fmla="*/ 602 w 746" name="T82"/>
              <a:gd fmla="*/ 221 h 749" name="T83"/>
              <a:gd fmla="*/ 591 w 746" name="T84"/>
              <a:gd fmla="*/ 256 h 749" name="T85"/>
              <a:gd fmla="*/ 197 w 746" name="T86"/>
              <a:gd fmla="*/ 689 h 749" name="T87"/>
              <a:gd fmla="*/ 591 w 746" name="T88"/>
              <a:gd fmla="*/ 256 h 749" name="T89"/>
              <a:gd fmla="*/ 80 w 746" name="T90"/>
              <a:gd fmla="*/ 572 h 749" name="T91"/>
              <a:gd fmla="*/ 474 w 746" name="T92"/>
              <a:gd fmla="*/ 138 h 749" name="T93"/>
              <a:gd fmla="*/ 80 w 746" name="T94"/>
              <a:gd fmla="*/ 572 h 749" name="T95"/>
              <a:gd fmla="*/ 57 w 746" name="T96"/>
              <a:gd fmla="*/ 594 h 749" name="T97"/>
              <a:gd fmla="*/ 155 w 746" name="T98"/>
              <a:gd fmla="*/ 693 h 749" name="T9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b="b" l="0" r="r" t="0"/>
            <a:pathLst>
              <a:path h="749" w="746">
                <a:moveTo>
                  <a:pt x="201" y="167"/>
                </a:moveTo>
                <a:cubicBezTo>
                  <a:pt x="195" y="174"/>
                  <a:pt x="185" y="174"/>
                  <a:pt x="179" y="167"/>
                </a:cubicBezTo>
                <a:cubicBezTo>
                  <a:pt x="172" y="161"/>
                  <a:pt x="172" y="151"/>
                  <a:pt x="179" y="145"/>
                </a:cubicBezTo>
                <a:cubicBezTo>
                  <a:pt x="225" y="98"/>
                  <a:pt x="225" y="98"/>
                  <a:pt x="225" y="98"/>
                </a:cubicBezTo>
                <a:cubicBezTo>
                  <a:pt x="200" y="72"/>
                  <a:pt x="200" y="72"/>
                  <a:pt x="200" y="72"/>
                </a:cubicBezTo>
                <a:cubicBezTo>
                  <a:pt x="68" y="204"/>
                  <a:pt x="68" y="204"/>
                  <a:pt x="68" y="204"/>
                </a:cubicBezTo>
                <a:cubicBezTo>
                  <a:pt x="200" y="336"/>
                  <a:pt x="200" y="336"/>
                  <a:pt x="200" y="336"/>
                </a:cubicBezTo>
                <a:cubicBezTo>
                  <a:pt x="332" y="204"/>
                  <a:pt x="332" y="204"/>
                  <a:pt x="332" y="204"/>
                </a:cubicBezTo>
                <a:cubicBezTo>
                  <a:pt x="309" y="181"/>
                  <a:pt x="309" y="181"/>
                  <a:pt x="309" y="181"/>
                </a:cubicBezTo>
                <a:cubicBezTo>
                  <a:pt x="285" y="205"/>
                  <a:pt x="285" y="205"/>
                  <a:pt x="285" y="205"/>
                </a:cubicBezTo>
                <a:cubicBezTo>
                  <a:pt x="279" y="212"/>
                  <a:pt x="269" y="212"/>
                  <a:pt x="262" y="205"/>
                </a:cubicBezTo>
                <a:cubicBezTo>
                  <a:pt x="256" y="199"/>
                  <a:pt x="256" y="189"/>
                  <a:pt x="262" y="183"/>
                </a:cubicBezTo>
                <a:cubicBezTo>
                  <a:pt x="286" y="159"/>
                  <a:pt x="286" y="159"/>
                  <a:pt x="286" y="159"/>
                </a:cubicBezTo>
                <a:cubicBezTo>
                  <a:pt x="248" y="121"/>
                  <a:pt x="248" y="121"/>
                  <a:pt x="248" y="121"/>
                </a:cubicBezTo>
                <a:cubicBezTo>
                  <a:pt x="201" y="167"/>
                  <a:pt x="201" y="167"/>
                  <a:pt x="201" y="167"/>
                </a:cubicBezTo>
                <a:close/>
                <a:moveTo>
                  <a:pt x="583" y="380"/>
                </a:moveTo>
                <a:cubicBezTo>
                  <a:pt x="583" y="380"/>
                  <a:pt x="583" y="380"/>
                  <a:pt x="583" y="380"/>
                </a:cubicBezTo>
                <a:cubicBezTo>
                  <a:pt x="734" y="530"/>
                  <a:pt x="734" y="530"/>
                  <a:pt x="734" y="530"/>
                </a:cubicBezTo>
                <a:cubicBezTo>
                  <a:pt x="744" y="541"/>
                  <a:pt x="744" y="558"/>
                  <a:pt x="734" y="568"/>
                </a:cubicBezTo>
                <a:cubicBezTo>
                  <a:pt x="564" y="738"/>
                  <a:pt x="564" y="738"/>
                  <a:pt x="564" y="738"/>
                </a:cubicBezTo>
                <a:cubicBezTo>
                  <a:pt x="554" y="749"/>
                  <a:pt x="536" y="749"/>
                  <a:pt x="526" y="738"/>
                </a:cubicBezTo>
                <a:cubicBezTo>
                  <a:pt x="525" y="738"/>
                  <a:pt x="525" y="738"/>
                  <a:pt x="525" y="738"/>
                </a:cubicBezTo>
                <a:cubicBezTo>
                  <a:pt x="375" y="587"/>
                  <a:pt x="375" y="587"/>
                  <a:pt x="375" y="587"/>
                </a:cubicBezTo>
                <a:cubicBezTo>
                  <a:pt x="224" y="738"/>
                  <a:pt x="224" y="738"/>
                  <a:pt x="224" y="738"/>
                </a:cubicBezTo>
                <a:cubicBezTo>
                  <a:pt x="219" y="743"/>
                  <a:pt x="212" y="746"/>
                  <a:pt x="205" y="746"/>
                </a:cubicBezTo>
                <a:cubicBezTo>
                  <a:pt x="30" y="746"/>
                  <a:pt x="30" y="746"/>
                  <a:pt x="30" y="746"/>
                </a:cubicBezTo>
                <a:cubicBezTo>
                  <a:pt x="14" y="746"/>
                  <a:pt x="3" y="734"/>
                  <a:pt x="3" y="719"/>
                </a:cubicBezTo>
                <a:cubicBezTo>
                  <a:pt x="3" y="660"/>
                  <a:pt x="3" y="602"/>
                  <a:pt x="3" y="544"/>
                </a:cubicBezTo>
                <a:cubicBezTo>
                  <a:pt x="3" y="537"/>
                  <a:pt x="6" y="530"/>
                  <a:pt x="11" y="525"/>
                </a:cubicBezTo>
                <a:cubicBezTo>
                  <a:pt x="162" y="374"/>
                  <a:pt x="162" y="374"/>
                  <a:pt x="162" y="374"/>
                </a:cubicBezTo>
                <a:cubicBezTo>
                  <a:pt x="11" y="223"/>
                  <a:pt x="11" y="223"/>
                  <a:pt x="11" y="223"/>
                </a:cubicBezTo>
                <a:cubicBezTo>
                  <a:pt x="0" y="213"/>
                  <a:pt x="0" y="196"/>
                  <a:pt x="11" y="185"/>
                </a:cubicBezTo>
                <a:cubicBezTo>
                  <a:pt x="181" y="15"/>
                  <a:pt x="181" y="15"/>
                  <a:pt x="181" y="15"/>
                </a:cubicBezTo>
                <a:cubicBezTo>
                  <a:pt x="191" y="5"/>
                  <a:pt x="208" y="5"/>
                  <a:pt x="219" y="15"/>
                </a:cubicBezTo>
                <a:cubicBezTo>
                  <a:pt x="370" y="166"/>
                  <a:pt x="370" y="166"/>
                  <a:pt x="370" y="166"/>
                </a:cubicBezTo>
                <a:cubicBezTo>
                  <a:pt x="508" y="28"/>
                  <a:pt x="508" y="28"/>
                  <a:pt x="508" y="28"/>
                </a:cubicBezTo>
                <a:cubicBezTo>
                  <a:pt x="538" y="0"/>
                  <a:pt x="586" y="1"/>
                  <a:pt x="614" y="30"/>
                </a:cubicBezTo>
                <a:cubicBezTo>
                  <a:pt x="647" y="62"/>
                  <a:pt x="720" y="119"/>
                  <a:pt x="736" y="160"/>
                </a:cubicBezTo>
                <a:cubicBezTo>
                  <a:pt x="746" y="189"/>
                  <a:pt x="742" y="220"/>
                  <a:pt x="720" y="243"/>
                </a:cubicBezTo>
                <a:cubicBezTo>
                  <a:pt x="583" y="380"/>
                  <a:pt x="583" y="380"/>
                  <a:pt x="583" y="380"/>
                </a:cubicBezTo>
                <a:close/>
                <a:moveTo>
                  <a:pt x="413" y="549"/>
                </a:moveTo>
                <a:cubicBezTo>
                  <a:pt x="413" y="549"/>
                  <a:pt x="413" y="549"/>
                  <a:pt x="413" y="549"/>
                </a:cubicBezTo>
                <a:cubicBezTo>
                  <a:pt x="545" y="682"/>
                  <a:pt x="545" y="682"/>
                  <a:pt x="545" y="682"/>
                </a:cubicBezTo>
                <a:cubicBezTo>
                  <a:pt x="677" y="549"/>
                  <a:pt x="677" y="549"/>
                  <a:pt x="677" y="549"/>
                </a:cubicBezTo>
                <a:cubicBezTo>
                  <a:pt x="654" y="526"/>
                  <a:pt x="654" y="526"/>
                  <a:pt x="654" y="526"/>
                </a:cubicBezTo>
                <a:cubicBezTo>
                  <a:pt x="607" y="573"/>
                  <a:pt x="607" y="573"/>
                  <a:pt x="607" y="573"/>
                </a:cubicBezTo>
                <a:cubicBezTo>
                  <a:pt x="601" y="580"/>
                  <a:pt x="591" y="580"/>
                  <a:pt x="584" y="573"/>
                </a:cubicBezTo>
                <a:cubicBezTo>
                  <a:pt x="578" y="567"/>
                  <a:pt x="578" y="557"/>
                  <a:pt x="584" y="550"/>
                </a:cubicBezTo>
                <a:cubicBezTo>
                  <a:pt x="631" y="504"/>
                  <a:pt x="631" y="504"/>
                  <a:pt x="631" y="504"/>
                </a:cubicBezTo>
                <a:cubicBezTo>
                  <a:pt x="593" y="466"/>
                  <a:pt x="593" y="466"/>
                  <a:pt x="593" y="466"/>
                </a:cubicBezTo>
                <a:cubicBezTo>
                  <a:pt x="569" y="489"/>
                  <a:pt x="569" y="489"/>
                  <a:pt x="569" y="489"/>
                </a:cubicBezTo>
                <a:cubicBezTo>
                  <a:pt x="563" y="496"/>
                  <a:pt x="553" y="496"/>
                  <a:pt x="547" y="489"/>
                </a:cubicBezTo>
                <a:cubicBezTo>
                  <a:pt x="540" y="483"/>
                  <a:pt x="540" y="473"/>
                  <a:pt x="547" y="466"/>
                </a:cubicBezTo>
                <a:cubicBezTo>
                  <a:pt x="570" y="443"/>
                  <a:pt x="570" y="443"/>
                  <a:pt x="570" y="443"/>
                </a:cubicBezTo>
                <a:cubicBezTo>
                  <a:pt x="545" y="417"/>
                  <a:pt x="545" y="417"/>
                  <a:pt x="545" y="417"/>
                </a:cubicBezTo>
                <a:cubicBezTo>
                  <a:pt x="413" y="549"/>
                  <a:pt x="413" y="549"/>
                  <a:pt x="413" y="549"/>
                </a:cubicBezTo>
                <a:close/>
                <a:moveTo>
                  <a:pt x="155" y="646"/>
                </a:moveTo>
                <a:cubicBezTo>
                  <a:pt x="155" y="646"/>
                  <a:pt x="155" y="646"/>
                  <a:pt x="155" y="646"/>
                </a:cubicBezTo>
                <a:cubicBezTo>
                  <a:pt x="293" y="509"/>
                  <a:pt x="431" y="371"/>
                  <a:pt x="568" y="233"/>
                </a:cubicBezTo>
                <a:cubicBezTo>
                  <a:pt x="551" y="216"/>
                  <a:pt x="533" y="198"/>
                  <a:pt x="516" y="181"/>
                </a:cubicBezTo>
                <a:cubicBezTo>
                  <a:pt x="103" y="594"/>
                  <a:pt x="103" y="594"/>
                  <a:pt x="103" y="594"/>
                </a:cubicBezTo>
                <a:cubicBezTo>
                  <a:pt x="155" y="646"/>
                  <a:pt x="155" y="646"/>
                  <a:pt x="155" y="646"/>
                </a:cubicBezTo>
                <a:close/>
                <a:moveTo>
                  <a:pt x="602" y="221"/>
                </a:moveTo>
                <a:cubicBezTo>
                  <a:pt x="602" y="221"/>
                  <a:pt x="602" y="221"/>
                  <a:pt x="602" y="221"/>
                </a:cubicBezTo>
                <a:cubicBezTo>
                  <a:pt x="603" y="222"/>
                  <a:pt x="603" y="222"/>
                  <a:pt x="603" y="222"/>
                </a:cubicBezTo>
                <a:cubicBezTo>
                  <a:pt x="603" y="222"/>
                  <a:pt x="603" y="222"/>
                  <a:pt x="603" y="222"/>
                </a:cubicBezTo>
                <a:cubicBezTo>
                  <a:pt x="603" y="222"/>
                  <a:pt x="603" y="222"/>
                  <a:pt x="603" y="222"/>
                </a:cubicBezTo>
                <a:cubicBezTo>
                  <a:pt x="603" y="223"/>
                  <a:pt x="603" y="223"/>
                  <a:pt x="603" y="223"/>
                </a:cubicBezTo>
                <a:cubicBezTo>
                  <a:pt x="634" y="253"/>
                  <a:pt x="634" y="253"/>
                  <a:pt x="634" y="253"/>
                </a:cubicBezTo>
                <a:cubicBezTo>
                  <a:pt x="682" y="205"/>
                  <a:pt x="682" y="205"/>
                  <a:pt x="682" y="205"/>
                </a:cubicBezTo>
                <a:cubicBezTo>
                  <a:pt x="690" y="197"/>
                  <a:pt x="690" y="181"/>
                  <a:pt x="682" y="173"/>
                </a:cubicBezTo>
                <a:cubicBezTo>
                  <a:pt x="647" y="138"/>
                  <a:pt x="611" y="103"/>
                  <a:pt x="576" y="68"/>
                </a:cubicBezTo>
                <a:cubicBezTo>
                  <a:pt x="568" y="59"/>
                  <a:pt x="554" y="59"/>
                  <a:pt x="545" y="67"/>
                </a:cubicBezTo>
                <a:cubicBezTo>
                  <a:pt x="496" y="115"/>
                  <a:pt x="496" y="115"/>
                  <a:pt x="496" y="115"/>
                </a:cubicBezTo>
                <a:cubicBezTo>
                  <a:pt x="527" y="146"/>
                  <a:pt x="527" y="146"/>
                  <a:pt x="527" y="146"/>
                </a:cubicBezTo>
                <a:cubicBezTo>
                  <a:pt x="527" y="146"/>
                  <a:pt x="527" y="146"/>
                  <a:pt x="527" y="146"/>
                </a:cubicBezTo>
                <a:cubicBezTo>
                  <a:pt x="527" y="146"/>
                  <a:pt x="527" y="146"/>
                  <a:pt x="527" y="146"/>
                </a:cubicBezTo>
                <a:cubicBezTo>
                  <a:pt x="527" y="147"/>
                  <a:pt x="527" y="147"/>
                  <a:pt x="527" y="147"/>
                </a:cubicBezTo>
                <a:cubicBezTo>
                  <a:pt x="528" y="147"/>
                  <a:pt x="528" y="147"/>
                  <a:pt x="528" y="147"/>
                </a:cubicBezTo>
                <a:cubicBezTo>
                  <a:pt x="528" y="147"/>
                  <a:pt x="528" y="147"/>
                  <a:pt x="528" y="147"/>
                </a:cubicBezTo>
                <a:cubicBezTo>
                  <a:pt x="528" y="148"/>
                  <a:pt x="528" y="148"/>
                  <a:pt x="528" y="148"/>
                </a:cubicBezTo>
                <a:cubicBezTo>
                  <a:pt x="602" y="221"/>
                  <a:pt x="602" y="221"/>
                  <a:pt x="602" y="221"/>
                </a:cubicBezTo>
                <a:cubicBezTo>
                  <a:pt x="602" y="221"/>
                  <a:pt x="602" y="221"/>
                  <a:pt x="602" y="221"/>
                </a:cubicBezTo>
                <a:cubicBezTo>
                  <a:pt x="602" y="221"/>
                  <a:pt x="602" y="221"/>
                  <a:pt x="602" y="221"/>
                </a:cubicBezTo>
                <a:close/>
                <a:moveTo>
                  <a:pt x="591" y="256"/>
                </a:moveTo>
                <a:cubicBezTo>
                  <a:pt x="591" y="256"/>
                  <a:pt x="591" y="256"/>
                  <a:pt x="591" y="256"/>
                </a:cubicBezTo>
                <a:cubicBezTo>
                  <a:pt x="453" y="394"/>
                  <a:pt x="315" y="531"/>
                  <a:pt x="178" y="669"/>
                </a:cubicBezTo>
                <a:cubicBezTo>
                  <a:pt x="197" y="689"/>
                  <a:pt x="197" y="689"/>
                  <a:pt x="197" y="689"/>
                </a:cubicBezTo>
                <a:cubicBezTo>
                  <a:pt x="611" y="276"/>
                  <a:pt x="611" y="276"/>
                  <a:pt x="611" y="276"/>
                </a:cubicBezTo>
                <a:cubicBezTo>
                  <a:pt x="591" y="256"/>
                  <a:pt x="591" y="256"/>
                  <a:pt x="591" y="256"/>
                </a:cubicBezTo>
                <a:close/>
                <a:moveTo>
                  <a:pt x="80" y="572"/>
                </a:moveTo>
                <a:cubicBezTo>
                  <a:pt x="80" y="572"/>
                  <a:pt x="80" y="572"/>
                  <a:pt x="80" y="572"/>
                </a:cubicBezTo>
                <a:cubicBezTo>
                  <a:pt x="493" y="158"/>
                  <a:pt x="493" y="158"/>
                  <a:pt x="493" y="158"/>
                </a:cubicBezTo>
                <a:cubicBezTo>
                  <a:pt x="474" y="138"/>
                  <a:pt x="474" y="138"/>
                  <a:pt x="474" y="138"/>
                </a:cubicBezTo>
                <a:cubicBezTo>
                  <a:pt x="60" y="551"/>
                  <a:pt x="60" y="551"/>
                  <a:pt x="60" y="551"/>
                </a:cubicBezTo>
                <a:cubicBezTo>
                  <a:pt x="80" y="572"/>
                  <a:pt x="80" y="572"/>
                  <a:pt x="80" y="572"/>
                </a:cubicBezTo>
                <a:close/>
                <a:moveTo>
                  <a:pt x="57" y="594"/>
                </a:moveTo>
                <a:cubicBezTo>
                  <a:pt x="57" y="594"/>
                  <a:pt x="57" y="594"/>
                  <a:pt x="57" y="594"/>
                </a:cubicBezTo>
                <a:cubicBezTo>
                  <a:pt x="57" y="627"/>
                  <a:pt x="57" y="659"/>
                  <a:pt x="57" y="693"/>
                </a:cubicBezTo>
                <a:cubicBezTo>
                  <a:pt x="155" y="693"/>
                  <a:pt x="155" y="693"/>
                  <a:pt x="155" y="693"/>
                </a:cubicBezTo>
                <a:cubicBezTo>
                  <a:pt x="57" y="594"/>
                  <a:pt x="57" y="594"/>
                  <a:pt x="57" y="594"/>
                </a:cubicBezTo>
                <a:close/>
              </a:path>
            </a:pathLst>
          </a:custGeom>
          <a:solidFill>
            <a:srgbClr val="F4F5F7"/>
          </a:solidFill>
          <a:ln>
            <a:noFill/>
          </a:ln>
        </p:spPr>
        <p:txBody>
          <a:bodyPr anchor="t" anchorCtr="0" bIns="34290" compatLnSpc="1" lIns="68580" numCol="1" rIns="68580" tIns="34290" vert="horz" wrap="square"/>
          <a:lstStyle/>
          <a:p>
            <a:endParaRPr altLang="en-US" lang="zh-CN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2" name="Freeform 76"/>
          <p:cNvSpPr>
            <a:spLocks noEditPoints="1"/>
          </p:cNvSpPr>
          <p:nvPr/>
        </p:nvSpPr>
        <p:spPr bwMode="auto">
          <a:xfrm>
            <a:off x="3768910" y="3261343"/>
            <a:ext cx="344261" cy="348359"/>
          </a:xfrm>
          <a:custGeom>
            <a:gdLst>
              <a:gd fmla="*/ 431 w 690" name="T0"/>
              <a:gd fmla="*/ 0 h 698" name="T1"/>
              <a:gd fmla="*/ 443 w 690" name="T2"/>
              <a:gd fmla="*/ 0 h 698" name="T3"/>
              <a:gd fmla="*/ 501 w 690" name="T4"/>
              <a:gd fmla="*/ 27 h 698" name="T5"/>
              <a:gd fmla="*/ 469 w 690" name="T6"/>
              <a:gd fmla="*/ 53 h 698" name="T7"/>
              <a:gd fmla="*/ 672 w 690" name="T8"/>
              <a:gd fmla="*/ 626 h 698" name="T9"/>
              <a:gd fmla="*/ 631 w 690" name="T10"/>
              <a:gd fmla="*/ 698 h 698" name="T11"/>
              <a:gd fmla="*/ 60 w 690" name="T12"/>
              <a:gd fmla="*/ 698 h 698" name="T13"/>
              <a:gd fmla="*/ 19 w 690" name="T14"/>
              <a:gd fmla="*/ 624 h 698" name="T15"/>
              <a:gd fmla="*/ 221 w 690" name="T16"/>
              <a:gd fmla="*/ 53 h 698" name="T17"/>
              <a:gd fmla="*/ 189 w 690" name="T18"/>
              <a:gd fmla="*/ 27 h 698" name="T19"/>
              <a:gd fmla="*/ 247 w 690" name="T20"/>
              <a:gd fmla="*/ 0 h 698" name="T21"/>
              <a:gd fmla="*/ 249 w 690" name="T22"/>
              <a:gd fmla="*/ 0 h 698" name="T23"/>
              <a:gd fmla="*/ 177 w 690" name="T24"/>
              <a:gd fmla="*/ 565 h 698" name="T25"/>
              <a:gd fmla="*/ 193 w 690" name="T26"/>
              <a:gd fmla="*/ 581 h 698" name="T27"/>
              <a:gd fmla="*/ 161 w 690" name="T28"/>
              <a:gd fmla="*/ 581 h 698" name="T29"/>
              <a:gd fmla="*/ 261 w 690" name="T30"/>
              <a:gd fmla="*/ 518 h 698" name="T31"/>
              <a:gd fmla="*/ 277 w 690" name="T32"/>
              <a:gd fmla="*/ 534 h 698" name="T33"/>
              <a:gd fmla="*/ 245 w 690" name="T34"/>
              <a:gd fmla="*/ 534 h 698" name="T35"/>
              <a:gd fmla="*/ 237 w 690" name="T36"/>
              <a:gd fmla="*/ 410 h 698" name="T37"/>
              <a:gd fmla="*/ 253 w 690" name="T38"/>
              <a:gd fmla="*/ 426 h 698" name="T39"/>
              <a:gd fmla="*/ 221 w 690" name="T40"/>
              <a:gd fmla="*/ 426 h 698" name="T41"/>
              <a:gd fmla="*/ 240 w 690" name="T42"/>
              <a:gd fmla="*/ 573 h 698" name="T43"/>
              <a:gd fmla="*/ 267 w 690" name="T44"/>
              <a:gd fmla="*/ 599 h 698" name="T45"/>
              <a:gd fmla="*/ 213 w 690" name="T46"/>
              <a:gd fmla="*/ 599 h 698" name="T47"/>
              <a:gd fmla="*/ 206 w 690" name="T48"/>
              <a:gd fmla="*/ 470 h 698" name="T49"/>
              <a:gd fmla="*/ 232 w 690" name="T50"/>
              <a:gd fmla="*/ 497 h 698" name="T51"/>
              <a:gd fmla="*/ 179 w 690" name="T52"/>
              <a:gd fmla="*/ 497 h 698" name="T53"/>
              <a:gd fmla="*/ 239 w 690" name="T54"/>
              <a:gd fmla="*/ 346 h 698" name="T55"/>
              <a:gd fmla="*/ 451 w 690" name="T56"/>
              <a:gd fmla="*/ 346 h 698" name="T57"/>
              <a:gd fmla="*/ 415 w 690" name="T58"/>
              <a:gd fmla="*/ 276 h 698" name="T59"/>
              <a:gd fmla="*/ 275 w 690" name="T60"/>
              <a:gd fmla="*/ 53 h 698" name="T61"/>
              <a:gd fmla="*/ 275 w 690" name="T62"/>
              <a:gd fmla="*/ 276 h 698" name="T63"/>
              <a:gd fmla="*/ 239 w 690" name="T64"/>
              <a:gd fmla="*/ 346 h 698" name="T65"/>
              <a:gd fmla="*/ 469 w 690" name="T66"/>
              <a:gd fmla="*/ 378 h 698" name="T67"/>
              <a:gd fmla="*/ 69 w 690" name="T68"/>
              <a:gd fmla="*/ 644 h 698" name="T69"/>
              <a:gd fmla="*/ 469 w 690" name="T70"/>
              <a:gd fmla="*/ 378 h 698" name="T71"/>
              <a:gd fmla="*/ 316 w 690" name="T72"/>
              <a:gd fmla="*/ 593 h 698" name="T73"/>
              <a:gd fmla="*/ 316 w 690" name="T74"/>
              <a:gd fmla="*/ 561 h 698" name="T75"/>
              <a:gd fmla="*/ 391 w 690" name="T76"/>
              <a:gd fmla="*/ 577 h 698" name="T77"/>
              <a:gd fmla="*/ 316 w 690" name="T78"/>
              <a:gd fmla="*/ 593 h 698" name="T79"/>
              <a:gd fmla="*/ 332 w 690" name="T80"/>
              <a:gd fmla="*/ 507 h 698" name="T81"/>
              <a:gd fmla="*/ 332 w 690" name="T82"/>
              <a:gd fmla="*/ 475 h 698" name="T83"/>
              <a:gd fmla="*/ 374 w 690" name="T84"/>
              <a:gd fmla="*/ 491 h 698" name="T85"/>
              <a:gd fmla="*/ 332 w 690" name="T86"/>
              <a:gd fmla="*/ 507 h 698" name="T87"/>
              <a:gd fmla="*/ 332 w 690" name="T88"/>
              <a:gd fmla="*/ 335 h 698" name="T89"/>
              <a:gd fmla="*/ 332 w 690" name="T90"/>
              <a:gd fmla="*/ 303 h 698" name="T91"/>
              <a:gd fmla="*/ 374 w 690" name="T92"/>
              <a:gd fmla="*/ 319 h 698" name="T93"/>
              <a:gd fmla="*/ 332 w 690" name="T94"/>
              <a:gd fmla="*/ 335 h 698" name="T95"/>
              <a:gd fmla="*/ 316 w 690" name="T96"/>
              <a:gd fmla="*/ 421 h 698" name="T97"/>
              <a:gd fmla="*/ 316 w 690" name="T98"/>
              <a:gd fmla="*/ 389 h 698" name="T99"/>
              <a:gd fmla="*/ 391 w 690" name="T100"/>
              <a:gd fmla="*/ 405 h 698" name="T101"/>
              <a:gd fmla="*/ 316 w 690" name="T102"/>
              <a:gd fmla="*/ 421 h 698" name="T103"/>
              <a:gd fmla="*/ 316 w 690" name="T104"/>
              <a:gd fmla="*/ 249 h 698" name="T105"/>
              <a:gd fmla="*/ 316 w 690" name="T106"/>
              <a:gd fmla="*/ 217 h 698" name="T107"/>
              <a:gd fmla="*/ 391 w 690" name="T108"/>
              <a:gd fmla="*/ 234 h 698" name="T109"/>
              <a:gd fmla="*/ 316 w 690" name="T110"/>
              <a:gd fmla="*/ 249 h 698" name="T11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b="b" l="0" r="r" t="0"/>
            <a:pathLst>
              <a:path h="698" w="690">
                <a:moveTo>
                  <a:pt x="259" y="0"/>
                </a:moveTo>
                <a:cubicBezTo>
                  <a:pt x="431" y="0"/>
                  <a:pt x="431" y="0"/>
                  <a:pt x="431" y="0"/>
                </a:cubicBezTo>
                <a:cubicBezTo>
                  <a:pt x="442" y="0"/>
                  <a:pt x="442" y="0"/>
                  <a:pt x="442" y="0"/>
                </a:cubicBezTo>
                <a:cubicBezTo>
                  <a:pt x="443" y="0"/>
                  <a:pt x="443" y="0"/>
                  <a:pt x="443" y="0"/>
                </a:cubicBezTo>
                <a:cubicBezTo>
                  <a:pt x="474" y="0"/>
                  <a:pt x="474" y="0"/>
                  <a:pt x="474" y="0"/>
                </a:cubicBezTo>
                <a:cubicBezTo>
                  <a:pt x="490" y="0"/>
                  <a:pt x="501" y="12"/>
                  <a:pt x="501" y="27"/>
                </a:cubicBezTo>
                <a:cubicBezTo>
                  <a:pt x="501" y="41"/>
                  <a:pt x="490" y="53"/>
                  <a:pt x="474" y="53"/>
                </a:cubicBezTo>
                <a:cubicBezTo>
                  <a:pt x="469" y="53"/>
                  <a:pt x="469" y="53"/>
                  <a:pt x="469" y="53"/>
                </a:cubicBezTo>
                <a:cubicBezTo>
                  <a:pt x="469" y="269"/>
                  <a:pt x="469" y="269"/>
                  <a:pt x="469" y="269"/>
                </a:cubicBezTo>
                <a:cubicBezTo>
                  <a:pt x="672" y="626"/>
                  <a:pt x="672" y="626"/>
                  <a:pt x="672" y="626"/>
                </a:cubicBezTo>
                <a:cubicBezTo>
                  <a:pt x="690" y="658"/>
                  <a:pt x="667" y="698"/>
                  <a:pt x="631" y="698"/>
                </a:cubicBezTo>
                <a:cubicBezTo>
                  <a:pt x="631" y="698"/>
                  <a:pt x="631" y="698"/>
                  <a:pt x="631" y="698"/>
                </a:cubicBezTo>
                <a:cubicBezTo>
                  <a:pt x="60" y="698"/>
                  <a:pt x="60" y="698"/>
                  <a:pt x="60" y="698"/>
                </a:cubicBezTo>
                <a:cubicBezTo>
                  <a:pt x="60" y="698"/>
                  <a:pt x="60" y="698"/>
                  <a:pt x="60" y="698"/>
                </a:cubicBezTo>
                <a:cubicBezTo>
                  <a:pt x="24" y="698"/>
                  <a:pt x="0" y="658"/>
                  <a:pt x="18" y="626"/>
                </a:cubicBezTo>
                <a:cubicBezTo>
                  <a:pt x="19" y="624"/>
                  <a:pt x="19" y="624"/>
                  <a:pt x="19" y="624"/>
                </a:cubicBezTo>
                <a:cubicBezTo>
                  <a:pt x="221" y="269"/>
                  <a:pt x="221" y="269"/>
                  <a:pt x="221" y="269"/>
                </a:cubicBezTo>
                <a:cubicBezTo>
                  <a:pt x="221" y="53"/>
                  <a:pt x="221" y="53"/>
                  <a:pt x="221" y="53"/>
                </a:cubicBezTo>
                <a:cubicBezTo>
                  <a:pt x="216" y="53"/>
                  <a:pt x="216" y="53"/>
                  <a:pt x="216" y="53"/>
                </a:cubicBezTo>
                <a:cubicBezTo>
                  <a:pt x="201" y="53"/>
                  <a:pt x="189" y="41"/>
                  <a:pt x="189" y="27"/>
                </a:cubicBezTo>
                <a:cubicBezTo>
                  <a:pt x="189" y="12"/>
                  <a:pt x="201" y="0"/>
                  <a:pt x="216" y="0"/>
                </a:cubicBezTo>
                <a:cubicBezTo>
                  <a:pt x="247" y="0"/>
                  <a:pt x="247" y="0"/>
                  <a:pt x="247" y="0"/>
                </a:cubicBezTo>
                <a:cubicBezTo>
                  <a:pt x="248" y="0"/>
                  <a:pt x="248" y="0"/>
                  <a:pt x="248" y="0"/>
                </a:cubicBezTo>
                <a:cubicBezTo>
                  <a:pt x="249" y="0"/>
                  <a:pt x="249" y="0"/>
                  <a:pt x="249" y="0"/>
                </a:cubicBezTo>
                <a:cubicBezTo>
                  <a:pt x="259" y="0"/>
                  <a:pt x="259" y="0"/>
                  <a:pt x="259" y="0"/>
                </a:cubicBezTo>
                <a:close/>
                <a:moveTo>
                  <a:pt x="177" y="565"/>
                </a:moveTo>
                <a:cubicBezTo>
                  <a:pt x="177" y="565"/>
                  <a:pt x="177" y="565"/>
                  <a:pt x="177" y="565"/>
                </a:cubicBezTo>
                <a:cubicBezTo>
                  <a:pt x="186" y="565"/>
                  <a:pt x="193" y="572"/>
                  <a:pt x="193" y="581"/>
                </a:cubicBezTo>
                <a:cubicBezTo>
                  <a:pt x="193" y="590"/>
                  <a:pt x="186" y="597"/>
                  <a:pt x="177" y="597"/>
                </a:cubicBezTo>
                <a:cubicBezTo>
                  <a:pt x="168" y="597"/>
                  <a:pt x="161" y="590"/>
                  <a:pt x="161" y="581"/>
                </a:cubicBezTo>
                <a:cubicBezTo>
                  <a:pt x="161" y="572"/>
                  <a:pt x="168" y="565"/>
                  <a:pt x="177" y="565"/>
                </a:cubicBezTo>
                <a:close/>
                <a:moveTo>
                  <a:pt x="261" y="518"/>
                </a:moveTo>
                <a:cubicBezTo>
                  <a:pt x="261" y="518"/>
                  <a:pt x="261" y="518"/>
                  <a:pt x="261" y="518"/>
                </a:cubicBezTo>
                <a:cubicBezTo>
                  <a:pt x="270" y="518"/>
                  <a:pt x="277" y="525"/>
                  <a:pt x="277" y="534"/>
                </a:cubicBezTo>
                <a:cubicBezTo>
                  <a:pt x="277" y="543"/>
                  <a:pt x="270" y="550"/>
                  <a:pt x="261" y="550"/>
                </a:cubicBezTo>
                <a:cubicBezTo>
                  <a:pt x="252" y="550"/>
                  <a:pt x="245" y="543"/>
                  <a:pt x="245" y="534"/>
                </a:cubicBezTo>
                <a:cubicBezTo>
                  <a:pt x="245" y="525"/>
                  <a:pt x="252" y="518"/>
                  <a:pt x="261" y="518"/>
                </a:cubicBezTo>
                <a:close/>
                <a:moveTo>
                  <a:pt x="237" y="410"/>
                </a:moveTo>
                <a:cubicBezTo>
                  <a:pt x="237" y="410"/>
                  <a:pt x="237" y="410"/>
                  <a:pt x="237" y="410"/>
                </a:cubicBezTo>
                <a:cubicBezTo>
                  <a:pt x="246" y="410"/>
                  <a:pt x="253" y="418"/>
                  <a:pt x="253" y="426"/>
                </a:cubicBezTo>
                <a:cubicBezTo>
                  <a:pt x="253" y="435"/>
                  <a:pt x="246" y="442"/>
                  <a:pt x="237" y="442"/>
                </a:cubicBezTo>
                <a:cubicBezTo>
                  <a:pt x="228" y="442"/>
                  <a:pt x="221" y="435"/>
                  <a:pt x="221" y="426"/>
                </a:cubicBezTo>
                <a:cubicBezTo>
                  <a:pt x="221" y="418"/>
                  <a:pt x="228" y="410"/>
                  <a:pt x="237" y="410"/>
                </a:cubicBezTo>
                <a:close/>
                <a:moveTo>
                  <a:pt x="240" y="573"/>
                </a:moveTo>
                <a:cubicBezTo>
                  <a:pt x="240" y="573"/>
                  <a:pt x="240" y="573"/>
                  <a:pt x="240" y="573"/>
                </a:cubicBezTo>
                <a:cubicBezTo>
                  <a:pt x="255" y="573"/>
                  <a:pt x="267" y="584"/>
                  <a:pt x="267" y="599"/>
                </a:cubicBezTo>
                <a:cubicBezTo>
                  <a:pt x="267" y="614"/>
                  <a:pt x="255" y="626"/>
                  <a:pt x="240" y="626"/>
                </a:cubicBezTo>
                <a:cubicBezTo>
                  <a:pt x="226" y="626"/>
                  <a:pt x="213" y="614"/>
                  <a:pt x="213" y="599"/>
                </a:cubicBezTo>
                <a:cubicBezTo>
                  <a:pt x="213" y="584"/>
                  <a:pt x="226" y="573"/>
                  <a:pt x="240" y="573"/>
                </a:cubicBezTo>
                <a:close/>
                <a:moveTo>
                  <a:pt x="206" y="470"/>
                </a:moveTo>
                <a:cubicBezTo>
                  <a:pt x="206" y="470"/>
                  <a:pt x="206" y="470"/>
                  <a:pt x="206" y="470"/>
                </a:cubicBezTo>
                <a:cubicBezTo>
                  <a:pt x="221" y="470"/>
                  <a:pt x="232" y="483"/>
                  <a:pt x="232" y="497"/>
                </a:cubicBezTo>
                <a:cubicBezTo>
                  <a:pt x="232" y="512"/>
                  <a:pt x="221" y="524"/>
                  <a:pt x="206" y="524"/>
                </a:cubicBezTo>
                <a:cubicBezTo>
                  <a:pt x="191" y="524"/>
                  <a:pt x="179" y="512"/>
                  <a:pt x="179" y="497"/>
                </a:cubicBezTo>
                <a:cubicBezTo>
                  <a:pt x="179" y="483"/>
                  <a:pt x="191" y="470"/>
                  <a:pt x="206" y="470"/>
                </a:cubicBezTo>
                <a:close/>
                <a:moveTo>
                  <a:pt x="239" y="346"/>
                </a:moveTo>
                <a:cubicBezTo>
                  <a:pt x="239" y="346"/>
                  <a:pt x="239" y="346"/>
                  <a:pt x="239" y="346"/>
                </a:cubicBezTo>
                <a:cubicBezTo>
                  <a:pt x="451" y="346"/>
                  <a:pt x="451" y="346"/>
                  <a:pt x="451" y="346"/>
                </a:cubicBezTo>
                <a:cubicBezTo>
                  <a:pt x="420" y="291"/>
                  <a:pt x="420" y="291"/>
                  <a:pt x="420" y="291"/>
                </a:cubicBezTo>
                <a:cubicBezTo>
                  <a:pt x="417" y="286"/>
                  <a:pt x="415" y="281"/>
                  <a:pt x="415" y="276"/>
                </a:cubicBezTo>
                <a:cubicBezTo>
                  <a:pt x="415" y="53"/>
                  <a:pt x="415" y="53"/>
                  <a:pt x="415" y="53"/>
                </a:cubicBezTo>
                <a:cubicBezTo>
                  <a:pt x="275" y="53"/>
                  <a:pt x="275" y="53"/>
                  <a:pt x="275" y="53"/>
                </a:cubicBezTo>
                <a:cubicBezTo>
                  <a:pt x="275" y="276"/>
                  <a:pt x="275" y="276"/>
                  <a:pt x="275" y="276"/>
                </a:cubicBezTo>
                <a:cubicBezTo>
                  <a:pt x="275" y="276"/>
                  <a:pt x="275" y="276"/>
                  <a:pt x="275" y="276"/>
                </a:cubicBezTo>
                <a:cubicBezTo>
                  <a:pt x="275" y="280"/>
                  <a:pt x="274" y="285"/>
                  <a:pt x="271" y="289"/>
                </a:cubicBezTo>
                <a:cubicBezTo>
                  <a:pt x="239" y="346"/>
                  <a:pt x="239" y="346"/>
                  <a:pt x="239" y="346"/>
                </a:cubicBezTo>
                <a:close/>
                <a:moveTo>
                  <a:pt x="469" y="378"/>
                </a:moveTo>
                <a:cubicBezTo>
                  <a:pt x="469" y="378"/>
                  <a:pt x="469" y="378"/>
                  <a:pt x="469" y="378"/>
                </a:cubicBezTo>
                <a:cubicBezTo>
                  <a:pt x="221" y="378"/>
                  <a:pt x="221" y="378"/>
                  <a:pt x="221" y="378"/>
                </a:cubicBezTo>
                <a:cubicBezTo>
                  <a:pt x="69" y="644"/>
                  <a:pt x="69" y="644"/>
                  <a:pt x="69" y="644"/>
                </a:cubicBezTo>
                <a:cubicBezTo>
                  <a:pt x="621" y="644"/>
                  <a:pt x="621" y="644"/>
                  <a:pt x="621" y="644"/>
                </a:cubicBezTo>
                <a:cubicBezTo>
                  <a:pt x="469" y="378"/>
                  <a:pt x="469" y="378"/>
                  <a:pt x="469" y="378"/>
                </a:cubicBezTo>
                <a:close/>
                <a:moveTo>
                  <a:pt x="316" y="593"/>
                </a:moveTo>
                <a:cubicBezTo>
                  <a:pt x="316" y="593"/>
                  <a:pt x="316" y="593"/>
                  <a:pt x="316" y="593"/>
                </a:cubicBezTo>
                <a:cubicBezTo>
                  <a:pt x="307" y="593"/>
                  <a:pt x="300" y="586"/>
                  <a:pt x="300" y="577"/>
                </a:cubicBezTo>
                <a:cubicBezTo>
                  <a:pt x="300" y="568"/>
                  <a:pt x="307" y="561"/>
                  <a:pt x="316" y="561"/>
                </a:cubicBezTo>
                <a:cubicBezTo>
                  <a:pt x="374" y="561"/>
                  <a:pt x="374" y="561"/>
                  <a:pt x="374" y="561"/>
                </a:cubicBezTo>
                <a:cubicBezTo>
                  <a:pt x="383" y="561"/>
                  <a:pt x="391" y="568"/>
                  <a:pt x="391" y="577"/>
                </a:cubicBezTo>
                <a:cubicBezTo>
                  <a:pt x="391" y="586"/>
                  <a:pt x="383" y="593"/>
                  <a:pt x="374" y="593"/>
                </a:cubicBezTo>
                <a:cubicBezTo>
                  <a:pt x="316" y="593"/>
                  <a:pt x="316" y="593"/>
                  <a:pt x="316" y="593"/>
                </a:cubicBezTo>
                <a:close/>
                <a:moveTo>
                  <a:pt x="332" y="507"/>
                </a:moveTo>
                <a:cubicBezTo>
                  <a:pt x="332" y="507"/>
                  <a:pt x="332" y="507"/>
                  <a:pt x="332" y="507"/>
                </a:cubicBezTo>
                <a:cubicBezTo>
                  <a:pt x="323" y="507"/>
                  <a:pt x="316" y="500"/>
                  <a:pt x="316" y="491"/>
                </a:cubicBezTo>
                <a:cubicBezTo>
                  <a:pt x="316" y="482"/>
                  <a:pt x="323" y="475"/>
                  <a:pt x="332" y="475"/>
                </a:cubicBezTo>
                <a:cubicBezTo>
                  <a:pt x="358" y="475"/>
                  <a:pt x="358" y="475"/>
                  <a:pt x="358" y="475"/>
                </a:cubicBezTo>
                <a:cubicBezTo>
                  <a:pt x="367" y="475"/>
                  <a:pt x="374" y="482"/>
                  <a:pt x="374" y="491"/>
                </a:cubicBezTo>
                <a:cubicBezTo>
                  <a:pt x="374" y="500"/>
                  <a:pt x="367" y="507"/>
                  <a:pt x="358" y="507"/>
                </a:cubicBezTo>
                <a:cubicBezTo>
                  <a:pt x="332" y="507"/>
                  <a:pt x="332" y="507"/>
                  <a:pt x="332" y="507"/>
                </a:cubicBezTo>
                <a:close/>
                <a:moveTo>
                  <a:pt x="332" y="335"/>
                </a:moveTo>
                <a:cubicBezTo>
                  <a:pt x="332" y="335"/>
                  <a:pt x="332" y="335"/>
                  <a:pt x="332" y="335"/>
                </a:cubicBezTo>
                <a:cubicBezTo>
                  <a:pt x="323" y="335"/>
                  <a:pt x="316" y="328"/>
                  <a:pt x="316" y="319"/>
                </a:cubicBezTo>
                <a:cubicBezTo>
                  <a:pt x="316" y="310"/>
                  <a:pt x="323" y="303"/>
                  <a:pt x="332" y="303"/>
                </a:cubicBezTo>
                <a:cubicBezTo>
                  <a:pt x="358" y="303"/>
                  <a:pt x="358" y="303"/>
                  <a:pt x="358" y="303"/>
                </a:cubicBezTo>
                <a:cubicBezTo>
                  <a:pt x="367" y="303"/>
                  <a:pt x="374" y="310"/>
                  <a:pt x="374" y="319"/>
                </a:cubicBezTo>
                <a:cubicBezTo>
                  <a:pt x="374" y="328"/>
                  <a:pt x="367" y="335"/>
                  <a:pt x="358" y="335"/>
                </a:cubicBezTo>
                <a:cubicBezTo>
                  <a:pt x="332" y="335"/>
                  <a:pt x="332" y="335"/>
                  <a:pt x="332" y="335"/>
                </a:cubicBezTo>
                <a:close/>
                <a:moveTo>
                  <a:pt x="316" y="421"/>
                </a:moveTo>
                <a:cubicBezTo>
                  <a:pt x="316" y="421"/>
                  <a:pt x="316" y="421"/>
                  <a:pt x="316" y="421"/>
                </a:cubicBezTo>
                <a:cubicBezTo>
                  <a:pt x="307" y="421"/>
                  <a:pt x="300" y="414"/>
                  <a:pt x="300" y="405"/>
                </a:cubicBezTo>
                <a:cubicBezTo>
                  <a:pt x="300" y="396"/>
                  <a:pt x="307" y="389"/>
                  <a:pt x="316" y="389"/>
                </a:cubicBezTo>
                <a:cubicBezTo>
                  <a:pt x="374" y="389"/>
                  <a:pt x="374" y="389"/>
                  <a:pt x="374" y="389"/>
                </a:cubicBezTo>
                <a:cubicBezTo>
                  <a:pt x="383" y="389"/>
                  <a:pt x="391" y="396"/>
                  <a:pt x="391" y="405"/>
                </a:cubicBezTo>
                <a:cubicBezTo>
                  <a:pt x="391" y="414"/>
                  <a:pt x="383" y="421"/>
                  <a:pt x="374" y="421"/>
                </a:cubicBezTo>
                <a:cubicBezTo>
                  <a:pt x="316" y="421"/>
                  <a:pt x="316" y="421"/>
                  <a:pt x="316" y="421"/>
                </a:cubicBezTo>
                <a:close/>
                <a:moveTo>
                  <a:pt x="316" y="249"/>
                </a:moveTo>
                <a:cubicBezTo>
                  <a:pt x="316" y="249"/>
                  <a:pt x="316" y="249"/>
                  <a:pt x="316" y="249"/>
                </a:cubicBezTo>
                <a:cubicBezTo>
                  <a:pt x="307" y="249"/>
                  <a:pt x="300" y="242"/>
                  <a:pt x="300" y="234"/>
                </a:cubicBezTo>
                <a:cubicBezTo>
                  <a:pt x="300" y="224"/>
                  <a:pt x="307" y="217"/>
                  <a:pt x="316" y="217"/>
                </a:cubicBezTo>
                <a:cubicBezTo>
                  <a:pt x="374" y="217"/>
                  <a:pt x="374" y="217"/>
                  <a:pt x="374" y="217"/>
                </a:cubicBezTo>
                <a:cubicBezTo>
                  <a:pt x="383" y="217"/>
                  <a:pt x="391" y="224"/>
                  <a:pt x="391" y="234"/>
                </a:cubicBezTo>
                <a:cubicBezTo>
                  <a:pt x="391" y="242"/>
                  <a:pt x="383" y="249"/>
                  <a:pt x="374" y="249"/>
                </a:cubicBezTo>
                <a:cubicBezTo>
                  <a:pt x="316" y="249"/>
                  <a:pt x="316" y="249"/>
                  <a:pt x="316" y="249"/>
                </a:cubicBezTo>
                <a:close/>
              </a:path>
            </a:pathLst>
          </a:custGeom>
          <a:solidFill>
            <a:srgbClr val="F4F5F7"/>
          </a:solidFill>
          <a:ln>
            <a:noFill/>
          </a:ln>
        </p:spPr>
        <p:txBody>
          <a:bodyPr anchor="t" anchorCtr="0" bIns="34290" compatLnSpc="1" lIns="68580" numCol="1" rIns="68580" tIns="34290" vert="horz" wrap="square"/>
          <a:lstStyle/>
          <a:p>
            <a:endParaRPr altLang="en-US" lang="zh-CN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3" name="Freeform 79"/>
          <p:cNvSpPr>
            <a:spLocks noEditPoints="1"/>
          </p:cNvSpPr>
          <p:nvPr/>
        </p:nvSpPr>
        <p:spPr bwMode="auto">
          <a:xfrm>
            <a:off x="5040327" y="1946918"/>
            <a:ext cx="325265" cy="380435"/>
          </a:xfrm>
          <a:custGeom>
            <a:gdLst>
              <a:gd fmla="*/ 380 w 611" name="T0"/>
              <a:gd fmla="*/ 32 h 715" name="T1"/>
              <a:gd fmla="*/ 495 w 611" name="T2"/>
              <a:gd fmla="*/ 81 h 715" name="T3"/>
              <a:gd fmla="*/ 511 w 611" name="T4"/>
              <a:gd fmla="*/ 98 h 715" name="T5"/>
              <a:gd fmla="*/ 585 w 611" name="T6"/>
              <a:gd fmla="*/ 112 h 715" name="T7"/>
              <a:gd fmla="*/ 611 w 611" name="T8"/>
              <a:gd fmla="*/ 139 h 715" name="T9"/>
              <a:gd fmla="*/ 585 w 611" name="T10"/>
              <a:gd fmla="*/ 715 h 715" name="T11"/>
              <a:gd fmla="*/ 27 w 611" name="T12"/>
              <a:gd fmla="*/ 715 h 715" name="T13"/>
              <a:gd fmla="*/ 0 w 611" name="T14"/>
              <a:gd fmla="*/ 688 h 715" name="T15"/>
              <a:gd fmla="*/ 27 w 611" name="T16"/>
              <a:gd fmla="*/ 112 h 715" name="T17"/>
              <a:gd fmla="*/ 101 w 611" name="T18"/>
              <a:gd fmla="*/ 112 h 715" name="T19"/>
              <a:gd fmla="*/ 117 w 611" name="T20"/>
              <a:gd fmla="*/ 81 h 715" name="T21"/>
              <a:gd fmla="*/ 203 w 611" name="T22"/>
              <a:gd fmla="*/ 81 h 715" name="T23"/>
              <a:gd fmla="*/ 306 w 611" name="T24"/>
              <a:gd fmla="*/ 0 h 715" name="T25"/>
              <a:gd fmla="*/ 422 w 611" name="T26"/>
              <a:gd fmla="*/ 308 h 715" name="T27"/>
              <a:gd fmla="*/ 460 w 611" name="T28"/>
              <a:gd fmla="*/ 346 h 715" name="T29"/>
              <a:gd fmla="*/ 242 w 611" name="T30"/>
              <a:gd fmla="*/ 526 h 715" name="T31"/>
              <a:gd fmla="*/ 152 w 611" name="T32"/>
              <a:gd fmla="*/ 436 h 715" name="T33"/>
              <a:gd fmla="*/ 190 w 611" name="T34"/>
              <a:gd fmla="*/ 398 h 715" name="T35"/>
              <a:gd fmla="*/ 422 w 611" name="T36"/>
              <a:gd fmla="*/ 308 h 715" name="T37"/>
              <a:gd fmla="*/ 375 w 611" name="T38"/>
              <a:gd fmla="*/ 81 h 715" name="T39"/>
              <a:gd fmla="*/ 306 w 611" name="T40"/>
              <a:gd fmla="*/ 32 h 715" name="T41"/>
              <a:gd fmla="*/ 237 w 611" name="T42"/>
              <a:gd fmla="*/ 81 h 715" name="T43"/>
              <a:gd fmla="*/ 375 w 611" name="T44"/>
              <a:gd fmla="*/ 81 h 715" name="T45"/>
              <a:gd fmla="*/ 511 w 611" name="T46"/>
              <a:gd fmla="*/ 165 h 715" name="T47"/>
              <a:gd fmla="*/ 495 w 611" name="T48"/>
              <a:gd fmla="*/ 197 h 715" name="T49"/>
              <a:gd fmla="*/ 306 w 611" name="T50"/>
              <a:gd fmla="*/ 197 h 715" name="T51"/>
              <a:gd fmla="*/ 101 w 611" name="T52"/>
              <a:gd fmla="*/ 180 h 715" name="T53"/>
              <a:gd fmla="*/ 101 w 611" name="T54"/>
              <a:gd fmla="*/ 165 h 715" name="T55"/>
              <a:gd fmla="*/ 54 w 611" name="T56"/>
              <a:gd fmla="*/ 662 h 715" name="T57"/>
              <a:gd fmla="*/ 558 w 611" name="T58"/>
              <a:gd fmla="*/ 165 h 715" name="T59"/>
              <a:gd fmla="*/ 306 w 611" name="T60"/>
              <a:gd fmla="*/ 113 h 715" name="T61"/>
              <a:gd fmla="*/ 133 w 611" name="T62"/>
              <a:gd fmla="*/ 113 h 715" name="T63"/>
              <a:gd fmla="*/ 133 w 611" name="T64"/>
              <a:gd fmla="*/ 165 h 715" name="T65"/>
              <a:gd fmla="*/ 479 w 611" name="T66"/>
              <a:gd fmla="*/ 165 h 715" name="T67"/>
              <a:gd fmla="*/ 479 w 611" name="T68"/>
              <a:gd fmla="*/ 113 h 715" name="T6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b="b" l="0" r="r" t="0"/>
            <a:pathLst>
              <a:path h="715" w="611">
                <a:moveTo>
                  <a:pt x="306" y="0"/>
                </a:moveTo>
                <a:cubicBezTo>
                  <a:pt x="335" y="0"/>
                  <a:pt x="361" y="12"/>
                  <a:pt x="380" y="32"/>
                </a:cubicBezTo>
                <a:cubicBezTo>
                  <a:pt x="394" y="45"/>
                  <a:pt x="404" y="62"/>
                  <a:pt x="408" y="81"/>
                </a:cubicBezTo>
                <a:cubicBezTo>
                  <a:pt x="495" y="81"/>
                  <a:pt x="495" y="81"/>
                  <a:pt x="495" y="81"/>
                </a:cubicBezTo>
                <a:cubicBezTo>
                  <a:pt x="504" y="81"/>
                  <a:pt x="511" y="88"/>
                  <a:pt x="511" y="97"/>
                </a:cubicBezTo>
                <a:cubicBezTo>
                  <a:pt x="511" y="98"/>
                  <a:pt x="511" y="98"/>
                  <a:pt x="511" y="98"/>
                </a:cubicBezTo>
                <a:cubicBezTo>
                  <a:pt x="511" y="112"/>
                  <a:pt x="511" y="112"/>
                  <a:pt x="511" y="112"/>
                </a:cubicBezTo>
                <a:cubicBezTo>
                  <a:pt x="585" y="112"/>
                  <a:pt x="585" y="112"/>
                  <a:pt x="585" y="112"/>
                </a:cubicBezTo>
                <a:cubicBezTo>
                  <a:pt x="599" y="112"/>
                  <a:pt x="611" y="124"/>
                  <a:pt x="611" y="139"/>
                </a:cubicBezTo>
                <a:cubicBezTo>
                  <a:pt x="611" y="139"/>
                  <a:pt x="611" y="139"/>
                  <a:pt x="611" y="139"/>
                </a:cubicBezTo>
                <a:cubicBezTo>
                  <a:pt x="611" y="688"/>
                  <a:pt x="611" y="688"/>
                  <a:pt x="611" y="688"/>
                </a:cubicBezTo>
                <a:cubicBezTo>
                  <a:pt x="611" y="704"/>
                  <a:pt x="599" y="715"/>
                  <a:pt x="585" y="715"/>
                </a:cubicBezTo>
                <a:cubicBezTo>
                  <a:pt x="584" y="715"/>
                  <a:pt x="584" y="715"/>
                  <a:pt x="584" y="715"/>
                </a:cubicBezTo>
                <a:cubicBezTo>
                  <a:pt x="27" y="715"/>
                  <a:pt x="27" y="715"/>
                  <a:pt x="27" y="715"/>
                </a:cubicBezTo>
                <a:cubicBezTo>
                  <a:pt x="12" y="715"/>
                  <a:pt x="0" y="704"/>
                  <a:pt x="0" y="688"/>
                </a:cubicBezTo>
                <a:cubicBezTo>
                  <a:pt x="0" y="688"/>
                  <a:pt x="0" y="688"/>
                  <a:pt x="0" y="688"/>
                </a:cubicBezTo>
                <a:cubicBezTo>
                  <a:pt x="0" y="139"/>
                  <a:pt x="0" y="139"/>
                  <a:pt x="0" y="139"/>
                </a:cubicBezTo>
                <a:cubicBezTo>
                  <a:pt x="0" y="124"/>
                  <a:pt x="12" y="112"/>
                  <a:pt x="27" y="112"/>
                </a:cubicBezTo>
                <a:cubicBezTo>
                  <a:pt x="28" y="112"/>
                  <a:pt x="28" y="112"/>
                  <a:pt x="28" y="112"/>
                </a:cubicBezTo>
                <a:cubicBezTo>
                  <a:pt x="101" y="112"/>
                  <a:pt x="101" y="112"/>
                  <a:pt x="101" y="112"/>
                </a:cubicBezTo>
                <a:cubicBezTo>
                  <a:pt x="101" y="97"/>
                  <a:pt x="101" y="97"/>
                  <a:pt x="101" y="97"/>
                </a:cubicBezTo>
                <a:cubicBezTo>
                  <a:pt x="101" y="88"/>
                  <a:pt x="108" y="81"/>
                  <a:pt x="117" y="81"/>
                </a:cubicBezTo>
                <a:cubicBezTo>
                  <a:pt x="117" y="81"/>
                  <a:pt x="117" y="81"/>
                  <a:pt x="117" y="81"/>
                </a:cubicBezTo>
                <a:cubicBezTo>
                  <a:pt x="203" y="81"/>
                  <a:pt x="203" y="81"/>
                  <a:pt x="203" y="81"/>
                </a:cubicBezTo>
                <a:cubicBezTo>
                  <a:pt x="208" y="62"/>
                  <a:pt x="218" y="45"/>
                  <a:pt x="231" y="32"/>
                </a:cubicBezTo>
                <a:cubicBezTo>
                  <a:pt x="250" y="12"/>
                  <a:pt x="277" y="0"/>
                  <a:pt x="306" y="0"/>
                </a:cubicBezTo>
                <a:close/>
                <a:moveTo>
                  <a:pt x="422" y="308"/>
                </a:moveTo>
                <a:cubicBezTo>
                  <a:pt x="422" y="308"/>
                  <a:pt x="422" y="308"/>
                  <a:pt x="422" y="308"/>
                </a:cubicBezTo>
                <a:cubicBezTo>
                  <a:pt x="432" y="298"/>
                  <a:pt x="449" y="298"/>
                  <a:pt x="460" y="308"/>
                </a:cubicBezTo>
                <a:cubicBezTo>
                  <a:pt x="470" y="319"/>
                  <a:pt x="470" y="336"/>
                  <a:pt x="460" y="346"/>
                </a:cubicBezTo>
                <a:cubicBezTo>
                  <a:pt x="280" y="526"/>
                  <a:pt x="280" y="526"/>
                  <a:pt x="280" y="526"/>
                </a:cubicBezTo>
                <a:cubicBezTo>
                  <a:pt x="269" y="537"/>
                  <a:pt x="252" y="537"/>
                  <a:pt x="242" y="526"/>
                </a:cubicBezTo>
                <a:cubicBezTo>
                  <a:pt x="241" y="526"/>
                  <a:pt x="241" y="526"/>
                  <a:pt x="241" y="526"/>
                </a:cubicBezTo>
                <a:cubicBezTo>
                  <a:pt x="152" y="436"/>
                  <a:pt x="152" y="436"/>
                  <a:pt x="152" y="436"/>
                </a:cubicBezTo>
                <a:cubicBezTo>
                  <a:pt x="141" y="426"/>
                  <a:pt x="141" y="409"/>
                  <a:pt x="152" y="398"/>
                </a:cubicBezTo>
                <a:cubicBezTo>
                  <a:pt x="162" y="388"/>
                  <a:pt x="179" y="388"/>
                  <a:pt x="190" y="398"/>
                </a:cubicBezTo>
                <a:cubicBezTo>
                  <a:pt x="261" y="469"/>
                  <a:pt x="261" y="469"/>
                  <a:pt x="261" y="469"/>
                </a:cubicBezTo>
                <a:cubicBezTo>
                  <a:pt x="422" y="308"/>
                  <a:pt x="422" y="308"/>
                  <a:pt x="422" y="308"/>
                </a:cubicBezTo>
                <a:close/>
                <a:moveTo>
                  <a:pt x="375" y="81"/>
                </a:moveTo>
                <a:cubicBezTo>
                  <a:pt x="375" y="81"/>
                  <a:pt x="375" y="81"/>
                  <a:pt x="375" y="81"/>
                </a:cubicBezTo>
                <a:cubicBezTo>
                  <a:pt x="371" y="71"/>
                  <a:pt x="365" y="62"/>
                  <a:pt x="358" y="54"/>
                </a:cubicBezTo>
                <a:cubicBezTo>
                  <a:pt x="344" y="41"/>
                  <a:pt x="326" y="32"/>
                  <a:pt x="306" y="32"/>
                </a:cubicBezTo>
                <a:cubicBezTo>
                  <a:pt x="285" y="32"/>
                  <a:pt x="267" y="41"/>
                  <a:pt x="254" y="54"/>
                </a:cubicBezTo>
                <a:cubicBezTo>
                  <a:pt x="246" y="62"/>
                  <a:pt x="240" y="71"/>
                  <a:pt x="237" y="81"/>
                </a:cubicBezTo>
                <a:cubicBezTo>
                  <a:pt x="306" y="81"/>
                  <a:pt x="306" y="81"/>
                  <a:pt x="306" y="81"/>
                </a:cubicBezTo>
                <a:cubicBezTo>
                  <a:pt x="375" y="81"/>
                  <a:pt x="375" y="81"/>
                  <a:pt x="375" y="81"/>
                </a:cubicBezTo>
                <a:close/>
                <a:moveTo>
                  <a:pt x="511" y="165"/>
                </a:moveTo>
                <a:cubicBezTo>
                  <a:pt x="511" y="165"/>
                  <a:pt x="511" y="165"/>
                  <a:pt x="511" y="165"/>
                </a:cubicBezTo>
                <a:cubicBezTo>
                  <a:pt x="511" y="180"/>
                  <a:pt x="511" y="180"/>
                  <a:pt x="511" y="180"/>
                </a:cubicBezTo>
                <a:cubicBezTo>
                  <a:pt x="511" y="189"/>
                  <a:pt x="504" y="197"/>
                  <a:pt x="495" y="197"/>
                </a:cubicBezTo>
                <a:cubicBezTo>
                  <a:pt x="494" y="197"/>
                  <a:pt x="494" y="197"/>
                  <a:pt x="494" y="197"/>
                </a:cubicBezTo>
                <a:cubicBezTo>
                  <a:pt x="306" y="197"/>
                  <a:pt x="306" y="197"/>
                  <a:pt x="306" y="197"/>
                </a:cubicBezTo>
                <a:cubicBezTo>
                  <a:pt x="117" y="197"/>
                  <a:pt x="117" y="197"/>
                  <a:pt x="117" y="197"/>
                </a:cubicBezTo>
                <a:cubicBezTo>
                  <a:pt x="108" y="197"/>
                  <a:pt x="101" y="189"/>
                  <a:pt x="101" y="180"/>
                </a:cubicBezTo>
                <a:cubicBezTo>
                  <a:pt x="101" y="180"/>
                  <a:pt x="101" y="180"/>
                  <a:pt x="101" y="180"/>
                </a:cubicBezTo>
                <a:cubicBezTo>
                  <a:pt x="101" y="165"/>
                  <a:pt x="101" y="165"/>
                  <a:pt x="101" y="165"/>
                </a:cubicBezTo>
                <a:cubicBezTo>
                  <a:pt x="54" y="165"/>
                  <a:pt x="54" y="165"/>
                  <a:pt x="54" y="165"/>
                </a:cubicBezTo>
                <a:cubicBezTo>
                  <a:pt x="54" y="662"/>
                  <a:pt x="54" y="662"/>
                  <a:pt x="54" y="662"/>
                </a:cubicBezTo>
                <a:cubicBezTo>
                  <a:pt x="558" y="662"/>
                  <a:pt x="558" y="662"/>
                  <a:pt x="558" y="662"/>
                </a:cubicBezTo>
                <a:cubicBezTo>
                  <a:pt x="558" y="165"/>
                  <a:pt x="558" y="165"/>
                  <a:pt x="558" y="165"/>
                </a:cubicBezTo>
                <a:cubicBezTo>
                  <a:pt x="511" y="165"/>
                  <a:pt x="511" y="165"/>
                  <a:pt x="511" y="165"/>
                </a:cubicBezTo>
                <a:close/>
                <a:moveTo>
                  <a:pt x="306" y="113"/>
                </a:moveTo>
                <a:cubicBezTo>
                  <a:pt x="306" y="113"/>
                  <a:pt x="306" y="113"/>
                  <a:pt x="306" y="113"/>
                </a:cubicBezTo>
                <a:cubicBezTo>
                  <a:pt x="133" y="113"/>
                  <a:pt x="133" y="113"/>
                  <a:pt x="133" y="113"/>
                </a:cubicBezTo>
                <a:cubicBezTo>
                  <a:pt x="133" y="139"/>
                  <a:pt x="133" y="139"/>
                  <a:pt x="133" y="139"/>
                </a:cubicBezTo>
                <a:cubicBezTo>
                  <a:pt x="133" y="165"/>
                  <a:pt x="133" y="165"/>
                  <a:pt x="133" y="165"/>
                </a:cubicBezTo>
                <a:cubicBezTo>
                  <a:pt x="306" y="165"/>
                  <a:pt x="306" y="165"/>
                  <a:pt x="306" y="165"/>
                </a:cubicBezTo>
                <a:cubicBezTo>
                  <a:pt x="479" y="165"/>
                  <a:pt x="479" y="165"/>
                  <a:pt x="479" y="165"/>
                </a:cubicBezTo>
                <a:cubicBezTo>
                  <a:pt x="479" y="139"/>
                  <a:pt x="479" y="139"/>
                  <a:pt x="479" y="139"/>
                </a:cubicBezTo>
                <a:cubicBezTo>
                  <a:pt x="479" y="113"/>
                  <a:pt x="479" y="113"/>
                  <a:pt x="479" y="113"/>
                </a:cubicBezTo>
                <a:cubicBezTo>
                  <a:pt x="306" y="113"/>
                  <a:pt x="306" y="113"/>
                  <a:pt x="306" y="113"/>
                </a:cubicBezTo>
                <a:close/>
              </a:path>
            </a:pathLst>
          </a:custGeom>
          <a:solidFill>
            <a:srgbClr val="F4F5F7"/>
          </a:solidFill>
          <a:ln>
            <a:noFill/>
          </a:ln>
        </p:spPr>
        <p:txBody>
          <a:bodyPr anchor="t" anchorCtr="0" bIns="34290" compatLnSpc="1" lIns="68580" numCol="1" rIns="68580" tIns="34290" vert="horz" wrap="square"/>
          <a:lstStyle/>
          <a:p>
            <a:endParaRPr altLang="en-US" lang="zh-CN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4" name="TextBox 76"/>
          <p:cNvSpPr txBox="1"/>
          <p:nvPr/>
        </p:nvSpPr>
        <p:spPr>
          <a:xfrm>
            <a:off x="6248915" y="1338398"/>
            <a:ext cx="823906" cy="495300"/>
          </a:xfrm>
          <a:prstGeom prst="rect">
            <a:avLst/>
          </a:prstGeom>
          <a:noFill/>
        </p:spPr>
        <p:txBody>
          <a:bodyPr bIns="34290" lIns="68580" rIns="68580" rtlCol="0" tIns="34290" wrap="square">
            <a:spAutoFit/>
          </a:bodyPr>
          <a:lstStyle/>
          <a:p>
            <a:r>
              <a:rPr altLang="en-US" b="1" lang="zh-CN">
                <a:solidFill>
                  <a:srgbClr val="886D27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添加标题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6248916" y="1615397"/>
            <a:ext cx="2093539" cy="504444"/>
          </a:xfrm>
          <a:prstGeom prst="rect">
            <a:avLst/>
          </a:prstGeom>
          <a:noFill/>
        </p:spPr>
        <p:txBody>
          <a:bodyPr bIns="34290" lIns="68580" rIns="68580" rtlCol="0" tIns="3429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z="11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请在此添加文字说明，模板。请在此添加文字说明，模板。</a:t>
            </a:r>
          </a:p>
        </p:txBody>
      </p:sp>
      <p:sp>
        <p:nvSpPr>
          <p:cNvPr id="26" name="TextBox 76"/>
          <p:cNvSpPr txBox="1"/>
          <p:nvPr/>
        </p:nvSpPr>
        <p:spPr>
          <a:xfrm>
            <a:off x="6248915" y="3244271"/>
            <a:ext cx="823906" cy="495300"/>
          </a:xfrm>
          <a:prstGeom prst="rect">
            <a:avLst/>
          </a:prstGeom>
          <a:noFill/>
        </p:spPr>
        <p:txBody>
          <a:bodyPr bIns="34290" lIns="68580" rIns="68580" rtlCol="0" tIns="34290" wrap="square">
            <a:spAutoFit/>
          </a:bodyPr>
          <a:lstStyle/>
          <a:p>
            <a:r>
              <a:rPr altLang="en-US" b="1" lang="zh-CN">
                <a:solidFill>
                  <a:srgbClr val="BF8714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添加标题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6248916" y="3521270"/>
            <a:ext cx="2093539" cy="504444"/>
          </a:xfrm>
          <a:prstGeom prst="rect">
            <a:avLst/>
          </a:prstGeom>
          <a:noFill/>
        </p:spPr>
        <p:txBody>
          <a:bodyPr bIns="34290" lIns="68580" rIns="68580" rtlCol="0" tIns="3429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z="11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请在此添加文字说明，模板。请在此添加文字说明，模板。</a:t>
            </a:r>
          </a:p>
        </p:txBody>
      </p:sp>
      <p:sp>
        <p:nvSpPr>
          <p:cNvPr id="28" name="TextBox 76"/>
          <p:cNvSpPr txBox="1"/>
          <p:nvPr/>
        </p:nvSpPr>
        <p:spPr>
          <a:xfrm>
            <a:off x="2065392" y="1338398"/>
            <a:ext cx="823906" cy="495300"/>
          </a:xfrm>
          <a:prstGeom prst="rect">
            <a:avLst/>
          </a:prstGeom>
          <a:noFill/>
        </p:spPr>
        <p:txBody>
          <a:bodyPr bIns="34290" lIns="68580" rIns="68580" rtlCol="0" tIns="34290" wrap="square">
            <a:spAutoFit/>
          </a:bodyPr>
          <a:lstStyle/>
          <a:p>
            <a:pPr algn="r"/>
            <a:r>
              <a:rPr altLang="en-US" b="1" lang="zh-CN">
                <a:solidFill>
                  <a:srgbClr val="BF8714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添加标题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775500" y="1615397"/>
            <a:ext cx="2113797" cy="504444"/>
          </a:xfrm>
          <a:prstGeom prst="rect">
            <a:avLst/>
          </a:prstGeom>
          <a:noFill/>
        </p:spPr>
        <p:txBody>
          <a:bodyPr bIns="34290" lIns="68580" rIns="68580" rtlCol="0" tIns="34290" wrap="square">
            <a:spAutoFit/>
          </a:bodyPr>
          <a:lstStyle/>
          <a:p>
            <a:pPr algn="r">
              <a:lnSpc>
                <a:spcPct val="130000"/>
              </a:lnSpc>
            </a:pPr>
            <a:r>
              <a:rPr altLang="en-US" lang="zh-CN" sz="11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请在此添加文字说明，模板。请在此添加文字说明，模板。</a:t>
            </a:r>
          </a:p>
        </p:txBody>
      </p:sp>
      <p:sp>
        <p:nvSpPr>
          <p:cNvPr id="30" name="TextBox 76"/>
          <p:cNvSpPr txBox="1"/>
          <p:nvPr/>
        </p:nvSpPr>
        <p:spPr>
          <a:xfrm>
            <a:off x="2065392" y="3244271"/>
            <a:ext cx="823906" cy="495300"/>
          </a:xfrm>
          <a:prstGeom prst="rect">
            <a:avLst/>
          </a:prstGeom>
          <a:noFill/>
        </p:spPr>
        <p:txBody>
          <a:bodyPr bIns="34290" lIns="68580" rIns="68580" rtlCol="0" tIns="34290" wrap="square">
            <a:spAutoFit/>
          </a:bodyPr>
          <a:lstStyle/>
          <a:p>
            <a:pPr algn="r"/>
            <a:r>
              <a:rPr altLang="en-US" b="1" lang="zh-CN">
                <a:solidFill>
                  <a:srgbClr val="886D27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添加标题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775500" y="3521270"/>
            <a:ext cx="2113797" cy="504444"/>
          </a:xfrm>
          <a:prstGeom prst="rect">
            <a:avLst/>
          </a:prstGeom>
          <a:noFill/>
        </p:spPr>
        <p:txBody>
          <a:bodyPr bIns="34290" lIns="68580" rIns="68580" rtlCol="0" tIns="34290" wrap="square">
            <a:spAutoFit/>
          </a:bodyPr>
          <a:lstStyle/>
          <a:p>
            <a:pPr algn="r">
              <a:lnSpc>
                <a:spcPct val="130000"/>
              </a:lnSpc>
            </a:pPr>
            <a:r>
              <a:rPr altLang="en-US" lang="zh-CN" sz="11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请在此添加文字说明，模板。请在此添加文字说明，模板。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650443" y="148654"/>
            <a:ext cx="2829897" cy="622314"/>
            <a:chOff x="822390" y="235742"/>
            <a:chExt cx="3773196" cy="829751"/>
          </a:xfrm>
        </p:grpSpPr>
        <p:sp>
          <p:nvSpPr>
            <p:cNvPr id="7" name="TextBox 76"/>
            <p:cNvSpPr txBox="1"/>
            <p:nvPr/>
          </p:nvSpPr>
          <p:spPr>
            <a:xfrm>
              <a:off x="822390" y="235742"/>
              <a:ext cx="1767840" cy="426719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lang="zh-CN" sz="1500">
                  <a:solidFill>
                    <a:srgbClr val="BF8714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此处添加标题</a:t>
              </a: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822390" y="568947"/>
              <a:ext cx="3773196" cy="491743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altLang="zh-CN" lang="en-US" sz="700">
                  <a:solidFill>
                    <a:schemeClr val="tx1">
                      <a:lumMod val="65000"/>
                      <a:lumOff val="3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Please add a text description here, rice husk spring and autumn advertising templates.</a:t>
              </a:r>
            </a:p>
          </p:txBody>
        </p:sp>
      </p:grpSp>
      <p:sp>
        <p:nvSpPr>
          <p:cNvPr id="34" name="TextBox 76"/>
          <p:cNvSpPr txBox="1"/>
          <p:nvPr/>
        </p:nvSpPr>
        <p:spPr>
          <a:xfrm>
            <a:off x="105582" y="197898"/>
            <a:ext cx="540385" cy="480060"/>
          </a:xfrm>
          <a:prstGeom prst="rect">
            <a:avLst/>
          </a:prstGeom>
          <a:noFill/>
        </p:spPr>
        <p:txBody>
          <a:bodyPr bIns="34290" lIns="68580" rIns="68580" rtlCol="0" tIns="34290" wrap="none">
            <a:spAutoFit/>
          </a:bodyPr>
          <a:lstStyle/>
          <a:p>
            <a:r>
              <a:rPr altLang="zh-CN" lang="en-US" sz="2700">
                <a:solidFill>
                  <a:srgbClr val="BF8714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01</a:t>
            </a:r>
          </a:p>
        </p:txBody>
      </p:sp>
      <p:cxnSp>
        <p:nvCxnSpPr>
          <p:cNvPr id="35" name="直接连接符 34"/>
          <p:cNvCxnSpPr/>
          <p:nvPr/>
        </p:nvCxnSpPr>
        <p:spPr>
          <a:xfrm flipH="1">
            <a:off x="650443" y="175152"/>
            <a:ext cx="0" cy="530239"/>
          </a:xfrm>
          <a:prstGeom prst="line">
            <a:avLst/>
          </a:prstGeom>
          <a:ln w="28575">
            <a:solidFill>
              <a:srgbClr val="BF87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>
    <mc:Choice Requires="p14">
      <p:transition p14:dur="2000" spd="slow"/>
    </mc:Choice>
    <mc:Fallback>
      <p:transition spd="slow"/>
    </mc:Fallback>
  </mc:AlternateContent>
  <p:timing/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E7ED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3" name="组合 2"/>
          <p:cNvGrpSpPr/>
          <p:nvPr/>
        </p:nvGrpSpPr>
        <p:grpSpPr>
          <a:xfrm>
            <a:off x="650443" y="148654"/>
            <a:ext cx="2829897" cy="622314"/>
            <a:chOff x="822390" y="235742"/>
            <a:chExt cx="3773196" cy="829751"/>
          </a:xfrm>
        </p:grpSpPr>
        <p:sp>
          <p:nvSpPr>
            <p:cNvPr id="7" name="TextBox 76"/>
            <p:cNvSpPr txBox="1"/>
            <p:nvPr/>
          </p:nvSpPr>
          <p:spPr>
            <a:xfrm>
              <a:off x="822390" y="235742"/>
              <a:ext cx="1767840" cy="426719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lang="zh-CN" sz="1500">
                  <a:solidFill>
                    <a:srgbClr val="BF8714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此处添加标题</a:t>
              </a: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822390" y="568947"/>
              <a:ext cx="3773196" cy="491743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altLang="zh-CN" lang="en-US" sz="700">
                  <a:solidFill>
                    <a:schemeClr val="tx1">
                      <a:lumMod val="65000"/>
                      <a:lumOff val="3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Please add a text description here, rice husk spring and autumn advertising templates.</a:t>
              </a:r>
            </a:p>
          </p:txBody>
        </p:sp>
      </p:grpSp>
      <p:sp>
        <p:nvSpPr>
          <p:cNvPr id="34" name="TextBox 76"/>
          <p:cNvSpPr txBox="1"/>
          <p:nvPr/>
        </p:nvSpPr>
        <p:spPr>
          <a:xfrm>
            <a:off x="105582" y="197898"/>
            <a:ext cx="540385" cy="480060"/>
          </a:xfrm>
          <a:prstGeom prst="rect">
            <a:avLst/>
          </a:prstGeom>
          <a:noFill/>
        </p:spPr>
        <p:txBody>
          <a:bodyPr bIns="34290" lIns="68580" rIns="68580" rtlCol="0" tIns="34290" wrap="none">
            <a:spAutoFit/>
          </a:bodyPr>
          <a:lstStyle/>
          <a:p>
            <a:r>
              <a:rPr altLang="zh-CN" lang="en-US" sz="2700">
                <a:solidFill>
                  <a:srgbClr val="BF8714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01</a:t>
            </a:r>
          </a:p>
        </p:txBody>
      </p:sp>
      <p:cxnSp>
        <p:nvCxnSpPr>
          <p:cNvPr id="35" name="直接连接符 34"/>
          <p:cNvCxnSpPr/>
          <p:nvPr/>
        </p:nvCxnSpPr>
        <p:spPr>
          <a:xfrm flipH="1">
            <a:off x="650443" y="175152"/>
            <a:ext cx="0" cy="530239"/>
          </a:xfrm>
          <a:prstGeom prst="line">
            <a:avLst/>
          </a:prstGeom>
          <a:ln w="28575">
            <a:solidFill>
              <a:srgbClr val="BF87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矩形 1"/>
          <p:cNvSpPr/>
          <p:nvPr/>
        </p:nvSpPr>
        <p:spPr>
          <a:xfrm>
            <a:off x="653197" y="1105678"/>
            <a:ext cx="2363561" cy="3589383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34290" lIns="68580" rIns="68580" rtlCol="0" tIns="34290"/>
          <a:lstStyle/>
          <a:p>
            <a:pPr algn="ctr"/>
            <a:endParaRPr altLang="en-US" lang="zh-CN"/>
          </a:p>
        </p:txBody>
      </p:sp>
      <p:sp>
        <p:nvSpPr>
          <p:cNvPr id="4" name="矩形 3"/>
          <p:cNvSpPr/>
          <p:nvPr/>
        </p:nvSpPr>
        <p:spPr>
          <a:xfrm>
            <a:off x="3118109" y="1105678"/>
            <a:ext cx="1350606" cy="1350606"/>
          </a:xfrm>
          <a:prstGeom prst="rect">
            <a:avLst/>
          </a:prstGeom>
          <a:solidFill>
            <a:srgbClr val="BF87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34290" lIns="68580" rIns="68580" rtlCol="0" tIns="34290"/>
          <a:lstStyle/>
          <a:p>
            <a:pPr algn="ctr"/>
            <a:endParaRPr altLang="en-US" lang="zh-CN"/>
          </a:p>
        </p:txBody>
      </p:sp>
      <p:sp>
        <p:nvSpPr>
          <p:cNvPr id="9" name="矩形 8"/>
          <p:cNvSpPr/>
          <p:nvPr/>
        </p:nvSpPr>
        <p:spPr>
          <a:xfrm>
            <a:off x="4570067" y="1105678"/>
            <a:ext cx="3920737" cy="1350606"/>
          </a:xfrm>
          <a:prstGeom prst="rect">
            <a:avLst/>
          </a:prstGeom>
          <a:solidFill>
            <a:srgbClr val="886D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34290" lIns="68580" rIns="68580" rtlCol="0" tIns="34290"/>
          <a:lstStyle/>
          <a:p>
            <a:pPr algn="ctr"/>
            <a:endParaRPr altLang="en-US" lang="zh-CN"/>
          </a:p>
        </p:txBody>
      </p:sp>
      <p:sp>
        <p:nvSpPr>
          <p:cNvPr id="12" name="TextBox 76"/>
          <p:cNvSpPr txBox="1"/>
          <p:nvPr/>
        </p:nvSpPr>
        <p:spPr>
          <a:xfrm>
            <a:off x="4822009" y="1244151"/>
            <a:ext cx="1187193" cy="297180"/>
          </a:xfrm>
          <a:prstGeom prst="rect">
            <a:avLst/>
          </a:prstGeom>
          <a:noFill/>
        </p:spPr>
        <p:txBody>
          <a:bodyPr bIns="34290" lIns="68580" rIns="68580" rtlCol="0" tIns="34290" wrap="square">
            <a:spAutoFit/>
          </a:bodyPr>
          <a:lstStyle/>
          <a:p>
            <a:r>
              <a:rPr altLang="en-US" lang="zh-CN" sz="15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添加标题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4822009" y="1544234"/>
            <a:ext cx="3449580" cy="425196"/>
          </a:xfrm>
          <a:prstGeom prst="rect">
            <a:avLst/>
          </a:prstGeom>
          <a:noFill/>
        </p:spPr>
        <p:txBody>
          <a:bodyPr bIns="34290" lIns="68580" rIns="68580" rtlCol="0" tIns="3429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z="9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请在此添加文字说明，模板。请在此添加文字说明，模板。请在此添加文字说明，模板。请在此添加文字说明，模板。</a:t>
            </a:r>
          </a:p>
        </p:txBody>
      </p:sp>
      <p:grpSp>
        <p:nvGrpSpPr>
          <p:cNvPr id="15" name="Group 23"/>
          <p:cNvGrpSpPr/>
          <p:nvPr/>
        </p:nvGrpSpPr>
        <p:grpSpPr>
          <a:xfrm>
            <a:off x="3395941" y="1487394"/>
            <a:ext cx="794942" cy="587174"/>
            <a:chOff x="2563427" y="3717902"/>
            <a:chExt cx="439257" cy="324452"/>
          </a:xfrm>
          <a:solidFill>
            <a:schemeClr val="bg1"/>
          </a:solidFill>
        </p:grpSpPr>
        <p:sp>
          <p:nvSpPr>
            <p:cNvPr id="16" name="Freeform 92"/>
            <p:cNvSpPr/>
            <p:nvPr/>
          </p:nvSpPr>
          <p:spPr bwMode="auto">
            <a:xfrm>
              <a:off x="2720660" y="3942523"/>
              <a:ext cx="127286" cy="99831"/>
            </a:xfrm>
            <a:custGeom>
              <a:gdLst>
                <a:gd fmla="*/ 37 w 38" name="T0"/>
                <a:gd fmla="*/ 10 h 30" name="T1"/>
                <a:gd fmla="*/ 1 w 38" name="T2"/>
                <a:gd fmla="*/ 11 h 30" name="T3"/>
                <a:gd fmla="*/ 1 w 38" name="T4"/>
                <a:gd fmla="*/ 13 h 30" name="T5"/>
                <a:gd fmla="*/ 19 w 38" name="T6"/>
                <a:gd fmla="*/ 30 h 30" name="T7"/>
                <a:gd fmla="*/ 36 w 38" name="T8"/>
                <a:gd fmla="*/ 13 h 30" name="T9"/>
                <a:gd fmla="*/ 37 w 38" name="T10"/>
                <a:gd fmla="*/ 10 h 30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30" w="38">
                  <a:moveTo>
                    <a:pt x="37" y="10"/>
                  </a:moveTo>
                  <a:cubicBezTo>
                    <a:pt x="26" y="1"/>
                    <a:pt x="12" y="0"/>
                    <a:pt x="1" y="11"/>
                  </a:cubicBezTo>
                  <a:cubicBezTo>
                    <a:pt x="1" y="11"/>
                    <a:pt x="0" y="12"/>
                    <a:pt x="1" y="13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38" y="11"/>
                    <a:pt x="37" y="11"/>
                    <a:pt x="37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 sz="21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7" name="Freeform 93"/>
            <p:cNvSpPr/>
            <p:nvPr/>
          </p:nvSpPr>
          <p:spPr bwMode="auto">
            <a:xfrm>
              <a:off x="2638300" y="3830213"/>
              <a:ext cx="292007" cy="129781"/>
            </a:xfrm>
            <a:custGeom>
              <a:gdLst>
                <a:gd fmla="*/ 87 w 88" name="T0"/>
                <a:gd fmla="*/ 23 h 39" name="T1"/>
                <a:gd fmla="*/ 0 w 88" name="T2"/>
                <a:gd fmla="*/ 24 h 39" name="T3"/>
                <a:gd fmla="*/ 0 w 88" name="T4"/>
                <a:gd fmla="*/ 26 h 39" name="T5"/>
                <a:gd fmla="*/ 13 w 88" name="T6"/>
                <a:gd fmla="*/ 38 h 39" name="T7"/>
                <a:gd fmla="*/ 15 w 88" name="T8"/>
                <a:gd fmla="*/ 38 h 39" name="T9"/>
                <a:gd fmla="*/ 73 w 88" name="T10"/>
                <a:gd fmla="*/ 38 h 39" name="T11"/>
                <a:gd fmla="*/ 75 w 88" name="T12"/>
                <a:gd fmla="*/ 38 h 39" name="T13"/>
                <a:gd fmla="*/ 88 w 88" name="T14"/>
                <a:gd fmla="*/ 26 h 39" name="T15"/>
                <a:gd fmla="*/ 88 w 88" name="T16"/>
                <a:gd fmla="*/ 26 h 39" name="T17"/>
                <a:gd fmla="*/ 88 w 88" name="T18"/>
                <a:gd fmla="*/ 24 h 39" name="T19"/>
                <a:gd fmla="*/ 87 w 88" name="T20"/>
                <a:gd fmla="*/ 23 h 39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39" w="88">
                  <a:moveTo>
                    <a:pt x="87" y="23"/>
                  </a:moveTo>
                  <a:cubicBezTo>
                    <a:pt x="63" y="0"/>
                    <a:pt x="24" y="0"/>
                    <a:pt x="0" y="24"/>
                  </a:cubicBezTo>
                  <a:cubicBezTo>
                    <a:pt x="0" y="24"/>
                    <a:pt x="0" y="25"/>
                    <a:pt x="0" y="26"/>
                  </a:cubicBezTo>
                  <a:cubicBezTo>
                    <a:pt x="13" y="38"/>
                    <a:pt x="13" y="38"/>
                    <a:pt x="13" y="38"/>
                  </a:cubicBezTo>
                  <a:cubicBezTo>
                    <a:pt x="13" y="39"/>
                    <a:pt x="14" y="39"/>
                    <a:pt x="15" y="38"/>
                  </a:cubicBezTo>
                  <a:cubicBezTo>
                    <a:pt x="31" y="22"/>
                    <a:pt x="57" y="22"/>
                    <a:pt x="73" y="38"/>
                  </a:cubicBezTo>
                  <a:cubicBezTo>
                    <a:pt x="74" y="39"/>
                    <a:pt x="75" y="39"/>
                    <a:pt x="75" y="38"/>
                  </a:cubicBezTo>
                  <a:cubicBezTo>
                    <a:pt x="88" y="26"/>
                    <a:pt x="88" y="26"/>
                    <a:pt x="88" y="26"/>
                  </a:cubicBezTo>
                  <a:cubicBezTo>
                    <a:pt x="88" y="26"/>
                    <a:pt x="88" y="26"/>
                    <a:pt x="88" y="26"/>
                  </a:cubicBezTo>
                  <a:cubicBezTo>
                    <a:pt x="88" y="25"/>
                    <a:pt x="88" y="24"/>
                    <a:pt x="88" y="24"/>
                  </a:cubicBezTo>
                  <a:lnTo>
                    <a:pt x="87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 sz="21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8" name="Freeform 94"/>
            <p:cNvSpPr/>
            <p:nvPr/>
          </p:nvSpPr>
          <p:spPr bwMode="auto">
            <a:xfrm>
              <a:off x="2563427" y="3717902"/>
              <a:ext cx="439257" cy="169713"/>
            </a:xfrm>
            <a:custGeom>
              <a:gdLst>
                <a:gd fmla="*/ 131 w 132" name="T0"/>
                <a:gd fmla="*/ 36 h 51" name="T1"/>
                <a:gd fmla="*/ 131 w 132" name="T2"/>
                <a:gd fmla="*/ 36 h 51" name="T3"/>
                <a:gd fmla="*/ 1 w 132" name="T4"/>
                <a:gd fmla="*/ 36 h 51" name="T5"/>
                <a:gd fmla="*/ 1 w 132" name="T6"/>
                <a:gd fmla="*/ 38 h 51" name="T7"/>
                <a:gd fmla="*/ 14 w 132" name="T8"/>
                <a:gd fmla="*/ 51 h 51" name="T9"/>
                <a:gd fmla="*/ 16 w 132" name="T10"/>
                <a:gd fmla="*/ 51 h 51" name="T11"/>
                <a:gd fmla="*/ 116 w 132" name="T12"/>
                <a:gd fmla="*/ 51 h 51" name="T13"/>
                <a:gd fmla="*/ 118 w 132" name="T14"/>
                <a:gd fmla="*/ 51 h 51" name="T15"/>
                <a:gd fmla="*/ 131 w 132" name="T16"/>
                <a:gd fmla="*/ 38 h 51" name="T17"/>
                <a:gd fmla="*/ 131 w 132" name="T18"/>
                <a:gd fmla="*/ 38 h 51" name="T19"/>
                <a:gd fmla="*/ 131 w 132" name="T20"/>
                <a:gd fmla="*/ 36 h 51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51" w="132">
                  <a:moveTo>
                    <a:pt x="131" y="36"/>
                  </a:moveTo>
                  <a:cubicBezTo>
                    <a:pt x="131" y="36"/>
                    <a:pt x="131" y="36"/>
                    <a:pt x="131" y="36"/>
                  </a:cubicBezTo>
                  <a:cubicBezTo>
                    <a:pt x="95" y="0"/>
                    <a:pt x="37" y="0"/>
                    <a:pt x="1" y="36"/>
                  </a:cubicBezTo>
                  <a:cubicBezTo>
                    <a:pt x="0" y="37"/>
                    <a:pt x="0" y="37"/>
                    <a:pt x="1" y="38"/>
                  </a:cubicBezTo>
                  <a:cubicBezTo>
                    <a:pt x="14" y="51"/>
                    <a:pt x="14" y="51"/>
                    <a:pt x="14" y="51"/>
                  </a:cubicBezTo>
                  <a:cubicBezTo>
                    <a:pt x="14" y="51"/>
                    <a:pt x="15" y="51"/>
                    <a:pt x="16" y="51"/>
                  </a:cubicBezTo>
                  <a:cubicBezTo>
                    <a:pt x="43" y="23"/>
                    <a:pt x="89" y="23"/>
                    <a:pt x="116" y="51"/>
                  </a:cubicBezTo>
                  <a:cubicBezTo>
                    <a:pt x="117" y="51"/>
                    <a:pt x="118" y="51"/>
                    <a:pt x="118" y="51"/>
                  </a:cubicBezTo>
                  <a:cubicBezTo>
                    <a:pt x="131" y="38"/>
                    <a:pt x="131" y="38"/>
                    <a:pt x="131" y="38"/>
                  </a:cubicBezTo>
                  <a:cubicBezTo>
                    <a:pt x="131" y="38"/>
                    <a:pt x="131" y="38"/>
                    <a:pt x="131" y="38"/>
                  </a:cubicBezTo>
                  <a:cubicBezTo>
                    <a:pt x="132" y="37"/>
                    <a:pt x="132" y="36"/>
                    <a:pt x="13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 sz="21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19" name="文本框 18"/>
          <p:cNvSpPr txBox="1"/>
          <p:nvPr/>
        </p:nvSpPr>
        <p:spPr>
          <a:xfrm>
            <a:off x="3325105" y="3399527"/>
            <a:ext cx="4988951" cy="940308"/>
          </a:xfrm>
          <a:prstGeom prst="rect">
            <a:avLst/>
          </a:prstGeom>
          <a:noFill/>
        </p:spPr>
        <p:txBody>
          <a:bodyPr bIns="34290" lIns="68580" rIns="68580" rtlCol="0" tIns="34290"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altLang="en-US" lang="zh-CN" sz="11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在此添加文字说明，模板。请在此添加文字说明，模板。请在此添加文字说明，模板。请在此添加文字说明，模板。请在此添加文字说明，模板。请在此添加文字说明，模板。请在此添加文字说明，模板。请在此添加文字说明，模板。</a:t>
            </a:r>
          </a:p>
        </p:txBody>
      </p:sp>
      <p:sp>
        <p:nvSpPr>
          <p:cNvPr id="20" name="TextBox 76"/>
          <p:cNvSpPr txBox="1"/>
          <p:nvPr/>
        </p:nvSpPr>
        <p:spPr>
          <a:xfrm>
            <a:off x="3325105" y="3017810"/>
            <a:ext cx="2287221" cy="388620"/>
          </a:xfrm>
          <a:prstGeom prst="rect">
            <a:avLst/>
          </a:prstGeom>
          <a:noFill/>
        </p:spPr>
        <p:txBody>
          <a:bodyPr bIns="34290" lIns="68580" rIns="68580" rtlCol="0" tIns="34290" wrap="square">
            <a:spAutoFit/>
          </a:bodyPr>
          <a:lstStyle/>
          <a:p>
            <a:r>
              <a:rPr altLang="en-US" b="1" lang="zh-CN" sz="21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在此添加标题</a:t>
            </a:r>
          </a:p>
        </p:txBody>
      </p:sp>
    </p:spTree>
  </p:cSld>
  <p:clrMapOvr>
    <a:masterClrMapping/>
  </p:clrMapOvr>
  <mc:AlternateContent>
    <mc:Choice Requires="p14">
      <p:transition p14:dur="2000" spd="slow"/>
    </mc:Choice>
    <mc:Fallback>
      <p:transition spd="slow"/>
    </mc:Fallback>
  </mc:AlternateContent>
  <p:timing/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E7ED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3" name="组合 2"/>
          <p:cNvGrpSpPr/>
          <p:nvPr/>
        </p:nvGrpSpPr>
        <p:grpSpPr>
          <a:xfrm>
            <a:off x="650443" y="148654"/>
            <a:ext cx="2829897" cy="622314"/>
            <a:chOff x="822390" y="235742"/>
            <a:chExt cx="3773196" cy="829751"/>
          </a:xfrm>
        </p:grpSpPr>
        <p:sp>
          <p:nvSpPr>
            <p:cNvPr id="7" name="TextBox 76"/>
            <p:cNvSpPr txBox="1"/>
            <p:nvPr/>
          </p:nvSpPr>
          <p:spPr>
            <a:xfrm>
              <a:off x="822390" y="235742"/>
              <a:ext cx="1767840" cy="426719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lang="zh-CN" sz="1500">
                  <a:solidFill>
                    <a:srgbClr val="BF8714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此处添加标题</a:t>
              </a: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822390" y="568947"/>
              <a:ext cx="3773196" cy="491743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altLang="zh-CN" lang="en-US" sz="700">
                  <a:solidFill>
                    <a:schemeClr val="tx1">
                      <a:lumMod val="65000"/>
                      <a:lumOff val="3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Please add a text description here, rice husk spring and autumn advertising templates.</a:t>
              </a:r>
            </a:p>
          </p:txBody>
        </p:sp>
      </p:grpSp>
      <p:sp>
        <p:nvSpPr>
          <p:cNvPr id="34" name="TextBox 76"/>
          <p:cNvSpPr txBox="1"/>
          <p:nvPr/>
        </p:nvSpPr>
        <p:spPr>
          <a:xfrm>
            <a:off x="105582" y="197898"/>
            <a:ext cx="540385" cy="480060"/>
          </a:xfrm>
          <a:prstGeom prst="rect">
            <a:avLst/>
          </a:prstGeom>
          <a:noFill/>
        </p:spPr>
        <p:txBody>
          <a:bodyPr bIns="34290" lIns="68580" rIns="68580" rtlCol="0" tIns="34290" wrap="none">
            <a:spAutoFit/>
          </a:bodyPr>
          <a:lstStyle/>
          <a:p>
            <a:r>
              <a:rPr altLang="zh-CN" lang="en-US" sz="2700">
                <a:solidFill>
                  <a:srgbClr val="BF8714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01</a:t>
            </a:r>
          </a:p>
        </p:txBody>
      </p:sp>
      <p:cxnSp>
        <p:nvCxnSpPr>
          <p:cNvPr id="35" name="直接连接符 34"/>
          <p:cNvCxnSpPr/>
          <p:nvPr/>
        </p:nvCxnSpPr>
        <p:spPr>
          <a:xfrm flipH="1">
            <a:off x="650443" y="175152"/>
            <a:ext cx="0" cy="530239"/>
          </a:xfrm>
          <a:prstGeom prst="line">
            <a:avLst/>
          </a:prstGeom>
          <a:ln w="28575">
            <a:solidFill>
              <a:srgbClr val="BF87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17"/>
          <p:cNvSpPr>
            <a:spLocks noChangeArrowheads="1"/>
          </p:cNvSpPr>
          <p:nvPr/>
        </p:nvSpPr>
        <p:spPr bwMode="auto">
          <a:xfrm>
            <a:off x="727048" y="1954745"/>
            <a:ext cx="1540172" cy="2222362"/>
          </a:xfrm>
          <a:prstGeom prst="roundRect">
            <a:avLst/>
          </a:prstGeom>
          <a:noFill/>
          <a:ln w="19050">
            <a:solidFill>
              <a:srgbClr val="886D27"/>
            </a:solidFill>
          </a:ln>
        </p:spPr>
        <p:txBody>
          <a:bodyPr bIns="0" lIns="0" rIns="0" tIns="0"/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>
              <a:buFont charset="0" panose="020b0604020202020204" pitchFamily="34" typeface="Arial"/>
              <a:buNone/>
            </a:pPr>
            <a:endParaRPr altLang="zh-CN" lang="zh-CN" sz="2100">
              <a:solidFill>
                <a:schemeClr val="tx1">
                  <a:lumMod val="65000"/>
                  <a:lumOff val="35000"/>
                </a:schemeClr>
              </a:solidFill>
              <a:latin charset="-122" panose="020b0503020204020204" pitchFamily="34" typeface="微软雅黑"/>
              <a:ea charset="-122" panose="020b0503020204020204" pitchFamily="34" typeface="微软雅黑"/>
              <a:sym charset="-122" panose="020b0503020204020204" pitchFamily="34" typeface="微软雅黑"/>
            </a:endParaRPr>
          </a:p>
        </p:txBody>
      </p:sp>
      <p:sp>
        <p:nvSpPr>
          <p:cNvPr id="36" name="Rectangle 17"/>
          <p:cNvSpPr>
            <a:spLocks noChangeArrowheads="1"/>
          </p:cNvSpPr>
          <p:nvPr/>
        </p:nvSpPr>
        <p:spPr bwMode="auto">
          <a:xfrm>
            <a:off x="2755424" y="1505374"/>
            <a:ext cx="1540172" cy="2222362"/>
          </a:xfrm>
          <a:prstGeom prst="roundRect">
            <a:avLst/>
          </a:prstGeom>
          <a:noFill/>
          <a:ln w="19050">
            <a:solidFill>
              <a:srgbClr val="BF8714"/>
            </a:solidFill>
          </a:ln>
        </p:spPr>
        <p:txBody>
          <a:bodyPr bIns="0" lIns="0" rIns="0" tIns="0"/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>
              <a:buFont charset="0" panose="020b0604020202020204" pitchFamily="34" typeface="Arial"/>
              <a:buNone/>
            </a:pPr>
            <a:endParaRPr altLang="zh-CN" lang="zh-CN" sz="2100">
              <a:solidFill>
                <a:schemeClr val="tx1">
                  <a:lumMod val="65000"/>
                  <a:lumOff val="35000"/>
                </a:schemeClr>
              </a:solidFill>
              <a:latin charset="-122" panose="020b0503020204020204" pitchFamily="34" typeface="微软雅黑"/>
              <a:ea charset="-122" panose="020b0503020204020204" pitchFamily="34" typeface="微软雅黑"/>
              <a:sym charset="-122" panose="020b0503020204020204" pitchFamily="34" typeface="微软雅黑"/>
            </a:endParaRPr>
          </a:p>
        </p:txBody>
      </p:sp>
      <p:sp>
        <p:nvSpPr>
          <p:cNvPr id="37" name="Rectangle 17"/>
          <p:cNvSpPr>
            <a:spLocks noChangeArrowheads="1"/>
          </p:cNvSpPr>
          <p:nvPr/>
        </p:nvSpPr>
        <p:spPr bwMode="auto">
          <a:xfrm>
            <a:off x="4852792" y="1954745"/>
            <a:ext cx="1540172" cy="2222362"/>
          </a:xfrm>
          <a:prstGeom prst="roundRect">
            <a:avLst/>
          </a:prstGeom>
          <a:noFill/>
          <a:ln w="19050">
            <a:solidFill>
              <a:srgbClr val="886D27"/>
            </a:solidFill>
          </a:ln>
        </p:spPr>
        <p:txBody>
          <a:bodyPr bIns="0" lIns="0" rIns="0" tIns="0"/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>
              <a:buFont charset="0" panose="020b0604020202020204" pitchFamily="34" typeface="Arial"/>
              <a:buNone/>
            </a:pPr>
            <a:endParaRPr altLang="zh-CN" lang="zh-CN" sz="2100">
              <a:solidFill>
                <a:schemeClr val="tx1">
                  <a:lumMod val="65000"/>
                  <a:lumOff val="35000"/>
                </a:schemeClr>
              </a:solidFill>
              <a:latin charset="-122" panose="020b0503020204020204" pitchFamily="34" typeface="微软雅黑"/>
              <a:ea charset="-122" panose="020b0503020204020204" pitchFamily="34" typeface="微软雅黑"/>
              <a:sym charset="-122" panose="020b0503020204020204" pitchFamily="34" typeface="微软雅黑"/>
            </a:endParaRPr>
          </a:p>
        </p:txBody>
      </p:sp>
      <p:sp>
        <p:nvSpPr>
          <p:cNvPr id="38" name="Rectangle 17"/>
          <p:cNvSpPr>
            <a:spLocks noChangeArrowheads="1"/>
          </p:cNvSpPr>
          <p:nvPr/>
        </p:nvSpPr>
        <p:spPr bwMode="auto">
          <a:xfrm>
            <a:off x="6872626" y="1505374"/>
            <a:ext cx="1538858" cy="2222362"/>
          </a:xfrm>
          <a:prstGeom prst="roundRect">
            <a:avLst/>
          </a:prstGeom>
          <a:noFill/>
          <a:ln w="19050">
            <a:solidFill>
              <a:srgbClr val="BF8714"/>
            </a:solidFill>
          </a:ln>
        </p:spPr>
        <p:txBody>
          <a:bodyPr bIns="0" lIns="0" rIns="0" tIns="0"/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>
              <a:buFont charset="0" panose="020b0604020202020204" pitchFamily="34" typeface="Arial"/>
              <a:buNone/>
            </a:pPr>
            <a:endParaRPr altLang="zh-CN" lang="zh-CN" sz="2100">
              <a:solidFill>
                <a:schemeClr val="tx1">
                  <a:lumMod val="65000"/>
                  <a:lumOff val="35000"/>
                </a:schemeClr>
              </a:solidFill>
              <a:latin charset="-122" panose="020b0503020204020204" pitchFamily="34" typeface="微软雅黑"/>
              <a:ea charset="-122" panose="020b0503020204020204" pitchFamily="34" typeface="微软雅黑"/>
              <a:sym charset="-122" panose="020b0503020204020204" pitchFamily="34" typeface="微软雅黑"/>
            </a:endParaRPr>
          </a:p>
        </p:txBody>
      </p:sp>
      <p:sp>
        <p:nvSpPr>
          <p:cNvPr id="39" name="Oval 7"/>
          <p:cNvSpPr>
            <a:spLocks noChangeArrowheads="1"/>
          </p:cNvSpPr>
          <p:nvPr/>
        </p:nvSpPr>
        <p:spPr bwMode="auto">
          <a:xfrm rot="2700000">
            <a:off x="3200918" y="3346518"/>
            <a:ext cx="713578" cy="705694"/>
          </a:xfrm>
          <a:prstGeom prst="roundRect">
            <a:avLst/>
          </a:prstGeom>
          <a:solidFill>
            <a:srgbClr val="BF8714"/>
          </a:solidFill>
          <a:ln>
            <a:noFill/>
          </a:ln>
        </p:spPr>
        <p:txBody>
          <a:bodyPr bIns="0" lIns="0" rIns="0" tIns="0"/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>
              <a:buFont charset="0" panose="020b0604020202020204" pitchFamily="34" typeface="Arial"/>
              <a:buNone/>
            </a:pPr>
            <a:endParaRPr altLang="zh-CN" lang="zh-CN" sz="2100">
              <a:solidFill>
                <a:schemeClr val="tx1">
                  <a:lumMod val="65000"/>
                  <a:lumOff val="35000"/>
                </a:schemeClr>
              </a:solidFill>
              <a:latin charset="-122" panose="020b0503020204020204" pitchFamily="34" typeface="微软雅黑"/>
              <a:ea charset="-122" panose="020b0503020204020204" pitchFamily="34" typeface="微软雅黑"/>
              <a:sym charset="-122" panose="020b0503020204020204" pitchFamily="34" typeface="微软雅黑"/>
            </a:endParaRPr>
          </a:p>
        </p:txBody>
      </p:sp>
      <p:sp>
        <p:nvSpPr>
          <p:cNvPr id="40" name="Freeform 6"/>
          <p:cNvSpPr>
            <a:spLocks noChangeArrowheads="1" noEditPoints="1"/>
          </p:cNvSpPr>
          <p:nvPr/>
        </p:nvSpPr>
        <p:spPr bwMode="auto">
          <a:xfrm>
            <a:off x="3355507" y="3571974"/>
            <a:ext cx="407187" cy="267772"/>
          </a:xfrm>
          <a:custGeom>
            <a:gdLst>
              <a:gd fmla="*/ 2147483647 w 176" name="T0"/>
              <a:gd fmla="*/ 2147483647 h 117" name="T1"/>
              <a:gd fmla="*/ 2147483647 w 176" name="T2"/>
              <a:gd fmla="*/ 2147483647 h 117" name="T3"/>
              <a:gd fmla="*/ 2147483647 w 176" name="T4"/>
              <a:gd fmla="*/ 2147483647 h 117" name="T5"/>
              <a:gd fmla="*/ 2147483647 w 176" name="T6"/>
              <a:gd fmla="*/ 2147483647 h 117" name="T7"/>
              <a:gd fmla="*/ 0 w 176" name="T8"/>
              <a:gd fmla="*/ 2147483647 h 117" name="T9"/>
              <a:gd fmla="*/ 0 w 176" name="T10"/>
              <a:gd fmla="*/ 2147483647 h 117" name="T11"/>
              <a:gd fmla="*/ 2147483647 w 176" name="T12"/>
              <a:gd fmla="*/ 2147483647 h 117" name="T13"/>
              <a:gd fmla="*/ 2147483647 w 176" name="T14"/>
              <a:gd fmla="*/ 2147483647 h 117" name="T15"/>
              <a:gd fmla="*/ 2147483647 w 176" name="T16"/>
              <a:gd fmla="*/ 2147483647 h 117" name="T17"/>
              <a:gd fmla="*/ 2147483647 w 176" name="T18"/>
              <a:gd fmla="*/ 2147483647 h 117" name="T19"/>
              <a:gd fmla="*/ 2147483647 w 176" name="T20"/>
              <a:gd fmla="*/ 2147483647 h 117" name="T21"/>
              <a:gd fmla="*/ 2147483647 w 176" name="T22"/>
              <a:gd fmla="*/ 0 h 117" name="T23"/>
              <a:gd fmla="*/ 2147483647 w 176" name="T24"/>
              <a:gd fmla="*/ 0 h 117" name="T25"/>
              <a:gd fmla="*/ 2147483647 w 176" name="T26"/>
              <a:gd fmla="*/ 2147483647 h 117" name="T27"/>
              <a:gd fmla="*/ 2147483647 w 176" name="T28"/>
              <a:gd fmla="*/ 2147483647 h 117" name="T29"/>
              <a:gd fmla="*/ 2147483647 w 176" name="T30"/>
              <a:gd fmla="*/ 2147483647 h 117" name="T31"/>
              <a:gd fmla="*/ 2147483647 w 176" name="T32"/>
              <a:gd fmla="*/ 2147483647 h 117" name="T33"/>
              <a:gd fmla="*/ 2147483647 w 176" name="T34"/>
              <a:gd fmla="*/ 2147483647 h 117" name="T35"/>
              <a:gd fmla="*/ 2147483647 w 176" name="T36"/>
              <a:gd fmla="*/ 2147483647 h 117" name="T37"/>
              <a:gd fmla="*/ 2147483647 w 176" name="T38"/>
              <a:gd fmla="*/ 2147483647 h 117" name="T39"/>
              <a:gd fmla="*/ 2147483647 w 176" name="T40"/>
              <a:gd fmla="*/ 2147483647 h 117" name="T41"/>
              <a:gd fmla="*/ 2147483647 w 176" name="T42"/>
              <a:gd fmla="*/ 2147483647 h 117" name="T43"/>
              <a:gd fmla="*/ 2147483647 w 176" name="T44"/>
              <a:gd fmla="*/ 2147483647 h 117" name="T45"/>
              <a:gd fmla="*/ 2147483647 w 176" name="T46"/>
              <a:gd fmla="*/ 2147483647 h 117" name="T47"/>
              <a:gd fmla="*/ 2147483647 w 176" name="T48"/>
              <a:gd fmla="*/ 2147483647 h 117" name="T49"/>
              <a:gd fmla="*/ 2147483647 w 176" name="T50"/>
              <a:gd fmla="*/ 2147483647 h 117" name="T51"/>
              <a:gd fmla="*/ 2147483647 w 176" name="T52"/>
              <a:gd fmla="*/ 2147483647 h 117" name="T53"/>
              <a:gd fmla="*/ 2147483647 w 176" name="T54"/>
              <a:gd fmla="*/ 2147483647 h 117" name="T55"/>
              <a:gd fmla="*/ 2147483647 w 176" name="T56"/>
              <a:gd fmla="*/ 2147483647 h 117" name="T57"/>
              <a:gd fmla="*/ 2147483647 w 176" name="T58"/>
              <a:gd fmla="*/ 2147483647 h 117" name="T59"/>
              <a:gd fmla="*/ 2147483647 w 176" name="T60"/>
              <a:gd fmla="*/ 2147483647 h 117" name="T61"/>
              <a:gd fmla="*/ 2147483647 w 176" name="T62"/>
              <a:gd fmla="*/ 2147483647 h 117" name="T63"/>
              <a:gd fmla="*/ 2147483647 w 176" name="T64"/>
              <a:gd fmla="*/ 2147483647 h 117" name="T65"/>
              <a:gd fmla="*/ 2147483647 w 176" name="T66"/>
              <a:gd fmla="*/ 2147483647 h 117" name="T67"/>
              <a:gd fmla="*/ 0 60000 65536" name="T68"/>
              <a:gd fmla="*/ 0 60000 65536" name="T69"/>
              <a:gd fmla="*/ 0 60000 65536" name="T70"/>
              <a:gd fmla="*/ 0 60000 65536" name="T71"/>
              <a:gd fmla="*/ 0 60000 65536" name="T72"/>
              <a:gd fmla="*/ 0 60000 65536" name="T73"/>
              <a:gd fmla="*/ 0 60000 65536" name="T74"/>
              <a:gd fmla="*/ 0 60000 65536" name="T75"/>
              <a:gd fmla="*/ 0 60000 65536" name="T76"/>
              <a:gd fmla="*/ 0 60000 65536" name="T77"/>
              <a:gd fmla="*/ 0 60000 65536" name="T78"/>
              <a:gd fmla="*/ 0 60000 65536" name="T79"/>
              <a:gd fmla="*/ 0 60000 65536" name="T80"/>
              <a:gd fmla="*/ 0 60000 65536" name="T81"/>
              <a:gd fmla="*/ 0 60000 65536" name="T82"/>
              <a:gd fmla="*/ 0 60000 65536" name="T83"/>
              <a:gd fmla="*/ 0 60000 65536" name="T84"/>
              <a:gd fmla="*/ 0 60000 65536" name="T85"/>
              <a:gd fmla="*/ 0 60000 65536" name="T86"/>
              <a:gd fmla="*/ 0 60000 65536" name="T87"/>
              <a:gd fmla="*/ 0 60000 65536" name="T88"/>
              <a:gd fmla="*/ 0 60000 65536" name="T89"/>
              <a:gd fmla="*/ 0 60000 65536" name="T90"/>
              <a:gd fmla="*/ 0 60000 65536" name="T91"/>
              <a:gd fmla="*/ 0 60000 65536" name="T92"/>
              <a:gd fmla="*/ 0 60000 65536" name="T93"/>
              <a:gd fmla="*/ 0 60000 65536" name="T94"/>
              <a:gd fmla="*/ 0 60000 65536" name="T95"/>
              <a:gd fmla="*/ 0 60000 65536" name="T96"/>
              <a:gd fmla="*/ 0 60000 65536" name="T97"/>
              <a:gd fmla="*/ 0 60000 65536" name="T98"/>
              <a:gd fmla="*/ 0 60000 65536" name="T99"/>
              <a:gd fmla="*/ 0 60000 65536" name="T100"/>
              <a:gd fmla="*/ 0 60000 65536" name="T101"/>
              <a:gd fmla="*/ 0 w 176" name="T102"/>
              <a:gd fmla="*/ 0 h 117" name="T103"/>
              <a:gd fmla="*/ 176 w 176" name="T104"/>
              <a:gd fmla="*/ 117 h 117" name="T105"/>
            </a:gdLst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b="T105" l="T102" r="T104" t="T103"/>
            <a:pathLst>
              <a:path h="117" w="176">
                <a:moveTo>
                  <a:pt x="176" y="99"/>
                </a:moveTo>
                <a:cubicBezTo>
                  <a:pt x="176" y="108"/>
                  <a:pt x="176" y="108"/>
                  <a:pt x="176" y="108"/>
                </a:cubicBezTo>
                <a:cubicBezTo>
                  <a:pt x="176" y="113"/>
                  <a:pt x="169" y="117"/>
                  <a:pt x="161" y="117"/>
                </a:cubicBezTo>
                <a:cubicBezTo>
                  <a:pt x="15" y="117"/>
                  <a:pt x="15" y="117"/>
                  <a:pt x="15" y="117"/>
                </a:cubicBezTo>
                <a:cubicBezTo>
                  <a:pt x="7" y="117"/>
                  <a:pt x="0" y="113"/>
                  <a:pt x="0" y="108"/>
                </a:cubicBezTo>
                <a:cubicBezTo>
                  <a:pt x="0" y="99"/>
                  <a:pt x="0" y="99"/>
                  <a:pt x="0" y="99"/>
                </a:cubicBezTo>
                <a:cubicBezTo>
                  <a:pt x="15" y="99"/>
                  <a:pt x="15" y="99"/>
                  <a:pt x="15" y="99"/>
                </a:cubicBezTo>
                <a:cubicBezTo>
                  <a:pt x="161" y="99"/>
                  <a:pt x="161" y="99"/>
                  <a:pt x="161" y="99"/>
                </a:cubicBezTo>
                <a:lnTo>
                  <a:pt x="176" y="99"/>
                </a:lnTo>
                <a:close/>
                <a:moveTo>
                  <a:pt x="24" y="79"/>
                </a:moveTo>
                <a:cubicBezTo>
                  <a:pt x="24" y="14"/>
                  <a:pt x="24" y="14"/>
                  <a:pt x="24" y="14"/>
                </a:cubicBezTo>
                <a:cubicBezTo>
                  <a:pt x="24" y="6"/>
                  <a:pt x="30" y="0"/>
                  <a:pt x="38" y="0"/>
                </a:cubicBezTo>
                <a:cubicBezTo>
                  <a:pt x="138" y="0"/>
                  <a:pt x="138" y="0"/>
                  <a:pt x="138" y="0"/>
                </a:cubicBezTo>
                <a:cubicBezTo>
                  <a:pt x="146" y="0"/>
                  <a:pt x="152" y="6"/>
                  <a:pt x="152" y="14"/>
                </a:cubicBezTo>
                <a:cubicBezTo>
                  <a:pt x="152" y="79"/>
                  <a:pt x="152" y="79"/>
                  <a:pt x="152" y="79"/>
                </a:cubicBezTo>
                <a:cubicBezTo>
                  <a:pt x="152" y="87"/>
                  <a:pt x="146" y="93"/>
                  <a:pt x="138" y="93"/>
                </a:cubicBezTo>
                <a:cubicBezTo>
                  <a:pt x="38" y="93"/>
                  <a:pt x="38" y="93"/>
                  <a:pt x="38" y="93"/>
                </a:cubicBezTo>
                <a:cubicBezTo>
                  <a:pt x="30" y="93"/>
                  <a:pt x="24" y="87"/>
                  <a:pt x="24" y="79"/>
                </a:cubicBezTo>
                <a:close/>
                <a:moveTo>
                  <a:pt x="35" y="79"/>
                </a:moveTo>
                <a:cubicBezTo>
                  <a:pt x="35" y="80"/>
                  <a:pt x="37" y="82"/>
                  <a:pt x="38" y="82"/>
                </a:cubicBezTo>
                <a:cubicBezTo>
                  <a:pt x="138" y="82"/>
                  <a:pt x="138" y="82"/>
                  <a:pt x="138" y="82"/>
                </a:cubicBezTo>
                <a:cubicBezTo>
                  <a:pt x="139" y="82"/>
                  <a:pt x="141" y="80"/>
                  <a:pt x="141" y="79"/>
                </a:cubicBezTo>
                <a:cubicBezTo>
                  <a:pt x="141" y="14"/>
                  <a:pt x="141" y="14"/>
                  <a:pt x="141" y="14"/>
                </a:cubicBezTo>
                <a:cubicBezTo>
                  <a:pt x="141" y="13"/>
                  <a:pt x="139" y="11"/>
                  <a:pt x="138" y="11"/>
                </a:cubicBezTo>
                <a:cubicBezTo>
                  <a:pt x="38" y="11"/>
                  <a:pt x="38" y="11"/>
                  <a:pt x="38" y="11"/>
                </a:cubicBezTo>
                <a:cubicBezTo>
                  <a:pt x="37" y="11"/>
                  <a:pt x="35" y="13"/>
                  <a:pt x="35" y="14"/>
                </a:cubicBezTo>
                <a:lnTo>
                  <a:pt x="35" y="79"/>
                </a:lnTo>
                <a:close/>
                <a:moveTo>
                  <a:pt x="97" y="107"/>
                </a:moveTo>
                <a:cubicBezTo>
                  <a:pt x="97" y="106"/>
                  <a:pt x="96" y="105"/>
                  <a:pt x="95" y="105"/>
                </a:cubicBezTo>
                <a:cubicBezTo>
                  <a:pt x="81" y="105"/>
                  <a:pt x="81" y="105"/>
                  <a:pt x="81" y="105"/>
                </a:cubicBezTo>
                <a:cubicBezTo>
                  <a:pt x="80" y="105"/>
                  <a:pt x="79" y="106"/>
                  <a:pt x="79" y="107"/>
                </a:cubicBezTo>
                <a:cubicBezTo>
                  <a:pt x="79" y="107"/>
                  <a:pt x="80" y="108"/>
                  <a:pt x="81" y="108"/>
                </a:cubicBezTo>
                <a:cubicBezTo>
                  <a:pt x="95" y="108"/>
                  <a:pt x="95" y="108"/>
                  <a:pt x="95" y="108"/>
                </a:cubicBezTo>
                <a:cubicBezTo>
                  <a:pt x="96" y="108"/>
                  <a:pt x="97" y="107"/>
                  <a:pt x="97" y="107"/>
                </a:cubicBezTo>
                <a:close/>
              </a:path>
            </a:pathLst>
          </a:custGeom>
          <a:solidFill>
            <a:srgbClr val="F4F5F7"/>
          </a:solidFill>
          <a:ln>
            <a:noFill/>
          </a:ln>
        </p:spPr>
        <p:txBody>
          <a:bodyPr bIns="34290" lIns="68580" rIns="68580" tIns="34290"/>
          <a:lstStyle/>
          <a:p>
            <a:endParaRPr altLang="en-US" lang="zh-CN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1" name="Oval 13"/>
          <p:cNvSpPr>
            <a:spLocks noChangeArrowheads="1"/>
          </p:cNvSpPr>
          <p:nvPr/>
        </p:nvSpPr>
        <p:spPr bwMode="auto">
          <a:xfrm rot="2700000">
            <a:off x="7329947" y="3346518"/>
            <a:ext cx="713578" cy="705694"/>
          </a:xfrm>
          <a:prstGeom prst="roundRect">
            <a:avLst/>
          </a:prstGeom>
          <a:solidFill>
            <a:srgbClr val="BF8714"/>
          </a:solidFill>
          <a:ln>
            <a:noFill/>
          </a:ln>
        </p:spPr>
        <p:txBody>
          <a:bodyPr bIns="0" lIns="0" rIns="0" tIns="0"/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>
              <a:buFont charset="0" panose="020b0604020202020204" pitchFamily="34" typeface="Arial"/>
              <a:buNone/>
            </a:pPr>
            <a:endParaRPr altLang="zh-CN" lang="zh-CN" sz="2100">
              <a:solidFill>
                <a:schemeClr val="tx1">
                  <a:lumMod val="65000"/>
                  <a:lumOff val="35000"/>
                </a:schemeClr>
              </a:solidFill>
              <a:latin charset="-122" panose="020b0503020204020204" pitchFamily="34" typeface="微软雅黑"/>
              <a:ea charset="-122" panose="020b0503020204020204" pitchFamily="34" typeface="微软雅黑"/>
              <a:sym charset="-122" panose="020b0503020204020204" pitchFamily="34" typeface="微软雅黑"/>
            </a:endParaRPr>
          </a:p>
        </p:txBody>
      </p:sp>
      <p:sp>
        <p:nvSpPr>
          <p:cNvPr id="42" name="Freeform 7"/>
          <p:cNvSpPr>
            <a:spLocks noChangeArrowheads="1" noEditPoints="1"/>
          </p:cNvSpPr>
          <p:nvPr/>
        </p:nvSpPr>
        <p:spPr bwMode="auto">
          <a:xfrm>
            <a:off x="7486197" y="3530536"/>
            <a:ext cx="382969" cy="350649"/>
          </a:xfrm>
          <a:custGeom>
            <a:gdLst>
              <a:gd fmla="*/ 2147483647 w 177" name="T0"/>
              <a:gd fmla="*/ 2147483647 h 164" name="T1"/>
              <a:gd fmla="*/ 2147483647 w 177" name="T2"/>
              <a:gd fmla="*/ 2147483647 h 164" name="T3"/>
              <a:gd fmla="*/ 2147483647 w 177" name="T4"/>
              <a:gd fmla="*/ 2147483647 h 164" name="T5"/>
              <a:gd fmla="*/ 2147483647 w 177" name="T6"/>
              <a:gd fmla="*/ 2147483647 h 164" name="T7"/>
              <a:gd fmla="*/ 2147483647 w 177" name="T8"/>
              <a:gd fmla="*/ 2147483647 h 164" name="T9"/>
              <a:gd fmla="*/ 2147483647 w 177" name="T10"/>
              <a:gd fmla="*/ 2147483647 h 164" name="T11"/>
              <a:gd fmla="*/ 2147483647 w 177" name="T12"/>
              <a:gd fmla="*/ 2147483647 h 164" name="T13"/>
              <a:gd fmla="*/ 2147483647 w 177" name="T14"/>
              <a:gd fmla="*/ 2147483647 h 164" name="T15"/>
              <a:gd fmla="*/ 2147483647 w 177" name="T16"/>
              <a:gd fmla="*/ 2147483647 h 164" name="T17"/>
              <a:gd fmla="*/ 2147483647 w 177" name="T18"/>
              <a:gd fmla="*/ 2147483647 h 164" name="T19"/>
              <a:gd fmla="*/ 2147483647 w 177" name="T20"/>
              <a:gd fmla="*/ 2147483647 h 164" name="T21"/>
              <a:gd fmla="*/ 2147483647 w 177" name="T22"/>
              <a:gd fmla="*/ 0 h 164" name="T23"/>
              <a:gd fmla="*/ 2147483647 w 177" name="T24"/>
              <a:gd fmla="*/ 2147483647 h 164" name="T25"/>
              <a:gd fmla="*/ 2147483647 w 177" name="T26"/>
              <a:gd fmla="*/ 2147483647 h 164" name="T27"/>
              <a:gd fmla="*/ 2147483647 w 177" name="T28"/>
              <a:gd fmla="*/ 2147483647 h 164" name="T29"/>
              <a:gd fmla="*/ 2147483647 w 177" name="T30"/>
              <a:gd fmla="*/ 2147483647 h 164" name="T31"/>
              <a:gd fmla="*/ 2147483647 w 177" name="T32"/>
              <a:gd fmla="*/ 2147483647 h 164" name="T33"/>
              <a:gd fmla="*/ 2147483647 w 177" name="T34"/>
              <a:gd fmla="*/ 2147483647 h 164" name="T35"/>
              <a:gd fmla="*/ 2147483647 w 177" name="T36"/>
              <a:gd fmla="*/ 2147483647 h 164" name="T37"/>
              <a:gd fmla="*/ 2147483647 w 177" name="T38"/>
              <a:gd fmla="*/ 2147483647 h 164" name="T39"/>
              <a:gd fmla="*/ 2147483647 w 177" name="T40"/>
              <a:gd fmla="*/ 2147483647 h 164" name="T41"/>
              <a:gd fmla="*/ 2147483647 w 177" name="T42"/>
              <a:gd fmla="*/ 2147483647 h 164" name="T43"/>
              <a:gd fmla="*/ 2147483647 w 177" name="T44"/>
              <a:gd fmla="*/ 2147483647 h 164" name="T45"/>
              <a:gd fmla="*/ 2147483647 w 177" name="T46"/>
              <a:gd fmla="*/ 2147483647 h 164" name="T47"/>
              <a:gd fmla="*/ 2147483647 w 177" name="T48"/>
              <a:gd fmla="*/ 2147483647 h 164" name="T49"/>
              <a:gd fmla="*/ 2147483647 w 177" name="T50"/>
              <a:gd fmla="*/ 2147483647 h 164" name="T51"/>
              <a:gd fmla="*/ 2147483647 w 177" name="T52"/>
              <a:gd fmla="*/ 2147483647 h 164" name="T53"/>
              <a:gd fmla="*/ 2147483647 w 177" name="T54"/>
              <a:gd fmla="*/ 2147483647 h 164" name="T55"/>
              <a:gd fmla="*/ 2147483647 w 177" name="T56"/>
              <a:gd fmla="*/ 2147483647 h 164" name="T57"/>
              <a:gd fmla="*/ 2147483647 w 177" name="T58"/>
              <a:gd fmla="*/ 0 h 164" name="T59"/>
              <a:gd fmla="*/ 2147483647 w 177" name="T60"/>
              <a:gd fmla="*/ 2147483647 h 164" name="T61"/>
              <a:gd fmla="*/ 2147483647 w 177" name="T62"/>
              <a:gd fmla="*/ 2147483647 h 164" name="T63"/>
              <a:gd fmla="*/ 2147483647 w 177" name="T64"/>
              <a:gd fmla="*/ 2147483647 h 164" name="T65"/>
              <a:gd fmla="*/ 2147483647 w 177" name="T66"/>
              <a:gd fmla="*/ 2147483647 h 164" name="T67"/>
              <a:gd fmla="*/ 2147483647 w 177" name="T68"/>
              <a:gd fmla="*/ 2147483647 h 164" name="T69"/>
              <a:gd fmla="*/ 2147483647 w 177" name="T70"/>
              <a:gd fmla="*/ 2147483647 h 164" name="T71"/>
              <a:gd fmla="*/ 2147483647 w 177" name="T72"/>
              <a:gd fmla="*/ 2147483647 h 164" name="T73"/>
              <a:gd fmla="*/ 2147483647 w 177" name="T74"/>
              <a:gd fmla="*/ 2147483647 h 164" name="T75"/>
              <a:gd fmla="*/ 2147483647 w 177" name="T76"/>
              <a:gd fmla="*/ 2147483647 h 164" name="T77"/>
              <a:gd fmla="*/ 2147483647 w 177" name="T78"/>
              <a:gd fmla="*/ 2147483647 h 164" name="T79"/>
              <a:gd fmla="*/ 2147483647 w 177" name="T80"/>
              <a:gd fmla="*/ 2147483647 h 164" name="T81"/>
              <a:gd fmla="*/ 0 60000 65536" name="T82"/>
              <a:gd fmla="*/ 0 60000 65536" name="T83"/>
              <a:gd fmla="*/ 0 60000 65536" name="T84"/>
              <a:gd fmla="*/ 0 60000 65536" name="T85"/>
              <a:gd fmla="*/ 0 60000 65536" name="T86"/>
              <a:gd fmla="*/ 0 60000 65536" name="T87"/>
              <a:gd fmla="*/ 0 60000 65536" name="T88"/>
              <a:gd fmla="*/ 0 60000 65536" name="T89"/>
              <a:gd fmla="*/ 0 60000 65536" name="T90"/>
              <a:gd fmla="*/ 0 60000 65536" name="T91"/>
              <a:gd fmla="*/ 0 60000 65536" name="T92"/>
              <a:gd fmla="*/ 0 60000 65536" name="T93"/>
              <a:gd fmla="*/ 0 60000 65536" name="T94"/>
              <a:gd fmla="*/ 0 60000 65536" name="T95"/>
              <a:gd fmla="*/ 0 60000 65536" name="T96"/>
              <a:gd fmla="*/ 0 60000 65536" name="T97"/>
              <a:gd fmla="*/ 0 60000 65536" name="T98"/>
              <a:gd fmla="*/ 0 60000 65536" name="T99"/>
              <a:gd fmla="*/ 0 60000 65536" name="T100"/>
              <a:gd fmla="*/ 0 60000 65536" name="T101"/>
              <a:gd fmla="*/ 0 60000 65536" name="T102"/>
              <a:gd fmla="*/ 0 60000 65536" name="T103"/>
              <a:gd fmla="*/ 0 60000 65536" name="T104"/>
              <a:gd fmla="*/ 0 60000 65536" name="T105"/>
              <a:gd fmla="*/ 0 60000 65536" name="T106"/>
              <a:gd fmla="*/ 0 60000 65536" name="T107"/>
              <a:gd fmla="*/ 0 60000 65536" name="T108"/>
              <a:gd fmla="*/ 0 60000 65536" name="T109"/>
              <a:gd fmla="*/ 0 60000 65536" name="T110"/>
              <a:gd fmla="*/ 0 60000 65536" name="T111"/>
              <a:gd fmla="*/ 0 60000 65536" name="T112"/>
              <a:gd fmla="*/ 0 60000 65536" name="T113"/>
              <a:gd fmla="*/ 0 60000 65536" name="T114"/>
              <a:gd fmla="*/ 0 60000 65536" name="T115"/>
              <a:gd fmla="*/ 0 60000 65536" name="T116"/>
              <a:gd fmla="*/ 0 60000 65536" name="T117"/>
              <a:gd fmla="*/ 0 60000 65536" name="T118"/>
              <a:gd fmla="*/ 0 60000 65536" name="T119"/>
              <a:gd fmla="*/ 0 60000 65536" name="T120"/>
              <a:gd fmla="*/ 0 60000 65536" name="T121"/>
              <a:gd fmla="*/ 0 60000 65536" name="T122"/>
              <a:gd fmla="*/ 0 w 177" name="T123"/>
              <a:gd fmla="*/ 0 h 164" name="T124"/>
              <a:gd fmla="*/ 177 w 177" name="T125"/>
              <a:gd fmla="*/ 164 h 164" name="T126"/>
            </a:gdLst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b="T126" l="T123" r="T125" t="T124"/>
            <a:pathLst>
              <a:path h="164" w="177">
                <a:moveTo>
                  <a:pt x="31" y="94"/>
                </a:moveTo>
                <a:cubicBezTo>
                  <a:pt x="19" y="94"/>
                  <a:pt x="19" y="94"/>
                  <a:pt x="19" y="94"/>
                </a:cubicBezTo>
                <a:cubicBezTo>
                  <a:pt x="9" y="94"/>
                  <a:pt x="1" y="89"/>
                  <a:pt x="1" y="79"/>
                </a:cubicBezTo>
                <a:cubicBezTo>
                  <a:pt x="1" y="72"/>
                  <a:pt x="0" y="47"/>
                  <a:pt x="12" y="47"/>
                </a:cubicBezTo>
                <a:cubicBezTo>
                  <a:pt x="14" y="47"/>
                  <a:pt x="24" y="55"/>
                  <a:pt x="36" y="55"/>
                </a:cubicBezTo>
                <a:cubicBezTo>
                  <a:pt x="40" y="55"/>
                  <a:pt x="44" y="54"/>
                  <a:pt x="48" y="52"/>
                </a:cubicBezTo>
                <a:cubicBezTo>
                  <a:pt x="48" y="54"/>
                  <a:pt x="48" y="57"/>
                  <a:pt x="48" y="59"/>
                </a:cubicBezTo>
                <a:cubicBezTo>
                  <a:pt x="48" y="67"/>
                  <a:pt x="50" y="75"/>
                  <a:pt x="55" y="82"/>
                </a:cubicBezTo>
                <a:cubicBezTo>
                  <a:pt x="46" y="82"/>
                  <a:pt x="37" y="86"/>
                  <a:pt x="31" y="94"/>
                </a:cubicBezTo>
                <a:close/>
                <a:moveTo>
                  <a:pt x="36" y="47"/>
                </a:moveTo>
                <a:cubicBezTo>
                  <a:pt x="23" y="47"/>
                  <a:pt x="12" y="36"/>
                  <a:pt x="12" y="23"/>
                </a:cubicBezTo>
                <a:cubicBezTo>
                  <a:pt x="12" y="10"/>
                  <a:pt x="23" y="0"/>
                  <a:pt x="36" y="0"/>
                </a:cubicBezTo>
                <a:cubicBezTo>
                  <a:pt x="49" y="0"/>
                  <a:pt x="59" y="10"/>
                  <a:pt x="59" y="23"/>
                </a:cubicBezTo>
                <a:cubicBezTo>
                  <a:pt x="59" y="36"/>
                  <a:pt x="49" y="47"/>
                  <a:pt x="36" y="47"/>
                </a:cubicBezTo>
                <a:close/>
                <a:moveTo>
                  <a:pt x="129" y="164"/>
                </a:moveTo>
                <a:cubicBezTo>
                  <a:pt x="49" y="164"/>
                  <a:pt x="49" y="164"/>
                  <a:pt x="49" y="164"/>
                </a:cubicBezTo>
                <a:cubicBezTo>
                  <a:pt x="34" y="164"/>
                  <a:pt x="24" y="155"/>
                  <a:pt x="24" y="140"/>
                </a:cubicBezTo>
                <a:cubicBezTo>
                  <a:pt x="24" y="120"/>
                  <a:pt x="29" y="88"/>
                  <a:pt x="56" y="88"/>
                </a:cubicBezTo>
                <a:cubicBezTo>
                  <a:pt x="59" y="88"/>
                  <a:pt x="70" y="101"/>
                  <a:pt x="89" y="101"/>
                </a:cubicBezTo>
                <a:cubicBezTo>
                  <a:pt x="107" y="101"/>
                  <a:pt x="118" y="88"/>
                  <a:pt x="121" y="88"/>
                </a:cubicBezTo>
                <a:cubicBezTo>
                  <a:pt x="148" y="88"/>
                  <a:pt x="153" y="120"/>
                  <a:pt x="153" y="140"/>
                </a:cubicBezTo>
                <a:cubicBezTo>
                  <a:pt x="153" y="155"/>
                  <a:pt x="143" y="164"/>
                  <a:pt x="129" y="164"/>
                </a:cubicBezTo>
                <a:close/>
                <a:moveTo>
                  <a:pt x="89" y="94"/>
                </a:moveTo>
                <a:cubicBezTo>
                  <a:pt x="69" y="94"/>
                  <a:pt x="53" y="78"/>
                  <a:pt x="53" y="59"/>
                </a:cubicBezTo>
                <a:cubicBezTo>
                  <a:pt x="53" y="39"/>
                  <a:pt x="69" y="23"/>
                  <a:pt x="89" y="23"/>
                </a:cubicBezTo>
                <a:cubicBezTo>
                  <a:pt x="108" y="23"/>
                  <a:pt x="124" y="39"/>
                  <a:pt x="124" y="59"/>
                </a:cubicBezTo>
                <a:cubicBezTo>
                  <a:pt x="124" y="78"/>
                  <a:pt x="108" y="94"/>
                  <a:pt x="89" y="94"/>
                </a:cubicBezTo>
                <a:close/>
                <a:moveTo>
                  <a:pt x="141" y="47"/>
                </a:moveTo>
                <a:cubicBezTo>
                  <a:pt x="128" y="47"/>
                  <a:pt x="118" y="36"/>
                  <a:pt x="118" y="23"/>
                </a:cubicBezTo>
                <a:cubicBezTo>
                  <a:pt x="118" y="10"/>
                  <a:pt x="128" y="0"/>
                  <a:pt x="141" y="0"/>
                </a:cubicBezTo>
                <a:cubicBezTo>
                  <a:pt x="154" y="0"/>
                  <a:pt x="165" y="10"/>
                  <a:pt x="165" y="23"/>
                </a:cubicBezTo>
                <a:cubicBezTo>
                  <a:pt x="165" y="36"/>
                  <a:pt x="154" y="47"/>
                  <a:pt x="141" y="47"/>
                </a:cubicBezTo>
                <a:close/>
                <a:moveTo>
                  <a:pt x="159" y="94"/>
                </a:moveTo>
                <a:cubicBezTo>
                  <a:pt x="146" y="94"/>
                  <a:pt x="146" y="94"/>
                  <a:pt x="146" y="94"/>
                </a:cubicBezTo>
                <a:cubicBezTo>
                  <a:pt x="140" y="86"/>
                  <a:pt x="132" y="82"/>
                  <a:pt x="122" y="82"/>
                </a:cubicBezTo>
                <a:cubicBezTo>
                  <a:pt x="127" y="75"/>
                  <a:pt x="130" y="67"/>
                  <a:pt x="130" y="59"/>
                </a:cubicBezTo>
                <a:cubicBezTo>
                  <a:pt x="130" y="57"/>
                  <a:pt x="129" y="54"/>
                  <a:pt x="129" y="52"/>
                </a:cubicBezTo>
                <a:cubicBezTo>
                  <a:pt x="133" y="54"/>
                  <a:pt x="137" y="55"/>
                  <a:pt x="141" y="55"/>
                </a:cubicBezTo>
                <a:cubicBezTo>
                  <a:pt x="154" y="55"/>
                  <a:pt x="163" y="47"/>
                  <a:pt x="165" y="47"/>
                </a:cubicBezTo>
                <a:cubicBezTo>
                  <a:pt x="177" y="47"/>
                  <a:pt x="177" y="72"/>
                  <a:pt x="177" y="79"/>
                </a:cubicBezTo>
                <a:cubicBezTo>
                  <a:pt x="177" y="89"/>
                  <a:pt x="168" y="94"/>
                  <a:pt x="159" y="94"/>
                </a:cubicBezTo>
                <a:close/>
              </a:path>
            </a:pathLst>
          </a:custGeom>
          <a:solidFill>
            <a:srgbClr val="F4F5F7"/>
          </a:solidFill>
          <a:ln>
            <a:noFill/>
          </a:ln>
        </p:spPr>
        <p:txBody>
          <a:bodyPr bIns="35243" lIns="67628" rIns="67628" tIns="35243"/>
          <a:lstStyle/>
          <a:p>
            <a:endParaRPr altLang="en-US" lang="zh-CN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3" name="Oval 4"/>
          <p:cNvSpPr>
            <a:spLocks noChangeArrowheads="1"/>
          </p:cNvSpPr>
          <p:nvPr/>
        </p:nvSpPr>
        <p:spPr bwMode="auto">
          <a:xfrm rot="2700000">
            <a:off x="1131804" y="1610671"/>
            <a:ext cx="713578" cy="705694"/>
          </a:xfrm>
          <a:prstGeom prst="roundRect">
            <a:avLst/>
          </a:prstGeom>
          <a:solidFill>
            <a:srgbClr val="886D27"/>
          </a:solidFill>
          <a:ln>
            <a:noFill/>
          </a:ln>
        </p:spPr>
        <p:txBody>
          <a:bodyPr bIns="0" lIns="0" rIns="0" tIns="0"/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>
              <a:buFont charset="0" panose="020b0604020202020204" pitchFamily="34" typeface="Arial"/>
              <a:buNone/>
            </a:pPr>
            <a:endParaRPr altLang="zh-CN" lang="zh-CN" sz="2100">
              <a:solidFill>
                <a:schemeClr val="tx1">
                  <a:lumMod val="65000"/>
                  <a:lumOff val="35000"/>
                </a:schemeClr>
              </a:solidFill>
              <a:latin charset="-122" panose="020b0503020204020204" pitchFamily="34" typeface="微软雅黑"/>
              <a:ea charset="-122" panose="020b0503020204020204" pitchFamily="34" typeface="微软雅黑"/>
              <a:sym charset="-122" panose="020b0503020204020204" pitchFamily="34" typeface="微软雅黑"/>
            </a:endParaRPr>
          </a:p>
        </p:txBody>
      </p:sp>
      <p:sp>
        <p:nvSpPr>
          <p:cNvPr id="44" name="Freeform 8"/>
          <p:cNvSpPr>
            <a:spLocks noChangeArrowheads="1" noEditPoints="1"/>
          </p:cNvSpPr>
          <p:nvPr/>
        </p:nvSpPr>
        <p:spPr bwMode="auto">
          <a:xfrm>
            <a:off x="1359634" y="1779980"/>
            <a:ext cx="257916" cy="380067"/>
          </a:xfrm>
          <a:custGeom>
            <a:gdLst>
              <a:gd fmla="*/ 2147483647 w 94" name="T0"/>
              <a:gd fmla="*/ 2147483647 h 140" name="T1"/>
              <a:gd fmla="*/ 2147483647 w 94" name="T2"/>
              <a:gd fmla="*/ 2147483647 h 140" name="T3"/>
              <a:gd fmla="*/ 2147483647 w 94" name="T4"/>
              <a:gd fmla="*/ 2147483647 h 140" name="T5"/>
              <a:gd fmla="*/ 2147483647 w 94" name="T6"/>
              <a:gd fmla="*/ 2147483647 h 140" name="T7"/>
              <a:gd fmla="*/ 2147483647 w 94" name="T8"/>
              <a:gd fmla="*/ 2147483647 h 140" name="T9"/>
              <a:gd fmla="*/ 2147483647 w 94" name="T10"/>
              <a:gd fmla="*/ 2147483647 h 140" name="T11"/>
              <a:gd fmla="*/ 0 w 94" name="T12"/>
              <a:gd fmla="*/ 2147483647 h 140" name="T13"/>
              <a:gd fmla="*/ 2147483647 w 94" name="T14"/>
              <a:gd fmla="*/ 2147483647 h 140" name="T15"/>
              <a:gd fmla="*/ 2147483647 w 94" name="T16"/>
              <a:gd fmla="*/ 2147483647 h 140" name="T17"/>
              <a:gd fmla="*/ 0 w 94" name="T18"/>
              <a:gd fmla="*/ 2147483647 h 140" name="T19"/>
              <a:gd fmla="*/ 2147483647 w 94" name="T20"/>
              <a:gd fmla="*/ 0 h 140" name="T21"/>
              <a:gd fmla="*/ 2147483647 w 94" name="T22"/>
              <a:gd fmla="*/ 2147483647 h 140" name="T23"/>
              <a:gd fmla="*/ 2147483647 w 94" name="T24"/>
              <a:gd fmla="*/ 2147483647 h 140" name="T25"/>
              <a:gd fmla="*/ 2147483647 w 94" name="T26"/>
              <a:gd fmla="*/ 2147483647 h 140" name="T27"/>
              <a:gd fmla="*/ 2147483647 w 94" name="T28"/>
              <a:gd fmla="*/ 2147483647 h 140" name="T29"/>
              <a:gd fmla="*/ 2147483647 w 94" name="T30"/>
              <a:gd fmla="*/ 2147483647 h 140" name="T31"/>
              <a:gd fmla="*/ 2147483647 w 94" name="T32"/>
              <a:gd fmla="*/ 2147483647 h 140" name="T33"/>
              <a:gd fmla="*/ 2147483647 w 94" name="T34"/>
              <a:gd fmla="*/ 2147483647 h 140" name="T35"/>
              <a:gd fmla="*/ 2147483647 w 94" name="T36"/>
              <a:gd fmla="*/ 2147483647 h 140" name="T37"/>
              <a:gd fmla="*/ 2147483647 w 94" name="T38"/>
              <a:gd fmla="*/ 2147483647 h 140" name="T39"/>
              <a:gd fmla="*/ 2147483647 w 94" name="T40"/>
              <a:gd fmla="*/ 2147483647 h 140" name="T41"/>
              <a:gd fmla="*/ 2147483647 w 94" name="T42"/>
              <a:gd fmla="*/ 2147483647 h 140" name="T43"/>
              <a:gd fmla="*/ 2147483647 w 94" name="T44"/>
              <a:gd fmla="*/ 2147483647 h 140" name="T45"/>
              <a:gd fmla="*/ 2147483647 w 94" name="T46"/>
              <a:gd fmla="*/ 2147483647 h 140" name="T47"/>
              <a:gd fmla="*/ 2147483647 w 94" name="T48"/>
              <a:gd fmla="*/ 2147483647 h 140" name="T49"/>
              <a:gd fmla="*/ 2147483647 w 94" name="T50"/>
              <a:gd fmla="*/ 2147483647 h 140" name="T51"/>
              <a:gd fmla="*/ 2147483647 w 94" name="T52"/>
              <a:gd fmla="*/ 2147483647 h 140" name="T53"/>
              <a:gd fmla="*/ 2147483647 w 94" name="T54"/>
              <a:gd fmla="*/ 2147483647 h 140" name="T55"/>
              <a:gd fmla="*/ 2147483647 w 94" name="T56"/>
              <a:gd fmla="*/ 2147483647 h 140" name="T57"/>
              <a:gd fmla="*/ 2147483647 w 94" name="T58"/>
              <a:gd fmla="*/ 2147483647 h 140" name="T59"/>
              <a:gd fmla="*/ 2147483647 w 94" name="T60"/>
              <a:gd fmla="*/ 2147483647 h 140" name="T61"/>
              <a:gd fmla="*/ 2147483647 w 94" name="T62"/>
              <a:gd fmla="*/ 2147483647 h 140" name="T63"/>
              <a:gd fmla="*/ 2147483647 w 94" name="T64"/>
              <a:gd fmla="*/ 2147483647 h 140" name="T65"/>
              <a:gd fmla="*/ 2147483647 w 94" name="T66"/>
              <a:gd fmla="*/ 2147483647 h 140" name="T67"/>
              <a:gd fmla="*/ 2147483647 w 94" name="T68"/>
              <a:gd fmla="*/ 2147483647 h 140" name="T69"/>
              <a:gd fmla="*/ 0 60000 65536" name="T70"/>
              <a:gd fmla="*/ 0 60000 65536" name="T71"/>
              <a:gd fmla="*/ 0 60000 65536" name="T72"/>
              <a:gd fmla="*/ 0 60000 65536" name="T73"/>
              <a:gd fmla="*/ 0 60000 65536" name="T74"/>
              <a:gd fmla="*/ 0 60000 65536" name="T75"/>
              <a:gd fmla="*/ 0 60000 65536" name="T76"/>
              <a:gd fmla="*/ 0 60000 65536" name="T77"/>
              <a:gd fmla="*/ 0 60000 65536" name="T78"/>
              <a:gd fmla="*/ 0 60000 65536" name="T79"/>
              <a:gd fmla="*/ 0 60000 65536" name="T80"/>
              <a:gd fmla="*/ 0 60000 65536" name="T81"/>
              <a:gd fmla="*/ 0 60000 65536" name="T82"/>
              <a:gd fmla="*/ 0 60000 65536" name="T83"/>
              <a:gd fmla="*/ 0 60000 65536" name="T84"/>
              <a:gd fmla="*/ 0 60000 65536" name="T85"/>
              <a:gd fmla="*/ 0 60000 65536" name="T86"/>
              <a:gd fmla="*/ 0 60000 65536" name="T87"/>
              <a:gd fmla="*/ 0 60000 65536" name="T88"/>
              <a:gd fmla="*/ 0 60000 65536" name="T89"/>
              <a:gd fmla="*/ 0 60000 65536" name="T90"/>
              <a:gd fmla="*/ 0 60000 65536" name="T91"/>
              <a:gd fmla="*/ 0 60000 65536" name="T92"/>
              <a:gd fmla="*/ 0 60000 65536" name="T93"/>
              <a:gd fmla="*/ 0 60000 65536" name="T94"/>
              <a:gd fmla="*/ 0 60000 65536" name="T95"/>
              <a:gd fmla="*/ 0 60000 65536" name="T96"/>
              <a:gd fmla="*/ 0 60000 65536" name="T97"/>
              <a:gd fmla="*/ 0 60000 65536" name="T98"/>
              <a:gd fmla="*/ 0 60000 65536" name="T99"/>
              <a:gd fmla="*/ 0 60000 65536" name="T100"/>
              <a:gd fmla="*/ 0 60000 65536" name="T101"/>
              <a:gd fmla="*/ 0 60000 65536" name="T102"/>
              <a:gd fmla="*/ 0 60000 65536" name="T103"/>
              <a:gd fmla="*/ 0 60000 65536" name="T104"/>
              <a:gd fmla="*/ 0 w 94" name="T105"/>
              <a:gd fmla="*/ 0 h 140" name="T106"/>
              <a:gd fmla="*/ 94 w 94" name="T107"/>
              <a:gd fmla="*/ 140 h 140" name="T108"/>
            </a:gdLst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b="T108" l="T105" r="T107" t="T106"/>
            <a:pathLst>
              <a:path h="140" w="94">
                <a:moveTo>
                  <a:pt x="85" y="44"/>
                </a:moveTo>
                <a:cubicBezTo>
                  <a:pt x="84" y="77"/>
                  <a:pt x="61" y="85"/>
                  <a:pt x="45" y="90"/>
                </a:cubicBezTo>
                <a:cubicBezTo>
                  <a:pt x="31" y="94"/>
                  <a:pt x="26" y="96"/>
                  <a:pt x="26" y="105"/>
                </a:cubicBezTo>
                <a:cubicBezTo>
                  <a:pt x="26" y="108"/>
                  <a:pt x="26" y="108"/>
                  <a:pt x="26" y="108"/>
                </a:cubicBezTo>
                <a:cubicBezTo>
                  <a:pt x="31" y="111"/>
                  <a:pt x="35" y="116"/>
                  <a:pt x="35" y="123"/>
                </a:cubicBezTo>
                <a:cubicBezTo>
                  <a:pt x="35" y="132"/>
                  <a:pt x="27" y="140"/>
                  <a:pt x="17" y="140"/>
                </a:cubicBezTo>
                <a:cubicBezTo>
                  <a:pt x="8" y="140"/>
                  <a:pt x="0" y="132"/>
                  <a:pt x="0" y="123"/>
                </a:cubicBezTo>
                <a:cubicBezTo>
                  <a:pt x="0" y="116"/>
                  <a:pt x="3" y="111"/>
                  <a:pt x="9" y="108"/>
                </a:cubicBezTo>
                <a:cubicBezTo>
                  <a:pt x="9" y="33"/>
                  <a:pt x="9" y="33"/>
                  <a:pt x="9" y="33"/>
                </a:cubicBezTo>
                <a:cubicBezTo>
                  <a:pt x="3" y="29"/>
                  <a:pt x="0" y="24"/>
                  <a:pt x="0" y="17"/>
                </a:cubicBezTo>
                <a:cubicBezTo>
                  <a:pt x="0" y="8"/>
                  <a:pt x="8" y="0"/>
                  <a:pt x="17" y="0"/>
                </a:cubicBezTo>
                <a:cubicBezTo>
                  <a:pt x="27" y="0"/>
                  <a:pt x="35" y="8"/>
                  <a:pt x="35" y="17"/>
                </a:cubicBezTo>
                <a:cubicBezTo>
                  <a:pt x="35" y="24"/>
                  <a:pt x="31" y="29"/>
                  <a:pt x="26" y="33"/>
                </a:cubicBezTo>
                <a:cubicBezTo>
                  <a:pt x="26" y="78"/>
                  <a:pt x="26" y="78"/>
                  <a:pt x="26" y="78"/>
                </a:cubicBezTo>
                <a:cubicBezTo>
                  <a:pt x="31" y="76"/>
                  <a:pt x="36" y="74"/>
                  <a:pt x="40" y="73"/>
                </a:cubicBezTo>
                <a:cubicBezTo>
                  <a:pt x="57" y="67"/>
                  <a:pt x="67" y="63"/>
                  <a:pt x="67" y="44"/>
                </a:cubicBezTo>
                <a:cubicBezTo>
                  <a:pt x="62" y="41"/>
                  <a:pt x="58" y="36"/>
                  <a:pt x="58" y="29"/>
                </a:cubicBezTo>
                <a:cubicBezTo>
                  <a:pt x="58" y="19"/>
                  <a:pt x="66" y="11"/>
                  <a:pt x="76" y="11"/>
                </a:cubicBezTo>
                <a:cubicBezTo>
                  <a:pt x="86" y="11"/>
                  <a:pt x="94" y="19"/>
                  <a:pt x="94" y="29"/>
                </a:cubicBezTo>
                <a:cubicBezTo>
                  <a:pt x="94" y="36"/>
                  <a:pt x="90" y="41"/>
                  <a:pt x="85" y="44"/>
                </a:cubicBezTo>
                <a:close/>
                <a:moveTo>
                  <a:pt x="17" y="9"/>
                </a:moveTo>
                <a:cubicBezTo>
                  <a:pt x="13" y="9"/>
                  <a:pt x="9" y="12"/>
                  <a:pt x="9" y="17"/>
                </a:cubicBezTo>
                <a:cubicBezTo>
                  <a:pt x="9" y="22"/>
                  <a:pt x="13" y="26"/>
                  <a:pt x="17" y="26"/>
                </a:cubicBezTo>
                <a:cubicBezTo>
                  <a:pt x="22" y="26"/>
                  <a:pt x="26" y="22"/>
                  <a:pt x="26" y="17"/>
                </a:cubicBezTo>
                <a:cubicBezTo>
                  <a:pt x="26" y="12"/>
                  <a:pt x="22" y="9"/>
                  <a:pt x="17" y="9"/>
                </a:cubicBezTo>
                <a:close/>
                <a:moveTo>
                  <a:pt x="17" y="114"/>
                </a:moveTo>
                <a:cubicBezTo>
                  <a:pt x="13" y="114"/>
                  <a:pt x="9" y="118"/>
                  <a:pt x="9" y="123"/>
                </a:cubicBezTo>
                <a:cubicBezTo>
                  <a:pt x="9" y="128"/>
                  <a:pt x="13" y="132"/>
                  <a:pt x="17" y="132"/>
                </a:cubicBezTo>
                <a:cubicBezTo>
                  <a:pt x="22" y="132"/>
                  <a:pt x="26" y="128"/>
                  <a:pt x="26" y="123"/>
                </a:cubicBezTo>
                <a:cubicBezTo>
                  <a:pt x="26" y="118"/>
                  <a:pt x="22" y="114"/>
                  <a:pt x="17" y="114"/>
                </a:cubicBezTo>
                <a:close/>
                <a:moveTo>
                  <a:pt x="76" y="20"/>
                </a:moveTo>
                <a:cubicBezTo>
                  <a:pt x="71" y="20"/>
                  <a:pt x="67" y="24"/>
                  <a:pt x="67" y="29"/>
                </a:cubicBezTo>
                <a:cubicBezTo>
                  <a:pt x="67" y="34"/>
                  <a:pt x="71" y="38"/>
                  <a:pt x="76" y="38"/>
                </a:cubicBezTo>
                <a:cubicBezTo>
                  <a:pt x="81" y="38"/>
                  <a:pt x="85" y="34"/>
                  <a:pt x="85" y="29"/>
                </a:cubicBezTo>
                <a:cubicBezTo>
                  <a:pt x="85" y="24"/>
                  <a:pt x="81" y="20"/>
                  <a:pt x="76" y="20"/>
                </a:cubicBezTo>
                <a:close/>
              </a:path>
            </a:pathLst>
          </a:custGeom>
          <a:solidFill>
            <a:srgbClr val="F4F5F7"/>
          </a:solidFill>
          <a:ln>
            <a:noFill/>
          </a:ln>
        </p:spPr>
        <p:txBody>
          <a:bodyPr bIns="34290" lIns="68580" rIns="68580" tIns="34290"/>
          <a:lstStyle/>
          <a:p>
            <a:endParaRPr altLang="en-US" lang="zh-CN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5" name="Oval 10"/>
          <p:cNvSpPr>
            <a:spLocks noChangeArrowheads="1"/>
          </p:cNvSpPr>
          <p:nvPr/>
        </p:nvSpPr>
        <p:spPr bwMode="auto">
          <a:xfrm rot="2700000">
            <a:off x="5278573" y="1610671"/>
            <a:ext cx="713579" cy="705694"/>
          </a:xfrm>
          <a:prstGeom prst="roundRect">
            <a:avLst/>
          </a:prstGeom>
          <a:solidFill>
            <a:srgbClr val="886D27"/>
          </a:solidFill>
          <a:ln>
            <a:noFill/>
          </a:ln>
        </p:spPr>
        <p:txBody>
          <a:bodyPr bIns="0" lIns="0" rIns="0" tIns="0"/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>
              <a:buFont charset="0" panose="020b0604020202020204" pitchFamily="34" typeface="Arial"/>
              <a:buNone/>
            </a:pPr>
            <a:endParaRPr altLang="zh-CN" lang="zh-CN" sz="2100">
              <a:solidFill>
                <a:schemeClr val="tx1">
                  <a:lumMod val="65000"/>
                  <a:lumOff val="35000"/>
                </a:schemeClr>
              </a:solidFill>
              <a:latin charset="-122" panose="020b0503020204020204" pitchFamily="34" typeface="微软雅黑"/>
              <a:ea charset="-122" panose="020b0503020204020204" pitchFamily="34" typeface="微软雅黑"/>
              <a:sym charset="-122" panose="020b0503020204020204" pitchFamily="34" typeface="微软雅黑"/>
            </a:endParaRPr>
          </a:p>
        </p:txBody>
      </p:sp>
      <p:sp>
        <p:nvSpPr>
          <p:cNvPr id="46" name="Freeform 11"/>
          <p:cNvSpPr>
            <a:spLocks noChangeArrowheads="1" noEditPoints="1"/>
          </p:cNvSpPr>
          <p:nvPr/>
        </p:nvSpPr>
        <p:spPr bwMode="auto">
          <a:xfrm>
            <a:off x="5472686" y="1809774"/>
            <a:ext cx="325642" cy="320479"/>
          </a:xfrm>
          <a:custGeom>
            <a:gdLst>
              <a:gd fmla="*/ 2147483647 w 152" name="T0"/>
              <a:gd fmla="*/ 2147483647 h 152" name="T1"/>
              <a:gd fmla="*/ 2147483647 w 152" name="T2"/>
              <a:gd fmla="*/ 2147483647 h 152" name="T3"/>
              <a:gd fmla="*/ 2147483647 w 152" name="T4"/>
              <a:gd fmla="*/ 2147483647 h 152" name="T5"/>
              <a:gd fmla="*/ 2147483647 w 152" name="T6"/>
              <a:gd fmla="*/ 2147483647 h 152" name="T7"/>
              <a:gd fmla="*/ 0 w 152" name="T8"/>
              <a:gd fmla="*/ 2147483647 h 152" name="T9"/>
              <a:gd fmla="*/ 2147483647 w 152" name="T10"/>
              <a:gd fmla="*/ 0 h 152" name="T11"/>
              <a:gd fmla="*/ 2147483647 w 152" name="T12"/>
              <a:gd fmla="*/ 2147483647 h 152" name="T13"/>
              <a:gd fmla="*/ 2147483647 w 152" name="T14"/>
              <a:gd fmla="*/ 2147483647 h 152" name="T15"/>
              <a:gd fmla="*/ 2147483647 w 152" name="T16"/>
              <a:gd fmla="*/ 2147483647 h 152" name="T17"/>
              <a:gd fmla="*/ 2147483647 w 152" name="T18"/>
              <a:gd fmla="*/ 2147483647 h 152" name="T19"/>
              <a:gd fmla="*/ 2147483647 w 152" name="T20"/>
              <a:gd fmla="*/ 2147483647 h 152" name="T21"/>
              <a:gd fmla="*/ 2147483647 w 152" name="T22"/>
              <a:gd fmla="*/ 2147483647 h 152" name="T23"/>
              <a:gd fmla="*/ 2147483647 w 152" name="T24"/>
              <a:gd fmla="*/ 2147483647 h 152" name="T25"/>
              <a:gd fmla="*/ 2147483647 w 152" name="T26"/>
              <a:gd fmla="*/ 2147483647 h 152" name="T27"/>
              <a:gd fmla="*/ 2147483647 w 152" name="T28"/>
              <a:gd fmla="*/ 2147483647 h 152" name="T29"/>
              <a:gd fmla="*/ 2147483647 w 152" name="T30"/>
              <a:gd fmla="*/ 2147483647 h 152" name="T31"/>
              <a:gd fmla="*/ 0 60000 65536" name="T32"/>
              <a:gd fmla="*/ 0 60000 65536" name="T33"/>
              <a:gd fmla="*/ 0 60000 65536" name="T34"/>
              <a:gd fmla="*/ 0 60000 65536" name="T35"/>
              <a:gd fmla="*/ 0 60000 65536" name="T36"/>
              <a:gd fmla="*/ 0 60000 65536" name="T37"/>
              <a:gd fmla="*/ 0 60000 65536" name="T38"/>
              <a:gd fmla="*/ 0 60000 65536" name="T39"/>
              <a:gd fmla="*/ 0 60000 65536" name="T40"/>
              <a:gd fmla="*/ 0 60000 65536" name="T41"/>
              <a:gd fmla="*/ 0 60000 65536" name="T42"/>
              <a:gd fmla="*/ 0 60000 65536" name="T43"/>
              <a:gd fmla="*/ 0 60000 65536" name="T44"/>
              <a:gd fmla="*/ 0 60000 65536" name="T45"/>
              <a:gd fmla="*/ 0 60000 65536" name="T46"/>
              <a:gd fmla="*/ 0 60000 65536" name="T47"/>
              <a:gd fmla="*/ 0 w 152" name="T48"/>
              <a:gd fmla="*/ 0 h 152" name="T49"/>
              <a:gd fmla="*/ 152 w 152" name="T50"/>
              <a:gd fmla="*/ 152 h 152" name="T51"/>
            </a:gdLst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b="T51" l="T48" r="T50" t="T49"/>
            <a:pathLst>
              <a:path h="152" w="152">
                <a:moveTo>
                  <a:pt x="141" y="152"/>
                </a:moveTo>
                <a:cubicBezTo>
                  <a:pt x="138" y="152"/>
                  <a:pt x="135" y="151"/>
                  <a:pt x="132" y="148"/>
                </a:cubicBezTo>
                <a:cubicBezTo>
                  <a:pt x="101" y="117"/>
                  <a:pt x="101" y="117"/>
                  <a:pt x="101" y="117"/>
                </a:cubicBezTo>
                <a:cubicBezTo>
                  <a:pt x="90" y="124"/>
                  <a:pt x="78" y="128"/>
                  <a:pt x="65" y="128"/>
                </a:cubicBezTo>
                <a:cubicBezTo>
                  <a:pt x="29" y="128"/>
                  <a:pt x="0" y="100"/>
                  <a:pt x="0" y="64"/>
                </a:cubicBezTo>
                <a:cubicBezTo>
                  <a:pt x="0" y="28"/>
                  <a:pt x="29" y="0"/>
                  <a:pt x="65" y="0"/>
                </a:cubicBezTo>
                <a:cubicBezTo>
                  <a:pt x="100" y="0"/>
                  <a:pt x="129" y="28"/>
                  <a:pt x="129" y="64"/>
                </a:cubicBezTo>
                <a:cubicBezTo>
                  <a:pt x="129" y="77"/>
                  <a:pt x="125" y="90"/>
                  <a:pt x="118" y="100"/>
                </a:cubicBezTo>
                <a:cubicBezTo>
                  <a:pt x="149" y="132"/>
                  <a:pt x="149" y="132"/>
                  <a:pt x="149" y="132"/>
                </a:cubicBezTo>
                <a:cubicBezTo>
                  <a:pt x="151" y="134"/>
                  <a:pt x="152" y="137"/>
                  <a:pt x="152" y="140"/>
                </a:cubicBezTo>
                <a:cubicBezTo>
                  <a:pt x="152" y="147"/>
                  <a:pt x="147" y="152"/>
                  <a:pt x="141" y="152"/>
                </a:cubicBezTo>
                <a:close/>
                <a:moveTo>
                  <a:pt x="65" y="23"/>
                </a:moveTo>
                <a:cubicBezTo>
                  <a:pt x="42" y="23"/>
                  <a:pt x="24" y="41"/>
                  <a:pt x="24" y="64"/>
                </a:cubicBezTo>
                <a:cubicBezTo>
                  <a:pt x="24" y="87"/>
                  <a:pt x="42" y="105"/>
                  <a:pt x="65" y="105"/>
                </a:cubicBezTo>
                <a:cubicBezTo>
                  <a:pt x="87" y="105"/>
                  <a:pt x="106" y="87"/>
                  <a:pt x="106" y="64"/>
                </a:cubicBezTo>
                <a:cubicBezTo>
                  <a:pt x="106" y="41"/>
                  <a:pt x="87" y="23"/>
                  <a:pt x="65" y="23"/>
                </a:cubicBezTo>
                <a:close/>
              </a:path>
            </a:pathLst>
          </a:custGeom>
          <a:solidFill>
            <a:srgbClr val="F4F5F7"/>
          </a:solidFill>
          <a:ln>
            <a:noFill/>
          </a:ln>
        </p:spPr>
        <p:txBody>
          <a:bodyPr bIns="34290" lIns="68580" rIns="68580" tIns="34290"/>
          <a:lstStyle/>
          <a:p>
            <a:endParaRPr altLang="en-US" lang="zh-CN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7" name="TextBox 76"/>
          <p:cNvSpPr txBox="1"/>
          <p:nvPr/>
        </p:nvSpPr>
        <p:spPr>
          <a:xfrm>
            <a:off x="1009935" y="2678569"/>
            <a:ext cx="974397" cy="297180"/>
          </a:xfrm>
          <a:prstGeom prst="rect">
            <a:avLst/>
          </a:prstGeom>
          <a:noFill/>
        </p:spPr>
        <p:txBody>
          <a:bodyPr bIns="34290" lIns="68580" rIns="68580" rtlCol="0" tIns="34290" wrap="square">
            <a:spAutoFit/>
          </a:bodyPr>
          <a:lstStyle/>
          <a:p>
            <a:pPr algn="ctr"/>
            <a:r>
              <a:rPr altLang="en-US" b="1" lang="zh-CN" sz="1500">
                <a:solidFill>
                  <a:srgbClr val="886D27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添加标题</a:t>
            </a:r>
          </a:p>
        </p:txBody>
      </p:sp>
      <p:sp>
        <p:nvSpPr>
          <p:cNvPr id="48" name="文本框 47"/>
          <p:cNvSpPr txBox="1"/>
          <p:nvPr/>
        </p:nvSpPr>
        <p:spPr>
          <a:xfrm>
            <a:off x="757273" y="3091738"/>
            <a:ext cx="1479722" cy="603504"/>
          </a:xfrm>
          <a:prstGeom prst="rect">
            <a:avLst/>
          </a:prstGeom>
          <a:noFill/>
        </p:spPr>
        <p:txBody>
          <a:bodyPr bIns="34290" lIns="68580" rIns="68580" rtlCol="0" tIns="34290"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altLang="en-US" lang="zh-CN" sz="9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请在此添加文字说明，模板。请在此添加文字说明，模板。</a:t>
            </a:r>
          </a:p>
        </p:txBody>
      </p:sp>
      <p:sp>
        <p:nvSpPr>
          <p:cNvPr id="49" name="TextBox 76"/>
          <p:cNvSpPr txBox="1"/>
          <p:nvPr/>
        </p:nvSpPr>
        <p:spPr>
          <a:xfrm>
            <a:off x="3043728" y="1865697"/>
            <a:ext cx="974397" cy="297180"/>
          </a:xfrm>
          <a:prstGeom prst="rect">
            <a:avLst/>
          </a:prstGeom>
          <a:noFill/>
        </p:spPr>
        <p:txBody>
          <a:bodyPr bIns="34290" lIns="68580" rIns="68580" rtlCol="0" tIns="34290" wrap="square">
            <a:spAutoFit/>
          </a:bodyPr>
          <a:lstStyle/>
          <a:p>
            <a:pPr algn="ctr"/>
            <a:r>
              <a:rPr altLang="en-US" b="1" lang="zh-CN" sz="1500">
                <a:solidFill>
                  <a:srgbClr val="BF8714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添加标题</a:t>
            </a:r>
          </a:p>
        </p:txBody>
      </p:sp>
      <p:sp>
        <p:nvSpPr>
          <p:cNvPr id="50" name="文本框 49"/>
          <p:cNvSpPr txBox="1"/>
          <p:nvPr/>
        </p:nvSpPr>
        <p:spPr>
          <a:xfrm>
            <a:off x="2791066" y="2278865"/>
            <a:ext cx="1479722" cy="603504"/>
          </a:xfrm>
          <a:prstGeom prst="rect">
            <a:avLst/>
          </a:prstGeom>
          <a:noFill/>
        </p:spPr>
        <p:txBody>
          <a:bodyPr bIns="34290" lIns="68580" rIns="68580" rtlCol="0" tIns="34290"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altLang="en-US" lang="zh-CN" sz="9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请在此添加文字说明，模板。请在此添加文字说明，模板。</a:t>
            </a:r>
          </a:p>
        </p:txBody>
      </p:sp>
      <p:sp>
        <p:nvSpPr>
          <p:cNvPr id="51" name="TextBox 76"/>
          <p:cNvSpPr txBox="1"/>
          <p:nvPr/>
        </p:nvSpPr>
        <p:spPr>
          <a:xfrm>
            <a:off x="5151567" y="2678569"/>
            <a:ext cx="974397" cy="297180"/>
          </a:xfrm>
          <a:prstGeom prst="rect">
            <a:avLst/>
          </a:prstGeom>
          <a:noFill/>
        </p:spPr>
        <p:txBody>
          <a:bodyPr bIns="34290" lIns="68580" rIns="68580" rtlCol="0" tIns="34290" wrap="square">
            <a:spAutoFit/>
          </a:bodyPr>
          <a:lstStyle/>
          <a:p>
            <a:pPr algn="ctr"/>
            <a:r>
              <a:rPr altLang="en-US" b="1" lang="zh-CN" sz="1500">
                <a:solidFill>
                  <a:srgbClr val="886D27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添加标题</a:t>
            </a:r>
          </a:p>
        </p:txBody>
      </p:sp>
      <p:sp>
        <p:nvSpPr>
          <p:cNvPr id="52" name="文本框 51"/>
          <p:cNvSpPr txBox="1"/>
          <p:nvPr/>
        </p:nvSpPr>
        <p:spPr>
          <a:xfrm>
            <a:off x="4898904" y="3091738"/>
            <a:ext cx="1479722" cy="603504"/>
          </a:xfrm>
          <a:prstGeom prst="rect">
            <a:avLst/>
          </a:prstGeom>
          <a:noFill/>
        </p:spPr>
        <p:txBody>
          <a:bodyPr bIns="34290" lIns="68580" rIns="68580" rtlCol="0" tIns="34290"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altLang="en-US" lang="zh-CN" sz="9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请在此添加文字说明，模板。请在此添加文字说明，模板。</a:t>
            </a:r>
          </a:p>
        </p:txBody>
      </p:sp>
      <p:sp>
        <p:nvSpPr>
          <p:cNvPr id="53" name="TextBox 76"/>
          <p:cNvSpPr txBox="1"/>
          <p:nvPr/>
        </p:nvSpPr>
        <p:spPr>
          <a:xfrm>
            <a:off x="7150817" y="1865697"/>
            <a:ext cx="974397" cy="297180"/>
          </a:xfrm>
          <a:prstGeom prst="rect">
            <a:avLst/>
          </a:prstGeom>
          <a:noFill/>
        </p:spPr>
        <p:txBody>
          <a:bodyPr bIns="34290" lIns="68580" rIns="68580" rtlCol="0" tIns="34290" wrap="square">
            <a:spAutoFit/>
          </a:bodyPr>
          <a:lstStyle/>
          <a:p>
            <a:pPr algn="ctr"/>
            <a:r>
              <a:rPr altLang="en-US" b="1" lang="zh-CN" sz="1500">
                <a:solidFill>
                  <a:srgbClr val="BF8714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添加标题</a:t>
            </a:r>
          </a:p>
        </p:txBody>
      </p:sp>
      <p:sp>
        <p:nvSpPr>
          <p:cNvPr id="54" name="文本框 53"/>
          <p:cNvSpPr txBox="1"/>
          <p:nvPr/>
        </p:nvSpPr>
        <p:spPr>
          <a:xfrm>
            <a:off x="6898156" y="2278865"/>
            <a:ext cx="1479722" cy="603504"/>
          </a:xfrm>
          <a:prstGeom prst="rect">
            <a:avLst/>
          </a:prstGeom>
          <a:noFill/>
        </p:spPr>
        <p:txBody>
          <a:bodyPr bIns="34290" lIns="68580" rIns="68580" rtlCol="0" tIns="34290"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altLang="en-US" lang="zh-CN" sz="9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请在此添加文字说明，模板。请在此添加文字说明，模板。</a:t>
            </a:r>
          </a:p>
        </p:txBody>
      </p:sp>
    </p:spTree>
  </p:cSld>
  <p:clrMapOvr>
    <a:masterClrMapping/>
  </p:clrMapOvr>
  <mc:AlternateContent>
    <mc:Choice Requires="p14">
      <p:transition p14:dur="2000" spd="slow"/>
    </mc:Choice>
    <mc:Fallback>
      <p:transition spd="slow"/>
    </mc:Fallback>
  </mc:AlternateContent>
  <p:timing/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E7ED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3" name="组合 2"/>
          <p:cNvGrpSpPr/>
          <p:nvPr/>
        </p:nvGrpSpPr>
        <p:grpSpPr>
          <a:xfrm>
            <a:off x="650443" y="148654"/>
            <a:ext cx="2829897" cy="622314"/>
            <a:chOff x="822390" y="235742"/>
            <a:chExt cx="3773196" cy="829751"/>
          </a:xfrm>
        </p:grpSpPr>
        <p:sp>
          <p:nvSpPr>
            <p:cNvPr id="7" name="TextBox 76"/>
            <p:cNvSpPr txBox="1"/>
            <p:nvPr/>
          </p:nvSpPr>
          <p:spPr>
            <a:xfrm>
              <a:off x="822390" y="235742"/>
              <a:ext cx="1767840" cy="426719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lang="zh-CN" sz="1500">
                  <a:solidFill>
                    <a:srgbClr val="BF8714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此处添加标题</a:t>
              </a: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822390" y="568947"/>
              <a:ext cx="3773196" cy="491743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altLang="zh-CN" lang="en-US" sz="700">
                  <a:solidFill>
                    <a:schemeClr val="tx1">
                      <a:lumMod val="65000"/>
                      <a:lumOff val="3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Please add a text description here, rice husk spring and autumn advertising templates.</a:t>
              </a:r>
            </a:p>
          </p:txBody>
        </p:sp>
      </p:grpSp>
      <p:sp>
        <p:nvSpPr>
          <p:cNvPr id="34" name="TextBox 76"/>
          <p:cNvSpPr txBox="1"/>
          <p:nvPr/>
        </p:nvSpPr>
        <p:spPr>
          <a:xfrm>
            <a:off x="105582" y="197898"/>
            <a:ext cx="540385" cy="480060"/>
          </a:xfrm>
          <a:prstGeom prst="rect">
            <a:avLst/>
          </a:prstGeom>
          <a:noFill/>
        </p:spPr>
        <p:txBody>
          <a:bodyPr bIns="34290" lIns="68580" rIns="68580" rtlCol="0" tIns="34290" wrap="none">
            <a:spAutoFit/>
          </a:bodyPr>
          <a:lstStyle/>
          <a:p>
            <a:r>
              <a:rPr altLang="zh-CN" lang="en-US" sz="2700">
                <a:solidFill>
                  <a:srgbClr val="BF8714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01</a:t>
            </a:r>
          </a:p>
        </p:txBody>
      </p:sp>
      <p:cxnSp>
        <p:nvCxnSpPr>
          <p:cNvPr id="35" name="直接连接符 34"/>
          <p:cNvCxnSpPr/>
          <p:nvPr/>
        </p:nvCxnSpPr>
        <p:spPr>
          <a:xfrm flipH="1">
            <a:off x="650443" y="175152"/>
            <a:ext cx="0" cy="530239"/>
          </a:xfrm>
          <a:prstGeom prst="line">
            <a:avLst/>
          </a:prstGeom>
          <a:ln w="28575">
            <a:solidFill>
              <a:srgbClr val="BF87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饼形 3"/>
          <p:cNvSpPr/>
          <p:nvPr/>
        </p:nvSpPr>
        <p:spPr>
          <a:xfrm flipV="1" rot="10800000">
            <a:off x="5073033" y="1671138"/>
            <a:ext cx="1101165" cy="2564708"/>
          </a:xfrm>
          <a:prstGeom prst="triangle">
            <a:avLst/>
          </a:prstGeom>
          <a:solidFill>
            <a:srgbClr val="886D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34290" lIns="68580" rIns="68580" rtlCol="0" tIns="34290"/>
          <a:lstStyle/>
          <a:p>
            <a:pPr algn="ctr"/>
            <a:endParaRPr altLang="en-US" lang="zh-CN" sz="9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饼形 3"/>
          <p:cNvSpPr/>
          <p:nvPr/>
        </p:nvSpPr>
        <p:spPr>
          <a:xfrm flipV="1" rot="10800000">
            <a:off x="6115431" y="1021702"/>
            <a:ext cx="1101165" cy="3214142"/>
          </a:xfrm>
          <a:prstGeom prst="triangle">
            <a:avLst/>
          </a:prstGeom>
          <a:solidFill>
            <a:srgbClr val="BF87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34290" lIns="68580" rIns="68580" rtlCol="0" tIns="34290"/>
          <a:lstStyle/>
          <a:p>
            <a:pPr algn="ctr"/>
            <a:endParaRPr altLang="en-US" lang="zh-CN" sz="9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饼形 3"/>
          <p:cNvSpPr/>
          <p:nvPr/>
        </p:nvSpPr>
        <p:spPr>
          <a:xfrm flipV="1" rot="10800000">
            <a:off x="4016642" y="1769165"/>
            <a:ext cx="1101165" cy="2466679"/>
          </a:xfrm>
          <a:prstGeom prst="triangle">
            <a:avLst/>
          </a:prstGeom>
          <a:solidFill>
            <a:srgbClr val="BF87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34290" lIns="68580" rIns="68580" rtlCol="0" tIns="34290"/>
          <a:lstStyle/>
          <a:p>
            <a:pPr algn="ctr"/>
            <a:endParaRPr altLang="en-US" lang="zh-CN" sz="9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饼形 3"/>
          <p:cNvSpPr/>
          <p:nvPr/>
        </p:nvSpPr>
        <p:spPr>
          <a:xfrm flipV="1" rot="10800000">
            <a:off x="7171821" y="1769165"/>
            <a:ext cx="1099767" cy="2466679"/>
          </a:xfrm>
          <a:prstGeom prst="triangle">
            <a:avLst/>
          </a:prstGeom>
          <a:solidFill>
            <a:srgbClr val="886D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34290" lIns="68580" rIns="68580" rtlCol="0" tIns="34290"/>
          <a:lstStyle/>
          <a:p>
            <a:pPr algn="ctr"/>
            <a:endParaRPr altLang="en-US" lang="zh-CN" sz="9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2" name="TextBox 76"/>
          <p:cNvSpPr txBox="1"/>
          <p:nvPr/>
        </p:nvSpPr>
        <p:spPr>
          <a:xfrm>
            <a:off x="4180137" y="4367617"/>
            <a:ext cx="746191" cy="205740"/>
          </a:xfrm>
          <a:prstGeom prst="rect">
            <a:avLst/>
          </a:prstGeom>
          <a:noFill/>
          <a:effectLst/>
        </p:spPr>
        <p:txBody>
          <a:bodyPr bIns="34290" lIns="68580" rIns="68580" rtlCol="0" tIns="34290" wrap="square">
            <a:spAutoFit/>
          </a:bodyPr>
          <a:lstStyle/>
          <a:p>
            <a:pPr algn="ctr"/>
            <a:r>
              <a:rPr altLang="en-US" lang="zh-CN" sz="9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添加标题</a:t>
            </a:r>
          </a:p>
        </p:txBody>
      </p:sp>
      <p:sp>
        <p:nvSpPr>
          <p:cNvPr id="13" name="TextBox 76"/>
          <p:cNvSpPr txBox="1"/>
          <p:nvPr/>
        </p:nvSpPr>
        <p:spPr>
          <a:xfrm>
            <a:off x="5236526" y="4367617"/>
            <a:ext cx="746191" cy="205740"/>
          </a:xfrm>
          <a:prstGeom prst="rect">
            <a:avLst/>
          </a:prstGeom>
          <a:noFill/>
          <a:effectLst/>
        </p:spPr>
        <p:txBody>
          <a:bodyPr bIns="34290" lIns="68580" rIns="68580" rtlCol="0" tIns="34290" wrap="square">
            <a:spAutoFit/>
          </a:bodyPr>
          <a:lstStyle/>
          <a:p>
            <a:pPr algn="ctr"/>
            <a:r>
              <a:rPr altLang="en-US" lang="zh-CN" sz="9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添加标题</a:t>
            </a:r>
          </a:p>
        </p:txBody>
      </p:sp>
      <p:sp>
        <p:nvSpPr>
          <p:cNvPr id="14" name="TextBox 76"/>
          <p:cNvSpPr txBox="1"/>
          <p:nvPr/>
        </p:nvSpPr>
        <p:spPr>
          <a:xfrm>
            <a:off x="6292921" y="4367617"/>
            <a:ext cx="746191" cy="205740"/>
          </a:xfrm>
          <a:prstGeom prst="rect">
            <a:avLst/>
          </a:prstGeom>
          <a:noFill/>
          <a:effectLst/>
        </p:spPr>
        <p:txBody>
          <a:bodyPr bIns="34290" lIns="68580" rIns="68580" rtlCol="0" tIns="34290" wrap="square">
            <a:spAutoFit/>
          </a:bodyPr>
          <a:lstStyle/>
          <a:p>
            <a:pPr algn="ctr"/>
            <a:r>
              <a:rPr altLang="en-US" lang="zh-CN" sz="9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添加标题</a:t>
            </a:r>
          </a:p>
        </p:txBody>
      </p:sp>
      <p:sp>
        <p:nvSpPr>
          <p:cNvPr id="15" name="TextBox 76"/>
          <p:cNvSpPr txBox="1"/>
          <p:nvPr/>
        </p:nvSpPr>
        <p:spPr>
          <a:xfrm>
            <a:off x="7349312" y="4367617"/>
            <a:ext cx="746191" cy="205740"/>
          </a:xfrm>
          <a:prstGeom prst="rect">
            <a:avLst/>
          </a:prstGeom>
          <a:noFill/>
          <a:effectLst/>
        </p:spPr>
        <p:txBody>
          <a:bodyPr bIns="34290" lIns="68580" rIns="68580" rtlCol="0" tIns="34290" wrap="square">
            <a:spAutoFit/>
          </a:bodyPr>
          <a:lstStyle/>
          <a:p>
            <a:pPr algn="ctr"/>
            <a:r>
              <a:rPr altLang="en-US" lang="zh-CN" sz="9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添加标题</a:t>
            </a:r>
          </a:p>
        </p:txBody>
      </p:sp>
      <p:sp>
        <p:nvSpPr>
          <p:cNvPr id="16" name="椭圆 15"/>
          <p:cNvSpPr>
            <a:spLocks noChangeAspect="1"/>
          </p:cNvSpPr>
          <p:nvPr/>
        </p:nvSpPr>
        <p:spPr>
          <a:xfrm>
            <a:off x="5567763" y="4092043"/>
            <a:ext cx="96534" cy="85839"/>
          </a:xfrm>
          <a:prstGeom prst="ellipse">
            <a:avLst/>
          </a:prstGeom>
          <a:solidFill>
            <a:srgbClr val="E7ED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34290" lIns="68580" rIns="68580" tIns="34290"/>
          <a:lstStyle/>
          <a:p>
            <a:pPr algn="ctr">
              <a:defRPr/>
            </a:pPr>
            <a:endParaRPr altLang="en-US" lang="zh-CN" sz="1100">
              <a:solidFill>
                <a:schemeClr val="tx1">
                  <a:lumMod val="65000"/>
                  <a:lumOff val="35000"/>
                </a:schemeClr>
              </a:solidFill>
              <a:latin charset="-128" panose="020b0700000000000000" pitchFamily="34" typeface="Adobe 繁黑體 Std B"/>
              <a:ea charset="-128" panose="020b0700000000000000" pitchFamily="34" typeface="Adobe 繁黑體 Std B"/>
            </a:endParaRPr>
          </a:p>
        </p:txBody>
      </p:sp>
      <p:sp>
        <p:nvSpPr>
          <p:cNvPr id="17" name="椭圆 16"/>
          <p:cNvSpPr>
            <a:spLocks noChangeAspect="1"/>
          </p:cNvSpPr>
          <p:nvPr/>
        </p:nvSpPr>
        <p:spPr>
          <a:xfrm>
            <a:off x="4511374" y="4092043"/>
            <a:ext cx="97711" cy="85839"/>
          </a:xfrm>
          <a:prstGeom prst="ellipse">
            <a:avLst/>
          </a:prstGeom>
          <a:solidFill>
            <a:srgbClr val="E7ED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34290" lIns="68580" rIns="68580" tIns="34290"/>
          <a:lstStyle/>
          <a:p>
            <a:pPr algn="ctr">
              <a:defRPr/>
            </a:pPr>
            <a:endParaRPr altLang="en-US" lang="zh-CN" sz="1100">
              <a:solidFill>
                <a:schemeClr val="tx1">
                  <a:lumMod val="65000"/>
                  <a:lumOff val="35000"/>
                </a:schemeClr>
              </a:solidFill>
              <a:latin charset="-128" panose="020b0700000000000000" pitchFamily="34" typeface="Adobe 繁黑體 Std B"/>
              <a:ea charset="-128" panose="020b0700000000000000" pitchFamily="34" typeface="Adobe 繁黑體 Std B"/>
            </a:endParaRPr>
          </a:p>
        </p:txBody>
      </p:sp>
      <p:sp>
        <p:nvSpPr>
          <p:cNvPr id="18" name="椭圆 17"/>
          <p:cNvSpPr>
            <a:spLocks noChangeAspect="1"/>
          </p:cNvSpPr>
          <p:nvPr/>
        </p:nvSpPr>
        <p:spPr>
          <a:xfrm>
            <a:off x="6624155" y="4098189"/>
            <a:ext cx="96534" cy="84806"/>
          </a:xfrm>
          <a:prstGeom prst="ellipse">
            <a:avLst/>
          </a:prstGeom>
          <a:solidFill>
            <a:srgbClr val="E7ED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34290" lIns="68580" rIns="68580" tIns="34290"/>
          <a:lstStyle/>
          <a:p>
            <a:pPr algn="ctr">
              <a:defRPr/>
            </a:pPr>
            <a:endParaRPr altLang="en-US" lang="zh-CN" sz="1100">
              <a:solidFill>
                <a:schemeClr val="tx1">
                  <a:lumMod val="65000"/>
                  <a:lumOff val="35000"/>
                </a:schemeClr>
              </a:solidFill>
              <a:latin charset="-128" panose="020b0700000000000000" pitchFamily="34" typeface="Adobe 繁黑體 Std B"/>
              <a:ea charset="-128" panose="020b0700000000000000" pitchFamily="34" typeface="Adobe 繁黑體 Std B"/>
            </a:endParaRPr>
          </a:p>
        </p:txBody>
      </p:sp>
      <p:sp>
        <p:nvSpPr>
          <p:cNvPr id="19" name="椭圆 18"/>
          <p:cNvSpPr>
            <a:spLocks noChangeAspect="1"/>
          </p:cNvSpPr>
          <p:nvPr/>
        </p:nvSpPr>
        <p:spPr>
          <a:xfrm>
            <a:off x="7680545" y="4103105"/>
            <a:ext cx="96534" cy="84806"/>
          </a:xfrm>
          <a:prstGeom prst="ellipse">
            <a:avLst/>
          </a:prstGeom>
          <a:solidFill>
            <a:srgbClr val="E7ED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34290" lIns="68580" rIns="68580" tIns="34290"/>
          <a:lstStyle/>
          <a:p>
            <a:pPr algn="ctr">
              <a:defRPr/>
            </a:pPr>
            <a:endParaRPr altLang="en-US" lang="zh-CN" sz="1100">
              <a:solidFill>
                <a:schemeClr val="tx1">
                  <a:lumMod val="65000"/>
                  <a:lumOff val="35000"/>
                </a:schemeClr>
              </a:solidFill>
              <a:latin charset="-128" panose="020b0700000000000000" pitchFamily="34" typeface="Adobe 繁黑體 Std B"/>
              <a:ea charset="-128" panose="020b0700000000000000" pitchFamily="34" typeface="Adobe 繁黑體 Std B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871220" y="1685605"/>
            <a:ext cx="2756414" cy="1787015"/>
            <a:chOff x="1360233" y="2453777"/>
            <a:chExt cx="3675219" cy="2382686"/>
          </a:xfrm>
        </p:grpSpPr>
        <p:sp>
          <p:nvSpPr>
            <p:cNvPr id="21" name="文本框 20"/>
            <p:cNvSpPr txBox="1"/>
            <p:nvPr/>
          </p:nvSpPr>
          <p:spPr>
            <a:xfrm>
              <a:off x="1360233" y="3753090"/>
              <a:ext cx="3675219" cy="1072896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altLang="en-US" lang="zh-CN" sz="900">
                  <a:solidFill>
                    <a:schemeClr val="tx1">
                      <a:lumMod val="65000"/>
                      <a:lumOff val="3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请在此添加文字说明，模板。请在此添加文字说明，模板。请在此添加文字说明，模板。请在此添加文字说明，模板。请在此添加文字说明，模板。请在此添加文字说明，模板。</a:t>
              </a:r>
            </a:p>
          </p:txBody>
        </p:sp>
        <p:sp>
          <p:nvSpPr>
            <p:cNvPr id="22" name="TextBox 76"/>
            <p:cNvSpPr txBox="1"/>
            <p:nvPr/>
          </p:nvSpPr>
          <p:spPr>
            <a:xfrm>
              <a:off x="1470736" y="2453777"/>
              <a:ext cx="3151342" cy="548640"/>
            </a:xfrm>
            <a:prstGeom prst="rect">
              <a:avLst/>
            </a:prstGeom>
            <a:solidFill>
              <a:srgbClr val="BF8714"/>
            </a:solidFill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lang="zh-CN" sz="2100">
                  <a:solidFill>
                    <a:srgbClr val="F4F5F7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合计：99，000</a:t>
              </a:r>
            </a:p>
          </p:txBody>
        </p:sp>
        <p:sp>
          <p:nvSpPr>
            <p:cNvPr id="23" name="TextBox 76"/>
            <p:cNvSpPr txBox="1"/>
            <p:nvPr/>
          </p:nvSpPr>
          <p:spPr>
            <a:xfrm>
              <a:off x="1360233" y="3256212"/>
              <a:ext cx="3261846" cy="4876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z="1800">
                  <a:solidFill>
                    <a:schemeClr val="tx1">
                      <a:lumMod val="65000"/>
                      <a:lumOff val="3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此处添加您的副标题</a:t>
              </a:r>
            </a:p>
          </p:txBody>
        </p:sp>
      </p:grpSp>
    </p:spTree>
  </p:cSld>
  <p:clrMapOvr>
    <a:masterClrMapping/>
  </p:clrMapOvr>
  <mc:AlternateContent>
    <mc:Choice Requires="p14">
      <p:transition p14:dur="2000" spd="slow"/>
    </mc:Choice>
    <mc:Fallback>
      <p:transition spd="slow"/>
    </mc:Fallback>
  </mc:AlternateContent>
  <p:timing/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E7ED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3" name="组合 2"/>
          <p:cNvGrpSpPr/>
          <p:nvPr/>
        </p:nvGrpSpPr>
        <p:grpSpPr>
          <a:xfrm>
            <a:off x="650443" y="148654"/>
            <a:ext cx="2829897" cy="622314"/>
            <a:chOff x="822390" y="235742"/>
            <a:chExt cx="3773196" cy="829751"/>
          </a:xfrm>
        </p:grpSpPr>
        <p:sp>
          <p:nvSpPr>
            <p:cNvPr id="7" name="TextBox 76"/>
            <p:cNvSpPr txBox="1"/>
            <p:nvPr/>
          </p:nvSpPr>
          <p:spPr>
            <a:xfrm>
              <a:off x="822390" y="235742"/>
              <a:ext cx="1767840" cy="426719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lang="zh-CN" sz="1500">
                  <a:solidFill>
                    <a:srgbClr val="BF8714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此处添加标题</a:t>
              </a: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822390" y="568947"/>
              <a:ext cx="3773196" cy="491743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altLang="zh-CN" lang="en-US" sz="700">
                  <a:solidFill>
                    <a:schemeClr val="tx1">
                      <a:lumMod val="65000"/>
                      <a:lumOff val="3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Please add a text description here, rice husk spring and autumn advertising templates.</a:t>
              </a:r>
            </a:p>
          </p:txBody>
        </p:sp>
      </p:grpSp>
      <p:sp>
        <p:nvSpPr>
          <p:cNvPr id="34" name="TextBox 76"/>
          <p:cNvSpPr txBox="1"/>
          <p:nvPr/>
        </p:nvSpPr>
        <p:spPr>
          <a:xfrm>
            <a:off x="105582" y="197898"/>
            <a:ext cx="540385" cy="480060"/>
          </a:xfrm>
          <a:prstGeom prst="rect">
            <a:avLst/>
          </a:prstGeom>
          <a:noFill/>
        </p:spPr>
        <p:txBody>
          <a:bodyPr bIns="34290" lIns="68580" rIns="68580" rtlCol="0" tIns="34290" wrap="none">
            <a:spAutoFit/>
          </a:bodyPr>
          <a:lstStyle/>
          <a:p>
            <a:r>
              <a:rPr altLang="zh-CN" lang="en-US" sz="2700">
                <a:solidFill>
                  <a:srgbClr val="BF8714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01</a:t>
            </a:r>
          </a:p>
        </p:txBody>
      </p:sp>
      <p:cxnSp>
        <p:nvCxnSpPr>
          <p:cNvPr id="35" name="直接连接符 34"/>
          <p:cNvCxnSpPr/>
          <p:nvPr/>
        </p:nvCxnSpPr>
        <p:spPr>
          <a:xfrm flipH="1">
            <a:off x="650443" y="175152"/>
            <a:ext cx="0" cy="530239"/>
          </a:xfrm>
          <a:prstGeom prst="line">
            <a:avLst/>
          </a:prstGeom>
          <a:ln w="28575">
            <a:solidFill>
              <a:srgbClr val="BF87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椭圆 8"/>
          <p:cNvSpPr/>
          <p:nvPr/>
        </p:nvSpPr>
        <p:spPr>
          <a:xfrm>
            <a:off x="3289465" y="1487383"/>
            <a:ext cx="1380119" cy="1380119"/>
          </a:xfrm>
          <a:prstGeom prst="ellipse">
            <a:avLst/>
          </a:prstGeom>
          <a:solidFill>
            <a:srgbClr val="886D27"/>
          </a:solidFill>
          <a:ln w="98425">
            <a:solidFill>
              <a:srgbClr val="E7ED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34290" lIns="68580" rIns="68580" rtlCol="0" tIns="34290"/>
          <a:lstStyle/>
          <a:p>
            <a:pPr algn="ctr"/>
            <a:endParaRPr altLang="en-US" lang="zh-CN">
              <a:solidFill>
                <a:schemeClr val="bg1"/>
              </a:solidFill>
            </a:endParaRPr>
          </a:p>
        </p:txBody>
      </p:sp>
      <p:sp>
        <p:nvSpPr>
          <p:cNvPr id="10" name="椭圆 9"/>
          <p:cNvSpPr/>
          <p:nvPr/>
        </p:nvSpPr>
        <p:spPr>
          <a:xfrm>
            <a:off x="4474416" y="1487383"/>
            <a:ext cx="1380119" cy="1380119"/>
          </a:xfrm>
          <a:prstGeom prst="ellipse">
            <a:avLst/>
          </a:prstGeom>
          <a:solidFill>
            <a:srgbClr val="BF8714"/>
          </a:solidFill>
          <a:ln w="98425">
            <a:solidFill>
              <a:srgbClr val="E7ED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34290" lIns="68580" rIns="68580" rtlCol="0" tIns="34290"/>
          <a:lstStyle/>
          <a:p>
            <a:pPr algn="ctr"/>
            <a:endParaRPr altLang="en-US" lang="zh-CN">
              <a:solidFill>
                <a:schemeClr val="bg1"/>
              </a:solidFill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3289465" y="2627027"/>
            <a:ext cx="1380119" cy="1380119"/>
          </a:xfrm>
          <a:prstGeom prst="ellipse">
            <a:avLst/>
          </a:prstGeom>
          <a:solidFill>
            <a:srgbClr val="BF8714"/>
          </a:solidFill>
          <a:ln w="98425">
            <a:solidFill>
              <a:srgbClr val="E7ED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34290" lIns="68580" rIns="68580" rtlCol="0" tIns="34290"/>
          <a:lstStyle/>
          <a:p>
            <a:pPr algn="ctr"/>
            <a:endParaRPr altLang="en-US" lang="zh-CN">
              <a:solidFill>
                <a:schemeClr val="bg1"/>
              </a:solidFill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4474416" y="2627027"/>
            <a:ext cx="1380119" cy="1380119"/>
          </a:xfrm>
          <a:prstGeom prst="ellipse">
            <a:avLst/>
          </a:prstGeom>
          <a:solidFill>
            <a:srgbClr val="886D27"/>
          </a:solidFill>
          <a:ln w="98425">
            <a:solidFill>
              <a:srgbClr val="E7ED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34290" lIns="68580" rIns="68580" rtlCol="0" tIns="34290"/>
          <a:lstStyle/>
          <a:p>
            <a:pPr algn="ctr"/>
            <a:endParaRPr altLang="en-US" lang="zh-CN">
              <a:solidFill>
                <a:schemeClr val="bg1"/>
              </a:solidFill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4043129" y="2218393"/>
            <a:ext cx="1057742" cy="1057742"/>
          </a:xfrm>
          <a:prstGeom prst="ellipse">
            <a:avLst/>
          </a:prstGeom>
          <a:solidFill>
            <a:srgbClr val="E7ED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34290" lIns="68580" rIns="68580" rtlCol="0" tIns="34290"/>
          <a:lstStyle/>
          <a:p>
            <a:pPr algn="ctr"/>
            <a:endParaRPr altLang="en-US" lang="zh-CN">
              <a:solidFill>
                <a:schemeClr val="bg1"/>
              </a:solidFill>
            </a:endParaRPr>
          </a:p>
        </p:txBody>
      </p:sp>
      <p:sp>
        <p:nvSpPr>
          <p:cNvPr id="14" name="Freeform 16"/>
          <p:cNvSpPr>
            <a:spLocks noEditPoints="1"/>
          </p:cNvSpPr>
          <p:nvPr/>
        </p:nvSpPr>
        <p:spPr bwMode="auto">
          <a:xfrm>
            <a:off x="4336816" y="2436330"/>
            <a:ext cx="470368" cy="621868"/>
          </a:xfrm>
          <a:custGeom>
            <a:gdLst>
              <a:gd fmla="*/ 71 w 78" name="T0"/>
              <a:gd fmla="*/ 6 h 103" name="T1"/>
              <a:gd fmla="*/ 78 w 78" name="T2"/>
              <a:gd fmla="*/ 6 h 103" name="T3"/>
              <a:gd fmla="*/ 78 w 78" name="T4"/>
              <a:gd fmla="*/ 0 h 103" name="T5"/>
              <a:gd fmla="*/ 0 w 78" name="T6"/>
              <a:gd fmla="*/ 0 h 103" name="T7"/>
              <a:gd fmla="*/ 0 w 78" name="T8"/>
              <a:gd fmla="*/ 6 h 103" name="T9"/>
              <a:gd fmla="*/ 6 w 78" name="T10"/>
              <a:gd fmla="*/ 6 h 103" name="T11"/>
              <a:gd fmla="*/ 6 w 78" name="T12"/>
              <a:gd fmla="*/ 13 h 103" name="T13"/>
              <a:gd fmla="*/ 10 w 78" name="T14"/>
              <a:gd fmla="*/ 13 h 103" name="T15"/>
              <a:gd fmla="*/ 20 w 78" name="T16"/>
              <a:gd fmla="*/ 48 h 103" name="T17"/>
              <a:gd fmla="*/ 25 w 78" name="T18"/>
              <a:gd fmla="*/ 52 h 103" name="T19"/>
              <a:gd fmla="*/ 20 w 78" name="T20"/>
              <a:gd fmla="*/ 55 h 103" name="T21"/>
              <a:gd fmla="*/ 10 w 78" name="T22"/>
              <a:gd fmla="*/ 90 h 103" name="T23"/>
              <a:gd fmla="*/ 6 w 78" name="T24"/>
              <a:gd fmla="*/ 90 h 103" name="T25"/>
              <a:gd fmla="*/ 6 w 78" name="T26"/>
              <a:gd fmla="*/ 97 h 103" name="T27"/>
              <a:gd fmla="*/ 0 w 78" name="T28"/>
              <a:gd fmla="*/ 97 h 103" name="T29"/>
              <a:gd fmla="*/ 0 w 78" name="T30"/>
              <a:gd fmla="*/ 103 h 103" name="T31"/>
              <a:gd fmla="*/ 78 w 78" name="T32"/>
              <a:gd fmla="*/ 103 h 103" name="T33"/>
              <a:gd fmla="*/ 78 w 78" name="T34"/>
              <a:gd fmla="*/ 97 h 103" name="T35"/>
              <a:gd fmla="*/ 71 w 78" name="T36"/>
              <a:gd fmla="*/ 97 h 103" name="T37"/>
              <a:gd fmla="*/ 71 w 78" name="T38"/>
              <a:gd fmla="*/ 90 h 103" name="T39"/>
              <a:gd fmla="*/ 68 w 78" name="T40"/>
              <a:gd fmla="*/ 90 h 103" name="T41"/>
              <a:gd fmla="*/ 58 w 78" name="T42"/>
              <a:gd fmla="*/ 55 h 103" name="T43"/>
              <a:gd fmla="*/ 53 w 78" name="T44"/>
              <a:gd fmla="*/ 52 h 103" name="T45"/>
              <a:gd fmla="*/ 58 w 78" name="T46"/>
              <a:gd fmla="*/ 48 h 103" name="T47"/>
              <a:gd fmla="*/ 68 w 78" name="T48"/>
              <a:gd fmla="*/ 13 h 103" name="T49"/>
              <a:gd fmla="*/ 71 w 78" name="T50"/>
              <a:gd fmla="*/ 13 h 103" name="T51"/>
              <a:gd fmla="*/ 71 w 78" name="T52"/>
              <a:gd fmla="*/ 6 h 103" name="T53"/>
              <a:gd fmla="*/ 62 w 78" name="T54"/>
              <a:gd fmla="*/ 14 h 103" name="T55"/>
              <a:gd fmla="*/ 54 w 78" name="T56"/>
              <a:gd fmla="*/ 43 h 103" name="T57"/>
              <a:gd fmla="*/ 45 w 78" name="T58"/>
              <a:gd fmla="*/ 47 h 103" name="T59"/>
              <a:gd fmla="*/ 45 w 78" name="T60"/>
              <a:gd fmla="*/ 56 h 103" name="T61"/>
              <a:gd fmla="*/ 54 w 78" name="T62"/>
              <a:gd fmla="*/ 60 h 103" name="T63"/>
              <a:gd fmla="*/ 62 w 78" name="T64"/>
              <a:gd fmla="*/ 89 h 103" name="T65"/>
              <a:gd fmla="*/ 61 w 78" name="T66"/>
              <a:gd fmla="*/ 90 h 103" name="T67"/>
              <a:gd fmla="*/ 55 w 78" name="T68"/>
              <a:gd fmla="*/ 90 h 103" name="T69"/>
              <a:gd fmla="*/ 50 w 78" name="T70"/>
              <a:gd fmla="*/ 75 h 103" name="T71"/>
              <a:gd fmla="*/ 42 w 78" name="T72"/>
              <a:gd fmla="*/ 71 h 103" name="T73"/>
              <a:gd fmla="*/ 42 w 78" name="T74"/>
              <a:gd fmla="*/ 45 h 103" name="T75"/>
              <a:gd fmla="*/ 53 w 78" name="T76"/>
              <a:gd fmla="*/ 40 h 103" name="T77"/>
              <a:gd fmla="*/ 59 w 78" name="T78"/>
              <a:gd fmla="*/ 32 h 103" name="T79"/>
              <a:gd fmla="*/ 19 w 78" name="T80"/>
              <a:gd fmla="*/ 32 h 103" name="T81"/>
              <a:gd fmla="*/ 25 w 78" name="T82"/>
              <a:gd fmla="*/ 40 h 103" name="T83"/>
              <a:gd fmla="*/ 36 w 78" name="T84"/>
              <a:gd fmla="*/ 45 h 103" name="T85"/>
              <a:gd fmla="*/ 36 w 78" name="T86"/>
              <a:gd fmla="*/ 71 h 103" name="T87"/>
              <a:gd fmla="*/ 28 w 78" name="T88"/>
              <a:gd fmla="*/ 75 h 103" name="T89"/>
              <a:gd fmla="*/ 23 w 78" name="T90"/>
              <a:gd fmla="*/ 90 h 103" name="T91"/>
              <a:gd fmla="*/ 16 w 78" name="T92"/>
              <a:gd fmla="*/ 90 h 103" name="T93"/>
              <a:gd fmla="*/ 16 w 78" name="T94"/>
              <a:gd fmla="*/ 89 h 103" name="T95"/>
              <a:gd fmla="*/ 24 w 78" name="T96"/>
              <a:gd fmla="*/ 60 h 103" name="T97"/>
              <a:gd fmla="*/ 32 w 78" name="T98"/>
              <a:gd fmla="*/ 56 h 103" name="T99"/>
              <a:gd fmla="*/ 32 w 78" name="T100"/>
              <a:gd fmla="*/ 47 h 103" name="T101"/>
              <a:gd fmla="*/ 24 w 78" name="T102"/>
              <a:gd fmla="*/ 43 h 103" name="T103"/>
              <a:gd fmla="*/ 16 w 78" name="T104"/>
              <a:gd fmla="*/ 14 h 103" name="T105"/>
              <a:gd fmla="*/ 16 w 78" name="T106"/>
              <a:gd fmla="*/ 13 h 103" name="T107"/>
              <a:gd fmla="*/ 61 w 78" name="T108"/>
              <a:gd fmla="*/ 13 h 103" name="T109"/>
              <a:gd fmla="*/ 62 w 78" name="T110"/>
              <a:gd fmla="*/ 14 h 103" name="T11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b="b" l="0" r="r" t="0"/>
            <a:pathLst>
              <a:path h="103" w="78">
                <a:moveTo>
                  <a:pt x="71" y="6"/>
                </a:moveTo>
                <a:cubicBezTo>
                  <a:pt x="78" y="6"/>
                  <a:pt x="78" y="6"/>
                  <a:pt x="78" y="6"/>
                </a:cubicBezTo>
                <a:cubicBezTo>
                  <a:pt x="78" y="0"/>
                  <a:pt x="78" y="0"/>
                  <a:pt x="78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6"/>
                  <a:pt x="0" y="6"/>
                  <a:pt x="0" y="6"/>
                </a:cubicBezTo>
                <a:cubicBezTo>
                  <a:pt x="6" y="6"/>
                  <a:pt x="6" y="6"/>
                  <a:pt x="6" y="6"/>
                </a:cubicBezTo>
                <a:cubicBezTo>
                  <a:pt x="6" y="13"/>
                  <a:pt x="6" y="13"/>
                  <a:pt x="6" y="13"/>
                </a:cubicBezTo>
                <a:cubicBezTo>
                  <a:pt x="10" y="13"/>
                  <a:pt x="10" y="13"/>
                  <a:pt x="10" y="13"/>
                </a:cubicBezTo>
                <a:cubicBezTo>
                  <a:pt x="5" y="25"/>
                  <a:pt x="9" y="40"/>
                  <a:pt x="20" y="48"/>
                </a:cubicBezTo>
                <a:cubicBezTo>
                  <a:pt x="21" y="50"/>
                  <a:pt x="23" y="51"/>
                  <a:pt x="25" y="52"/>
                </a:cubicBezTo>
                <a:cubicBezTo>
                  <a:pt x="23" y="52"/>
                  <a:pt x="21" y="53"/>
                  <a:pt x="20" y="55"/>
                </a:cubicBezTo>
                <a:cubicBezTo>
                  <a:pt x="9" y="63"/>
                  <a:pt x="5" y="78"/>
                  <a:pt x="10" y="90"/>
                </a:cubicBezTo>
                <a:cubicBezTo>
                  <a:pt x="6" y="90"/>
                  <a:pt x="6" y="90"/>
                  <a:pt x="6" y="90"/>
                </a:cubicBezTo>
                <a:cubicBezTo>
                  <a:pt x="6" y="97"/>
                  <a:pt x="6" y="97"/>
                  <a:pt x="6" y="97"/>
                </a:cubicBezTo>
                <a:cubicBezTo>
                  <a:pt x="0" y="97"/>
                  <a:pt x="0" y="97"/>
                  <a:pt x="0" y="97"/>
                </a:cubicBezTo>
                <a:cubicBezTo>
                  <a:pt x="0" y="103"/>
                  <a:pt x="0" y="103"/>
                  <a:pt x="0" y="103"/>
                </a:cubicBezTo>
                <a:cubicBezTo>
                  <a:pt x="78" y="103"/>
                  <a:pt x="78" y="103"/>
                  <a:pt x="78" y="103"/>
                </a:cubicBezTo>
                <a:cubicBezTo>
                  <a:pt x="78" y="97"/>
                  <a:pt x="78" y="97"/>
                  <a:pt x="78" y="97"/>
                </a:cubicBezTo>
                <a:cubicBezTo>
                  <a:pt x="71" y="97"/>
                  <a:pt x="71" y="97"/>
                  <a:pt x="71" y="97"/>
                </a:cubicBezTo>
                <a:cubicBezTo>
                  <a:pt x="71" y="90"/>
                  <a:pt x="71" y="90"/>
                  <a:pt x="71" y="90"/>
                </a:cubicBezTo>
                <a:cubicBezTo>
                  <a:pt x="68" y="90"/>
                  <a:pt x="68" y="90"/>
                  <a:pt x="68" y="90"/>
                </a:cubicBezTo>
                <a:cubicBezTo>
                  <a:pt x="73" y="78"/>
                  <a:pt x="69" y="63"/>
                  <a:pt x="58" y="55"/>
                </a:cubicBezTo>
                <a:cubicBezTo>
                  <a:pt x="56" y="53"/>
                  <a:pt x="54" y="52"/>
                  <a:pt x="53" y="52"/>
                </a:cubicBezTo>
                <a:cubicBezTo>
                  <a:pt x="54" y="51"/>
                  <a:pt x="56" y="50"/>
                  <a:pt x="58" y="48"/>
                </a:cubicBezTo>
                <a:cubicBezTo>
                  <a:pt x="69" y="40"/>
                  <a:pt x="73" y="25"/>
                  <a:pt x="68" y="13"/>
                </a:cubicBezTo>
                <a:cubicBezTo>
                  <a:pt x="71" y="13"/>
                  <a:pt x="71" y="13"/>
                  <a:pt x="71" y="13"/>
                </a:cubicBezTo>
                <a:lnTo>
                  <a:pt x="71" y="6"/>
                </a:lnTo>
                <a:close/>
                <a:moveTo>
                  <a:pt x="62" y="14"/>
                </a:moveTo>
                <a:cubicBezTo>
                  <a:pt x="66" y="24"/>
                  <a:pt x="63" y="36"/>
                  <a:pt x="54" y="43"/>
                </a:cubicBezTo>
                <a:cubicBezTo>
                  <a:pt x="51" y="45"/>
                  <a:pt x="48" y="47"/>
                  <a:pt x="45" y="47"/>
                </a:cubicBezTo>
                <a:cubicBezTo>
                  <a:pt x="45" y="56"/>
                  <a:pt x="45" y="56"/>
                  <a:pt x="45" y="56"/>
                </a:cubicBezTo>
                <a:cubicBezTo>
                  <a:pt x="48" y="57"/>
                  <a:pt x="51" y="58"/>
                  <a:pt x="54" y="60"/>
                </a:cubicBezTo>
                <a:cubicBezTo>
                  <a:pt x="63" y="67"/>
                  <a:pt x="66" y="79"/>
                  <a:pt x="62" y="89"/>
                </a:cubicBezTo>
                <a:cubicBezTo>
                  <a:pt x="61" y="90"/>
                  <a:pt x="61" y="90"/>
                  <a:pt x="61" y="90"/>
                </a:cubicBezTo>
                <a:cubicBezTo>
                  <a:pt x="55" y="90"/>
                  <a:pt x="55" y="90"/>
                  <a:pt x="55" y="90"/>
                </a:cubicBezTo>
                <a:cubicBezTo>
                  <a:pt x="56" y="85"/>
                  <a:pt x="54" y="79"/>
                  <a:pt x="50" y="75"/>
                </a:cubicBezTo>
                <a:cubicBezTo>
                  <a:pt x="47" y="73"/>
                  <a:pt x="45" y="72"/>
                  <a:pt x="42" y="71"/>
                </a:cubicBezTo>
                <a:cubicBezTo>
                  <a:pt x="42" y="45"/>
                  <a:pt x="42" y="45"/>
                  <a:pt x="42" y="45"/>
                </a:cubicBezTo>
                <a:cubicBezTo>
                  <a:pt x="46" y="44"/>
                  <a:pt x="50" y="43"/>
                  <a:pt x="53" y="40"/>
                </a:cubicBezTo>
                <a:cubicBezTo>
                  <a:pt x="55" y="38"/>
                  <a:pt x="57" y="35"/>
                  <a:pt x="59" y="32"/>
                </a:cubicBezTo>
                <a:cubicBezTo>
                  <a:pt x="19" y="32"/>
                  <a:pt x="19" y="32"/>
                  <a:pt x="19" y="32"/>
                </a:cubicBezTo>
                <a:cubicBezTo>
                  <a:pt x="20" y="35"/>
                  <a:pt x="22" y="38"/>
                  <a:pt x="25" y="40"/>
                </a:cubicBezTo>
                <a:cubicBezTo>
                  <a:pt x="28" y="43"/>
                  <a:pt x="32" y="44"/>
                  <a:pt x="36" y="45"/>
                </a:cubicBezTo>
                <a:cubicBezTo>
                  <a:pt x="36" y="71"/>
                  <a:pt x="36" y="71"/>
                  <a:pt x="36" y="71"/>
                </a:cubicBezTo>
                <a:cubicBezTo>
                  <a:pt x="33" y="72"/>
                  <a:pt x="30" y="73"/>
                  <a:pt x="28" y="75"/>
                </a:cubicBezTo>
                <a:cubicBezTo>
                  <a:pt x="24" y="79"/>
                  <a:pt x="22" y="85"/>
                  <a:pt x="23" y="90"/>
                </a:cubicBezTo>
                <a:cubicBezTo>
                  <a:pt x="16" y="90"/>
                  <a:pt x="16" y="90"/>
                  <a:pt x="16" y="90"/>
                </a:cubicBezTo>
                <a:cubicBezTo>
                  <a:pt x="16" y="89"/>
                  <a:pt x="16" y="89"/>
                  <a:pt x="16" y="89"/>
                </a:cubicBezTo>
                <a:cubicBezTo>
                  <a:pt x="12" y="79"/>
                  <a:pt x="15" y="67"/>
                  <a:pt x="24" y="60"/>
                </a:cubicBezTo>
                <a:cubicBezTo>
                  <a:pt x="26" y="58"/>
                  <a:pt x="29" y="57"/>
                  <a:pt x="32" y="56"/>
                </a:cubicBezTo>
                <a:cubicBezTo>
                  <a:pt x="32" y="47"/>
                  <a:pt x="32" y="47"/>
                  <a:pt x="32" y="47"/>
                </a:cubicBezTo>
                <a:cubicBezTo>
                  <a:pt x="29" y="47"/>
                  <a:pt x="26" y="45"/>
                  <a:pt x="24" y="43"/>
                </a:cubicBezTo>
                <a:cubicBezTo>
                  <a:pt x="15" y="36"/>
                  <a:pt x="12" y="24"/>
                  <a:pt x="16" y="14"/>
                </a:cubicBezTo>
                <a:cubicBezTo>
                  <a:pt x="16" y="13"/>
                  <a:pt x="16" y="13"/>
                  <a:pt x="16" y="13"/>
                </a:cubicBezTo>
                <a:cubicBezTo>
                  <a:pt x="61" y="13"/>
                  <a:pt x="61" y="13"/>
                  <a:pt x="61" y="13"/>
                </a:cubicBezTo>
                <a:lnTo>
                  <a:pt x="62" y="14"/>
                </a:lnTo>
                <a:close/>
              </a:path>
            </a:pathLst>
          </a:custGeom>
          <a:solidFill>
            <a:srgbClr val="886D27"/>
          </a:solidFill>
          <a:ln>
            <a:noFill/>
          </a:ln>
        </p:spPr>
        <p:txBody>
          <a:bodyPr bIns="34290" lIns="68580" rIns="68580" tIns="34290"/>
          <a:lstStyle/>
          <a:p>
            <a:endParaRPr altLang="en-US" lang="zh-CN">
              <a:solidFill>
                <a:schemeClr val="bg1"/>
              </a:solidFill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3479176" y="1873832"/>
            <a:ext cx="2185649" cy="507831"/>
            <a:chOff x="4526323" y="2498441"/>
            <a:chExt cx="2914198" cy="677108"/>
          </a:xfrm>
        </p:grpSpPr>
        <p:sp>
          <p:nvSpPr>
            <p:cNvPr id="16" name="TextBox 76"/>
            <p:cNvSpPr txBox="1"/>
            <p:nvPr/>
          </p:nvSpPr>
          <p:spPr>
            <a:xfrm>
              <a:off x="4526324" y="2498441"/>
              <a:ext cx="1299196" cy="6705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b="1" lang="en-US" sz="27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01</a:t>
              </a:r>
            </a:p>
          </p:txBody>
        </p:sp>
        <p:sp>
          <p:nvSpPr>
            <p:cNvPr id="17" name="TextBox 76"/>
            <p:cNvSpPr txBox="1"/>
            <p:nvPr/>
          </p:nvSpPr>
          <p:spPr>
            <a:xfrm>
              <a:off x="6141325" y="2498441"/>
              <a:ext cx="1299196" cy="6705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b="1" lang="en-US" sz="27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02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3479176" y="3156893"/>
            <a:ext cx="2185649" cy="507831"/>
            <a:chOff x="4526323" y="2498441"/>
            <a:chExt cx="2914198" cy="677108"/>
          </a:xfrm>
        </p:grpSpPr>
        <p:sp>
          <p:nvSpPr>
            <p:cNvPr id="19" name="TextBox 76"/>
            <p:cNvSpPr txBox="1"/>
            <p:nvPr/>
          </p:nvSpPr>
          <p:spPr>
            <a:xfrm>
              <a:off x="4526324" y="2498440"/>
              <a:ext cx="1299196" cy="6705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b="1" lang="en-US" sz="27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03</a:t>
              </a:r>
            </a:p>
          </p:txBody>
        </p:sp>
        <p:sp>
          <p:nvSpPr>
            <p:cNvPr id="20" name="TextBox 76"/>
            <p:cNvSpPr txBox="1"/>
            <p:nvPr/>
          </p:nvSpPr>
          <p:spPr>
            <a:xfrm>
              <a:off x="6141325" y="2498440"/>
              <a:ext cx="1299196" cy="6705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b="1" lang="en-US" sz="27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04</a:t>
              </a:r>
            </a:p>
          </p:txBody>
        </p:sp>
      </p:grpSp>
      <p:sp>
        <p:nvSpPr>
          <p:cNvPr id="21" name="TextBox 76"/>
          <p:cNvSpPr txBox="1"/>
          <p:nvPr/>
        </p:nvSpPr>
        <p:spPr>
          <a:xfrm>
            <a:off x="1075657" y="1384913"/>
            <a:ext cx="1404059" cy="281940"/>
          </a:xfrm>
          <a:prstGeom prst="rect">
            <a:avLst/>
          </a:prstGeom>
          <a:noFill/>
          <a:effectLst/>
        </p:spPr>
        <p:txBody>
          <a:bodyPr bIns="34290" lIns="68580" rIns="68580" rtlCol="0" tIns="34290" wrap="square">
            <a:spAutoFit/>
          </a:bodyPr>
          <a:lstStyle/>
          <a:p>
            <a:r>
              <a:rPr altLang="zh-CN" lang="en-US">
                <a:solidFill>
                  <a:srgbClr val="886D27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01 添加标题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1075658" y="1621034"/>
            <a:ext cx="1814696" cy="425196"/>
          </a:xfrm>
          <a:prstGeom prst="rect">
            <a:avLst/>
          </a:prstGeom>
          <a:noFill/>
          <a:effectLst/>
        </p:spPr>
        <p:txBody>
          <a:bodyPr bIns="34290" lIns="68580" rIns="68580" rtlCol="0" tIns="3429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z="9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请在此添加文字说明，模板。请在此添加文字说明，模板。</a:t>
            </a:r>
          </a:p>
        </p:txBody>
      </p:sp>
      <p:sp>
        <p:nvSpPr>
          <p:cNvPr id="23" name="TextBox 76"/>
          <p:cNvSpPr txBox="1"/>
          <p:nvPr/>
        </p:nvSpPr>
        <p:spPr>
          <a:xfrm>
            <a:off x="1075657" y="3268653"/>
            <a:ext cx="1404059" cy="281940"/>
          </a:xfrm>
          <a:prstGeom prst="rect">
            <a:avLst/>
          </a:prstGeom>
          <a:noFill/>
          <a:effectLst/>
        </p:spPr>
        <p:txBody>
          <a:bodyPr bIns="34290" lIns="68580" rIns="68580" rtlCol="0" tIns="34290" wrap="square">
            <a:spAutoFit/>
          </a:bodyPr>
          <a:lstStyle/>
          <a:p>
            <a:r>
              <a:rPr altLang="zh-CN" lang="en-US">
                <a:solidFill>
                  <a:srgbClr val="BF8714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03 添加标题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1075658" y="3504774"/>
            <a:ext cx="1814696" cy="425196"/>
          </a:xfrm>
          <a:prstGeom prst="rect">
            <a:avLst/>
          </a:prstGeom>
          <a:noFill/>
          <a:effectLst/>
        </p:spPr>
        <p:txBody>
          <a:bodyPr bIns="34290" lIns="68580" rIns="68580" rtlCol="0" tIns="3429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z="9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请在此添加文字说明，模板。请在此添加文字说明，模板。</a:t>
            </a:r>
          </a:p>
        </p:txBody>
      </p:sp>
      <p:sp>
        <p:nvSpPr>
          <p:cNvPr id="25" name="TextBox 76"/>
          <p:cNvSpPr txBox="1"/>
          <p:nvPr/>
        </p:nvSpPr>
        <p:spPr>
          <a:xfrm>
            <a:off x="6253645" y="1384913"/>
            <a:ext cx="1404059" cy="281940"/>
          </a:xfrm>
          <a:prstGeom prst="rect">
            <a:avLst/>
          </a:prstGeom>
          <a:noFill/>
          <a:effectLst/>
        </p:spPr>
        <p:txBody>
          <a:bodyPr bIns="34290" lIns="68580" rIns="68580" rtlCol="0" tIns="34290" wrap="square">
            <a:spAutoFit/>
          </a:bodyPr>
          <a:lstStyle/>
          <a:p>
            <a:r>
              <a:rPr altLang="zh-CN" lang="en-US">
                <a:solidFill>
                  <a:srgbClr val="BF8714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02 添加标题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6253646" y="1621034"/>
            <a:ext cx="1814696" cy="425196"/>
          </a:xfrm>
          <a:prstGeom prst="rect">
            <a:avLst/>
          </a:prstGeom>
          <a:noFill/>
          <a:effectLst/>
        </p:spPr>
        <p:txBody>
          <a:bodyPr bIns="34290" lIns="68580" rIns="68580" rtlCol="0" tIns="3429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z="9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请在此添加文字说明，模板。请在此添加文字说明，模板。</a:t>
            </a:r>
          </a:p>
        </p:txBody>
      </p:sp>
      <p:sp>
        <p:nvSpPr>
          <p:cNvPr id="27" name="TextBox 76"/>
          <p:cNvSpPr txBox="1"/>
          <p:nvPr/>
        </p:nvSpPr>
        <p:spPr>
          <a:xfrm>
            <a:off x="6253645" y="3268653"/>
            <a:ext cx="1404059" cy="281940"/>
          </a:xfrm>
          <a:prstGeom prst="rect">
            <a:avLst/>
          </a:prstGeom>
          <a:noFill/>
          <a:effectLst/>
        </p:spPr>
        <p:txBody>
          <a:bodyPr bIns="34290" lIns="68580" rIns="68580" rtlCol="0" tIns="34290" wrap="square">
            <a:spAutoFit/>
          </a:bodyPr>
          <a:lstStyle/>
          <a:p>
            <a:r>
              <a:rPr altLang="zh-CN" lang="en-US">
                <a:solidFill>
                  <a:srgbClr val="886D27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04 添加标题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6253646" y="3504774"/>
            <a:ext cx="1814696" cy="425196"/>
          </a:xfrm>
          <a:prstGeom prst="rect">
            <a:avLst/>
          </a:prstGeom>
          <a:noFill/>
          <a:effectLst/>
        </p:spPr>
        <p:txBody>
          <a:bodyPr bIns="34290" lIns="68580" rIns="68580" rtlCol="0" tIns="3429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z="9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请在此添加文字说明，模板。请在此添加文字说明，模板。</a:t>
            </a:r>
          </a:p>
        </p:txBody>
      </p:sp>
    </p:spTree>
  </p:cSld>
  <p:clrMapOvr>
    <a:masterClrMapping/>
  </p:clrMapOvr>
  <mc:AlternateContent>
    <mc:Choice Requires="p14">
      <p:transition p14:dur="2000" spd="slow"/>
    </mc:Choice>
    <mc:Fallback>
      <p:transition spd="slow"/>
    </mc:Fallback>
  </mc:AlternateContent>
  <p:timing/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E7ED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5098500" y="1567543"/>
            <a:ext cx="3328527" cy="3275693"/>
          </a:xfrm>
          <a:prstGeom prst="rect">
            <a:avLst/>
          </a:prstGeom>
        </p:spPr>
      </p:pic>
      <p:sp>
        <p:nvSpPr>
          <p:cNvPr id="22" name="TextBox 76"/>
          <p:cNvSpPr txBox="1"/>
          <p:nvPr/>
        </p:nvSpPr>
        <p:spPr>
          <a:xfrm>
            <a:off x="655964" y="2461251"/>
            <a:ext cx="746760" cy="693420"/>
          </a:xfrm>
          <a:prstGeom prst="rect">
            <a:avLst/>
          </a:prstGeom>
          <a:noFill/>
        </p:spPr>
        <p:txBody>
          <a:bodyPr bIns="34290" lIns="68580" rIns="68580" rtlCol="0" tIns="34290" wrap="none">
            <a:spAutoFit/>
          </a:bodyPr>
          <a:lstStyle/>
          <a:p>
            <a:r>
              <a:rPr altLang="zh-CN" lang="en-US" sz="4100">
                <a:solidFill>
                  <a:srgbClr val="886D27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02</a:t>
            </a:r>
          </a:p>
        </p:txBody>
      </p:sp>
      <p:sp>
        <p:nvSpPr>
          <p:cNvPr id="23" name="文本框 21"/>
          <p:cNvSpPr txBox="1"/>
          <p:nvPr/>
        </p:nvSpPr>
        <p:spPr>
          <a:xfrm>
            <a:off x="1600723" y="3014829"/>
            <a:ext cx="3172718" cy="345948"/>
          </a:xfrm>
          <a:prstGeom prst="rect">
            <a:avLst/>
          </a:prstGeom>
          <a:noFill/>
        </p:spPr>
        <p:txBody>
          <a:bodyPr bIns="34290" lIns="68580" rIns="68580" rtlCol="0" tIns="34290"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altLang="zh-CN" lang="en-US" sz="700">
                <a:solidFill>
                  <a:prstClr val="black">
                    <a:lumMod val="65000"/>
                    <a:lumOff val="35000"/>
                  </a:prst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Fresh business general templateApplicable to enterprise introduction, summary report, sales marketing, chart dataa</a:t>
            </a:r>
          </a:p>
        </p:txBody>
      </p:sp>
      <p:sp>
        <p:nvSpPr>
          <p:cNvPr id="28" name="矩形 27"/>
          <p:cNvSpPr/>
          <p:nvPr/>
        </p:nvSpPr>
        <p:spPr>
          <a:xfrm>
            <a:off x="1600724" y="2647494"/>
            <a:ext cx="2791460" cy="342900"/>
          </a:xfrm>
          <a:prstGeom prst="rect">
            <a:avLst/>
          </a:prstGeom>
        </p:spPr>
        <p:txBody>
          <a:bodyPr bIns="34290" lIns="68580" rIns="68580" tIns="34290" wrap="none">
            <a:spAutoFit/>
          </a:bodyPr>
          <a:lstStyle/>
          <a:p>
            <a:pPr>
              <a:spcBef>
                <a:spcPct val="0"/>
              </a:spcBef>
            </a:pPr>
            <a:r>
              <a:rPr altLang="zh-CN" lang="en-US" sz="1800">
                <a:solidFill>
                  <a:prstClr val="black">
                    <a:lumMod val="65000"/>
                    <a:lumOff val="35000"/>
                  </a:prst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Please add the title here</a:t>
            </a:r>
          </a:p>
        </p:txBody>
      </p:sp>
      <p:sp>
        <p:nvSpPr>
          <p:cNvPr id="29" name="TextBox 76"/>
          <p:cNvSpPr txBox="1"/>
          <p:nvPr/>
        </p:nvSpPr>
        <p:spPr>
          <a:xfrm>
            <a:off x="1600724" y="2215837"/>
            <a:ext cx="2659427" cy="434340"/>
          </a:xfrm>
          <a:prstGeom prst="rect">
            <a:avLst/>
          </a:prstGeom>
          <a:noFill/>
        </p:spPr>
        <p:txBody>
          <a:bodyPr bIns="34290" lIns="68580" rIns="68580" rtlCol="0" tIns="34290" wrap="square">
            <a:spAutoFit/>
          </a:bodyPr>
          <a:lstStyle/>
          <a:p>
            <a:r>
              <a:rPr altLang="en-US" lang="zh-CN" sz="2400">
                <a:solidFill>
                  <a:srgbClr val="886D27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请在此添加标题</a:t>
            </a:r>
          </a:p>
        </p:txBody>
      </p:sp>
      <p:cxnSp>
        <p:nvCxnSpPr>
          <p:cNvPr id="30" name="直接连接符 29"/>
          <p:cNvCxnSpPr/>
          <p:nvPr/>
        </p:nvCxnSpPr>
        <p:spPr>
          <a:xfrm flipH="1">
            <a:off x="1510923" y="2215836"/>
            <a:ext cx="0" cy="1183328"/>
          </a:xfrm>
          <a:prstGeom prst="line">
            <a:avLst/>
          </a:prstGeom>
          <a:ln w="28575">
            <a:solidFill>
              <a:srgbClr val="886D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>
    <mc:Choice Requires="p14">
      <p:transition p14:dur="2000" spd="slow"/>
    </mc:Choice>
    <mc:Fallback>
      <p:transition spd="slow"/>
    </mc:Fallback>
  </mc:AlternateContent>
  <p:timing/>
</p:sld>
</file>

<file path=ppt/tags/tag1.xml><?xml version="1.0" encoding="utf-8"?>
<p:tagLst xmlns:p="http://schemas.openxmlformats.org/presentationml/2006/main">
  <p:tag name="ID" val="626765"/>
  <p:tag name="MH" val="20161201195603"/>
  <p:tag name="MH_LIBRARY" val="CONTENTS"/>
  <p:tag name="MH_TYPE" val="OTHERS"/>
</p:tagLst>
</file>

<file path=ppt/tags/tag2.xml><?xml version="1.0" encoding="utf-8"?>
<p:tagLst xmlns:p="http://schemas.openxmlformats.org/presentationml/2006/main">
  <p:tag name="ID" val="626765"/>
  <p:tag name="MH" val="20161201195603"/>
  <p:tag name="MH_LIBRARY" val="CONTENTS"/>
  <p:tag name="MH_TYPE" val="OTHERS"/>
</p:tagLst>
</file>

<file path=ppt/tags/tag3.xml><?xml version="1.0" encoding="utf-8"?>
<p:tagLst xmlns:p="http://schemas.openxmlformats.org/presentationml/2006/main">
  <p:tag name="ID" val="626765"/>
  <p:tag name="MH" val="20161201195603"/>
  <p:tag name="MH_LIBRARY" val="CONTENTS"/>
  <p:tag name="MH_TYPE" val="OTHERS"/>
</p:tagLst>
</file>

<file path=ppt/tags/tag4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(16:9)</PresentationFormat>
  <Paragraphs>216</Paragraphs>
  <Slides>25</Slides>
  <Notes>1</Notes>
  <TotalTime>2</TotalTime>
  <HiddenSlides>0</HiddenSlides>
  <MMClips>0</MMClips>
  <ScaleCrop>0</ScaleCrop>
  <HeadingPairs>
    <vt:vector baseType="variant" size="6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baseType="lpstr" size="38">
      <vt:lpstr>Arial</vt:lpstr>
      <vt:lpstr>Calibri Light</vt:lpstr>
      <vt:lpstr>Calibri</vt:lpstr>
      <vt:lpstr>微软雅黑</vt:lpstr>
      <vt:lpstr>黑体</vt:lpstr>
      <vt:lpstr>Times New Roman</vt:lpstr>
      <vt:lpstr>华文细黑</vt:lpstr>
      <vt:lpstr>宋体</vt:lpstr>
      <vt:lpstr>Adobe 繁黑體 Std B</vt:lpstr>
      <vt:lpstr>Wingdings</vt:lpstr>
      <vt:lpstr>Gill Sans</vt:lpstr>
      <vt:lpstr>Agency FB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2017-03-23T05:26:00Z</dcterms:created>
  <cp:lastModifiedBy>优品PPT</cp:lastModifiedBy>
  <dcterms:modified xsi:type="dcterms:W3CDTF">2021-08-20T11:06:26Z</dcterms:modified>
  <cp:revision>28</cp:revision>
  <dc:title>PowerPoint 演示文稿</dc:title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KSOProductBuildVer">
    <vt:lpwstr>2052-10.1.0.6260</vt:lpwstr>
  </property>
</Properties>
</file>