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3"/>
  </p:notesMasterIdLst>
  <p:sldIdLst>
    <p:sldId id="259" r:id="rId4"/>
    <p:sldId id="257" r:id="rId5"/>
    <p:sldId id="258" r:id="rId6"/>
    <p:sldId id="264" r:id="rId7"/>
    <p:sldId id="625" r:id="rId8"/>
    <p:sldId id="652" r:id="rId9"/>
    <p:sldId id="421" r:id="rId10"/>
    <p:sldId id="260" r:id="rId11"/>
    <p:sldId id="300" r:id="rId12"/>
    <p:sldId id="293" r:id="rId13"/>
    <p:sldId id="417" r:id="rId14"/>
    <p:sldId id="294" r:id="rId15"/>
    <p:sldId id="392" r:id="rId16"/>
    <p:sldId id="261" r:id="rId17"/>
    <p:sldId id="431" r:id="rId18"/>
    <p:sldId id="435" r:id="rId19"/>
    <p:sldId id="434" r:id="rId20"/>
    <p:sldId id="437" r:id="rId21"/>
    <p:sldId id="262" r:id="rId22"/>
    <p:sldId id="441" r:id="rId23"/>
    <p:sldId id="442" r:id="rId24"/>
    <p:sldId id="1131" r:id="rId25"/>
    <p:sldId id="699" r:id="rId26"/>
    <p:sldId id="263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84" y="114"/>
      </p:cViewPr>
      <p:guideLst>
        <p:guide orient="horz" pos="981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2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15"/>
      <c:rotY val="20"/>
      <c:rAngAx val="0"/>
    </c:view3D>
    <c:plotArea>
      <c:layout>
        <c:manualLayout>
          <c:layoutTarget val="inner"/>
          <c:xMode val="edge"/>
          <c:yMode val="edge"/>
          <c:x val="0.060531798750162125"/>
          <c:y val="0.019816592335700989"/>
          <c:w val="0.91518032550811768"/>
          <c:h val="0.88637804985046387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</c:spPr>
          <c:invertIfNegative val="0"/>
          <c:val>
            <c:numRef>
              <c:f>Sheet1!$B$2:$B$4</c:f>
              <c:numCache>
                <c:formatCode>General</c:formatCode>
                <c:ptCount val="3"/>
                <c:pt idx="0">
                  <c:v>80</c:v>
                </c:pt>
                <c:pt idx="1">
                  <c:v>120</c:v>
                </c:pt>
                <c:pt idx="2">
                  <c:v>150</c:v>
                </c:pt>
              </c:numCache>
            </c:numRef>
          </c:val>
          <c:shape/>
          <c:extLst>
            <c:ext xmlns:c16="http://schemas.microsoft.com/office/drawing/2014/chart" uri="{C3380CC4-5D6E-409C-BE32-E72D297353CC}">
              <c16:uniqueId val="{00000000-040A-4B0C-B39A-841E7306FC10}"/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Group 1</c:v>
                      </c:pt>
                      <c:pt idx="1">
                        <c:v>Group 2</c:v>
                      </c:pt>
                      <c:pt idx="2">
                        <c:v>Group 3</c:v>
                      </c:pt>
                    </c:strCache>
                  </c:strRef>
                </c15:cat>
              </c15:filteredCategoryTitle>
            </c:ext>
          </c:extLst>
        </c:ser>
        <c:ser>
          <c:idx val="1"/>
          <c:order val="1"/>
          <c:spPr>
            <a:solidFill>
              <a:schemeClr val="accent3"/>
            </a:solidFill>
          </c:spPr>
          <c:invertIfNegative val="0"/>
          <c:val>
            <c:numRef>
              <c:f>Sheet1!$C$2:$C$4</c:f>
              <c:numCache>
                <c:formatCode>General</c:formatCode>
                <c:ptCount val="3"/>
                <c:pt idx="0">
                  <c:v>500</c:v>
                </c:pt>
                <c:pt idx="1">
                  <c:v>430</c:v>
                </c:pt>
                <c:pt idx="2">
                  <c:v>400</c:v>
                </c:pt>
              </c:numCache>
            </c:numRef>
          </c:val>
          <c:shape/>
          <c:extLst>
            <c:ext xmlns:c16="http://schemas.microsoft.com/office/drawing/2014/chart" uri="{C3380CC4-5D6E-409C-BE32-E72D297353CC}">
              <c16:uniqueId val="{00000001-040A-4B0C-B39A-841E7306FC10}"/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Group 1</c:v>
                      </c:pt>
                      <c:pt idx="1">
                        <c:v>Group 2</c:v>
                      </c:pt>
                      <c:pt idx="2">
                        <c:v>Group 3</c:v>
                      </c:pt>
                    </c:strCache>
                  </c:strRef>
                </c15:cat>
              </c15:filteredCategoryTitle>
            </c:ext>
          </c:extLst>
        </c:ser>
        <c:ser>
          <c:idx val="2"/>
          <c:order val="2"/>
          <c:spPr>
            <a:solidFill>
              <a:schemeClr val="accent6"/>
            </a:solidFill>
          </c:spPr>
          <c:invertIfNegative val="0"/>
          <c:val>
            <c:numRef>
              <c:f>Sheet1!$D$2:$D$4</c:f>
              <c:numCache>
                <c:formatCode>General</c:formatCode>
                <c:ptCount val="3"/>
                <c:pt idx="0">
                  <c:v>230</c:v>
                </c:pt>
                <c:pt idx="1">
                  <c:v>125</c:v>
                </c:pt>
                <c:pt idx="2">
                  <c:v>420</c:v>
                </c:pt>
              </c:numCache>
            </c:numRef>
          </c:val>
          <c:shape/>
          <c:extLst>
            <c:ext xmlns:c16="http://schemas.microsoft.com/office/drawing/2014/chart" uri="{C3380CC4-5D6E-409C-BE32-E72D297353CC}">
              <c16:uniqueId val="{00000002-040A-4B0C-B39A-841E7306FC10}"/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Group 1</c:v>
                      </c:pt>
                      <c:pt idx="1">
                        <c:v>Group 2</c:v>
                      </c:pt>
                      <c:pt idx="2">
                        <c:v>Group 3</c:v>
                      </c:pt>
                    </c:strCache>
                  </c:strRef>
                </c15:cat>
              </c15:filteredCategoryTitle>
            </c:ext>
          </c:extLst>
        </c:ser>
        <c:ser>
          <c:idx val="3"/>
          <c:order val="3"/>
          <c:spPr>
            <a:solidFill>
              <a:schemeClr val="accent3"/>
            </a:solidFill>
          </c:spPr>
          <c:invertIfNegative val="0"/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  <c:shape/>
          <c:extLst>
            <c:ext xmlns:c16="http://schemas.microsoft.com/office/drawing/2014/chart" uri="{C3380CC4-5D6E-409C-BE32-E72D297353CC}">
              <c16:uniqueId val="{00000003-040A-4B0C-B39A-841E7306FC10}"/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Group 1</c:v>
                      </c:pt>
                      <c:pt idx="1">
                        <c:v>Group 2</c:v>
                      </c:pt>
                      <c:pt idx="2">
                        <c:v>Group 3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gapDepth/>
        <c:shape/>
        <c:axId val="-550062416"/>
        <c:axId val="-550044464"/>
        <c:axId val="0"/>
      </c:bar3DChart>
      <c:catAx>
        <c:axId val="-550062416"/>
        <c:scaling>
          <c:orientation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0"/>
        <c:majorTickMark val="out"/>
        <c:minorTickMark val="none"/>
        <c:crossAx val="-550044464"/>
        <c:crosses val="autoZero"/>
        <c:auto val="0"/>
        <c:lblAlgn val="ctr"/>
        <c:lblOffset/>
        <c:noMultiLvlLbl val="0"/>
      </c:catAx>
      <c:valAx>
        <c:axId val="-550044464"/>
        <c:scaling>
          <c:orientation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General" sourceLinked="1"/>
        <c:majorTickMark val="none"/>
        <c:minorTickMark val="none"/>
        <c:crossAx val="-550062416"/>
        <c:crosses val="autoZero"/>
        <c:crossBetween val="between"/>
      </c:valAx>
    </c:plotArea>
    <c:plotVisOnly val="1"/>
    <c:dispBlanksAs val="gap"/>
    <c:showDLblsOverMax val="0"/>
  </c:chart>
  <c:txPr>
    <a:bodyPr/>
    <a:p>
      <a:pPr>
        <a:defRPr sz="1800" smtId="4294967295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ea"/>
          <a:sym typeface="+mn-lt"/>
        </a:defRPr>
      </a:pPr>
      <a:endParaRPr sz="1800" smtId="4294967295">
        <a:solidFill>
          <a:schemeClr val="tx1">
            <a:lumMod val="50000"/>
            <a:lumOff val="50000"/>
          </a:schemeClr>
        </a:solidFill>
        <a:latin typeface="+mn-lt"/>
        <a:ea typeface="+mn-ea"/>
        <a:cs typeface="+mn-ea"/>
        <a:sym typeface="+mn-lt"/>
      </a:endParaRPr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41833-D7D2-43E1-A1C6-4956940BC84E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5FA317-5E16-47FF-BEB2-87C6BAAE32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4200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08915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56485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64137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855636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852954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417939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13320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381826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45903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434876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38573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254791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911699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50478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 showMasterSp="0" showMasterPhAnim="0">
  <p:cSld>
    <p:spTree>
      <p:nvGrpSpPr>
        <p:cNvPr id="1" name="Shape 3389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384179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53977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03105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20321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199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66247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27567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57691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3940662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AD8240-3148-4746-BA4B-7B32B016B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51CC32A-496B-42D5-8EC6-30D10EB5C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F25E7C-B1D9-4999-8D1F-ED84C4EE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8A7BBD-E847-449A-AA53-B3DBD3F5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910074-A50B-4F6C-9D3A-997C16815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9835927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6F3415-0A6E-4DE3-88B2-28E3020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E31FD0E-70F4-4FE8-BC80-B6DA28E8B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527977-21C6-4B35-81A1-E9ACD6844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0C14C7-634C-47F0-B111-6D43CB09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47A43F5-75A1-4409-ADD1-D790DF592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5693473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5EA7536-D96F-400A-84FA-EE0431868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D80802C-D1E2-4C80-BE8C-D027A1D80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55BE6F8-219E-413C-B399-2A6399D6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79AEE5-26EE-4C85-8E5E-E8601177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C8C42C-BCED-4376-A8E1-FBA47CCF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FC8E0B0-E21F-4372-8D0F-E401BD7F0C7D}"/>
              </a:ext>
            </a:extLst>
          </p:cNvPr>
          <p:cNvSpPr txBox="1"/>
          <p:nvPr userDrawn="1"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</a:rPr>
              <a:t>www.tukuppt.com </a:t>
            </a:r>
            <a:r>
              <a:rPr lang="zh-CN" altLang="en-US">
                <a:solidFill>
                  <a:schemeClr val="bg1"/>
                </a:solidFill>
              </a:rPr>
              <a:t>熊猫办公 高效办公在熊猫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A85526C-BB76-4590-B86E-39951DF37361}"/>
              </a:ext>
            </a:extLst>
          </p:cNvPr>
          <p:cNvSpPr txBox="1"/>
          <p:nvPr userDrawn="1"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chemeClr val="bg1"/>
                </a:solidFill>
              </a:rPr>
              <a:t>该作品版权为熊猫办公所有，请勿盗版，否则我们将按照</a:t>
            </a:r>
            <a:r>
              <a:rPr lang="en-US" altLang="zh-CN">
                <a:solidFill>
                  <a:schemeClr val="bg1"/>
                </a:solidFill>
                <a:effectLst/>
              </a:rPr>
              <a:t>《</a:t>
            </a:r>
            <a:r>
              <a:rPr lang="zh-CN" altLang="en-US">
                <a:solidFill>
                  <a:schemeClr val="bg1"/>
                </a:solidFill>
                <a:effectLst/>
              </a:rPr>
              <a:t>中华人民共和国著作权法</a:t>
            </a:r>
            <a:r>
              <a:rPr lang="en-US" altLang="zh-CN">
                <a:solidFill>
                  <a:schemeClr val="bg1"/>
                </a:solidFill>
                <a:effectLst/>
              </a:rPr>
              <a:t>》</a:t>
            </a:r>
            <a:r>
              <a:rPr lang="zh-CN" altLang="en-US">
                <a:solidFill>
                  <a:schemeClr val="bg1"/>
                </a:solidFill>
                <a:effectLst/>
              </a:rPr>
              <a:t>进行维权工作。</a:t>
            </a:r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val="341771200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稻壳儿春秋广告/盗版必究        原创来源：http://chn.docer.com/works?userid=199329941#!/work_time"/>
          <p:cNvSpPr>
            <a:spLocks noGrp="1"/>
          </p:cNvSpPr>
          <p:nvPr>
            <p:ph type="pic" sz="quarter" idx="10"/>
          </p:nvPr>
        </p:nvSpPr>
        <p:spPr>
          <a:xfrm>
            <a:off x="4089400" y="1"/>
            <a:ext cx="8102603" cy="6857999"/>
          </a:xfrm>
          <a:custGeom>
            <a:gdLst>
              <a:gd name="connsiteX0" fmla="*/ 0 w 8102602"/>
              <a:gd name="connsiteY0" fmla="*/ 0 h 6857999"/>
              <a:gd name="connsiteX1" fmla="*/ 8102602 w 8102602"/>
              <a:gd name="connsiteY1" fmla="*/ 0 h 6857999"/>
              <a:gd name="connsiteX2" fmla="*/ 8102602 w 8102602"/>
              <a:gd name="connsiteY2" fmla="*/ 6857999 h 6857999"/>
              <a:gd name="connsiteX3" fmla="*/ 6857999 w 8102602"/>
              <a:gd name="connsiteY3" fmla="*/ 6857999 h 685799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02602" h="6857999">
                <a:moveTo>
                  <a:pt x="0" y="0"/>
                </a:moveTo>
                <a:lnTo>
                  <a:pt x="8102602" y="0"/>
                </a:lnTo>
                <a:lnTo>
                  <a:pt x="8102602" y="6857999"/>
                </a:lnTo>
                <a:lnTo>
                  <a:pt x="6857999" y="68579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val="1158247874"/>
      </p:ext>
    </p:extLst>
  </p:cSld>
  <p:clrMapOvr>
    <a:masterClrMapping/>
  </p:clrMapOvr>
  <p:transition spd="slow" advClick="0" advTm="2000">
    <p:randomBar dir="vert"/>
  </p:transition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010919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9174491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0672308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746155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7149806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8723319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862295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C06C8B-3FFA-465E-BBD4-66F625EA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D2C06C-38E0-4052-90C3-34D76C49C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14FF9F-64CF-48F0-9865-817A3C67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DFB08F-E192-48E0-9032-C1389CE0C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655902-398F-4442-BFD8-731BAF5AA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41148024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8593601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9036387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26315826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2566243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1174877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CA5E3A-4A41-4F73-A3A1-EC72B090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29AFC29-6332-4492-9285-A0418B56B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5A3F6DF-3B49-481C-8199-D371B240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98FB59-4AA8-45EA-9B9E-82D9B84BE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B2A394-124D-4F37-9BD3-DD17561A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99000005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5F11B9-A495-4E50-B767-C28445DE4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E66B8F-31CE-4C4A-BA93-E9868EAF51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0A5FB8-642F-4221-8862-0F7DC55DB4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62E781-5F45-47EB-85D1-75BCC226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E229F42-3063-4EC2-A927-2B503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99879A-EFE9-4C35-8BC8-83B215514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0742079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999036-B6F6-4846-9EBC-2D1E21016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601D12E-4C54-40ED-BAD5-EA824CE69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C456FEA-986E-44D7-8675-9006DB4F6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C4BD64E-F292-41EA-A7CE-2DC890263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4E11F10-D94A-4C55-9672-1DE9FA8F6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93CE2B1-BCED-4AF2-9798-454A9C47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7E462DE-4C04-437B-9047-D94E6CB3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43BDB45-E029-4677-94CB-8A1A3DFA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83774871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41ED8-8C3F-4EB3-92C5-33A0EAF46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E4D1BAF-403B-4803-86C6-1E3AD3ABD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2AA558D-D833-4A3D-AAC9-04655BB32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EE9AE99-6EBB-4793-8E85-3D8E148BB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9534120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9222988-F7A5-40D8-93C2-FFC76DD6F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09A7AB5-A93E-4BB9-B456-29E36D7D4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6456C9-71B0-4254-B323-89F5CF60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4633517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CD1FAB-B226-4561-BB40-894687518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FEEBC1-5908-46CD-8BE4-D21430F3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0A38BA2-129C-4C83-91E4-70AE5F4B0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57F831B-A5D5-4402-B859-E8CC69FFA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431C191-134A-47F1-A55C-C841FFD6C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D292E3-562D-4157-963D-FA5B17C5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4133502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576ED4-9A28-4464-992D-FC79EF3E4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9F03FEC-A4CC-4EAF-8556-78DF6C6E3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19E19BE-2FE5-436F-9DEC-0CF40902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6F6EAA-3DF6-4EA4-9068-AEE5F78EF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6C1105-777B-4977-97DA-DF5E17BD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A560B3E-6416-47DC-A8AE-3951B072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8028876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4.xml" Type="http://schemas.openxmlformats.org/officeDocument/2006/relationships/slideLayout"/><Relationship Id="rId10" Target="../slideLayouts/slideLayout23.xml" Type="http://schemas.openxmlformats.org/officeDocument/2006/relationships/slideLayout"/><Relationship Id="rId11" Target="../slideLayouts/slideLayout24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5.xml" Type="http://schemas.openxmlformats.org/officeDocument/2006/relationships/slideLayout"/><Relationship Id="rId3" Target="../slideLayouts/slideLayout16.xml" Type="http://schemas.openxmlformats.org/officeDocument/2006/relationships/slideLayout"/><Relationship Id="rId4" Target="../slideLayouts/slideLayout17.xml" Type="http://schemas.openxmlformats.org/officeDocument/2006/relationships/slideLayout"/><Relationship Id="rId5" Target="../slideLayouts/slideLayout18.xml" Type="http://schemas.openxmlformats.org/officeDocument/2006/relationships/slideLayout"/><Relationship Id="rId6" Target="../slideLayouts/slideLayout19.xml" Type="http://schemas.openxmlformats.org/officeDocument/2006/relationships/slideLayout"/><Relationship Id="rId7" Target="../slideLayouts/slideLayout20.xml" Type="http://schemas.openxmlformats.org/officeDocument/2006/relationships/slideLayout"/><Relationship Id="rId8" Target="../slideLayouts/slideLayout21.xml" Type="http://schemas.openxmlformats.org/officeDocument/2006/relationships/slideLayout"/><Relationship Id="rId9" Target="../slideLayouts/slideLayout22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429047F-5DE1-40DA-AC24-00876ED9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2D65A70-6F68-4B83-92A0-6D80F28C9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1EB68C-B904-4D82-949D-22E3B851D4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CC75-8280-4D50-8556-C2874ADEF926}" type="datetimeFigureOut">
              <a:rPr lang="zh-CN" altLang="en-US" smtClean="0"/>
              <a:t>2020/12/6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6AE24F-59F4-4360-AE82-7A8125C36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A32B3F-6528-4220-A583-FE0D755461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0E77-D57C-49F8-ADC2-FB99C50EBC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303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2020/12/6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8273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charts/chart1.xml" Type="http://schemas.openxmlformats.org/officeDocument/2006/relationships/chart"/></Relationships>
</file>

<file path=ppt/slides/_rels/slide1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4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5.pn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1.xml" Type="http://schemas.openxmlformats.org/officeDocument/2006/relationships/tags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3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30074"/>
          <a:stretch>
            <a:fillRect/>
          </a:stretch>
        </p:blipFill>
        <p:spPr>
          <a:xfrm>
            <a:off x="4998720" y="0"/>
            <a:ext cx="7193280" cy="6858000"/>
          </a:xfrm>
          <a:custGeom>
            <a:gdLst>
              <a:gd fmla="*/ 0 w 7193280" name="connsiteX0"/>
              <a:gd fmla="*/ 0 h 6858000" name="connsiteY0"/>
              <a:gd fmla="*/ 7193280 w 7193280" name="connsiteX1"/>
              <a:gd fmla="*/ 0 h 6858000" name="connsiteY1"/>
              <a:gd fmla="*/ 7193280 w 7193280" name="connsiteX2"/>
              <a:gd fmla="*/ 6858000 h 6858000" name="connsiteY2"/>
              <a:gd fmla="*/ 6877428 w 7193280" name="connsiteX3"/>
              <a:gd fmla="*/ 6858000 h 68580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858000" w="7193280">
                <a:moveTo>
                  <a:pt x="0" y="0"/>
                </a:moveTo>
                <a:lnTo>
                  <a:pt x="7193280" y="0"/>
                </a:lnTo>
                <a:lnTo>
                  <a:pt x="7193280" y="6858000"/>
                </a:lnTo>
                <a:lnTo>
                  <a:pt x="6877428" y="6858000"/>
                </a:lnTo>
                <a:close/>
              </a:path>
            </a:pathLst>
          </a:custGeom>
        </p:spPr>
      </p:pic>
      <p:grpSp>
        <p:nvGrpSpPr>
          <p:cNvPr id="8" name="组合 7"/>
          <p:cNvGrpSpPr/>
          <p:nvPr/>
        </p:nvGrpSpPr>
        <p:grpSpPr>
          <a:xfrm>
            <a:off x="73141" y="0"/>
            <a:ext cx="12029866" cy="6858835"/>
            <a:chOff x="73141" y="0"/>
            <a:chExt cx="12029866" cy="6858835"/>
          </a:xfrm>
        </p:grpSpPr>
        <p:sp>
          <p:nvSpPr>
            <p:cNvPr id="3" name="稻壳儿春秋广告/盗版必究        原创来源：http://chn.docer.com/works?userid=199329941#!/work_time"/>
            <p:cNvSpPr/>
            <p:nvPr/>
          </p:nvSpPr>
          <p:spPr>
            <a:xfrm flipV="1">
              <a:off x="73141" y="0"/>
              <a:ext cx="5005839" cy="3393440"/>
            </a:xfrm>
            <a:prstGeom prst="rtTriangle">
              <a:avLst/>
            </a:prstGeom>
            <a:solidFill>
              <a:srgbClr val="0A5A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774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3180099" y="50059"/>
              <a:ext cx="8922908" cy="6808776"/>
              <a:chOff x="3180099" y="50059"/>
              <a:chExt cx="8922908" cy="6808776"/>
            </a:xfrm>
          </p:grpSpPr>
          <p:sp>
            <p:nvSpPr>
              <p:cNvPr id="7" name="稻壳儿春秋广告/盗版必究        原创来源：http://chn.docer.com/works?userid=199329941#!/work_time"/>
              <p:cNvSpPr/>
              <p:nvPr/>
            </p:nvSpPr>
            <p:spPr>
              <a:xfrm>
                <a:off x="3180099" y="50059"/>
                <a:ext cx="8672617" cy="6808776"/>
              </a:xfrm>
              <a:custGeom>
                <a:gdLst>
                  <a:gd fmla="*/ 0 w 8801100" name="connsiteX0"/>
                  <a:gd fmla="*/ 0 h 6858000" name="connsiteY0"/>
                  <a:gd fmla="*/ 1943100 w 8801100" name="connsiteX1"/>
                  <a:gd fmla="*/ 0 h 6858000" name="connsiteY1"/>
                  <a:gd fmla="*/ 8801100 w 8801100" name="connsiteX2"/>
                  <a:gd fmla="*/ 6858000 h 6858000" name="connsiteY2"/>
                  <a:gd fmla="*/ 6858000 w 8801100" name="connsiteX3"/>
                  <a:gd fmla="*/ 6858000 h 6858000" name="connsiteY3"/>
                  <a:gd fmla="*/ 0 w 8801100" name="connsiteX4"/>
                  <a:gd fmla="*/ 0 h 6858000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6858000" w="8801100">
                    <a:moveTo>
                      <a:pt x="0" y="0"/>
                    </a:moveTo>
                    <a:lnTo>
                      <a:pt x="1943100" y="0"/>
                    </a:lnTo>
                    <a:lnTo>
                      <a:pt x="8801100" y="6858000"/>
                    </a:lnTo>
                    <a:lnTo>
                      <a:pt x="6858000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1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774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" name="稻壳儿春秋广告/盗版必究        原创来源：http://chn.docer.com/works?userid=199329941#!/work_time"/>
              <p:cNvSpPr/>
              <p:nvPr/>
            </p:nvSpPr>
            <p:spPr>
              <a:xfrm flipH="1">
                <a:off x="9925467" y="4630402"/>
                <a:ext cx="2177540" cy="2228433"/>
              </a:xfrm>
              <a:prstGeom prst="rtTriangle">
                <a:avLst/>
              </a:prstGeom>
              <a:solidFill>
                <a:srgbClr val="0A5A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774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2" name="矩形 21"/>
          <p:cNvSpPr/>
          <p:nvPr/>
        </p:nvSpPr>
        <p:spPr>
          <a:xfrm rot="2700000">
            <a:off x="1468249" y="5052007"/>
            <a:ext cx="370728" cy="370728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sp>
        <p:nvSpPr>
          <p:cNvPr id="23" name="矩形 22"/>
          <p:cNvSpPr/>
          <p:nvPr/>
        </p:nvSpPr>
        <p:spPr>
          <a:xfrm rot="2700000">
            <a:off x="2139783" y="5008797"/>
            <a:ext cx="181545" cy="181545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grpSp>
        <p:nvGrpSpPr>
          <p:cNvPr id="24" name="组合 23"/>
          <p:cNvGrpSpPr/>
          <p:nvPr/>
        </p:nvGrpSpPr>
        <p:grpSpPr>
          <a:xfrm>
            <a:off x="0" y="3712331"/>
            <a:ext cx="1963492" cy="1368194"/>
            <a:chOff x="3101190" y="2707247"/>
            <a:chExt cx="1963492" cy="1368193"/>
          </a:xfrm>
        </p:grpSpPr>
        <p:sp>
          <p:nvSpPr>
            <p:cNvPr id="25" name="矩形 24"/>
            <p:cNvSpPr/>
            <p:nvPr/>
          </p:nvSpPr>
          <p:spPr>
            <a:xfrm rot="2700000">
              <a:off x="3365391" y="2707247"/>
              <a:ext cx="1368193" cy="1368193"/>
            </a:xfrm>
            <a:prstGeom prst="rect">
              <a:avLst/>
            </a:prstGeom>
            <a:solidFill>
              <a:srgbClr val="0A5A97"/>
            </a:solidFill>
            <a:ln w="127000">
              <a:solidFill>
                <a:schemeClr val="tx1">
                  <a:lumMod val="10000"/>
                  <a:lumOff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3101190" y="3159116"/>
              <a:ext cx="1963492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0000000000000" pitchFamily="34" typeface="思源黑体 CN Bold"/>
                  <a:ea charset="-122" panose="020b0800000000000000" pitchFamily="34" typeface="思源黑体 CN Bold"/>
                </a:rPr>
                <a:t>LOGO</a:t>
              </a: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2233784" y="3443324"/>
            <a:ext cx="6620464" cy="822960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dist"/>
            <a:r>
              <a:rPr altLang="en-US" b="1" lang="zh-CN" sz="4800">
                <a:latin charset="-122" panose="020b0800000000000000" pitchFamily="34" typeface="思源黑体 CN Bold"/>
                <a:ea charset="-122" panose="020b0800000000000000" pitchFamily="34" typeface="思源黑体 CN Bold"/>
              </a:rPr>
              <a:t>客服沟通技巧培训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1915757" y="4396427"/>
            <a:ext cx="717505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2124133" y="4530928"/>
            <a:ext cx="7870710" cy="798576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ctr">
              <a:lnSpc>
                <a:spcPct val="145000"/>
              </a:lnSpc>
            </a:pPr>
            <a:r>
              <a:rPr altLang="en-US" lang="zh-CN" spc="600" sz="1600">
                <a:latin charset="-122" panose="02010600030101010101" pitchFamily="2" typeface="庞门正道标题体"/>
                <a:ea charset="-122" panose="02010600030101010101" pitchFamily="2" typeface="庞门正道标题体"/>
                <a:cs typeface="+mn-ea"/>
                <a:sym typeface="+mn-lt"/>
              </a:rPr>
              <a:t>客服培训  企业培训 员工培训 沟通技巧 客服沟通 技巧培训</a:t>
            </a:r>
          </a:p>
        </p:txBody>
      </p:sp>
      <p:sp>
        <p:nvSpPr>
          <p:cNvPr id="33" name="Flying impression design ——飞印象设计是一家专业的广告设计制作工作室，专注于平面、OFFICE、摄影等业务，工作室成立于2016年，拥有高水平的设计团队，已经立足于市场，今后将输出更多精致作品。"/>
          <p:cNvSpPr txBox="1"/>
          <p:nvPr/>
        </p:nvSpPr>
        <p:spPr>
          <a:xfrm>
            <a:off x="2062322" y="2227898"/>
            <a:ext cx="4301966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6600"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</a:rPr>
              <a:t>TRAINING</a:t>
            </a:r>
          </a:p>
        </p:txBody>
      </p:sp>
      <p:sp>
        <p:nvSpPr>
          <p:cNvPr id="34" name="Flying impression design ——飞印象设计是一家专业的广告设计制作工作室，专注于平面、OFFICE、摄影等业务，工作室成立于2016年，拥有高水平的设计团队，已经立足于市场，今后将输出更多精致作品。"/>
          <p:cNvSpPr txBox="1"/>
          <p:nvPr/>
        </p:nvSpPr>
        <p:spPr>
          <a:xfrm>
            <a:off x="2179022" y="5169617"/>
            <a:ext cx="8062258" cy="6217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45000"/>
              </a:lnSpc>
            </a:pPr>
            <a:r>
              <a:rPr altLang="zh-CN" lang="en-US" sz="1200">
                <a:latin charset="-122" panose="02010600030101010101" pitchFamily="2" typeface="庞门正道标题体"/>
                <a:ea charset="-122" panose="02010600030101010101" pitchFamily="2" typeface="庞门正道标题体"/>
                <a:cs typeface="+mn-ea"/>
                <a:sym typeface="+mn-lt"/>
              </a:rPr>
              <a:t>Thank you for downloading support for a City, Sichuan Province, Flying Impression Design, we focus on all kinds of graphic design.</a:t>
            </a:r>
          </a:p>
        </p:txBody>
      </p:sp>
    </p:spTree>
    <p:extLst>
      <p:ext uri="{BB962C8B-B14F-4D97-AF65-F5344CB8AC3E}">
        <p14:creationId val="3311313124"/>
      </p:ext>
    </p:extLst>
  </p:cSld>
  <p:clrMapOvr>
    <a:masterClrMapping/>
  </p:clrMapOvr>
  <p:transition advClick="0" advTm="2000" spd="slow">
    <p:randomBar dir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"/>
      <p:bldP grpId="0" spid="23"/>
      <p:bldP grpId="0" spid="27"/>
      <p:bldP grpId="0" spid="29"/>
      <p:bldP grpId="0" spid="33"/>
      <p:bldP grpId="0" spid="34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" name="Oval 2"/>
          <p:cNvSpPr/>
          <p:nvPr/>
        </p:nvSpPr>
        <p:spPr>
          <a:xfrm>
            <a:off x="1204756" y="1503579"/>
            <a:ext cx="1817451" cy="181665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55" lIns="121910" rIns="121910" tIns="60955"/>
          <a:lstStyle>
            <a:lvl1pPr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1pPr>
            <a:lvl2pPr indent="-285750" marL="74295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2pPr>
            <a:lvl3pPr indent="-228600" marL="11430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3pPr>
            <a:lvl4pPr indent="-228600" marL="16002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4pPr>
            <a:lvl5pPr indent="-228600" marL="20574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5pPr>
            <a:lvl6pPr defTabSz="1087120" fontAlgn="base" indent="-228600" marL="25146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6pPr>
            <a:lvl7pPr defTabSz="1087120" fontAlgn="base" indent="-228600" marL="29718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7pPr>
            <a:lvl8pPr defTabSz="1087120" fontAlgn="base" indent="-228600" marL="34290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8pPr>
            <a:lvl9pPr defTabSz="1087120" fontAlgn="base" indent="-228600" marL="38862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9pPr>
          </a:lstStyle>
          <a:p>
            <a:pPr algn="ctr"/>
            <a:endParaRPr altLang="zh-CN" lang="zh-CN" sz="215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1" name="Oval 3"/>
          <p:cNvSpPr/>
          <p:nvPr/>
        </p:nvSpPr>
        <p:spPr>
          <a:xfrm>
            <a:off x="3544426" y="1866277"/>
            <a:ext cx="1076979" cy="1076978"/>
          </a:xfrm>
          <a:prstGeom prst="ellipse">
            <a:avLst/>
          </a:prstGeom>
          <a:solidFill>
            <a:schemeClr val="accent2"/>
          </a:solidFill>
          <a:ln cmpd="sng"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55" lIns="121910" rIns="121910" tIns="60955"/>
          <a:lstStyle>
            <a:lvl1pPr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1pPr>
            <a:lvl2pPr indent="-285750" marL="74295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2pPr>
            <a:lvl3pPr indent="-228600" marL="11430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3pPr>
            <a:lvl4pPr indent="-228600" marL="16002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4pPr>
            <a:lvl5pPr indent="-228600" marL="20574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5pPr>
            <a:lvl6pPr defTabSz="1087120" fontAlgn="base" indent="-228600" marL="25146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6pPr>
            <a:lvl7pPr defTabSz="1087120" fontAlgn="base" indent="-228600" marL="29718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7pPr>
            <a:lvl8pPr defTabSz="1087120" fontAlgn="base" indent="-228600" marL="34290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8pPr>
            <a:lvl9pPr defTabSz="1087120" fontAlgn="base" indent="-228600" marL="38862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9pPr>
          </a:lstStyle>
          <a:p>
            <a:pPr algn="ctr"/>
            <a:endParaRPr altLang="zh-CN" lang="zh-CN" sz="215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Oval 28"/>
          <p:cNvSpPr/>
          <p:nvPr/>
        </p:nvSpPr>
        <p:spPr>
          <a:xfrm>
            <a:off x="5143626" y="1501991"/>
            <a:ext cx="1816657" cy="181665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55" lIns="121910" rIns="121910" tIns="60955"/>
          <a:lstStyle>
            <a:lvl1pPr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1pPr>
            <a:lvl2pPr indent="-285750" marL="74295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2pPr>
            <a:lvl3pPr indent="-228600" marL="11430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3pPr>
            <a:lvl4pPr indent="-228600" marL="16002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4pPr>
            <a:lvl5pPr indent="-228600" marL="20574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5pPr>
            <a:lvl6pPr defTabSz="1087120" fontAlgn="base" indent="-228600" marL="25146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6pPr>
            <a:lvl7pPr defTabSz="1087120" fontAlgn="base" indent="-228600" marL="29718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7pPr>
            <a:lvl8pPr defTabSz="1087120" fontAlgn="base" indent="-228600" marL="34290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8pPr>
            <a:lvl9pPr defTabSz="1087120" fontAlgn="base" indent="-228600" marL="38862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9pPr>
          </a:lstStyle>
          <a:p>
            <a:pPr algn="ctr"/>
            <a:endParaRPr altLang="zh-CN" lang="zh-CN" sz="215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3" name="Oval 29"/>
          <p:cNvSpPr/>
          <p:nvPr/>
        </p:nvSpPr>
        <p:spPr>
          <a:xfrm>
            <a:off x="7497582" y="1866277"/>
            <a:ext cx="1076978" cy="1076978"/>
          </a:xfrm>
          <a:prstGeom prst="ellipse">
            <a:avLst/>
          </a:prstGeom>
          <a:solidFill>
            <a:schemeClr val="accent2"/>
          </a:solidFill>
          <a:ln cmpd="sng" w="571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55" lIns="121910" rIns="121910" tIns="60955"/>
          <a:lstStyle>
            <a:lvl1pPr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1pPr>
            <a:lvl2pPr indent="-285750" marL="74295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2pPr>
            <a:lvl3pPr indent="-228600" marL="11430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3pPr>
            <a:lvl4pPr indent="-228600" marL="16002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4pPr>
            <a:lvl5pPr indent="-228600" marL="20574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5pPr>
            <a:lvl6pPr defTabSz="1087120" fontAlgn="base" indent="-228600" marL="25146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6pPr>
            <a:lvl7pPr defTabSz="1087120" fontAlgn="base" indent="-228600" marL="29718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7pPr>
            <a:lvl8pPr defTabSz="1087120" fontAlgn="base" indent="-228600" marL="34290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8pPr>
            <a:lvl9pPr defTabSz="1087120" fontAlgn="base" indent="-228600" marL="38862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9pPr>
          </a:lstStyle>
          <a:p>
            <a:pPr algn="ctr"/>
            <a:endParaRPr altLang="zh-CN" lang="zh-CN" sz="215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4" name="Freeform 1"/>
          <p:cNvSpPr>
            <a:spLocks noChangeArrowheads="1"/>
          </p:cNvSpPr>
          <p:nvPr/>
        </p:nvSpPr>
        <p:spPr bwMode="auto">
          <a:xfrm rot="10800000">
            <a:off x="3169032" y="2200400"/>
            <a:ext cx="262697" cy="409522"/>
          </a:xfrm>
          <a:custGeom>
            <a:gdLst>
              <a:gd fmla="*/ 5999 w 6375" name="T0"/>
              <a:gd fmla="*/ 8218 h 9969" name="T1"/>
              <a:gd fmla="*/ 5999 w 6375" name="T2"/>
              <a:gd fmla="*/ 8218 h 9969" name="T3"/>
              <a:gd fmla="*/ 2750 w 6375" name="T4"/>
              <a:gd fmla="*/ 4969 h 9969" name="T5"/>
              <a:gd fmla="*/ 5999 w 6375" name="T6"/>
              <a:gd fmla="*/ 1750 h 9969" name="T7"/>
              <a:gd fmla="*/ 5999 w 6375" name="T8"/>
              <a:gd fmla="*/ 375 h 9969" name="T9"/>
              <a:gd fmla="*/ 4624 w 6375" name="T10"/>
              <a:gd fmla="*/ 375 h 9969" name="T11"/>
              <a:gd fmla="*/ 0 w 6375" name="T12"/>
              <a:gd fmla="*/ 4969 h 9969" name="T13"/>
              <a:gd fmla="*/ 4624 w 6375" name="T14"/>
              <a:gd fmla="*/ 9593 h 9969" name="T15"/>
              <a:gd fmla="*/ 5999 w 6375" name="T16"/>
              <a:gd fmla="*/ 9593 h 9969" name="T17"/>
              <a:gd fmla="*/ 6280 w 6375" name="T18"/>
              <a:gd fmla="*/ 8905 h 9969" name="T19"/>
              <a:gd fmla="*/ 5999 w 6375" name="T20"/>
              <a:gd fmla="*/ 8218 h 9969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9969" w="6375">
                <a:moveTo>
                  <a:pt x="5999" y="8218"/>
                </a:moveTo>
                <a:lnTo>
                  <a:pt x="5999" y="8218"/>
                </a:lnTo>
                <a:cubicBezTo>
                  <a:pt x="2750" y="4969"/>
                  <a:pt x="2750" y="4969"/>
                  <a:pt x="2750" y="4969"/>
                </a:cubicBezTo>
                <a:cubicBezTo>
                  <a:pt x="5999" y="1750"/>
                  <a:pt x="5999" y="1750"/>
                  <a:pt x="5999" y="1750"/>
                </a:cubicBezTo>
                <a:cubicBezTo>
                  <a:pt x="6374" y="1375"/>
                  <a:pt x="6374" y="750"/>
                  <a:pt x="5999" y="375"/>
                </a:cubicBezTo>
                <a:cubicBezTo>
                  <a:pt x="5624" y="0"/>
                  <a:pt x="4999" y="0"/>
                  <a:pt x="4624" y="375"/>
                </a:cubicBezTo>
                <a:cubicBezTo>
                  <a:pt x="0" y="4969"/>
                  <a:pt x="0" y="4969"/>
                  <a:pt x="0" y="4969"/>
                </a:cubicBezTo>
                <a:cubicBezTo>
                  <a:pt x="4624" y="9593"/>
                  <a:pt x="4624" y="9593"/>
                  <a:pt x="4624" y="9593"/>
                </a:cubicBezTo>
                <a:cubicBezTo>
                  <a:pt x="4999" y="9968"/>
                  <a:pt x="5624" y="9968"/>
                  <a:pt x="5999" y="9593"/>
                </a:cubicBezTo>
                <a:cubicBezTo>
                  <a:pt x="6186" y="9405"/>
                  <a:pt x="6280" y="9155"/>
                  <a:pt x="6280" y="8905"/>
                </a:cubicBezTo>
                <a:cubicBezTo>
                  <a:pt x="6280" y="8655"/>
                  <a:pt x="6186" y="8405"/>
                  <a:pt x="5999" y="8218"/>
                </a:cubicBezTo>
              </a:path>
            </a:pathLst>
          </a:custGeom>
          <a:solidFill>
            <a:srgbClr val="546E7A"/>
          </a:solidFill>
          <a:ln>
            <a:noFill/>
          </a:ln>
          <a:effectLst/>
        </p:spPr>
        <p:txBody>
          <a:bodyPr anchor="ctr" bIns="60955" lIns="121910" rIns="121910" tIns="60955" wrap="none"/>
          <a:lstStyle/>
          <a:p>
            <a:pPr defTabSz="544195" fontAlgn="auto">
              <a:spcBef>
                <a:spcPct val="0"/>
              </a:spcBef>
              <a:spcAft>
                <a:spcPct val="0"/>
              </a:spcAft>
              <a:defRPr/>
            </a:pPr>
            <a:endParaRPr lang="en-US" sz="1075">
              <a:cs typeface="+mn-ea"/>
              <a:sym typeface="+mn-lt"/>
            </a:endParaRPr>
          </a:p>
        </p:txBody>
      </p:sp>
      <p:sp>
        <p:nvSpPr>
          <p:cNvPr id="70" name="Freeform 1"/>
          <p:cNvSpPr>
            <a:spLocks noChangeArrowheads="1"/>
          </p:cNvSpPr>
          <p:nvPr/>
        </p:nvSpPr>
        <p:spPr bwMode="auto">
          <a:xfrm rot="10800000">
            <a:off x="4754738" y="2200400"/>
            <a:ext cx="262697" cy="409522"/>
          </a:xfrm>
          <a:custGeom>
            <a:gdLst>
              <a:gd fmla="*/ 5999 w 6375" name="T0"/>
              <a:gd fmla="*/ 8218 h 9969" name="T1"/>
              <a:gd fmla="*/ 5999 w 6375" name="T2"/>
              <a:gd fmla="*/ 8218 h 9969" name="T3"/>
              <a:gd fmla="*/ 2750 w 6375" name="T4"/>
              <a:gd fmla="*/ 4969 h 9969" name="T5"/>
              <a:gd fmla="*/ 5999 w 6375" name="T6"/>
              <a:gd fmla="*/ 1750 h 9969" name="T7"/>
              <a:gd fmla="*/ 5999 w 6375" name="T8"/>
              <a:gd fmla="*/ 375 h 9969" name="T9"/>
              <a:gd fmla="*/ 4624 w 6375" name="T10"/>
              <a:gd fmla="*/ 375 h 9969" name="T11"/>
              <a:gd fmla="*/ 0 w 6375" name="T12"/>
              <a:gd fmla="*/ 4969 h 9969" name="T13"/>
              <a:gd fmla="*/ 4624 w 6375" name="T14"/>
              <a:gd fmla="*/ 9593 h 9969" name="T15"/>
              <a:gd fmla="*/ 5999 w 6375" name="T16"/>
              <a:gd fmla="*/ 9593 h 9969" name="T17"/>
              <a:gd fmla="*/ 6280 w 6375" name="T18"/>
              <a:gd fmla="*/ 8905 h 9969" name="T19"/>
              <a:gd fmla="*/ 5999 w 6375" name="T20"/>
              <a:gd fmla="*/ 8218 h 9969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9969" w="6375">
                <a:moveTo>
                  <a:pt x="5999" y="8218"/>
                </a:moveTo>
                <a:lnTo>
                  <a:pt x="5999" y="8218"/>
                </a:lnTo>
                <a:cubicBezTo>
                  <a:pt x="2750" y="4969"/>
                  <a:pt x="2750" y="4969"/>
                  <a:pt x="2750" y="4969"/>
                </a:cubicBezTo>
                <a:cubicBezTo>
                  <a:pt x="5999" y="1750"/>
                  <a:pt x="5999" y="1750"/>
                  <a:pt x="5999" y="1750"/>
                </a:cubicBezTo>
                <a:cubicBezTo>
                  <a:pt x="6374" y="1375"/>
                  <a:pt x="6374" y="750"/>
                  <a:pt x="5999" y="375"/>
                </a:cubicBezTo>
                <a:cubicBezTo>
                  <a:pt x="5624" y="0"/>
                  <a:pt x="4999" y="0"/>
                  <a:pt x="4624" y="375"/>
                </a:cubicBezTo>
                <a:cubicBezTo>
                  <a:pt x="0" y="4969"/>
                  <a:pt x="0" y="4969"/>
                  <a:pt x="0" y="4969"/>
                </a:cubicBezTo>
                <a:cubicBezTo>
                  <a:pt x="4624" y="9593"/>
                  <a:pt x="4624" y="9593"/>
                  <a:pt x="4624" y="9593"/>
                </a:cubicBezTo>
                <a:cubicBezTo>
                  <a:pt x="4999" y="9968"/>
                  <a:pt x="5624" y="9968"/>
                  <a:pt x="5999" y="9593"/>
                </a:cubicBezTo>
                <a:cubicBezTo>
                  <a:pt x="6186" y="9405"/>
                  <a:pt x="6280" y="9155"/>
                  <a:pt x="6280" y="8905"/>
                </a:cubicBezTo>
                <a:cubicBezTo>
                  <a:pt x="6280" y="8655"/>
                  <a:pt x="6186" y="8405"/>
                  <a:pt x="5999" y="8218"/>
                </a:cubicBezTo>
              </a:path>
            </a:pathLst>
          </a:custGeom>
          <a:solidFill>
            <a:srgbClr val="546E7A"/>
          </a:solidFill>
          <a:ln>
            <a:noFill/>
          </a:ln>
          <a:effectLst/>
        </p:spPr>
        <p:txBody>
          <a:bodyPr anchor="ctr" bIns="60955" lIns="121910" rIns="121910" tIns="60955" wrap="none"/>
          <a:lstStyle/>
          <a:p>
            <a:pPr defTabSz="544195" fontAlgn="auto">
              <a:spcBef>
                <a:spcPct val="0"/>
              </a:spcBef>
              <a:spcAft>
                <a:spcPct val="0"/>
              </a:spcAft>
              <a:defRPr/>
            </a:pPr>
            <a:endParaRPr lang="en-US" sz="1075">
              <a:cs typeface="+mn-ea"/>
              <a:sym typeface="+mn-lt"/>
            </a:endParaRPr>
          </a:p>
        </p:txBody>
      </p:sp>
      <p:sp>
        <p:nvSpPr>
          <p:cNvPr id="71" name="Freeform 1"/>
          <p:cNvSpPr>
            <a:spLocks noChangeArrowheads="1"/>
          </p:cNvSpPr>
          <p:nvPr/>
        </p:nvSpPr>
        <p:spPr bwMode="auto">
          <a:xfrm rot="10800000">
            <a:off x="7101552" y="2200400"/>
            <a:ext cx="261903" cy="409522"/>
          </a:xfrm>
          <a:custGeom>
            <a:gdLst>
              <a:gd fmla="*/ 5999 w 6375" name="T0"/>
              <a:gd fmla="*/ 8218 h 9969" name="T1"/>
              <a:gd fmla="*/ 5999 w 6375" name="T2"/>
              <a:gd fmla="*/ 8218 h 9969" name="T3"/>
              <a:gd fmla="*/ 2750 w 6375" name="T4"/>
              <a:gd fmla="*/ 4969 h 9969" name="T5"/>
              <a:gd fmla="*/ 5999 w 6375" name="T6"/>
              <a:gd fmla="*/ 1750 h 9969" name="T7"/>
              <a:gd fmla="*/ 5999 w 6375" name="T8"/>
              <a:gd fmla="*/ 375 h 9969" name="T9"/>
              <a:gd fmla="*/ 4624 w 6375" name="T10"/>
              <a:gd fmla="*/ 375 h 9969" name="T11"/>
              <a:gd fmla="*/ 0 w 6375" name="T12"/>
              <a:gd fmla="*/ 4969 h 9969" name="T13"/>
              <a:gd fmla="*/ 4624 w 6375" name="T14"/>
              <a:gd fmla="*/ 9593 h 9969" name="T15"/>
              <a:gd fmla="*/ 5999 w 6375" name="T16"/>
              <a:gd fmla="*/ 9593 h 9969" name="T17"/>
              <a:gd fmla="*/ 6280 w 6375" name="T18"/>
              <a:gd fmla="*/ 8905 h 9969" name="T19"/>
              <a:gd fmla="*/ 5999 w 6375" name="T20"/>
              <a:gd fmla="*/ 8218 h 9969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9969" w="6375">
                <a:moveTo>
                  <a:pt x="5999" y="8218"/>
                </a:moveTo>
                <a:lnTo>
                  <a:pt x="5999" y="8218"/>
                </a:lnTo>
                <a:cubicBezTo>
                  <a:pt x="2750" y="4969"/>
                  <a:pt x="2750" y="4969"/>
                  <a:pt x="2750" y="4969"/>
                </a:cubicBezTo>
                <a:cubicBezTo>
                  <a:pt x="5999" y="1750"/>
                  <a:pt x="5999" y="1750"/>
                  <a:pt x="5999" y="1750"/>
                </a:cubicBezTo>
                <a:cubicBezTo>
                  <a:pt x="6374" y="1375"/>
                  <a:pt x="6374" y="750"/>
                  <a:pt x="5999" y="375"/>
                </a:cubicBezTo>
                <a:cubicBezTo>
                  <a:pt x="5624" y="0"/>
                  <a:pt x="4999" y="0"/>
                  <a:pt x="4624" y="375"/>
                </a:cubicBezTo>
                <a:cubicBezTo>
                  <a:pt x="0" y="4969"/>
                  <a:pt x="0" y="4969"/>
                  <a:pt x="0" y="4969"/>
                </a:cubicBezTo>
                <a:cubicBezTo>
                  <a:pt x="4624" y="9593"/>
                  <a:pt x="4624" y="9593"/>
                  <a:pt x="4624" y="9593"/>
                </a:cubicBezTo>
                <a:cubicBezTo>
                  <a:pt x="4999" y="9968"/>
                  <a:pt x="5624" y="9968"/>
                  <a:pt x="5999" y="9593"/>
                </a:cubicBezTo>
                <a:cubicBezTo>
                  <a:pt x="6186" y="9405"/>
                  <a:pt x="6280" y="9155"/>
                  <a:pt x="6280" y="8905"/>
                </a:cubicBezTo>
                <a:cubicBezTo>
                  <a:pt x="6280" y="8655"/>
                  <a:pt x="6186" y="8405"/>
                  <a:pt x="5999" y="8218"/>
                </a:cubicBezTo>
              </a:path>
            </a:pathLst>
          </a:custGeom>
          <a:solidFill>
            <a:srgbClr val="546E7A"/>
          </a:solidFill>
          <a:ln>
            <a:noFill/>
          </a:ln>
          <a:effectLst/>
        </p:spPr>
        <p:txBody>
          <a:bodyPr anchor="ctr" bIns="60955" lIns="121910" rIns="121910" tIns="60955" wrap="none"/>
          <a:lstStyle/>
          <a:p>
            <a:pPr defTabSz="544195" fontAlgn="auto">
              <a:spcBef>
                <a:spcPct val="0"/>
              </a:spcBef>
              <a:spcAft>
                <a:spcPct val="0"/>
              </a:spcAft>
              <a:defRPr/>
            </a:pPr>
            <a:endParaRPr lang="en-US" sz="1075">
              <a:cs typeface="+mn-ea"/>
              <a:sym typeface="+mn-lt"/>
            </a:endParaRPr>
          </a:p>
        </p:txBody>
      </p:sp>
      <p:sp>
        <p:nvSpPr>
          <p:cNvPr id="72" name="Oval 37"/>
          <p:cNvSpPr/>
          <p:nvPr/>
        </p:nvSpPr>
        <p:spPr>
          <a:xfrm>
            <a:off x="9103923" y="1496437"/>
            <a:ext cx="1817451" cy="181665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60955" lIns="121910" rIns="121910" tIns="60955"/>
          <a:lstStyle>
            <a:lvl1pPr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1pPr>
            <a:lvl2pPr indent="-285750" marL="74295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2pPr>
            <a:lvl3pPr indent="-228600" marL="11430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3pPr>
            <a:lvl4pPr indent="-228600" marL="16002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4pPr>
            <a:lvl5pPr indent="-228600" marL="2057400"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5pPr>
            <a:lvl6pPr defTabSz="1087120" fontAlgn="base" indent="-228600" marL="25146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6pPr>
            <a:lvl7pPr defTabSz="1087120" fontAlgn="base" indent="-228600" marL="29718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7pPr>
            <a:lvl8pPr defTabSz="1087120" fontAlgn="base" indent="-228600" marL="34290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8pPr>
            <a:lvl9pPr defTabSz="1087120" fontAlgn="base" indent="-228600" marL="388620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panose="020f0502020204030204" typeface="Calibri"/>
                <a:ea charset="-128" panose="020b0600070205080204" pitchFamily="34" typeface="MS PGothic"/>
              </a:defRPr>
            </a:lvl9pPr>
          </a:lstStyle>
          <a:p>
            <a:pPr algn="ctr"/>
            <a:endParaRPr altLang="zh-CN" lang="zh-CN" sz="2150">
              <a:solidFill>
                <a:srgbClr val="FFFFF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3" name="Freeform 1"/>
          <p:cNvSpPr>
            <a:spLocks noChangeArrowheads="1"/>
          </p:cNvSpPr>
          <p:nvPr/>
        </p:nvSpPr>
        <p:spPr bwMode="auto">
          <a:xfrm rot="10800000">
            <a:off x="8695195" y="2200400"/>
            <a:ext cx="261903" cy="409522"/>
          </a:xfrm>
          <a:custGeom>
            <a:gdLst>
              <a:gd fmla="*/ 5999 w 6375" name="T0"/>
              <a:gd fmla="*/ 8218 h 9969" name="T1"/>
              <a:gd fmla="*/ 5999 w 6375" name="T2"/>
              <a:gd fmla="*/ 8218 h 9969" name="T3"/>
              <a:gd fmla="*/ 2750 w 6375" name="T4"/>
              <a:gd fmla="*/ 4969 h 9969" name="T5"/>
              <a:gd fmla="*/ 5999 w 6375" name="T6"/>
              <a:gd fmla="*/ 1750 h 9969" name="T7"/>
              <a:gd fmla="*/ 5999 w 6375" name="T8"/>
              <a:gd fmla="*/ 375 h 9969" name="T9"/>
              <a:gd fmla="*/ 4624 w 6375" name="T10"/>
              <a:gd fmla="*/ 375 h 9969" name="T11"/>
              <a:gd fmla="*/ 0 w 6375" name="T12"/>
              <a:gd fmla="*/ 4969 h 9969" name="T13"/>
              <a:gd fmla="*/ 4624 w 6375" name="T14"/>
              <a:gd fmla="*/ 9593 h 9969" name="T15"/>
              <a:gd fmla="*/ 5999 w 6375" name="T16"/>
              <a:gd fmla="*/ 9593 h 9969" name="T17"/>
              <a:gd fmla="*/ 6280 w 6375" name="T18"/>
              <a:gd fmla="*/ 8905 h 9969" name="T19"/>
              <a:gd fmla="*/ 5999 w 6375" name="T20"/>
              <a:gd fmla="*/ 8218 h 9969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9969" w="6375">
                <a:moveTo>
                  <a:pt x="5999" y="8218"/>
                </a:moveTo>
                <a:lnTo>
                  <a:pt x="5999" y="8218"/>
                </a:lnTo>
                <a:cubicBezTo>
                  <a:pt x="2750" y="4969"/>
                  <a:pt x="2750" y="4969"/>
                  <a:pt x="2750" y="4969"/>
                </a:cubicBezTo>
                <a:cubicBezTo>
                  <a:pt x="5999" y="1750"/>
                  <a:pt x="5999" y="1750"/>
                  <a:pt x="5999" y="1750"/>
                </a:cubicBezTo>
                <a:cubicBezTo>
                  <a:pt x="6374" y="1375"/>
                  <a:pt x="6374" y="750"/>
                  <a:pt x="5999" y="375"/>
                </a:cubicBezTo>
                <a:cubicBezTo>
                  <a:pt x="5624" y="0"/>
                  <a:pt x="4999" y="0"/>
                  <a:pt x="4624" y="375"/>
                </a:cubicBezTo>
                <a:cubicBezTo>
                  <a:pt x="0" y="4969"/>
                  <a:pt x="0" y="4969"/>
                  <a:pt x="0" y="4969"/>
                </a:cubicBezTo>
                <a:cubicBezTo>
                  <a:pt x="4624" y="9593"/>
                  <a:pt x="4624" y="9593"/>
                  <a:pt x="4624" y="9593"/>
                </a:cubicBezTo>
                <a:cubicBezTo>
                  <a:pt x="4999" y="9968"/>
                  <a:pt x="5624" y="9968"/>
                  <a:pt x="5999" y="9593"/>
                </a:cubicBezTo>
                <a:cubicBezTo>
                  <a:pt x="6186" y="9405"/>
                  <a:pt x="6280" y="9155"/>
                  <a:pt x="6280" y="8905"/>
                </a:cubicBezTo>
                <a:cubicBezTo>
                  <a:pt x="6280" y="8655"/>
                  <a:pt x="6186" y="8405"/>
                  <a:pt x="5999" y="8218"/>
                </a:cubicBezTo>
              </a:path>
            </a:pathLst>
          </a:custGeom>
          <a:solidFill>
            <a:srgbClr val="546E7A"/>
          </a:solidFill>
          <a:ln>
            <a:noFill/>
          </a:ln>
          <a:effectLst/>
        </p:spPr>
        <p:txBody>
          <a:bodyPr anchor="ctr" bIns="60955" lIns="121910" rIns="121910" tIns="60955" wrap="none"/>
          <a:lstStyle/>
          <a:p>
            <a:pPr defTabSz="544195" fontAlgn="auto">
              <a:spcBef>
                <a:spcPct val="0"/>
              </a:spcBef>
              <a:spcAft>
                <a:spcPct val="0"/>
              </a:spcAft>
              <a:defRPr/>
            </a:pPr>
            <a:endParaRPr lang="en-US" sz="1075">
              <a:cs typeface="+mn-ea"/>
              <a:sym typeface="+mn-lt"/>
            </a:endParaRPr>
          </a:p>
        </p:txBody>
      </p:sp>
      <p:sp>
        <p:nvSpPr>
          <p:cNvPr id="74" name="Freeform 16"/>
          <p:cNvSpPr>
            <a:spLocks noChangeArrowheads="1"/>
          </p:cNvSpPr>
          <p:nvPr/>
        </p:nvSpPr>
        <p:spPr bwMode="auto">
          <a:xfrm>
            <a:off x="1758721" y="1855165"/>
            <a:ext cx="690473" cy="1084121"/>
          </a:xfrm>
          <a:custGeom>
            <a:gdLst>
              <a:gd fmla="*/ 853180 w 657" name="T0"/>
              <a:gd fmla="*/ 1989409 h 1032" name="T1"/>
              <a:gd fmla="*/ 699775 w 657" name="T2"/>
              <a:gd fmla="*/ 2165872 h 1032" name="T3"/>
              <a:gd fmla="*/ 525357 w 657" name="T4"/>
              <a:gd fmla="*/ 1989409 h 1032" name="T5"/>
              <a:gd fmla="*/ 941440 w 657" name="T6"/>
              <a:gd fmla="*/ 1924286 h 1032" name="T7"/>
              <a:gd fmla="*/ 416083 w 657" name="T8"/>
              <a:gd fmla="*/ 1749924 h 1032" name="T9"/>
              <a:gd fmla="*/ 1378537 w 657" name="T10"/>
              <a:gd fmla="*/ 699549 h 1032" name="T11"/>
              <a:gd fmla="*/ 1181002 w 657" name="T12"/>
              <a:gd fmla="*/ 1180621 h 1032" name="T13"/>
              <a:gd fmla="*/ 1115858 w 657" name="T14"/>
              <a:gd fmla="*/ 1333976 h 1032" name="T15"/>
              <a:gd fmla="*/ 1050714 w 657" name="T16"/>
              <a:gd fmla="*/ 1487330 h 1032" name="T17"/>
              <a:gd fmla="*/ 1050714 w 657" name="T18"/>
              <a:gd fmla="*/ 1531446 h 1032" name="T19"/>
              <a:gd fmla="*/ 348837 w 657" name="T20"/>
              <a:gd fmla="*/ 1661692 h 1032" name="T21"/>
              <a:gd fmla="*/ 327823 w 657" name="T22"/>
              <a:gd fmla="*/ 1487330 h 1032" name="T23"/>
              <a:gd fmla="*/ 283693 w 657" name="T24"/>
              <a:gd fmla="*/ 1333976 h 1032" name="T25"/>
              <a:gd fmla="*/ 195433 w 657" name="T26"/>
              <a:gd fmla="*/ 1159613 h 1032" name="T27"/>
              <a:gd fmla="*/ 0 w 657" name="T28"/>
              <a:gd fmla="*/ 699549 h 1032" name="T29"/>
              <a:gd fmla="*/ 699775 w 657" name="T30"/>
              <a:gd fmla="*/ 0 h 1032" name="T31"/>
              <a:gd fmla="*/ 1378537 w 657" name="T32"/>
              <a:gd fmla="*/ 699549 h 1032" name="T33"/>
              <a:gd fmla="*/ 1071728 w 657" name="T34"/>
              <a:gd fmla="*/ 327717 h 1032" name="T35"/>
              <a:gd fmla="*/ 327823 w 657" name="T36"/>
              <a:gd fmla="*/ 327717 h 1032" name="T37"/>
              <a:gd fmla="*/ 306808 w 657" name="T38"/>
              <a:gd fmla="*/ 1048274 h 1032" name="T39"/>
              <a:gd fmla="*/ 348837 w 657" name="T40"/>
              <a:gd fmla="*/ 1136505 h 1032" name="T41"/>
              <a:gd fmla="*/ 481227 w 657" name="T42"/>
              <a:gd fmla="*/ 1399099 h 1032" name="T43"/>
              <a:gd fmla="*/ 897310 w 657" name="T44"/>
              <a:gd fmla="*/ 1508338 h 1032" name="T45"/>
              <a:gd fmla="*/ 962454 w 657" name="T46"/>
              <a:gd fmla="*/ 1268852 h 1032" name="T47"/>
              <a:gd fmla="*/ 1071728 w 657" name="T48"/>
              <a:gd fmla="*/ 1092389 h 1032" name="T49"/>
              <a:gd fmla="*/ 1225132 w 657" name="T50"/>
              <a:gd fmla="*/ 699549 h 1032" name="T51"/>
              <a:gd fmla="*/ 743905 w 657" name="T52"/>
              <a:gd fmla="*/ 743665 h 1032" name="T53"/>
              <a:gd fmla="*/ 634631 w 657" name="T54"/>
              <a:gd fmla="*/ 743665 h 1032" name="T55"/>
              <a:gd fmla="*/ 502241 w 657" name="T56"/>
              <a:gd fmla="*/ 743665 h 1032" name="T57"/>
              <a:gd fmla="*/ 525357 w 657" name="T58"/>
              <a:gd fmla="*/ 1048274 h 1032" name="T59"/>
              <a:gd fmla="*/ 634631 w 657" name="T60"/>
              <a:gd fmla="*/ 1048274 h 1032" name="T61"/>
              <a:gd fmla="*/ 764920 w 657" name="T62"/>
              <a:gd fmla="*/ 1048274 h 1032" name="T63"/>
              <a:gd fmla="*/ 874194 w 657" name="T64"/>
              <a:gd fmla="*/ 1048274 h 1032" name="T65"/>
              <a:gd fmla="*/ 897310 w 657" name="T66"/>
              <a:gd fmla="*/ 743665 h 1032" name="T67"/>
              <a:gd fmla="*/ 809050 w 657" name="T68"/>
              <a:gd fmla="*/ 873912 h 1032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1032" w="657">
                <a:moveTo>
                  <a:pt x="250" y="947"/>
                </a:moveTo>
                <a:cubicBezTo>
                  <a:pt x="406" y="947"/>
                  <a:pt x="406" y="947"/>
                  <a:pt x="406" y="947"/>
                </a:cubicBezTo>
                <a:cubicBezTo>
                  <a:pt x="406" y="968"/>
                  <a:pt x="396" y="989"/>
                  <a:pt x="385" y="1010"/>
                </a:cubicBezTo>
                <a:cubicBezTo>
                  <a:pt x="364" y="1020"/>
                  <a:pt x="354" y="1031"/>
                  <a:pt x="333" y="1031"/>
                </a:cubicBezTo>
                <a:cubicBezTo>
                  <a:pt x="312" y="1031"/>
                  <a:pt x="291" y="1020"/>
                  <a:pt x="281" y="1010"/>
                </a:cubicBezTo>
                <a:cubicBezTo>
                  <a:pt x="260" y="989"/>
                  <a:pt x="250" y="968"/>
                  <a:pt x="250" y="947"/>
                </a:cubicBezTo>
                <a:close/>
                <a:moveTo>
                  <a:pt x="208" y="916"/>
                </a:moveTo>
                <a:cubicBezTo>
                  <a:pt x="448" y="916"/>
                  <a:pt x="448" y="916"/>
                  <a:pt x="448" y="916"/>
                </a:cubicBezTo>
                <a:cubicBezTo>
                  <a:pt x="458" y="833"/>
                  <a:pt x="458" y="833"/>
                  <a:pt x="458" y="833"/>
                </a:cubicBezTo>
                <a:cubicBezTo>
                  <a:pt x="198" y="833"/>
                  <a:pt x="198" y="833"/>
                  <a:pt x="198" y="833"/>
                </a:cubicBezTo>
                <a:lnTo>
                  <a:pt x="208" y="916"/>
                </a:lnTo>
                <a:close/>
                <a:moveTo>
                  <a:pt x="656" y="333"/>
                </a:moveTo>
                <a:cubicBezTo>
                  <a:pt x="656" y="416"/>
                  <a:pt x="625" y="489"/>
                  <a:pt x="573" y="552"/>
                </a:cubicBezTo>
                <a:lnTo>
                  <a:pt x="562" y="562"/>
                </a:lnTo>
                <a:cubicBezTo>
                  <a:pt x="562" y="562"/>
                  <a:pt x="562" y="572"/>
                  <a:pt x="552" y="572"/>
                </a:cubicBezTo>
                <a:cubicBezTo>
                  <a:pt x="541" y="593"/>
                  <a:pt x="541" y="614"/>
                  <a:pt x="531" y="635"/>
                </a:cubicBezTo>
                <a:cubicBezTo>
                  <a:pt x="521" y="656"/>
                  <a:pt x="510" y="677"/>
                  <a:pt x="510" y="697"/>
                </a:cubicBezTo>
                <a:cubicBezTo>
                  <a:pt x="500" y="697"/>
                  <a:pt x="500" y="697"/>
                  <a:pt x="500" y="708"/>
                </a:cubicBezTo>
                <a:lnTo>
                  <a:pt x="500" y="718"/>
                </a:lnTo>
                <a:cubicBezTo>
                  <a:pt x="500" y="729"/>
                  <a:pt x="500" y="729"/>
                  <a:pt x="500" y="729"/>
                </a:cubicBezTo>
                <a:cubicBezTo>
                  <a:pt x="500" y="791"/>
                  <a:pt x="500" y="791"/>
                  <a:pt x="500" y="791"/>
                </a:cubicBezTo>
                <a:cubicBezTo>
                  <a:pt x="166" y="791"/>
                  <a:pt x="166" y="791"/>
                  <a:pt x="166" y="791"/>
                </a:cubicBezTo>
                <a:cubicBezTo>
                  <a:pt x="166" y="729"/>
                  <a:pt x="166" y="729"/>
                  <a:pt x="166" y="729"/>
                </a:cubicBezTo>
                <a:cubicBezTo>
                  <a:pt x="166" y="718"/>
                  <a:pt x="156" y="718"/>
                  <a:pt x="156" y="708"/>
                </a:cubicBezTo>
                <a:lnTo>
                  <a:pt x="156" y="697"/>
                </a:lnTo>
                <a:cubicBezTo>
                  <a:pt x="146" y="677"/>
                  <a:pt x="146" y="656"/>
                  <a:pt x="135" y="635"/>
                </a:cubicBezTo>
                <a:cubicBezTo>
                  <a:pt x="125" y="614"/>
                  <a:pt x="114" y="593"/>
                  <a:pt x="104" y="572"/>
                </a:cubicBezTo>
                <a:cubicBezTo>
                  <a:pt x="93" y="562"/>
                  <a:pt x="93" y="562"/>
                  <a:pt x="93" y="552"/>
                </a:cubicBezTo>
                <a:lnTo>
                  <a:pt x="83" y="552"/>
                </a:lnTo>
                <a:cubicBezTo>
                  <a:pt x="31" y="489"/>
                  <a:pt x="0" y="416"/>
                  <a:pt x="0" y="333"/>
                </a:cubicBezTo>
                <a:cubicBezTo>
                  <a:pt x="0" y="239"/>
                  <a:pt x="31" y="166"/>
                  <a:pt x="104" y="104"/>
                </a:cubicBezTo>
                <a:cubicBezTo>
                  <a:pt x="166" y="31"/>
                  <a:pt x="239" y="0"/>
                  <a:pt x="333" y="0"/>
                </a:cubicBezTo>
                <a:cubicBezTo>
                  <a:pt x="416" y="0"/>
                  <a:pt x="500" y="31"/>
                  <a:pt x="562" y="104"/>
                </a:cubicBezTo>
                <a:cubicBezTo>
                  <a:pt x="625" y="166"/>
                  <a:pt x="656" y="239"/>
                  <a:pt x="656" y="333"/>
                </a:cubicBezTo>
                <a:close/>
                <a:moveTo>
                  <a:pt x="583" y="333"/>
                </a:moveTo>
                <a:cubicBezTo>
                  <a:pt x="583" y="260"/>
                  <a:pt x="562" y="198"/>
                  <a:pt x="510" y="156"/>
                </a:cubicBezTo>
                <a:cubicBezTo>
                  <a:pt x="458" y="104"/>
                  <a:pt x="396" y="83"/>
                  <a:pt x="333" y="83"/>
                </a:cubicBezTo>
                <a:cubicBezTo>
                  <a:pt x="260" y="83"/>
                  <a:pt x="198" y="104"/>
                  <a:pt x="156" y="156"/>
                </a:cubicBezTo>
                <a:cubicBezTo>
                  <a:pt x="104" y="198"/>
                  <a:pt x="73" y="260"/>
                  <a:pt x="73" y="333"/>
                </a:cubicBezTo>
                <a:cubicBezTo>
                  <a:pt x="73" y="396"/>
                  <a:pt x="93" y="448"/>
                  <a:pt x="146" y="499"/>
                </a:cubicBezTo>
                <a:cubicBezTo>
                  <a:pt x="146" y="499"/>
                  <a:pt x="146" y="510"/>
                  <a:pt x="156" y="510"/>
                </a:cubicBezTo>
                <a:cubicBezTo>
                  <a:pt x="156" y="520"/>
                  <a:pt x="166" y="531"/>
                  <a:pt x="166" y="541"/>
                </a:cubicBezTo>
                <a:cubicBezTo>
                  <a:pt x="177" y="562"/>
                  <a:pt x="187" y="583"/>
                  <a:pt x="198" y="604"/>
                </a:cubicBezTo>
                <a:cubicBezTo>
                  <a:pt x="208" y="624"/>
                  <a:pt x="218" y="645"/>
                  <a:pt x="229" y="666"/>
                </a:cubicBezTo>
                <a:cubicBezTo>
                  <a:pt x="229" y="697"/>
                  <a:pt x="239" y="708"/>
                  <a:pt x="239" y="718"/>
                </a:cubicBezTo>
                <a:cubicBezTo>
                  <a:pt x="427" y="718"/>
                  <a:pt x="427" y="718"/>
                  <a:pt x="427" y="718"/>
                </a:cubicBezTo>
                <a:cubicBezTo>
                  <a:pt x="427" y="708"/>
                  <a:pt x="427" y="697"/>
                  <a:pt x="437" y="666"/>
                </a:cubicBezTo>
                <a:cubicBezTo>
                  <a:pt x="437" y="645"/>
                  <a:pt x="448" y="624"/>
                  <a:pt x="458" y="604"/>
                </a:cubicBezTo>
                <a:cubicBezTo>
                  <a:pt x="468" y="583"/>
                  <a:pt x="479" y="562"/>
                  <a:pt x="489" y="541"/>
                </a:cubicBezTo>
                <a:cubicBezTo>
                  <a:pt x="489" y="531"/>
                  <a:pt x="500" y="520"/>
                  <a:pt x="510" y="520"/>
                </a:cubicBezTo>
                <a:cubicBezTo>
                  <a:pt x="510" y="510"/>
                  <a:pt x="510" y="499"/>
                  <a:pt x="521" y="499"/>
                </a:cubicBezTo>
                <a:cubicBezTo>
                  <a:pt x="562" y="448"/>
                  <a:pt x="583" y="396"/>
                  <a:pt x="583" y="333"/>
                </a:cubicBezTo>
                <a:close/>
                <a:moveTo>
                  <a:pt x="385" y="416"/>
                </a:moveTo>
                <a:cubicBezTo>
                  <a:pt x="354" y="354"/>
                  <a:pt x="354" y="354"/>
                  <a:pt x="354" y="354"/>
                </a:cubicBezTo>
                <a:cubicBezTo>
                  <a:pt x="333" y="302"/>
                  <a:pt x="333" y="302"/>
                  <a:pt x="333" y="302"/>
                </a:cubicBezTo>
                <a:cubicBezTo>
                  <a:pt x="302" y="354"/>
                  <a:pt x="302" y="354"/>
                  <a:pt x="302" y="354"/>
                </a:cubicBezTo>
                <a:cubicBezTo>
                  <a:pt x="271" y="416"/>
                  <a:pt x="271" y="416"/>
                  <a:pt x="271" y="416"/>
                </a:cubicBezTo>
                <a:cubicBezTo>
                  <a:pt x="239" y="354"/>
                  <a:pt x="239" y="354"/>
                  <a:pt x="239" y="354"/>
                </a:cubicBezTo>
                <a:cubicBezTo>
                  <a:pt x="187" y="385"/>
                  <a:pt x="187" y="385"/>
                  <a:pt x="187" y="385"/>
                </a:cubicBezTo>
                <a:cubicBezTo>
                  <a:pt x="250" y="499"/>
                  <a:pt x="250" y="499"/>
                  <a:pt x="250" y="499"/>
                </a:cubicBezTo>
                <a:cubicBezTo>
                  <a:pt x="271" y="552"/>
                  <a:pt x="271" y="552"/>
                  <a:pt x="271" y="552"/>
                </a:cubicBezTo>
                <a:cubicBezTo>
                  <a:pt x="302" y="499"/>
                  <a:pt x="302" y="499"/>
                  <a:pt x="302" y="499"/>
                </a:cubicBezTo>
                <a:cubicBezTo>
                  <a:pt x="333" y="437"/>
                  <a:pt x="333" y="437"/>
                  <a:pt x="333" y="437"/>
                </a:cubicBezTo>
                <a:cubicBezTo>
                  <a:pt x="364" y="499"/>
                  <a:pt x="364" y="499"/>
                  <a:pt x="364" y="499"/>
                </a:cubicBezTo>
                <a:cubicBezTo>
                  <a:pt x="385" y="552"/>
                  <a:pt x="385" y="552"/>
                  <a:pt x="385" y="552"/>
                </a:cubicBezTo>
                <a:cubicBezTo>
                  <a:pt x="416" y="499"/>
                  <a:pt x="416" y="499"/>
                  <a:pt x="416" y="499"/>
                </a:cubicBezTo>
                <a:cubicBezTo>
                  <a:pt x="479" y="385"/>
                  <a:pt x="479" y="385"/>
                  <a:pt x="479" y="385"/>
                </a:cubicBezTo>
                <a:cubicBezTo>
                  <a:pt x="427" y="354"/>
                  <a:pt x="427" y="354"/>
                  <a:pt x="427" y="354"/>
                </a:cubicBezTo>
                <a:lnTo>
                  <a:pt x="385" y="416"/>
                </a:lnTo>
                <a:close/>
                <a:moveTo>
                  <a:pt x="385" y="416"/>
                </a:moveTo>
                <a:lnTo>
                  <a:pt x="385" y="4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 bIns="60955" lIns="121910" rIns="121910" tIns="60955" wrap="none"/>
          <a:lstStyle/>
          <a:p>
            <a:endParaRPr altLang="en-US" lang="zh-CN" sz="1075">
              <a:cs typeface="+mn-ea"/>
              <a:sym typeface="+mn-lt"/>
            </a:endParaRPr>
          </a:p>
        </p:txBody>
      </p:sp>
      <p:sp>
        <p:nvSpPr>
          <p:cNvPr id="75" name="Freeform 17"/>
          <p:cNvSpPr>
            <a:spLocks noChangeArrowheads="1"/>
          </p:cNvSpPr>
          <p:nvPr/>
        </p:nvSpPr>
        <p:spPr bwMode="auto">
          <a:xfrm>
            <a:off x="3889663" y="2101194"/>
            <a:ext cx="392855" cy="548410"/>
          </a:xfrm>
          <a:custGeom>
            <a:gdLst>
              <a:gd fmla="*/ 509767 w 503" name="T0"/>
              <a:gd fmla="*/ 221560 h 703" name="T1"/>
              <a:gd fmla="*/ 262702 w 503" name="T2"/>
              <a:gd fmla="*/ 221560 h 703" name="T3"/>
              <a:gd fmla="*/ 262702 w 503" name="T4"/>
              <a:gd fmla="*/ 209078 h 703" name="T5"/>
              <a:gd fmla="*/ 287721 w 503" name="T6"/>
              <a:gd fmla="*/ 195036 h 703" name="T7"/>
              <a:gd fmla="*/ 484748 w 503" name="T8"/>
              <a:gd fmla="*/ 195036 h 703" name="T9"/>
              <a:gd fmla="*/ 536350 w 503" name="T10"/>
              <a:gd fmla="*/ 0 h 703" name="T11"/>
              <a:gd fmla="*/ 236119 w 503" name="T12"/>
              <a:gd fmla="*/ 0 h 703" name="T13"/>
              <a:gd fmla="*/ 275212 w 503" name="T14"/>
              <a:gd fmla="*/ 195036 h 703" name="T15"/>
              <a:gd fmla="*/ 104768 w 503" name="T16"/>
              <a:gd fmla="*/ 104539 h 703" name="T17"/>
              <a:gd fmla="*/ 117278 w 503" name="T18"/>
              <a:gd fmla="*/ 131064 h 703" name="T19"/>
              <a:gd fmla="*/ 262702 w 503" name="T20"/>
              <a:gd fmla="*/ 209078 h 703" name="T21"/>
              <a:gd fmla="*/ 143861 w 503" name="T22"/>
              <a:gd fmla="*/ 209078 h 703" name="T23"/>
              <a:gd fmla="*/ 131351 w 503" name="T24"/>
              <a:gd fmla="*/ 221560 h 703" name="T25"/>
              <a:gd fmla="*/ 197026 w 503" name="T26"/>
              <a:gd fmla="*/ 248085 h 703" name="T27"/>
              <a:gd fmla="*/ 236119 w 503" name="T28"/>
              <a:gd fmla="*/ 235603 h 703" name="T29"/>
              <a:gd fmla="*/ 0 w 503" name="T30"/>
              <a:gd fmla="*/ 717731 h 703" name="T31"/>
              <a:gd fmla="*/ 392489 w 503" name="T32"/>
              <a:gd fmla="*/ 1095320 h 703" name="T33"/>
              <a:gd fmla="*/ 784978 w 503" name="T34"/>
              <a:gd fmla="*/ 705249 h 703" name="T35"/>
              <a:gd fmla="*/ 509767 w 503" name="T36"/>
              <a:gd fmla="*/ 221560 h 703" name="T37"/>
              <a:gd fmla="*/ 497257 w 503" name="T38"/>
              <a:gd fmla="*/ 834752 h 703" name="T39"/>
              <a:gd fmla="*/ 431582 w 503" name="T40"/>
              <a:gd fmla="*/ 873759 h 703" name="T41"/>
              <a:gd fmla="*/ 431582 w 503" name="T42"/>
              <a:gd fmla="*/ 939291 h 703" name="T43"/>
              <a:gd fmla="*/ 365906 w 503" name="T44"/>
              <a:gd fmla="*/ 939291 h 703" name="T45"/>
              <a:gd fmla="*/ 353397 w 503" name="T46"/>
              <a:gd fmla="*/ 873759 h 703" name="T47"/>
              <a:gd fmla="*/ 275212 w 503" name="T48"/>
              <a:gd fmla="*/ 834752 h 703" name="T49"/>
              <a:gd fmla="*/ 236119 w 503" name="T50"/>
              <a:gd fmla="*/ 756738 h 703" name="T51"/>
              <a:gd fmla="*/ 236119 w 503" name="T52"/>
              <a:gd fmla="*/ 730213 h 703" name="T53"/>
              <a:gd fmla="*/ 301794 w 503" name="T54"/>
              <a:gd fmla="*/ 730213 h 703" name="T55"/>
              <a:gd fmla="*/ 301794 w 503" name="T56"/>
              <a:gd fmla="*/ 742695 h 703" name="T57"/>
              <a:gd fmla="*/ 326814 w 503" name="T58"/>
              <a:gd fmla="*/ 795745 h 703" name="T59"/>
              <a:gd fmla="*/ 392489 w 503" name="T60"/>
              <a:gd fmla="*/ 822270 h 703" name="T61"/>
              <a:gd fmla="*/ 458165 w 503" name="T62"/>
              <a:gd fmla="*/ 795745 h 703" name="T63"/>
              <a:gd fmla="*/ 484748 w 503" name="T64"/>
              <a:gd fmla="*/ 742695 h 703" name="T65"/>
              <a:gd fmla="*/ 458165 w 503" name="T66"/>
              <a:gd fmla="*/ 691206 h 703" name="T67"/>
              <a:gd fmla="*/ 379980 w 503" name="T68"/>
              <a:gd fmla="*/ 664681 h 703" name="T69"/>
              <a:gd fmla="*/ 287721 w 503" name="T70"/>
              <a:gd fmla="*/ 613192 h 703" name="T71"/>
              <a:gd fmla="*/ 248629 w 503" name="T72"/>
              <a:gd fmla="*/ 547660 h 703" name="T73"/>
              <a:gd fmla="*/ 287721 w 503" name="T74"/>
              <a:gd fmla="*/ 457163 h 703" name="T75"/>
              <a:gd fmla="*/ 353397 w 503" name="T76"/>
              <a:gd fmla="*/ 430639 h 703" name="T77"/>
              <a:gd fmla="*/ 353397 w 503" name="T78"/>
              <a:gd fmla="*/ 365107 h 703" name="T79"/>
              <a:gd fmla="*/ 419072 w 503" name="T80"/>
              <a:gd fmla="*/ 365107 h 703" name="T81"/>
              <a:gd fmla="*/ 419072 w 503" name="T82"/>
              <a:gd fmla="*/ 416596 h 703" name="T83"/>
              <a:gd fmla="*/ 497257 w 503" name="T84"/>
              <a:gd fmla="*/ 457163 h 703" name="T85"/>
              <a:gd fmla="*/ 536350 w 503" name="T86"/>
              <a:gd fmla="*/ 547660 h 703" name="T87"/>
              <a:gd fmla="*/ 470674 w 503" name="T88"/>
              <a:gd fmla="*/ 547660 h 703" name="T89"/>
              <a:gd fmla="*/ 444091 w 503" name="T90"/>
              <a:gd fmla="*/ 496170 h 703" name="T91"/>
              <a:gd fmla="*/ 392489 w 503" name="T92"/>
              <a:gd fmla="*/ 469646 h 703" name="T93"/>
              <a:gd fmla="*/ 340887 w 503" name="T94"/>
              <a:gd fmla="*/ 496170 h 703" name="T95"/>
              <a:gd fmla="*/ 314304 w 503" name="T96"/>
              <a:gd fmla="*/ 535178 h 703" name="T97"/>
              <a:gd fmla="*/ 340887 w 503" name="T98"/>
              <a:gd fmla="*/ 586667 h 703" name="T99"/>
              <a:gd fmla="*/ 406562 w 503" name="T100"/>
              <a:gd fmla="*/ 613192 h 703" name="T101"/>
              <a:gd fmla="*/ 509767 w 503" name="T102"/>
              <a:gd fmla="*/ 664681 h 703" name="T103"/>
              <a:gd fmla="*/ 548859 w 503" name="T104"/>
              <a:gd fmla="*/ 742695 h 703" name="T105"/>
              <a:gd fmla="*/ 497257 w 503" name="T106"/>
              <a:gd fmla="*/ 834752 h 703" name="T107"/>
              <a:gd fmla="*/ 497257 w 503" name="T108"/>
              <a:gd fmla="*/ 834752 h 703" name="T109"/>
              <a:gd fmla="*/ 497257 w 503" name="T110"/>
              <a:gd fmla="*/ 834752 h 703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</a:gdLst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b="b" l="0" r="r" t="0"/>
            <a:pathLst>
              <a:path h="703" w="502">
                <a:moveTo>
                  <a:pt x="326" y="142"/>
                </a:moveTo>
                <a:cubicBezTo>
                  <a:pt x="168" y="142"/>
                  <a:pt x="168" y="142"/>
                  <a:pt x="168" y="142"/>
                </a:cubicBezTo>
                <a:cubicBezTo>
                  <a:pt x="168" y="134"/>
                  <a:pt x="168" y="134"/>
                  <a:pt x="168" y="134"/>
                </a:cubicBezTo>
                <a:cubicBezTo>
                  <a:pt x="184" y="125"/>
                  <a:pt x="184" y="125"/>
                  <a:pt x="184" y="125"/>
                </a:cubicBezTo>
                <a:cubicBezTo>
                  <a:pt x="310" y="125"/>
                  <a:pt x="310" y="125"/>
                  <a:pt x="310" y="125"/>
                </a:cubicBezTo>
                <a:cubicBezTo>
                  <a:pt x="343" y="0"/>
                  <a:pt x="343" y="0"/>
                  <a:pt x="343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76" y="125"/>
                  <a:pt x="176" y="125"/>
                  <a:pt x="176" y="125"/>
                </a:cubicBezTo>
                <a:cubicBezTo>
                  <a:pt x="159" y="100"/>
                  <a:pt x="109" y="50"/>
                  <a:pt x="67" y="67"/>
                </a:cubicBezTo>
                <a:cubicBezTo>
                  <a:pt x="75" y="84"/>
                  <a:pt x="75" y="84"/>
                  <a:pt x="75" y="84"/>
                </a:cubicBezTo>
                <a:cubicBezTo>
                  <a:pt x="109" y="67"/>
                  <a:pt x="159" y="117"/>
                  <a:pt x="168" y="134"/>
                </a:cubicBezTo>
                <a:cubicBezTo>
                  <a:pt x="142" y="142"/>
                  <a:pt x="109" y="151"/>
                  <a:pt x="92" y="134"/>
                </a:cubicBezTo>
                <a:cubicBezTo>
                  <a:pt x="84" y="142"/>
                  <a:pt x="84" y="142"/>
                  <a:pt x="84" y="142"/>
                </a:cubicBezTo>
                <a:cubicBezTo>
                  <a:pt x="92" y="151"/>
                  <a:pt x="109" y="159"/>
                  <a:pt x="126" y="159"/>
                </a:cubicBezTo>
                <a:cubicBezTo>
                  <a:pt x="134" y="159"/>
                  <a:pt x="142" y="159"/>
                  <a:pt x="151" y="151"/>
                </a:cubicBezTo>
                <a:cubicBezTo>
                  <a:pt x="67" y="217"/>
                  <a:pt x="0" y="351"/>
                  <a:pt x="0" y="460"/>
                </a:cubicBezTo>
                <a:cubicBezTo>
                  <a:pt x="0" y="594"/>
                  <a:pt x="117" y="702"/>
                  <a:pt x="251" y="702"/>
                </a:cubicBezTo>
                <a:cubicBezTo>
                  <a:pt x="393" y="702"/>
                  <a:pt x="502" y="594"/>
                  <a:pt x="502" y="452"/>
                </a:cubicBezTo>
                <a:cubicBezTo>
                  <a:pt x="502" y="343"/>
                  <a:pt x="427" y="192"/>
                  <a:pt x="326" y="142"/>
                </a:cubicBezTo>
                <a:close/>
                <a:moveTo>
                  <a:pt x="318" y="535"/>
                </a:moveTo>
                <a:cubicBezTo>
                  <a:pt x="310" y="552"/>
                  <a:pt x="293" y="552"/>
                  <a:pt x="276" y="560"/>
                </a:cubicBezTo>
                <a:cubicBezTo>
                  <a:pt x="276" y="602"/>
                  <a:pt x="276" y="602"/>
                  <a:pt x="276" y="602"/>
                </a:cubicBezTo>
                <a:cubicBezTo>
                  <a:pt x="234" y="602"/>
                  <a:pt x="234" y="602"/>
                  <a:pt x="234" y="602"/>
                </a:cubicBezTo>
                <a:cubicBezTo>
                  <a:pt x="226" y="560"/>
                  <a:pt x="226" y="560"/>
                  <a:pt x="226" y="560"/>
                </a:cubicBezTo>
                <a:cubicBezTo>
                  <a:pt x="209" y="560"/>
                  <a:pt x="193" y="552"/>
                  <a:pt x="176" y="535"/>
                </a:cubicBezTo>
                <a:cubicBezTo>
                  <a:pt x="159" y="518"/>
                  <a:pt x="151" y="502"/>
                  <a:pt x="151" y="485"/>
                </a:cubicBezTo>
                <a:cubicBezTo>
                  <a:pt x="151" y="468"/>
                  <a:pt x="151" y="468"/>
                  <a:pt x="151" y="468"/>
                </a:cubicBezTo>
                <a:cubicBezTo>
                  <a:pt x="193" y="468"/>
                  <a:pt x="193" y="468"/>
                  <a:pt x="193" y="468"/>
                </a:cubicBezTo>
                <a:cubicBezTo>
                  <a:pt x="193" y="476"/>
                  <a:pt x="193" y="476"/>
                  <a:pt x="193" y="476"/>
                </a:cubicBezTo>
                <a:cubicBezTo>
                  <a:pt x="193" y="493"/>
                  <a:pt x="201" y="502"/>
                  <a:pt x="209" y="510"/>
                </a:cubicBezTo>
                <a:cubicBezTo>
                  <a:pt x="218" y="518"/>
                  <a:pt x="234" y="527"/>
                  <a:pt x="251" y="527"/>
                </a:cubicBezTo>
                <a:cubicBezTo>
                  <a:pt x="268" y="527"/>
                  <a:pt x="284" y="518"/>
                  <a:pt x="293" y="510"/>
                </a:cubicBezTo>
                <a:cubicBezTo>
                  <a:pt x="301" y="502"/>
                  <a:pt x="310" y="493"/>
                  <a:pt x="310" y="476"/>
                </a:cubicBezTo>
                <a:cubicBezTo>
                  <a:pt x="310" y="460"/>
                  <a:pt x="301" y="452"/>
                  <a:pt x="293" y="443"/>
                </a:cubicBezTo>
                <a:cubicBezTo>
                  <a:pt x="284" y="435"/>
                  <a:pt x="268" y="426"/>
                  <a:pt x="243" y="426"/>
                </a:cubicBezTo>
                <a:cubicBezTo>
                  <a:pt x="218" y="418"/>
                  <a:pt x="193" y="410"/>
                  <a:pt x="184" y="393"/>
                </a:cubicBezTo>
                <a:cubicBezTo>
                  <a:pt x="168" y="385"/>
                  <a:pt x="159" y="368"/>
                  <a:pt x="159" y="351"/>
                </a:cubicBezTo>
                <a:cubicBezTo>
                  <a:pt x="159" y="326"/>
                  <a:pt x="168" y="309"/>
                  <a:pt x="184" y="293"/>
                </a:cubicBezTo>
                <a:cubicBezTo>
                  <a:pt x="201" y="284"/>
                  <a:pt x="209" y="276"/>
                  <a:pt x="226" y="276"/>
                </a:cubicBezTo>
                <a:cubicBezTo>
                  <a:pt x="226" y="234"/>
                  <a:pt x="226" y="234"/>
                  <a:pt x="226" y="234"/>
                </a:cubicBezTo>
                <a:cubicBezTo>
                  <a:pt x="268" y="234"/>
                  <a:pt x="268" y="234"/>
                  <a:pt x="268" y="234"/>
                </a:cubicBezTo>
                <a:cubicBezTo>
                  <a:pt x="268" y="267"/>
                  <a:pt x="268" y="267"/>
                  <a:pt x="268" y="267"/>
                </a:cubicBezTo>
                <a:cubicBezTo>
                  <a:pt x="293" y="276"/>
                  <a:pt x="310" y="276"/>
                  <a:pt x="318" y="293"/>
                </a:cubicBezTo>
                <a:cubicBezTo>
                  <a:pt x="335" y="301"/>
                  <a:pt x="343" y="326"/>
                  <a:pt x="343" y="351"/>
                </a:cubicBezTo>
                <a:cubicBezTo>
                  <a:pt x="301" y="351"/>
                  <a:pt x="301" y="351"/>
                  <a:pt x="301" y="351"/>
                </a:cubicBezTo>
                <a:cubicBezTo>
                  <a:pt x="301" y="334"/>
                  <a:pt x="293" y="326"/>
                  <a:pt x="284" y="318"/>
                </a:cubicBezTo>
                <a:cubicBezTo>
                  <a:pt x="284" y="309"/>
                  <a:pt x="268" y="301"/>
                  <a:pt x="251" y="301"/>
                </a:cubicBezTo>
                <a:cubicBezTo>
                  <a:pt x="234" y="301"/>
                  <a:pt x="226" y="309"/>
                  <a:pt x="218" y="318"/>
                </a:cubicBezTo>
                <a:cubicBezTo>
                  <a:pt x="209" y="326"/>
                  <a:pt x="201" y="334"/>
                  <a:pt x="201" y="343"/>
                </a:cubicBezTo>
                <a:cubicBezTo>
                  <a:pt x="201" y="360"/>
                  <a:pt x="209" y="368"/>
                  <a:pt x="218" y="376"/>
                </a:cubicBezTo>
                <a:cubicBezTo>
                  <a:pt x="226" y="385"/>
                  <a:pt x="234" y="385"/>
                  <a:pt x="260" y="393"/>
                </a:cubicBezTo>
                <a:cubicBezTo>
                  <a:pt x="284" y="401"/>
                  <a:pt x="310" y="410"/>
                  <a:pt x="326" y="426"/>
                </a:cubicBezTo>
                <a:cubicBezTo>
                  <a:pt x="343" y="435"/>
                  <a:pt x="351" y="452"/>
                  <a:pt x="351" y="476"/>
                </a:cubicBezTo>
                <a:cubicBezTo>
                  <a:pt x="351" y="502"/>
                  <a:pt x="343" y="518"/>
                  <a:pt x="318" y="535"/>
                </a:cubicBezTo>
                <a:close/>
                <a:moveTo>
                  <a:pt x="318" y="535"/>
                </a:moveTo>
                <a:lnTo>
                  <a:pt x="318" y="5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 bIns="60955" lIns="121910" rIns="121910" tIns="60955" wrap="none"/>
          <a:lstStyle/>
          <a:p>
            <a:endParaRPr altLang="en-US" lang="zh-CN" sz="1075">
              <a:cs typeface="+mn-ea"/>
              <a:sym typeface="+mn-lt"/>
            </a:endParaRPr>
          </a:p>
        </p:txBody>
      </p:sp>
      <p:sp>
        <p:nvSpPr>
          <p:cNvPr id="76" name="Freeform 109"/>
          <p:cNvSpPr>
            <a:spLocks noChangeArrowheads="1"/>
          </p:cNvSpPr>
          <p:nvPr/>
        </p:nvSpPr>
        <p:spPr bwMode="auto">
          <a:xfrm>
            <a:off x="5542829" y="1851196"/>
            <a:ext cx="1066661" cy="1066661"/>
          </a:xfrm>
          <a:custGeom>
            <a:gdLst>
              <a:gd fmla="*/ 1065415 w 1105" name="T0"/>
              <a:gd fmla="*/ 0 h 1105" name="T1"/>
              <a:gd fmla="*/ 0 w 1105" name="T2"/>
              <a:gd fmla="*/ 1065277 h 1105" name="T3"/>
              <a:gd fmla="*/ 1065415 w 1105" name="T4"/>
              <a:gd fmla="*/ 2130553 h 1105" name="T5"/>
              <a:gd fmla="*/ 2130830 w 1105" name="T6"/>
              <a:gd fmla="*/ 1065277 h 1105" name="T7"/>
              <a:gd fmla="*/ 1065415 w 1105" name="T8"/>
              <a:gd fmla="*/ 0 h 1105" name="T9"/>
              <a:gd fmla="*/ 1065415 w 1105" name="T10"/>
              <a:gd fmla="*/ 1953007 h 1105" name="T11"/>
              <a:gd fmla="*/ 162128 w 1105" name="T12"/>
              <a:gd fmla="*/ 1065277 h 1105" name="T13"/>
              <a:gd fmla="*/ 1065415 w 1105" name="T14"/>
              <a:gd fmla="*/ 162107 h 1105" name="T15"/>
              <a:gd fmla="*/ 1953261 w 1105" name="T16"/>
              <a:gd fmla="*/ 1065277 h 1105" name="T17"/>
              <a:gd fmla="*/ 1065415 w 1105" name="T18"/>
              <a:gd fmla="*/ 1953007 h 1105" name="T19"/>
              <a:gd fmla="*/ 1613563 w 1105" name="T20"/>
              <a:gd fmla="*/ 791238 h 1105" name="T21"/>
              <a:gd fmla="*/ 1598122 w 1105" name="T22"/>
              <a:gd fmla="*/ 872292 h 1105" name="T23"/>
              <a:gd fmla="*/ 1080856 w 1105" name="T24"/>
              <a:gd fmla="*/ 1227384 h 1105" name="T25"/>
              <a:gd fmla="*/ 1049974 w 1105" name="T26"/>
              <a:gd fmla="*/ 1227384 h 1105" name="T27"/>
              <a:gd fmla="*/ 1017162 w 1105" name="T28"/>
              <a:gd fmla="*/ 1227384 h 1105" name="T29"/>
              <a:gd fmla="*/ 999792 w 1105" name="T30"/>
              <a:gd fmla="*/ 1179138 h 1105" name="T31"/>
              <a:gd fmla="*/ 999792 w 1105" name="T32"/>
              <a:gd fmla="*/ 420707 h 1105" name="T33"/>
              <a:gd fmla="*/ 1049974 w 1105" name="T34"/>
              <a:gd fmla="*/ 355092 h 1105" name="T35"/>
              <a:gd fmla="*/ 1113667 w 1105" name="T36"/>
              <a:gd fmla="*/ 420707 h 1105" name="T37"/>
              <a:gd fmla="*/ 1113667 w 1105" name="T38"/>
              <a:gd fmla="*/ 1065277 h 1105" name="T39"/>
              <a:gd fmla="*/ 1534429 w 1105" name="T40"/>
              <a:gd fmla="*/ 775799 h 1105" name="T41"/>
              <a:gd fmla="*/ 1613563 w 1105" name="T42"/>
              <a:gd fmla="*/ 791238 h 1105" name="T43"/>
              <a:gd fmla="*/ 1613563 w 1105" name="T44"/>
              <a:gd fmla="*/ 791238 h 1105" name="T45"/>
              <a:gd fmla="*/ 1613563 w 1105" name="T46"/>
              <a:gd fmla="*/ 791238 h 1105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</a:gdLst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b="b" l="0" r="r" t="0"/>
            <a:pathLst>
              <a:path h="1105" w="1105">
                <a:moveTo>
                  <a:pt x="552" y="0"/>
                </a:moveTo>
                <a:cubicBezTo>
                  <a:pt x="243" y="0"/>
                  <a:pt x="0" y="243"/>
                  <a:pt x="0" y="552"/>
                </a:cubicBezTo>
                <a:cubicBezTo>
                  <a:pt x="0" y="853"/>
                  <a:pt x="243" y="1104"/>
                  <a:pt x="552" y="1104"/>
                </a:cubicBezTo>
                <a:cubicBezTo>
                  <a:pt x="853" y="1104"/>
                  <a:pt x="1104" y="853"/>
                  <a:pt x="1104" y="552"/>
                </a:cubicBezTo>
                <a:cubicBezTo>
                  <a:pt x="1104" y="243"/>
                  <a:pt x="853" y="0"/>
                  <a:pt x="552" y="0"/>
                </a:cubicBezTo>
                <a:close/>
                <a:moveTo>
                  <a:pt x="552" y="1012"/>
                </a:moveTo>
                <a:cubicBezTo>
                  <a:pt x="293" y="1012"/>
                  <a:pt x="84" y="803"/>
                  <a:pt x="84" y="552"/>
                </a:cubicBezTo>
                <a:cubicBezTo>
                  <a:pt x="84" y="293"/>
                  <a:pt x="293" y="84"/>
                  <a:pt x="552" y="84"/>
                </a:cubicBezTo>
                <a:cubicBezTo>
                  <a:pt x="803" y="84"/>
                  <a:pt x="1012" y="293"/>
                  <a:pt x="1012" y="552"/>
                </a:cubicBezTo>
                <a:cubicBezTo>
                  <a:pt x="1012" y="803"/>
                  <a:pt x="803" y="1012"/>
                  <a:pt x="552" y="1012"/>
                </a:cubicBezTo>
                <a:close/>
                <a:moveTo>
                  <a:pt x="836" y="410"/>
                </a:moveTo>
                <a:cubicBezTo>
                  <a:pt x="845" y="419"/>
                  <a:pt x="845" y="435"/>
                  <a:pt x="828" y="452"/>
                </a:cubicBezTo>
                <a:cubicBezTo>
                  <a:pt x="560" y="636"/>
                  <a:pt x="560" y="636"/>
                  <a:pt x="560" y="636"/>
                </a:cubicBezTo>
                <a:cubicBezTo>
                  <a:pt x="552" y="636"/>
                  <a:pt x="552" y="636"/>
                  <a:pt x="544" y="636"/>
                </a:cubicBezTo>
                <a:cubicBezTo>
                  <a:pt x="544" y="636"/>
                  <a:pt x="535" y="636"/>
                  <a:pt x="527" y="636"/>
                </a:cubicBezTo>
                <a:cubicBezTo>
                  <a:pt x="518" y="628"/>
                  <a:pt x="518" y="619"/>
                  <a:pt x="518" y="611"/>
                </a:cubicBezTo>
                <a:cubicBezTo>
                  <a:pt x="518" y="218"/>
                  <a:pt x="518" y="218"/>
                  <a:pt x="518" y="218"/>
                </a:cubicBezTo>
                <a:cubicBezTo>
                  <a:pt x="518" y="201"/>
                  <a:pt x="527" y="184"/>
                  <a:pt x="544" y="184"/>
                </a:cubicBezTo>
                <a:cubicBezTo>
                  <a:pt x="560" y="184"/>
                  <a:pt x="577" y="201"/>
                  <a:pt x="577" y="218"/>
                </a:cubicBezTo>
                <a:cubicBezTo>
                  <a:pt x="577" y="552"/>
                  <a:pt x="577" y="552"/>
                  <a:pt x="577" y="552"/>
                </a:cubicBezTo>
                <a:cubicBezTo>
                  <a:pt x="795" y="402"/>
                  <a:pt x="795" y="402"/>
                  <a:pt x="795" y="402"/>
                </a:cubicBezTo>
                <a:cubicBezTo>
                  <a:pt x="811" y="393"/>
                  <a:pt x="828" y="393"/>
                  <a:pt x="836" y="410"/>
                </a:cubicBezTo>
                <a:close/>
                <a:moveTo>
                  <a:pt x="836" y="410"/>
                </a:moveTo>
                <a:lnTo>
                  <a:pt x="836" y="4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 bIns="60955" lIns="121910" rIns="121910" tIns="60955" wrap="none"/>
          <a:lstStyle/>
          <a:p>
            <a:endParaRPr altLang="en-US" lang="zh-CN" sz="1075">
              <a:cs typeface="+mn-ea"/>
              <a:sym typeface="+mn-lt"/>
            </a:endParaRPr>
          </a:p>
        </p:txBody>
      </p:sp>
      <p:sp>
        <p:nvSpPr>
          <p:cNvPr id="77" name="Freeform 260"/>
          <p:cNvSpPr>
            <a:spLocks noChangeArrowheads="1"/>
          </p:cNvSpPr>
          <p:nvPr/>
        </p:nvSpPr>
        <p:spPr bwMode="auto">
          <a:xfrm>
            <a:off x="9684871" y="1770244"/>
            <a:ext cx="923805" cy="1230946"/>
          </a:xfrm>
          <a:custGeom>
            <a:gdLst>
              <a:gd fmla="*/ 1843718 w 595" name="T0"/>
              <a:gd fmla="*/ 749474 h 795" name="T1"/>
              <a:gd fmla="*/ 1790952 w 595" name="T2"/>
              <a:gd fmla="*/ 802123 h 795" name="T3"/>
              <a:gd fmla="*/ 676651 w 595" name="T4"/>
              <a:gd fmla="*/ 1266673 h 795" name="T5"/>
              <a:gd fmla="*/ 648716 w 595" name="T6"/>
              <a:gd fmla="*/ 1266673 h 795" name="T7"/>
              <a:gd fmla="*/ 623884 w 595" name="T8"/>
              <a:gd fmla="*/ 1241897 h 795" name="T9"/>
              <a:gd fmla="*/ 599053 w 595" name="T10"/>
              <a:gd fmla="*/ 1189248 h 795" name="T11"/>
              <a:gd fmla="*/ 599053 w 595" name="T12"/>
              <a:gd fmla="*/ 362349 h 795" name="T13"/>
              <a:gd fmla="*/ 623884 w 595" name="T14"/>
              <a:gd fmla="*/ 309700 h 795" name="T15"/>
              <a:gd fmla="*/ 676651 w 595" name="T16"/>
              <a:gd fmla="*/ 309700 h 795" name="T17"/>
              <a:gd fmla="*/ 1790952 w 595" name="T18"/>
              <a:gd fmla="*/ 672049 h 795" name="T19"/>
              <a:gd fmla="*/ 1843718 w 595" name="T20"/>
              <a:gd fmla="*/ 749474 h 795" name="T21"/>
              <a:gd fmla="*/ 779080 w 595" name="T22"/>
              <a:gd fmla="*/ 2226743 h 795" name="T23"/>
              <a:gd fmla="*/ 391092 w 595" name="T24"/>
              <a:gd fmla="*/ 2459018 h 795" name="T25"/>
              <a:gd fmla="*/ 0 w 595" name="T26"/>
              <a:gd fmla="*/ 2226743 h 795" name="T27"/>
              <a:gd fmla="*/ 285559 w 595" name="T28"/>
              <a:gd fmla="*/ 2019244 h 795" name="T29"/>
              <a:gd fmla="*/ 285559 w 595" name="T30"/>
              <a:gd fmla="*/ 284924 h 795" name="T31"/>
              <a:gd fmla="*/ 313494 w 595" name="T32"/>
              <a:gd fmla="*/ 257051 h 795" name="T33"/>
              <a:gd fmla="*/ 232793 w 595" name="T34"/>
              <a:gd fmla="*/ 130074 h 795" name="T35"/>
              <a:gd fmla="*/ 391092 w 595" name="T36"/>
              <a:gd fmla="*/ 0 h 795" name="T37"/>
              <a:gd fmla="*/ 440754 w 595" name="T38"/>
              <a:gd fmla="*/ 0 h 795" name="T39"/>
              <a:gd fmla="*/ 599053 w 595" name="T40"/>
              <a:gd fmla="*/ 130074 h 795" name="T41"/>
              <a:gd fmla="*/ 493521 w 595" name="T42"/>
              <a:gd fmla="*/ 284924 h 795" name="T43"/>
              <a:gd fmla="*/ 493521 w 595" name="T44"/>
              <a:gd fmla="*/ 2019244 h 795" name="T45"/>
              <a:gd fmla="*/ 779080 w 595" name="T46"/>
              <a:gd fmla="*/ 2226743 h 795" name="T47"/>
              <a:gd fmla="*/ 701482 w 595" name="T48"/>
              <a:gd fmla="*/ 2226743 h 795" name="T49"/>
              <a:gd fmla="*/ 493521 w 595" name="T50"/>
              <a:gd fmla="*/ 2096669 h 795" name="T51"/>
              <a:gd fmla="*/ 493521 w 595" name="T52"/>
              <a:gd fmla="*/ 2226743 h 795" name="T53"/>
              <a:gd fmla="*/ 391092 w 595" name="T54"/>
              <a:gd fmla="*/ 2328944 h 795" name="T55"/>
              <a:gd fmla="*/ 285559 w 595" name="T56"/>
              <a:gd fmla="*/ 2226743 h 795" name="T57"/>
              <a:gd fmla="*/ 285559 w 595" name="T58"/>
              <a:gd fmla="*/ 2096669 h 795" name="T59"/>
              <a:gd fmla="*/ 77598 w 595" name="T60"/>
              <a:gd fmla="*/ 2226743 h 795" name="T61"/>
              <a:gd fmla="*/ 391092 w 595" name="T62"/>
              <a:gd fmla="*/ 2406369 h 795" name="T63"/>
              <a:gd fmla="*/ 701482 w 595" name="T64"/>
              <a:gd fmla="*/ 2226743 h 795" name="T65"/>
              <a:gd fmla="*/ 701482 w 595" name="T66"/>
              <a:gd fmla="*/ 2226743 h 795" name="T67"/>
              <a:gd fmla="*/ 701482 w 595" name="T68"/>
              <a:gd fmla="*/ 2226743 h 795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</a:gdLst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b="b" l="0" r="r" t="0"/>
            <a:pathLst>
              <a:path h="795" w="595">
                <a:moveTo>
                  <a:pt x="594" y="242"/>
                </a:moveTo>
                <a:cubicBezTo>
                  <a:pt x="594" y="251"/>
                  <a:pt x="586" y="259"/>
                  <a:pt x="577" y="259"/>
                </a:cubicBezTo>
                <a:cubicBezTo>
                  <a:pt x="218" y="409"/>
                  <a:pt x="218" y="409"/>
                  <a:pt x="218" y="409"/>
                </a:cubicBezTo>
                <a:lnTo>
                  <a:pt x="209" y="409"/>
                </a:lnTo>
                <a:cubicBezTo>
                  <a:pt x="209" y="409"/>
                  <a:pt x="201" y="409"/>
                  <a:pt x="201" y="401"/>
                </a:cubicBezTo>
                <a:cubicBezTo>
                  <a:pt x="193" y="401"/>
                  <a:pt x="193" y="393"/>
                  <a:pt x="193" y="384"/>
                </a:cubicBezTo>
                <a:cubicBezTo>
                  <a:pt x="193" y="117"/>
                  <a:pt x="193" y="117"/>
                  <a:pt x="193" y="117"/>
                </a:cubicBezTo>
                <a:cubicBezTo>
                  <a:pt x="193" y="108"/>
                  <a:pt x="193" y="108"/>
                  <a:pt x="201" y="100"/>
                </a:cubicBezTo>
                <a:cubicBezTo>
                  <a:pt x="201" y="100"/>
                  <a:pt x="209" y="100"/>
                  <a:pt x="218" y="100"/>
                </a:cubicBezTo>
                <a:cubicBezTo>
                  <a:pt x="577" y="217"/>
                  <a:pt x="577" y="217"/>
                  <a:pt x="577" y="217"/>
                </a:cubicBezTo>
                <a:cubicBezTo>
                  <a:pt x="586" y="225"/>
                  <a:pt x="594" y="234"/>
                  <a:pt x="594" y="242"/>
                </a:cubicBezTo>
                <a:close/>
                <a:moveTo>
                  <a:pt x="251" y="719"/>
                </a:moveTo>
                <a:cubicBezTo>
                  <a:pt x="251" y="760"/>
                  <a:pt x="193" y="794"/>
                  <a:pt x="126" y="794"/>
                </a:cubicBezTo>
                <a:cubicBezTo>
                  <a:pt x="59" y="794"/>
                  <a:pt x="0" y="760"/>
                  <a:pt x="0" y="719"/>
                </a:cubicBezTo>
                <a:cubicBezTo>
                  <a:pt x="0" y="685"/>
                  <a:pt x="42" y="660"/>
                  <a:pt x="92" y="652"/>
                </a:cubicBezTo>
                <a:cubicBezTo>
                  <a:pt x="92" y="92"/>
                  <a:pt x="92" y="92"/>
                  <a:pt x="92" y="92"/>
                </a:cubicBezTo>
                <a:lnTo>
                  <a:pt x="101" y="83"/>
                </a:lnTo>
                <a:cubicBezTo>
                  <a:pt x="84" y="75"/>
                  <a:pt x="75" y="67"/>
                  <a:pt x="75" y="42"/>
                </a:cubicBezTo>
                <a:cubicBezTo>
                  <a:pt x="75" y="16"/>
                  <a:pt x="92" y="0"/>
                  <a:pt x="126" y="0"/>
                </a:cubicBezTo>
                <a:cubicBezTo>
                  <a:pt x="142" y="0"/>
                  <a:pt x="142" y="0"/>
                  <a:pt x="142" y="0"/>
                </a:cubicBezTo>
                <a:cubicBezTo>
                  <a:pt x="168" y="0"/>
                  <a:pt x="193" y="16"/>
                  <a:pt x="193" y="42"/>
                </a:cubicBezTo>
                <a:cubicBezTo>
                  <a:pt x="193" y="67"/>
                  <a:pt x="176" y="83"/>
                  <a:pt x="159" y="92"/>
                </a:cubicBezTo>
                <a:cubicBezTo>
                  <a:pt x="159" y="652"/>
                  <a:pt x="159" y="652"/>
                  <a:pt x="159" y="652"/>
                </a:cubicBezTo>
                <a:cubicBezTo>
                  <a:pt x="209" y="660"/>
                  <a:pt x="251" y="685"/>
                  <a:pt x="251" y="719"/>
                </a:cubicBezTo>
                <a:close/>
                <a:moveTo>
                  <a:pt x="226" y="719"/>
                </a:moveTo>
                <a:cubicBezTo>
                  <a:pt x="226" y="702"/>
                  <a:pt x="201" y="677"/>
                  <a:pt x="159" y="677"/>
                </a:cubicBezTo>
                <a:cubicBezTo>
                  <a:pt x="159" y="719"/>
                  <a:pt x="159" y="719"/>
                  <a:pt x="159" y="719"/>
                </a:cubicBezTo>
                <a:cubicBezTo>
                  <a:pt x="159" y="736"/>
                  <a:pt x="142" y="752"/>
                  <a:pt x="126" y="752"/>
                </a:cubicBezTo>
                <a:cubicBezTo>
                  <a:pt x="109" y="752"/>
                  <a:pt x="92" y="736"/>
                  <a:pt x="92" y="719"/>
                </a:cubicBezTo>
                <a:cubicBezTo>
                  <a:pt x="92" y="677"/>
                  <a:pt x="92" y="677"/>
                  <a:pt x="92" y="677"/>
                </a:cubicBezTo>
                <a:cubicBezTo>
                  <a:pt x="59" y="677"/>
                  <a:pt x="25" y="702"/>
                  <a:pt x="25" y="719"/>
                </a:cubicBezTo>
                <a:cubicBezTo>
                  <a:pt x="25" y="752"/>
                  <a:pt x="75" y="777"/>
                  <a:pt x="126" y="777"/>
                </a:cubicBezTo>
                <a:cubicBezTo>
                  <a:pt x="184" y="777"/>
                  <a:pt x="226" y="752"/>
                  <a:pt x="226" y="719"/>
                </a:cubicBezTo>
                <a:close/>
                <a:moveTo>
                  <a:pt x="226" y="719"/>
                </a:moveTo>
                <a:lnTo>
                  <a:pt x="226" y="7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 bIns="60955" lIns="121910" rIns="121910" tIns="60955" wrap="none"/>
          <a:lstStyle/>
          <a:p>
            <a:endParaRPr altLang="en-US" lang="zh-CN" sz="1075">
              <a:cs typeface="+mn-ea"/>
              <a:sym typeface="+mn-lt"/>
            </a:endParaRPr>
          </a:p>
        </p:txBody>
      </p:sp>
      <p:cxnSp>
        <p:nvCxnSpPr>
          <p:cNvPr id="81" name="Straight Connector 8"/>
          <p:cNvCxnSpPr/>
          <p:nvPr/>
        </p:nvCxnSpPr>
        <p:spPr>
          <a:xfrm flipH="1">
            <a:off x="2126973" y="3374203"/>
            <a:ext cx="0" cy="1152000"/>
          </a:xfrm>
          <a:prstGeom prst="line">
            <a:avLst/>
          </a:prstGeom>
          <a:ln cmpd="sng" w="12700">
            <a:solidFill>
              <a:srgbClr val="546E7A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90"/>
          <p:cNvCxnSpPr/>
          <p:nvPr/>
        </p:nvCxnSpPr>
        <p:spPr>
          <a:xfrm flipH="1">
            <a:off x="4069820" y="3006745"/>
            <a:ext cx="0" cy="539680"/>
          </a:xfrm>
          <a:prstGeom prst="line">
            <a:avLst/>
          </a:prstGeom>
          <a:ln cmpd="sng" w="12700">
            <a:solidFill>
              <a:srgbClr val="546E7A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94"/>
          <p:cNvCxnSpPr/>
          <p:nvPr/>
        </p:nvCxnSpPr>
        <p:spPr>
          <a:xfrm flipH="1">
            <a:off x="6087270" y="3374203"/>
            <a:ext cx="0" cy="1152000"/>
          </a:xfrm>
          <a:prstGeom prst="line">
            <a:avLst/>
          </a:prstGeom>
          <a:ln cmpd="sng" w="12700">
            <a:solidFill>
              <a:srgbClr val="546E7A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8"/>
          <p:cNvCxnSpPr/>
          <p:nvPr/>
        </p:nvCxnSpPr>
        <p:spPr>
          <a:xfrm flipH="1">
            <a:off x="8053927" y="3006745"/>
            <a:ext cx="0" cy="539680"/>
          </a:xfrm>
          <a:prstGeom prst="line">
            <a:avLst/>
          </a:prstGeom>
          <a:ln cmpd="sng" w="12700">
            <a:solidFill>
              <a:srgbClr val="546E7A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102"/>
          <p:cNvCxnSpPr/>
          <p:nvPr/>
        </p:nvCxnSpPr>
        <p:spPr>
          <a:xfrm flipH="1">
            <a:off x="9999948" y="3374203"/>
            <a:ext cx="0" cy="1152000"/>
          </a:xfrm>
          <a:prstGeom prst="line">
            <a:avLst/>
          </a:prstGeom>
          <a:ln cmpd="sng" w="12700">
            <a:solidFill>
              <a:srgbClr val="546E7A"/>
            </a:solidFill>
            <a:tailEnd type="oval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8" name="Group 4698"/>
          <p:cNvGrpSpPr/>
          <p:nvPr/>
        </p:nvGrpSpPr>
        <p:grpSpPr>
          <a:xfrm>
            <a:off x="7759816" y="2131017"/>
            <a:ext cx="527049" cy="516399"/>
            <a:chOff x="5427663" y="4046537"/>
            <a:chExt cx="395287" cy="387350"/>
          </a:xfrm>
          <a:solidFill>
            <a:schemeClr val="bg1"/>
          </a:solidFill>
        </p:grpSpPr>
        <p:sp>
          <p:nvSpPr>
            <p:cNvPr id="99" name="Freeform 418"/>
            <p:cNvSpPr>
              <a:spLocks noChangeArrowheads="1"/>
            </p:cNvSpPr>
            <p:nvPr/>
          </p:nvSpPr>
          <p:spPr bwMode="auto">
            <a:xfrm>
              <a:off x="5635625" y="4046537"/>
              <a:ext cx="187325" cy="184150"/>
            </a:xfrm>
            <a:custGeom>
              <a:gdLst>
                <a:gd fmla="*/ 301 w 520" name="T0"/>
                <a:gd fmla="*/ 75 h 511" name="T1"/>
                <a:gd fmla="*/ 444 w 520" name="T2"/>
                <a:gd fmla="*/ 217 h 511" name="T3"/>
                <a:gd fmla="*/ 394 w 520" name="T4"/>
                <a:gd fmla="*/ 267 h 511" name="T5"/>
                <a:gd fmla="*/ 327 w 520" name="T6"/>
                <a:gd fmla="*/ 200 h 511" name="T7"/>
                <a:gd fmla="*/ 301 w 520" name="T8"/>
                <a:gd fmla="*/ 225 h 511" name="T9"/>
                <a:gd fmla="*/ 368 w 520" name="T10"/>
                <a:gd fmla="*/ 292 h 511" name="T11"/>
                <a:gd fmla="*/ 335 w 520" name="T12"/>
                <a:gd fmla="*/ 326 h 511" name="T13"/>
                <a:gd fmla="*/ 293 w 520" name="T14"/>
                <a:gd fmla="*/ 275 h 511" name="T15"/>
                <a:gd fmla="*/ 268 w 520" name="T16"/>
                <a:gd fmla="*/ 309 h 511" name="T17"/>
                <a:gd fmla="*/ 310 w 520" name="T18"/>
                <a:gd fmla="*/ 351 h 511" name="T19"/>
                <a:gd fmla="*/ 268 w 520" name="T20"/>
                <a:gd fmla="*/ 393 h 511" name="T21"/>
                <a:gd fmla="*/ 201 w 520" name="T22"/>
                <a:gd fmla="*/ 326 h 511" name="T23"/>
                <a:gd fmla="*/ 168 w 520" name="T24"/>
                <a:gd fmla="*/ 351 h 511" name="T25"/>
                <a:gd fmla="*/ 243 w 520" name="T26"/>
                <a:gd fmla="*/ 418 h 511" name="T27"/>
                <a:gd fmla="*/ 209 w 520" name="T28"/>
                <a:gd fmla="*/ 443 h 511" name="T29"/>
                <a:gd fmla="*/ 168 w 520" name="T30"/>
                <a:gd fmla="*/ 401 h 511" name="T31"/>
                <a:gd fmla="*/ 134 w 520" name="T32"/>
                <a:gd fmla="*/ 426 h 511" name="T33"/>
                <a:gd fmla="*/ 218 w 520" name="T34"/>
                <a:gd fmla="*/ 510 h 511" name="T35"/>
                <a:gd fmla="*/ 519 w 520" name="T36"/>
                <a:gd fmla="*/ 217 h 511" name="T37"/>
                <a:gd fmla="*/ 301 w 520" name="T38"/>
                <a:gd fmla="*/ 0 h 511" name="T39"/>
                <a:gd fmla="*/ 0 w 520" name="T40"/>
                <a:gd fmla="*/ 292 h 511" name="T41"/>
                <a:gd fmla="*/ 34 w 520" name="T42"/>
                <a:gd fmla="*/ 334 h 511" name="T43"/>
                <a:gd fmla="*/ 301 w 520" name="T44"/>
                <a:gd fmla="*/ 75 h 511" name="T45"/>
                <a:gd fmla="*/ 301 w 520" name="T46"/>
                <a:gd fmla="*/ 75 h 511" name="T47"/>
                <a:gd fmla="*/ 301 w 520" name="T48"/>
                <a:gd fmla="*/ 75 h 511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511" w="520">
                  <a:moveTo>
                    <a:pt x="301" y="75"/>
                  </a:moveTo>
                  <a:lnTo>
                    <a:pt x="444" y="217"/>
                  </a:lnTo>
                  <a:lnTo>
                    <a:pt x="394" y="267"/>
                  </a:lnTo>
                  <a:lnTo>
                    <a:pt x="327" y="200"/>
                  </a:lnTo>
                  <a:lnTo>
                    <a:pt x="301" y="225"/>
                  </a:lnTo>
                  <a:lnTo>
                    <a:pt x="368" y="292"/>
                  </a:lnTo>
                  <a:lnTo>
                    <a:pt x="335" y="326"/>
                  </a:lnTo>
                  <a:lnTo>
                    <a:pt x="293" y="275"/>
                  </a:lnTo>
                  <a:lnTo>
                    <a:pt x="268" y="309"/>
                  </a:lnTo>
                  <a:lnTo>
                    <a:pt x="310" y="351"/>
                  </a:lnTo>
                  <a:lnTo>
                    <a:pt x="268" y="393"/>
                  </a:lnTo>
                  <a:lnTo>
                    <a:pt x="201" y="326"/>
                  </a:lnTo>
                  <a:lnTo>
                    <a:pt x="168" y="351"/>
                  </a:lnTo>
                  <a:lnTo>
                    <a:pt x="243" y="418"/>
                  </a:lnTo>
                  <a:lnTo>
                    <a:pt x="209" y="443"/>
                  </a:lnTo>
                  <a:lnTo>
                    <a:pt x="168" y="401"/>
                  </a:lnTo>
                  <a:lnTo>
                    <a:pt x="134" y="426"/>
                  </a:lnTo>
                  <a:lnTo>
                    <a:pt x="218" y="510"/>
                  </a:lnTo>
                  <a:lnTo>
                    <a:pt x="519" y="217"/>
                  </a:lnTo>
                  <a:lnTo>
                    <a:pt x="301" y="0"/>
                  </a:lnTo>
                  <a:lnTo>
                    <a:pt x="0" y="292"/>
                  </a:lnTo>
                  <a:lnTo>
                    <a:pt x="34" y="334"/>
                  </a:lnTo>
                  <a:lnTo>
                    <a:pt x="301" y="75"/>
                  </a:lnTo>
                  <a:close/>
                  <a:moveTo>
                    <a:pt x="301" y="75"/>
                  </a:moveTo>
                  <a:lnTo>
                    <a:pt x="301" y="75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0" name="Freeform 419"/>
            <p:cNvSpPr>
              <a:spLocks noChangeArrowheads="1"/>
            </p:cNvSpPr>
            <p:nvPr/>
          </p:nvSpPr>
          <p:spPr bwMode="auto">
            <a:xfrm>
              <a:off x="5635625" y="4046537"/>
              <a:ext cx="187325" cy="184150"/>
            </a:xfrm>
            <a:custGeom>
              <a:gdLst>
                <a:gd fmla="*/ 301 w 520" name="T0"/>
                <a:gd fmla="*/ 75 h 511" name="T1"/>
                <a:gd fmla="*/ 444 w 520" name="T2"/>
                <a:gd fmla="*/ 217 h 511" name="T3"/>
                <a:gd fmla="*/ 394 w 520" name="T4"/>
                <a:gd fmla="*/ 267 h 511" name="T5"/>
                <a:gd fmla="*/ 327 w 520" name="T6"/>
                <a:gd fmla="*/ 200 h 511" name="T7"/>
                <a:gd fmla="*/ 301 w 520" name="T8"/>
                <a:gd fmla="*/ 225 h 511" name="T9"/>
                <a:gd fmla="*/ 368 w 520" name="T10"/>
                <a:gd fmla="*/ 292 h 511" name="T11"/>
                <a:gd fmla="*/ 335 w 520" name="T12"/>
                <a:gd fmla="*/ 326 h 511" name="T13"/>
                <a:gd fmla="*/ 293 w 520" name="T14"/>
                <a:gd fmla="*/ 275 h 511" name="T15"/>
                <a:gd fmla="*/ 268 w 520" name="T16"/>
                <a:gd fmla="*/ 309 h 511" name="T17"/>
                <a:gd fmla="*/ 310 w 520" name="T18"/>
                <a:gd fmla="*/ 351 h 511" name="T19"/>
                <a:gd fmla="*/ 268 w 520" name="T20"/>
                <a:gd fmla="*/ 393 h 511" name="T21"/>
                <a:gd fmla="*/ 201 w 520" name="T22"/>
                <a:gd fmla="*/ 326 h 511" name="T23"/>
                <a:gd fmla="*/ 168 w 520" name="T24"/>
                <a:gd fmla="*/ 351 h 511" name="T25"/>
                <a:gd fmla="*/ 243 w 520" name="T26"/>
                <a:gd fmla="*/ 418 h 511" name="T27"/>
                <a:gd fmla="*/ 209 w 520" name="T28"/>
                <a:gd fmla="*/ 443 h 511" name="T29"/>
                <a:gd fmla="*/ 168 w 520" name="T30"/>
                <a:gd fmla="*/ 401 h 511" name="T31"/>
                <a:gd fmla="*/ 134 w 520" name="T32"/>
                <a:gd fmla="*/ 426 h 511" name="T33"/>
                <a:gd fmla="*/ 218 w 520" name="T34"/>
                <a:gd fmla="*/ 510 h 511" name="T35"/>
                <a:gd fmla="*/ 519 w 520" name="T36"/>
                <a:gd fmla="*/ 217 h 511" name="T37"/>
                <a:gd fmla="*/ 301 w 520" name="T38"/>
                <a:gd fmla="*/ 0 h 511" name="T39"/>
                <a:gd fmla="*/ 0 w 520" name="T40"/>
                <a:gd fmla="*/ 292 h 511" name="T41"/>
                <a:gd fmla="*/ 34 w 520" name="T42"/>
                <a:gd fmla="*/ 334 h 511" name="T43"/>
                <a:gd fmla="*/ 301 w 520" name="T44"/>
                <a:gd fmla="*/ 75 h 511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511" w="520">
                  <a:moveTo>
                    <a:pt x="301" y="75"/>
                  </a:moveTo>
                  <a:lnTo>
                    <a:pt x="444" y="217"/>
                  </a:lnTo>
                  <a:lnTo>
                    <a:pt x="394" y="267"/>
                  </a:lnTo>
                  <a:lnTo>
                    <a:pt x="327" y="200"/>
                  </a:lnTo>
                  <a:lnTo>
                    <a:pt x="301" y="225"/>
                  </a:lnTo>
                  <a:lnTo>
                    <a:pt x="368" y="292"/>
                  </a:lnTo>
                  <a:lnTo>
                    <a:pt x="335" y="326"/>
                  </a:lnTo>
                  <a:lnTo>
                    <a:pt x="293" y="275"/>
                  </a:lnTo>
                  <a:lnTo>
                    <a:pt x="268" y="309"/>
                  </a:lnTo>
                  <a:lnTo>
                    <a:pt x="310" y="351"/>
                  </a:lnTo>
                  <a:lnTo>
                    <a:pt x="268" y="393"/>
                  </a:lnTo>
                  <a:lnTo>
                    <a:pt x="201" y="326"/>
                  </a:lnTo>
                  <a:lnTo>
                    <a:pt x="168" y="351"/>
                  </a:lnTo>
                  <a:lnTo>
                    <a:pt x="243" y="418"/>
                  </a:lnTo>
                  <a:lnTo>
                    <a:pt x="209" y="443"/>
                  </a:lnTo>
                  <a:lnTo>
                    <a:pt x="168" y="401"/>
                  </a:lnTo>
                  <a:lnTo>
                    <a:pt x="134" y="426"/>
                  </a:lnTo>
                  <a:lnTo>
                    <a:pt x="218" y="510"/>
                  </a:lnTo>
                  <a:lnTo>
                    <a:pt x="519" y="217"/>
                  </a:lnTo>
                  <a:lnTo>
                    <a:pt x="301" y="0"/>
                  </a:lnTo>
                  <a:lnTo>
                    <a:pt x="0" y="292"/>
                  </a:lnTo>
                  <a:lnTo>
                    <a:pt x="34" y="334"/>
                  </a:lnTo>
                  <a:lnTo>
                    <a:pt x="301" y="75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1" name="Freeform 420"/>
            <p:cNvSpPr>
              <a:spLocks noChangeArrowheads="1"/>
            </p:cNvSpPr>
            <p:nvPr/>
          </p:nvSpPr>
          <p:spPr bwMode="auto">
            <a:xfrm>
              <a:off x="5743575" y="4073524"/>
              <a:ext cx="1588" cy="1588"/>
            </a:xfrm>
            <a:custGeom>
              <a:gdLst>
                <a:gd fmla="*/ 0 w 1" name="T0"/>
                <a:gd fmla="*/ 0 h 1" name="T1"/>
                <a:gd fmla="*/ 0 w 1" name="T2"/>
                <a:gd fmla="*/ 0 h 1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" w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2" name="Freeform 421"/>
            <p:cNvSpPr>
              <a:spLocks noChangeArrowheads="1"/>
            </p:cNvSpPr>
            <p:nvPr/>
          </p:nvSpPr>
          <p:spPr bwMode="auto">
            <a:xfrm>
              <a:off x="5427663" y="4229099"/>
              <a:ext cx="204787" cy="204788"/>
            </a:xfrm>
            <a:custGeom>
              <a:gdLst>
                <a:gd fmla="*/ 451 w 569" name="T0"/>
                <a:gd fmla="*/ 158 h 569" name="T1"/>
                <a:gd fmla="*/ 501 w 569" name="T2"/>
                <a:gd fmla="*/ 209 h 569" name="T3"/>
                <a:gd fmla="*/ 468 w 569" name="T4"/>
                <a:gd fmla="*/ 251 h 569" name="T5"/>
                <a:gd fmla="*/ 393 w 569" name="T6"/>
                <a:gd fmla="*/ 175 h 569" name="T7"/>
                <a:gd fmla="*/ 368 w 569" name="T8"/>
                <a:gd fmla="*/ 200 h 569" name="T9"/>
                <a:gd fmla="*/ 443 w 569" name="T10"/>
                <a:gd fmla="*/ 275 h 569" name="T11"/>
                <a:gd fmla="*/ 409 w 569" name="T12"/>
                <a:gd fmla="*/ 309 h 569" name="T13"/>
                <a:gd fmla="*/ 359 w 569" name="T14"/>
                <a:gd fmla="*/ 251 h 569" name="T15"/>
                <a:gd fmla="*/ 334 w 569" name="T16"/>
                <a:gd fmla="*/ 284 h 569" name="T17"/>
                <a:gd fmla="*/ 384 w 569" name="T18"/>
                <a:gd fmla="*/ 334 h 569" name="T19"/>
                <a:gd fmla="*/ 342 w 569" name="T20"/>
                <a:gd fmla="*/ 376 h 569" name="T21"/>
                <a:gd fmla="*/ 267 w 569" name="T22"/>
                <a:gd fmla="*/ 301 h 569" name="T23"/>
                <a:gd fmla="*/ 234 w 569" name="T24"/>
                <a:gd fmla="*/ 326 h 569" name="T25"/>
                <a:gd fmla="*/ 309 w 569" name="T26"/>
                <a:gd fmla="*/ 401 h 569" name="T27"/>
                <a:gd fmla="*/ 284 w 569" name="T28"/>
                <a:gd fmla="*/ 434 h 569" name="T29"/>
                <a:gd fmla="*/ 234 w 569" name="T30"/>
                <a:gd fmla="*/ 376 h 569" name="T31"/>
                <a:gd fmla="*/ 200 w 569" name="T32"/>
                <a:gd fmla="*/ 409 h 569" name="T33"/>
                <a:gd fmla="*/ 250 w 569" name="T34"/>
                <a:gd fmla="*/ 459 h 569" name="T35"/>
                <a:gd fmla="*/ 217 w 569" name="T36"/>
                <a:gd fmla="*/ 493 h 569" name="T37"/>
                <a:gd fmla="*/ 75 w 569" name="T38"/>
                <a:gd fmla="*/ 351 h 569" name="T39"/>
                <a:gd fmla="*/ 393 w 569" name="T40"/>
                <a:gd fmla="*/ 41 h 569" name="T41"/>
                <a:gd fmla="*/ 351 w 569" name="T42"/>
                <a:gd fmla="*/ 0 h 569" name="T43"/>
                <a:gd fmla="*/ 0 w 569" name="T44"/>
                <a:gd fmla="*/ 351 h 569" name="T45"/>
                <a:gd fmla="*/ 217 w 569" name="T46"/>
                <a:gd fmla="*/ 568 h 569" name="T47"/>
                <a:gd fmla="*/ 568 w 569" name="T48"/>
                <a:gd fmla="*/ 225 h 569" name="T49"/>
                <a:gd fmla="*/ 484 w 569" name="T50"/>
                <a:gd fmla="*/ 133 h 569" name="T51"/>
                <a:gd fmla="*/ 451 w 569" name="T52"/>
                <a:gd fmla="*/ 158 h 569" name="T53"/>
                <a:gd fmla="*/ 451 w 569" name="T54"/>
                <a:gd fmla="*/ 158 h 569" name="T55"/>
                <a:gd fmla="*/ 451 w 569" name="T56"/>
                <a:gd fmla="*/ 158 h 569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569" w="569">
                  <a:moveTo>
                    <a:pt x="451" y="158"/>
                  </a:moveTo>
                  <a:lnTo>
                    <a:pt x="501" y="209"/>
                  </a:lnTo>
                  <a:lnTo>
                    <a:pt x="468" y="251"/>
                  </a:lnTo>
                  <a:lnTo>
                    <a:pt x="393" y="175"/>
                  </a:lnTo>
                  <a:lnTo>
                    <a:pt x="368" y="200"/>
                  </a:lnTo>
                  <a:lnTo>
                    <a:pt x="443" y="275"/>
                  </a:lnTo>
                  <a:lnTo>
                    <a:pt x="409" y="309"/>
                  </a:lnTo>
                  <a:lnTo>
                    <a:pt x="359" y="251"/>
                  </a:lnTo>
                  <a:lnTo>
                    <a:pt x="334" y="284"/>
                  </a:lnTo>
                  <a:lnTo>
                    <a:pt x="384" y="334"/>
                  </a:lnTo>
                  <a:lnTo>
                    <a:pt x="342" y="376"/>
                  </a:lnTo>
                  <a:lnTo>
                    <a:pt x="267" y="301"/>
                  </a:lnTo>
                  <a:lnTo>
                    <a:pt x="234" y="326"/>
                  </a:lnTo>
                  <a:lnTo>
                    <a:pt x="309" y="401"/>
                  </a:lnTo>
                  <a:lnTo>
                    <a:pt x="284" y="434"/>
                  </a:lnTo>
                  <a:lnTo>
                    <a:pt x="234" y="376"/>
                  </a:lnTo>
                  <a:lnTo>
                    <a:pt x="200" y="409"/>
                  </a:lnTo>
                  <a:lnTo>
                    <a:pt x="250" y="459"/>
                  </a:lnTo>
                  <a:lnTo>
                    <a:pt x="217" y="493"/>
                  </a:lnTo>
                  <a:lnTo>
                    <a:pt x="75" y="351"/>
                  </a:lnTo>
                  <a:lnTo>
                    <a:pt x="393" y="41"/>
                  </a:lnTo>
                  <a:lnTo>
                    <a:pt x="351" y="0"/>
                  </a:lnTo>
                  <a:lnTo>
                    <a:pt x="0" y="351"/>
                  </a:lnTo>
                  <a:lnTo>
                    <a:pt x="217" y="568"/>
                  </a:lnTo>
                  <a:lnTo>
                    <a:pt x="568" y="225"/>
                  </a:lnTo>
                  <a:lnTo>
                    <a:pt x="484" y="133"/>
                  </a:lnTo>
                  <a:lnTo>
                    <a:pt x="451" y="158"/>
                  </a:lnTo>
                  <a:close/>
                  <a:moveTo>
                    <a:pt x="451" y="158"/>
                  </a:moveTo>
                  <a:lnTo>
                    <a:pt x="451" y="158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3" name="Freeform 422"/>
            <p:cNvSpPr>
              <a:spLocks noChangeArrowheads="1"/>
            </p:cNvSpPr>
            <p:nvPr/>
          </p:nvSpPr>
          <p:spPr bwMode="auto">
            <a:xfrm>
              <a:off x="5427663" y="4229099"/>
              <a:ext cx="204787" cy="204788"/>
            </a:xfrm>
            <a:custGeom>
              <a:gdLst>
                <a:gd fmla="*/ 451 w 569" name="T0"/>
                <a:gd fmla="*/ 158 h 569" name="T1"/>
                <a:gd fmla="*/ 501 w 569" name="T2"/>
                <a:gd fmla="*/ 209 h 569" name="T3"/>
                <a:gd fmla="*/ 468 w 569" name="T4"/>
                <a:gd fmla="*/ 251 h 569" name="T5"/>
                <a:gd fmla="*/ 393 w 569" name="T6"/>
                <a:gd fmla="*/ 175 h 569" name="T7"/>
                <a:gd fmla="*/ 368 w 569" name="T8"/>
                <a:gd fmla="*/ 200 h 569" name="T9"/>
                <a:gd fmla="*/ 443 w 569" name="T10"/>
                <a:gd fmla="*/ 275 h 569" name="T11"/>
                <a:gd fmla="*/ 409 w 569" name="T12"/>
                <a:gd fmla="*/ 309 h 569" name="T13"/>
                <a:gd fmla="*/ 359 w 569" name="T14"/>
                <a:gd fmla="*/ 251 h 569" name="T15"/>
                <a:gd fmla="*/ 334 w 569" name="T16"/>
                <a:gd fmla="*/ 284 h 569" name="T17"/>
                <a:gd fmla="*/ 384 w 569" name="T18"/>
                <a:gd fmla="*/ 334 h 569" name="T19"/>
                <a:gd fmla="*/ 342 w 569" name="T20"/>
                <a:gd fmla="*/ 376 h 569" name="T21"/>
                <a:gd fmla="*/ 267 w 569" name="T22"/>
                <a:gd fmla="*/ 301 h 569" name="T23"/>
                <a:gd fmla="*/ 234 w 569" name="T24"/>
                <a:gd fmla="*/ 326 h 569" name="T25"/>
                <a:gd fmla="*/ 309 w 569" name="T26"/>
                <a:gd fmla="*/ 401 h 569" name="T27"/>
                <a:gd fmla="*/ 284 w 569" name="T28"/>
                <a:gd fmla="*/ 434 h 569" name="T29"/>
                <a:gd fmla="*/ 234 w 569" name="T30"/>
                <a:gd fmla="*/ 376 h 569" name="T31"/>
                <a:gd fmla="*/ 200 w 569" name="T32"/>
                <a:gd fmla="*/ 409 h 569" name="T33"/>
                <a:gd fmla="*/ 250 w 569" name="T34"/>
                <a:gd fmla="*/ 459 h 569" name="T35"/>
                <a:gd fmla="*/ 217 w 569" name="T36"/>
                <a:gd fmla="*/ 493 h 569" name="T37"/>
                <a:gd fmla="*/ 75 w 569" name="T38"/>
                <a:gd fmla="*/ 351 h 569" name="T39"/>
                <a:gd fmla="*/ 393 w 569" name="T40"/>
                <a:gd fmla="*/ 41 h 569" name="T41"/>
                <a:gd fmla="*/ 351 w 569" name="T42"/>
                <a:gd fmla="*/ 0 h 569" name="T43"/>
                <a:gd fmla="*/ 0 w 569" name="T44"/>
                <a:gd fmla="*/ 351 h 569" name="T45"/>
                <a:gd fmla="*/ 217 w 569" name="T46"/>
                <a:gd fmla="*/ 568 h 569" name="T47"/>
                <a:gd fmla="*/ 568 w 569" name="T48"/>
                <a:gd fmla="*/ 225 h 569" name="T49"/>
                <a:gd fmla="*/ 484 w 569" name="T50"/>
                <a:gd fmla="*/ 133 h 569" name="T51"/>
                <a:gd fmla="*/ 451 w 569" name="T52"/>
                <a:gd fmla="*/ 158 h 569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569" w="569">
                  <a:moveTo>
                    <a:pt x="451" y="158"/>
                  </a:moveTo>
                  <a:lnTo>
                    <a:pt x="501" y="209"/>
                  </a:lnTo>
                  <a:lnTo>
                    <a:pt x="468" y="251"/>
                  </a:lnTo>
                  <a:lnTo>
                    <a:pt x="393" y="175"/>
                  </a:lnTo>
                  <a:lnTo>
                    <a:pt x="368" y="200"/>
                  </a:lnTo>
                  <a:lnTo>
                    <a:pt x="443" y="275"/>
                  </a:lnTo>
                  <a:lnTo>
                    <a:pt x="409" y="309"/>
                  </a:lnTo>
                  <a:lnTo>
                    <a:pt x="359" y="251"/>
                  </a:lnTo>
                  <a:lnTo>
                    <a:pt x="334" y="284"/>
                  </a:lnTo>
                  <a:lnTo>
                    <a:pt x="384" y="334"/>
                  </a:lnTo>
                  <a:lnTo>
                    <a:pt x="342" y="376"/>
                  </a:lnTo>
                  <a:lnTo>
                    <a:pt x="267" y="301"/>
                  </a:lnTo>
                  <a:lnTo>
                    <a:pt x="234" y="326"/>
                  </a:lnTo>
                  <a:lnTo>
                    <a:pt x="309" y="401"/>
                  </a:lnTo>
                  <a:lnTo>
                    <a:pt x="284" y="434"/>
                  </a:lnTo>
                  <a:lnTo>
                    <a:pt x="234" y="376"/>
                  </a:lnTo>
                  <a:lnTo>
                    <a:pt x="200" y="409"/>
                  </a:lnTo>
                  <a:lnTo>
                    <a:pt x="250" y="459"/>
                  </a:lnTo>
                  <a:lnTo>
                    <a:pt x="217" y="493"/>
                  </a:lnTo>
                  <a:lnTo>
                    <a:pt x="75" y="351"/>
                  </a:lnTo>
                  <a:lnTo>
                    <a:pt x="393" y="41"/>
                  </a:lnTo>
                  <a:lnTo>
                    <a:pt x="351" y="0"/>
                  </a:lnTo>
                  <a:lnTo>
                    <a:pt x="0" y="351"/>
                  </a:lnTo>
                  <a:lnTo>
                    <a:pt x="217" y="568"/>
                  </a:lnTo>
                  <a:lnTo>
                    <a:pt x="568" y="225"/>
                  </a:lnTo>
                  <a:lnTo>
                    <a:pt x="484" y="133"/>
                  </a:lnTo>
                  <a:lnTo>
                    <a:pt x="451" y="158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4" name="Freeform 423"/>
            <p:cNvSpPr>
              <a:spLocks noChangeArrowheads="1"/>
            </p:cNvSpPr>
            <p:nvPr/>
          </p:nvSpPr>
          <p:spPr bwMode="auto">
            <a:xfrm>
              <a:off x="5591175" y="4286249"/>
              <a:ext cx="1588" cy="1588"/>
            </a:xfrm>
            <a:custGeom>
              <a:gdLst>
                <a:gd fmla="*/ 0 w 1" name="T0"/>
                <a:gd fmla="*/ 0 h 1" name="T1"/>
                <a:gd fmla="*/ 0 w 1" name="T2"/>
                <a:gd fmla="*/ 0 h 1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" w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5" name="Freeform 424"/>
            <p:cNvSpPr>
              <a:spLocks noChangeArrowheads="1"/>
            </p:cNvSpPr>
            <p:nvPr/>
          </p:nvSpPr>
          <p:spPr bwMode="auto">
            <a:xfrm>
              <a:off x="5473700" y="4070349"/>
              <a:ext cx="312738" cy="319088"/>
            </a:xfrm>
            <a:custGeom>
              <a:gdLst>
                <a:gd fmla="*/ 318 w 870" name="T0"/>
                <a:gd fmla="*/ 142 h 887" name="T1"/>
                <a:gd fmla="*/ 167 w 870" name="T2"/>
                <a:gd fmla="*/ 0 h 887" name="T3"/>
                <a:gd fmla="*/ 0 w 870" name="T4"/>
                <a:gd fmla="*/ 167 h 887" name="T5"/>
                <a:gd fmla="*/ 142 w 870" name="T6"/>
                <a:gd fmla="*/ 317 h 887" name="T7"/>
                <a:gd fmla="*/ 594 w 870" name="T8"/>
                <a:gd fmla="*/ 760 h 887" name="T9"/>
                <a:gd fmla="*/ 869 w 870" name="T10"/>
                <a:gd fmla="*/ 886 h 887" name="T11"/>
                <a:gd fmla="*/ 769 w 870" name="T12"/>
                <a:gd fmla="*/ 601 h 887" name="T13"/>
                <a:gd fmla="*/ 318 w 870" name="T14"/>
                <a:gd fmla="*/ 142 h 887" name="T15"/>
                <a:gd fmla="*/ 117 w 870" name="T16"/>
                <a:gd fmla="*/ 225 h 887" name="T17"/>
                <a:gd fmla="*/ 58 w 870" name="T18"/>
                <a:gd fmla="*/ 167 h 887" name="T19"/>
                <a:gd fmla="*/ 167 w 870" name="T20"/>
                <a:gd fmla="*/ 58 h 887" name="T21"/>
                <a:gd fmla="*/ 226 w 870" name="T22"/>
                <a:gd fmla="*/ 116 h 887" name="T23"/>
                <a:gd fmla="*/ 117 w 870" name="T24"/>
                <a:gd fmla="*/ 225 h 887" name="T25"/>
                <a:gd fmla="*/ 769 w 870" name="T26"/>
                <a:gd fmla="*/ 819 h 887" name="T27"/>
                <a:gd fmla="*/ 610 w 870" name="T28"/>
                <a:gd fmla="*/ 744 h 887" name="T29"/>
                <a:gd fmla="*/ 594 w 870" name="T30"/>
                <a:gd fmla="*/ 727 h 887" name="T31"/>
                <a:gd fmla="*/ 677 w 870" name="T32"/>
                <a:gd fmla="*/ 735 h 887" name="T33"/>
                <a:gd fmla="*/ 669 w 870" name="T34"/>
                <a:gd fmla="*/ 668 h 887" name="T35"/>
                <a:gd fmla="*/ 736 w 870" name="T36"/>
                <a:gd fmla="*/ 677 h 887" name="T37"/>
                <a:gd fmla="*/ 736 w 870" name="T38"/>
                <a:gd fmla="*/ 593 h 887" name="T39"/>
                <a:gd fmla="*/ 752 w 870" name="T40"/>
                <a:gd fmla="*/ 610 h 887" name="T41"/>
                <a:gd fmla="*/ 811 w 870" name="T42"/>
                <a:gd fmla="*/ 769 h 887" name="T43"/>
                <a:gd fmla="*/ 769 w 870" name="T44"/>
                <a:gd fmla="*/ 819 h 887" name="T45"/>
                <a:gd fmla="*/ 769 w 870" name="T46"/>
                <a:gd fmla="*/ 819 h 887" name="T47"/>
                <a:gd fmla="*/ 769 w 870" name="T48"/>
                <a:gd fmla="*/ 819 h 887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886" w="870">
                  <a:moveTo>
                    <a:pt x="318" y="142"/>
                  </a:moveTo>
                  <a:lnTo>
                    <a:pt x="167" y="0"/>
                  </a:lnTo>
                  <a:lnTo>
                    <a:pt x="0" y="167"/>
                  </a:lnTo>
                  <a:lnTo>
                    <a:pt x="142" y="317"/>
                  </a:lnTo>
                  <a:lnTo>
                    <a:pt x="594" y="760"/>
                  </a:lnTo>
                  <a:lnTo>
                    <a:pt x="869" y="886"/>
                  </a:lnTo>
                  <a:lnTo>
                    <a:pt x="769" y="601"/>
                  </a:lnTo>
                  <a:lnTo>
                    <a:pt x="318" y="142"/>
                  </a:lnTo>
                  <a:close/>
                  <a:moveTo>
                    <a:pt x="117" y="225"/>
                  </a:moveTo>
                  <a:lnTo>
                    <a:pt x="58" y="167"/>
                  </a:lnTo>
                  <a:lnTo>
                    <a:pt x="167" y="58"/>
                  </a:lnTo>
                  <a:lnTo>
                    <a:pt x="226" y="116"/>
                  </a:lnTo>
                  <a:lnTo>
                    <a:pt x="117" y="225"/>
                  </a:lnTo>
                  <a:close/>
                  <a:moveTo>
                    <a:pt x="769" y="819"/>
                  </a:moveTo>
                  <a:lnTo>
                    <a:pt x="610" y="744"/>
                  </a:lnTo>
                  <a:lnTo>
                    <a:pt x="594" y="727"/>
                  </a:lnTo>
                  <a:lnTo>
                    <a:pt x="677" y="735"/>
                  </a:lnTo>
                  <a:lnTo>
                    <a:pt x="669" y="668"/>
                  </a:lnTo>
                  <a:lnTo>
                    <a:pt x="736" y="677"/>
                  </a:lnTo>
                  <a:lnTo>
                    <a:pt x="736" y="593"/>
                  </a:lnTo>
                  <a:lnTo>
                    <a:pt x="752" y="610"/>
                  </a:lnTo>
                  <a:lnTo>
                    <a:pt x="811" y="769"/>
                  </a:lnTo>
                  <a:lnTo>
                    <a:pt x="769" y="819"/>
                  </a:lnTo>
                  <a:close/>
                  <a:moveTo>
                    <a:pt x="769" y="819"/>
                  </a:moveTo>
                  <a:lnTo>
                    <a:pt x="769" y="819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6" name="Freeform 425"/>
            <p:cNvSpPr>
              <a:spLocks noChangeArrowheads="1"/>
            </p:cNvSpPr>
            <p:nvPr/>
          </p:nvSpPr>
          <p:spPr bwMode="auto">
            <a:xfrm>
              <a:off x="5473700" y="4070349"/>
              <a:ext cx="312738" cy="319088"/>
            </a:xfrm>
            <a:custGeom>
              <a:gdLst>
                <a:gd fmla="*/ 318 w 870" name="T0"/>
                <a:gd fmla="*/ 142 h 887" name="T1"/>
                <a:gd fmla="*/ 318 w 870" name="T2"/>
                <a:gd fmla="*/ 142 h 887" name="T3"/>
                <a:gd fmla="*/ 167 w 870" name="T4"/>
                <a:gd fmla="*/ 0 h 887" name="T5"/>
                <a:gd fmla="*/ 0 w 870" name="T6"/>
                <a:gd fmla="*/ 167 h 887" name="T7"/>
                <a:gd fmla="*/ 142 w 870" name="T8"/>
                <a:gd fmla="*/ 317 h 887" name="T9"/>
                <a:gd fmla="*/ 142 w 870" name="T10"/>
                <a:gd fmla="*/ 317 h 887" name="T11"/>
                <a:gd fmla="*/ 594 w 870" name="T12"/>
                <a:gd fmla="*/ 760 h 887" name="T13"/>
                <a:gd fmla="*/ 869 w 870" name="T14"/>
                <a:gd fmla="*/ 886 h 887" name="T15"/>
                <a:gd fmla="*/ 769 w 870" name="T16"/>
                <a:gd fmla="*/ 601 h 887" name="T17"/>
                <a:gd fmla="*/ 318 w 870" name="T18"/>
                <a:gd fmla="*/ 142 h 88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86" w="870">
                  <a:moveTo>
                    <a:pt x="318" y="142"/>
                  </a:moveTo>
                  <a:lnTo>
                    <a:pt x="318" y="142"/>
                  </a:lnTo>
                  <a:lnTo>
                    <a:pt x="167" y="0"/>
                  </a:lnTo>
                  <a:lnTo>
                    <a:pt x="0" y="167"/>
                  </a:lnTo>
                  <a:lnTo>
                    <a:pt x="142" y="317"/>
                  </a:lnTo>
                  <a:lnTo>
                    <a:pt x="142" y="317"/>
                  </a:lnTo>
                  <a:lnTo>
                    <a:pt x="594" y="760"/>
                  </a:lnTo>
                  <a:lnTo>
                    <a:pt x="869" y="886"/>
                  </a:lnTo>
                  <a:lnTo>
                    <a:pt x="769" y="601"/>
                  </a:lnTo>
                  <a:lnTo>
                    <a:pt x="318" y="142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7" name="Freeform 426"/>
            <p:cNvSpPr>
              <a:spLocks noChangeArrowheads="1"/>
            </p:cNvSpPr>
            <p:nvPr/>
          </p:nvSpPr>
          <p:spPr bwMode="auto">
            <a:xfrm>
              <a:off x="5494338" y="4090987"/>
              <a:ext cx="60325" cy="60325"/>
            </a:xfrm>
            <a:custGeom>
              <a:gdLst>
                <a:gd fmla="*/ 59 w 169" name="T0"/>
                <a:gd fmla="*/ 167 h 168" name="T1"/>
                <a:gd fmla="*/ 0 w 169" name="T2"/>
                <a:gd fmla="*/ 109 h 168" name="T3"/>
                <a:gd fmla="*/ 109 w 169" name="T4"/>
                <a:gd fmla="*/ 0 h 168" name="T5"/>
                <a:gd fmla="*/ 168 w 169" name="T6"/>
                <a:gd fmla="*/ 58 h 168" name="T7"/>
                <a:gd fmla="*/ 59 w 169" name="T8"/>
                <a:gd fmla="*/ 167 h 16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8" w="169">
                  <a:moveTo>
                    <a:pt x="59" y="167"/>
                  </a:moveTo>
                  <a:lnTo>
                    <a:pt x="0" y="109"/>
                  </a:lnTo>
                  <a:lnTo>
                    <a:pt x="109" y="0"/>
                  </a:lnTo>
                  <a:lnTo>
                    <a:pt x="168" y="58"/>
                  </a:lnTo>
                  <a:lnTo>
                    <a:pt x="59" y="167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8" name="Freeform 427"/>
            <p:cNvSpPr>
              <a:spLocks noChangeArrowheads="1"/>
            </p:cNvSpPr>
            <p:nvPr/>
          </p:nvSpPr>
          <p:spPr bwMode="auto">
            <a:xfrm>
              <a:off x="5688013" y="4283074"/>
              <a:ext cx="77787" cy="80963"/>
            </a:xfrm>
            <a:custGeom>
              <a:gdLst>
                <a:gd fmla="*/ 175 w 218" name="T0"/>
                <a:gd fmla="*/ 226 h 227" name="T1"/>
                <a:gd fmla="*/ 16 w 218" name="T2"/>
                <a:gd fmla="*/ 151 h 227" name="T3"/>
                <a:gd fmla="*/ 0 w 218" name="T4"/>
                <a:gd fmla="*/ 134 h 227" name="T5"/>
                <a:gd fmla="*/ 83 w 218" name="T6"/>
                <a:gd fmla="*/ 142 h 227" name="T7"/>
                <a:gd fmla="*/ 75 w 218" name="T8"/>
                <a:gd fmla="*/ 75 h 227" name="T9"/>
                <a:gd fmla="*/ 142 w 218" name="T10"/>
                <a:gd fmla="*/ 84 h 227" name="T11"/>
                <a:gd fmla="*/ 142 w 218" name="T12"/>
                <a:gd fmla="*/ 0 h 227" name="T13"/>
                <a:gd fmla="*/ 158 w 218" name="T14"/>
                <a:gd fmla="*/ 17 h 227" name="T15"/>
                <a:gd fmla="*/ 217 w 218" name="T16"/>
                <a:gd fmla="*/ 176 h 227" name="T17"/>
                <a:gd fmla="*/ 175 w 218" name="T18"/>
                <a:gd fmla="*/ 226 h 22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26" w="218">
                  <a:moveTo>
                    <a:pt x="175" y="226"/>
                  </a:moveTo>
                  <a:lnTo>
                    <a:pt x="16" y="151"/>
                  </a:lnTo>
                  <a:lnTo>
                    <a:pt x="0" y="134"/>
                  </a:lnTo>
                  <a:lnTo>
                    <a:pt x="83" y="142"/>
                  </a:lnTo>
                  <a:lnTo>
                    <a:pt x="75" y="75"/>
                  </a:lnTo>
                  <a:lnTo>
                    <a:pt x="142" y="84"/>
                  </a:lnTo>
                  <a:lnTo>
                    <a:pt x="142" y="0"/>
                  </a:lnTo>
                  <a:lnTo>
                    <a:pt x="158" y="17"/>
                  </a:lnTo>
                  <a:lnTo>
                    <a:pt x="217" y="176"/>
                  </a:lnTo>
                  <a:lnTo>
                    <a:pt x="175" y="226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  <p:sp>
          <p:nvSpPr>
            <p:cNvPr id="109" name="Freeform 428"/>
            <p:cNvSpPr>
              <a:spLocks noChangeArrowheads="1"/>
            </p:cNvSpPr>
            <p:nvPr/>
          </p:nvSpPr>
          <p:spPr bwMode="auto">
            <a:xfrm>
              <a:off x="5749925" y="4365624"/>
              <a:ext cx="1588" cy="1588"/>
            </a:xfrm>
            <a:custGeom>
              <a:gdLst>
                <a:gd fmla="*/ 0 w 1" name="T0"/>
                <a:gd fmla="*/ 0 h 1" name="T1"/>
                <a:gd fmla="*/ 0 w 1" name="T2"/>
                <a:gd fmla="*/ 0 h 1" name="T3"/>
              </a:gdLst>
              <a:cxnLst>
                <a:cxn ang="0">
                  <a:pos x="T0" y="T1"/>
                </a:cxn>
                <a:cxn ang="0">
                  <a:pos x="T2" y="T3"/>
                </a:cxn>
              </a:cxnLst>
              <a:rect b="b" l="0" r="r" t="0"/>
              <a:pathLst>
                <a:path h="1" w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anchor="ctr" wrap="none"/>
            <a:lstStyle/>
            <a:p>
              <a:pPr defTabSz="544195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075">
                <a:cs typeface="+mn-ea"/>
                <a:sym typeface="+mn-lt"/>
              </a:endParaRPr>
            </a:p>
          </p:txBody>
        </p:sp>
      </p:grpSp>
      <p:sp>
        <p:nvSpPr>
          <p:cNvPr id="56" name="TextBox 18"/>
          <p:cNvSpPr txBox="1"/>
          <p:nvPr/>
        </p:nvSpPr>
        <p:spPr>
          <a:xfrm flipH="1">
            <a:off x="1358336" y="4944557"/>
            <a:ext cx="1325880" cy="44805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喂！不知道！</a:t>
            </a:r>
          </a:p>
        </p:txBody>
      </p:sp>
      <p:sp>
        <p:nvSpPr>
          <p:cNvPr id="59" name="TextBox 18"/>
          <p:cNvSpPr txBox="1"/>
          <p:nvPr/>
        </p:nvSpPr>
        <p:spPr>
          <a:xfrm flipH="1">
            <a:off x="3377636" y="4163507"/>
            <a:ext cx="1325880" cy="44805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不管！不行！</a:t>
            </a:r>
          </a:p>
        </p:txBody>
      </p:sp>
      <p:sp>
        <p:nvSpPr>
          <p:cNvPr id="62" name="TextBox 18"/>
          <p:cNvSpPr txBox="1"/>
          <p:nvPr/>
        </p:nvSpPr>
        <p:spPr>
          <a:xfrm flipH="1">
            <a:off x="4402913" y="5096957"/>
            <a:ext cx="3154680" cy="44805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不是告诉你了吗，怎么还问？</a:t>
            </a:r>
          </a:p>
        </p:txBody>
      </p:sp>
      <p:sp>
        <p:nvSpPr>
          <p:cNvPr id="65" name="TextBox 18"/>
          <p:cNvSpPr txBox="1"/>
          <p:nvPr/>
        </p:nvSpPr>
        <p:spPr>
          <a:xfrm flipH="1">
            <a:off x="7549585" y="4125407"/>
            <a:ext cx="1325880" cy="44805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我就这态度！</a:t>
            </a:r>
          </a:p>
        </p:txBody>
      </p:sp>
      <p:sp>
        <p:nvSpPr>
          <p:cNvPr id="68" name="TextBox 18"/>
          <p:cNvSpPr txBox="1"/>
          <p:nvPr/>
        </p:nvSpPr>
        <p:spPr>
          <a:xfrm flipH="1">
            <a:off x="9456303" y="5192207"/>
            <a:ext cx="1325880" cy="44805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自己看着办!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3CA2D03A-F6AC-45FC-A09A-AC613B133F39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  <p:sp>
        <p:nvSpPr>
          <p:cNvPr id="48" name="TextBox 75">
            <a:extLst>
              <a:ext uri="{FF2B5EF4-FFF2-40B4-BE49-F238E27FC236}">
                <a16:creationId xmlns:a16="http://schemas.microsoft.com/office/drawing/2014/main" id="{4C9D866B-BDBD-4ABF-B3B6-6C955D347267}"/>
              </a:ext>
            </a:extLst>
          </p:cNvPr>
          <p:cNvSpPr txBox="1"/>
          <p:nvPr/>
        </p:nvSpPr>
        <p:spPr>
          <a:xfrm>
            <a:off x="1512933" y="753344"/>
            <a:ext cx="2376730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0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客服严禁用语</a:t>
            </a:r>
          </a:p>
        </p:txBody>
      </p:sp>
    </p:spTree>
    <p:extLst>
      <p:ext uri="{BB962C8B-B14F-4D97-AF65-F5344CB8AC3E}">
        <p14:creationId val="71433951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2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4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7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2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3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4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7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9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2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4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7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8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0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3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4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5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0"/>
      <p:bldP grpId="0" spid="51"/>
      <p:bldP grpId="0" spid="52"/>
      <p:bldP grpId="0" spid="53"/>
      <p:bldP grpId="0" spid="54"/>
      <p:bldP grpId="0" spid="70"/>
      <p:bldP grpId="0" spid="71"/>
      <p:bldP grpId="0" spid="72"/>
      <p:bldP grpId="0" spid="73"/>
      <p:bldP grpId="0" spid="74"/>
      <p:bldP grpId="0" spid="75"/>
      <p:bldP grpId="0" spid="76"/>
      <p:bldP grpId="0" spid="77"/>
      <p:bldP grpId="0" spid="48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3" name="Chart 306"/>
          <p:cNvGraphicFramePr/>
          <p:nvPr/>
        </p:nvGraphicFramePr>
        <p:xfrm>
          <a:off x="1088235" y="1727549"/>
          <a:ext cx="9694066" cy="2590800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pSp>
        <p:nvGrpSpPr>
          <p:cNvPr id="33" name="กลุ่ม 32"/>
          <p:cNvGrpSpPr/>
          <p:nvPr/>
        </p:nvGrpSpPr>
        <p:grpSpPr>
          <a:xfrm>
            <a:off x="1651396" y="5123790"/>
            <a:ext cx="3070235" cy="1270073"/>
            <a:chOff x="1148809" y="20942"/>
            <a:chExt cx="6140469" cy="2540144"/>
          </a:xfrm>
        </p:grpSpPr>
        <p:sp>
          <p:nvSpPr>
            <p:cNvPr id="50" name="TextBox 49"/>
            <p:cNvSpPr txBox="1"/>
            <p:nvPr/>
          </p:nvSpPr>
          <p:spPr>
            <a:xfrm>
              <a:off x="2164449" y="20941"/>
              <a:ext cx="5124829" cy="2566378"/>
            </a:xfrm>
            <a:prstGeom prst="rect">
              <a:avLst/>
            </a:prstGeom>
            <a:noFill/>
          </p:spPr>
          <p:txBody>
            <a:bodyPr bIns="54855" lIns="109710" rIns="109710" rtlCol="0" tIns="54855" wrap="square">
              <a:spAutoFit/>
            </a:bodyPr>
            <a:lstStyle/>
            <a:p>
              <a:pPr indent="-285750" marL="285750">
                <a:lnSpc>
                  <a:spcPct val="140000"/>
                </a:lnSpc>
                <a:buFont charset="2" panose="05000000000000000000" pitchFamily="2" typeface="Wingdings"/>
                <a:buChar char="Ø"/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1.果 断</a:t>
              </a:r>
            </a:p>
            <a:p>
              <a:pPr indent="-285750" marL="285750">
                <a:lnSpc>
                  <a:spcPct val="140000"/>
                </a:lnSpc>
                <a:buFont charset="2" panose="05000000000000000000" pitchFamily="2" typeface="Wingdings"/>
                <a:buChar char="Ø"/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2.自我意识和自尊心强</a:t>
              </a:r>
            </a:p>
            <a:p>
              <a:pPr indent="-285750" marL="285750">
                <a:lnSpc>
                  <a:spcPct val="140000"/>
                </a:lnSpc>
                <a:buFont charset="2" panose="05000000000000000000" pitchFamily="2" typeface="Wingdings"/>
                <a:buChar char="Ø"/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3.不怕麻烦</a:t>
              </a:r>
            </a:p>
            <a:p>
              <a:pPr indent="-285750" marL="285750">
                <a:lnSpc>
                  <a:spcPct val="140000"/>
                </a:lnSpc>
                <a:buFont charset="2" panose="05000000000000000000" pitchFamily="2" typeface="Wingdings"/>
                <a:buChar char="Ø"/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4.追求货真价实</a:t>
              </a:r>
            </a:p>
            <a:p>
              <a:pPr indent="-285750" marL="285750">
                <a:lnSpc>
                  <a:spcPct val="140000"/>
                </a:lnSpc>
                <a:buFont charset="2" panose="05000000000000000000" pitchFamily="2" typeface="Wingdings"/>
                <a:buChar char="Ø"/>
              </a:pPr>
              <a:r>
                <a:rPr altLang="zh-CN" lang="en-US" sz="11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5.不要欺骗客户 </a:t>
              </a:r>
            </a:p>
          </p:txBody>
        </p:sp>
        <p:grpSp>
          <p:nvGrpSpPr>
            <p:cNvPr id="51" name="กลุ่ม 50"/>
            <p:cNvGrpSpPr/>
            <p:nvPr/>
          </p:nvGrpSpPr>
          <p:grpSpPr>
            <a:xfrm>
              <a:off x="1148809" y="82573"/>
              <a:ext cx="927304" cy="927304"/>
              <a:chOff x="1189784" y="-1448340"/>
              <a:chExt cx="1371600" cy="1371600"/>
            </a:xfrm>
          </p:grpSpPr>
          <p:sp>
            <p:nvSpPr>
              <p:cNvPr id="52" name="วงรี 51"/>
              <p:cNvSpPr/>
              <p:nvPr/>
            </p:nvSpPr>
            <p:spPr>
              <a:xfrm>
                <a:off x="1189784" y="-1448340"/>
                <a:ext cx="1371600" cy="13716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457200"/>
                <a:endParaRPr lang="th-TH" sz="9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Freeform 33"/>
              <p:cNvSpPr>
                <a:spLocks noChangeArrowheads="1"/>
              </p:cNvSpPr>
              <p:nvPr/>
            </p:nvSpPr>
            <p:spPr bwMode="auto">
              <a:xfrm>
                <a:off x="1469182" y="-1204522"/>
                <a:ext cx="779815" cy="820429"/>
              </a:xfrm>
              <a:custGeom>
                <a:gdLst>
                  <a:gd fmla="*/ 124 w 338" name="T0"/>
                  <a:gd fmla="*/ 355 h 356" name="T1"/>
                  <a:gd fmla="*/ 124 w 338" name="T2"/>
                  <a:gd fmla="*/ 355 h 356" name="T3"/>
                  <a:gd fmla="*/ 98 w 338" name="T4"/>
                  <a:gd fmla="*/ 337 h 356" name="T5"/>
                  <a:gd fmla="*/ 9 w 338" name="T6"/>
                  <a:gd fmla="*/ 222 h 356" name="T7"/>
                  <a:gd fmla="*/ 18 w 338" name="T8"/>
                  <a:gd fmla="*/ 178 h 356" name="T9"/>
                  <a:gd fmla="*/ 62 w 338" name="T10"/>
                  <a:gd fmla="*/ 178 h 356" name="T11"/>
                  <a:gd fmla="*/ 124 w 338" name="T12"/>
                  <a:gd fmla="*/ 258 h 356" name="T13"/>
                  <a:gd fmla="*/ 266 w 338" name="T14"/>
                  <a:gd fmla="*/ 27 h 356" name="T15"/>
                  <a:gd fmla="*/ 319 w 338" name="T16"/>
                  <a:gd fmla="*/ 9 h 356" name="T17"/>
                  <a:gd fmla="*/ 328 w 338" name="T18"/>
                  <a:gd fmla="*/ 62 h 356" name="T19"/>
                  <a:gd fmla="*/ 160 w 338" name="T20"/>
                  <a:gd fmla="*/ 337 h 356" name="T21"/>
                  <a:gd fmla="*/ 124 w 338" name="T22"/>
                  <a:gd fmla="*/ 355 h 35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356" w="338">
                    <a:moveTo>
                      <a:pt x="124" y="355"/>
                    </a:moveTo>
                    <a:lnTo>
                      <a:pt x="124" y="355"/>
                    </a:lnTo>
                    <a:cubicBezTo>
                      <a:pt x="115" y="355"/>
                      <a:pt x="107" y="346"/>
                      <a:pt x="98" y="337"/>
                    </a:cubicBezTo>
                    <a:cubicBezTo>
                      <a:pt x="9" y="222"/>
                      <a:pt x="9" y="222"/>
                      <a:pt x="9" y="222"/>
                    </a:cubicBezTo>
                    <a:cubicBezTo>
                      <a:pt x="0" y="204"/>
                      <a:pt x="0" y="187"/>
                      <a:pt x="18" y="178"/>
                    </a:cubicBezTo>
                    <a:cubicBezTo>
                      <a:pt x="36" y="160"/>
                      <a:pt x="53" y="168"/>
                      <a:pt x="62" y="178"/>
                    </a:cubicBezTo>
                    <a:cubicBezTo>
                      <a:pt x="124" y="258"/>
                      <a:pt x="124" y="258"/>
                      <a:pt x="124" y="258"/>
                    </a:cubicBezTo>
                    <a:cubicBezTo>
                      <a:pt x="266" y="27"/>
                      <a:pt x="266" y="27"/>
                      <a:pt x="266" y="27"/>
                    </a:cubicBezTo>
                    <a:cubicBezTo>
                      <a:pt x="284" y="9"/>
                      <a:pt x="301" y="0"/>
                      <a:pt x="319" y="9"/>
                    </a:cubicBezTo>
                    <a:cubicBezTo>
                      <a:pt x="337" y="18"/>
                      <a:pt x="337" y="45"/>
                      <a:pt x="328" y="62"/>
                    </a:cubicBezTo>
                    <a:cubicBezTo>
                      <a:pt x="160" y="337"/>
                      <a:pt x="160" y="337"/>
                      <a:pt x="160" y="337"/>
                    </a:cubicBezTo>
                    <a:cubicBezTo>
                      <a:pt x="151" y="346"/>
                      <a:pt x="142" y="355"/>
                      <a:pt x="124" y="35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 bIns="8573" lIns="17145" rIns="17145" tIns="8573" wrap="none"/>
              <a:lstStyle/>
              <a:p>
                <a:pPr defTabSz="457200">
                  <a:defRPr/>
                </a:pPr>
                <a:endParaRPr lang="en-US" sz="9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4" name="กลุ่ม 53"/>
          <p:cNvGrpSpPr/>
          <p:nvPr/>
        </p:nvGrpSpPr>
        <p:grpSpPr>
          <a:xfrm>
            <a:off x="4774427" y="5124623"/>
            <a:ext cx="3070235" cy="969286"/>
            <a:chOff x="1148809" y="20942"/>
            <a:chExt cx="6140469" cy="1938570"/>
          </a:xfrm>
        </p:grpSpPr>
        <p:sp>
          <p:nvSpPr>
            <p:cNvPr id="55" name="TextBox 54"/>
            <p:cNvSpPr txBox="1"/>
            <p:nvPr/>
          </p:nvSpPr>
          <p:spPr>
            <a:xfrm>
              <a:off x="2164450" y="20942"/>
              <a:ext cx="5124829" cy="1962874"/>
            </a:xfrm>
            <a:prstGeom prst="rect">
              <a:avLst/>
            </a:prstGeom>
            <a:noFill/>
          </p:spPr>
          <p:txBody>
            <a:bodyPr bIns="54855" lIns="109710" rIns="109710" rtlCol="0" tIns="54855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.心理分析</a:t>
              </a:r>
            </a:p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为一时之乐，表现欲极强</a:t>
              </a:r>
            </a:p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寻求击败对方的满足感</a:t>
              </a:r>
            </a:p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发泄内心的不满</a:t>
              </a:r>
            </a:p>
          </p:txBody>
        </p:sp>
        <p:grpSp>
          <p:nvGrpSpPr>
            <p:cNvPr id="56" name="กลุ่ม 55"/>
            <p:cNvGrpSpPr/>
            <p:nvPr/>
          </p:nvGrpSpPr>
          <p:grpSpPr>
            <a:xfrm>
              <a:off x="1148809" y="82573"/>
              <a:ext cx="927304" cy="927304"/>
              <a:chOff x="1189784" y="-1448340"/>
              <a:chExt cx="1371600" cy="1371600"/>
            </a:xfrm>
          </p:grpSpPr>
          <p:sp>
            <p:nvSpPr>
              <p:cNvPr id="57" name="วงรี 56"/>
              <p:cNvSpPr/>
              <p:nvPr/>
            </p:nvSpPr>
            <p:spPr>
              <a:xfrm>
                <a:off x="1189784" y="-1448340"/>
                <a:ext cx="1371600" cy="13716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457200"/>
                <a:endParaRPr lang="th-TH" sz="9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Freeform 33"/>
              <p:cNvSpPr>
                <a:spLocks noChangeArrowheads="1"/>
              </p:cNvSpPr>
              <p:nvPr/>
            </p:nvSpPr>
            <p:spPr bwMode="auto">
              <a:xfrm>
                <a:off x="1469182" y="-1204522"/>
                <a:ext cx="779815" cy="820429"/>
              </a:xfrm>
              <a:custGeom>
                <a:gdLst>
                  <a:gd fmla="*/ 124 w 338" name="T0"/>
                  <a:gd fmla="*/ 355 h 356" name="T1"/>
                  <a:gd fmla="*/ 124 w 338" name="T2"/>
                  <a:gd fmla="*/ 355 h 356" name="T3"/>
                  <a:gd fmla="*/ 98 w 338" name="T4"/>
                  <a:gd fmla="*/ 337 h 356" name="T5"/>
                  <a:gd fmla="*/ 9 w 338" name="T6"/>
                  <a:gd fmla="*/ 222 h 356" name="T7"/>
                  <a:gd fmla="*/ 18 w 338" name="T8"/>
                  <a:gd fmla="*/ 178 h 356" name="T9"/>
                  <a:gd fmla="*/ 62 w 338" name="T10"/>
                  <a:gd fmla="*/ 178 h 356" name="T11"/>
                  <a:gd fmla="*/ 124 w 338" name="T12"/>
                  <a:gd fmla="*/ 258 h 356" name="T13"/>
                  <a:gd fmla="*/ 266 w 338" name="T14"/>
                  <a:gd fmla="*/ 27 h 356" name="T15"/>
                  <a:gd fmla="*/ 319 w 338" name="T16"/>
                  <a:gd fmla="*/ 9 h 356" name="T17"/>
                  <a:gd fmla="*/ 328 w 338" name="T18"/>
                  <a:gd fmla="*/ 62 h 356" name="T19"/>
                  <a:gd fmla="*/ 160 w 338" name="T20"/>
                  <a:gd fmla="*/ 337 h 356" name="T21"/>
                  <a:gd fmla="*/ 124 w 338" name="T22"/>
                  <a:gd fmla="*/ 355 h 35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356" w="338">
                    <a:moveTo>
                      <a:pt x="124" y="355"/>
                    </a:moveTo>
                    <a:lnTo>
                      <a:pt x="124" y="355"/>
                    </a:lnTo>
                    <a:cubicBezTo>
                      <a:pt x="115" y="355"/>
                      <a:pt x="107" y="346"/>
                      <a:pt x="98" y="337"/>
                    </a:cubicBezTo>
                    <a:cubicBezTo>
                      <a:pt x="9" y="222"/>
                      <a:pt x="9" y="222"/>
                      <a:pt x="9" y="222"/>
                    </a:cubicBezTo>
                    <a:cubicBezTo>
                      <a:pt x="0" y="204"/>
                      <a:pt x="0" y="187"/>
                      <a:pt x="18" y="178"/>
                    </a:cubicBezTo>
                    <a:cubicBezTo>
                      <a:pt x="36" y="160"/>
                      <a:pt x="53" y="168"/>
                      <a:pt x="62" y="178"/>
                    </a:cubicBezTo>
                    <a:cubicBezTo>
                      <a:pt x="124" y="258"/>
                      <a:pt x="124" y="258"/>
                      <a:pt x="124" y="258"/>
                    </a:cubicBezTo>
                    <a:cubicBezTo>
                      <a:pt x="266" y="27"/>
                      <a:pt x="266" y="27"/>
                      <a:pt x="266" y="27"/>
                    </a:cubicBezTo>
                    <a:cubicBezTo>
                      <a:pt x="284" y="9"/>
                      <a:pt x="301" y="0"/>
                      <a:pt x="319" y="9"/>
                    </a:cubicBezTo>
                    <a:cubicBezTo>
                      <a:pt x="337" y="18"/>
                      <a:pt x="337" y="45"/>
                      <a:pt x="328" y="62"/>
                    </a:cubicBezTo>
                    <a:cubicBezTo>
                      <a:pt x="160" y="337"/>
                      <a:pt x="160" y="337"/>
                      <a:pt x="160" y="337"/>
                    </a:cubicBezTo>
                    <a:cubicBezTo>
                      <a:pt x="151" y="346"/>
                      <a:pt x="142" y="355"/>
                      <a:pt x="124" y="35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 bIns="8573" lIns="17145" rIns="17145" tIns="8573" wrap="none"/>
              <a:lstStyle/>
              <a:p>
                <a:pPr defTabSz="457200">
                  <a:defRPr/>
                </a:pPr>
                <a:endParaRPr lang="en-US" sz="9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กลุ่ม 58"/>
          <p:cNvGrpSpPr/>
          <p:nvPr/>
        </p:nvGrpSpPr>
        <p:grpSpPr>
          <a:xfrm>
            <a:off x="7822427" y="5123790"/>
            <a:ext cx="3070235" cy="1409727"/>
            <a:chOff x="1148809" y="20942"/>
            <a:chExt cx="6140469" cy="2819451"/>
          </a:xfrm>
        </p:grpSpPr>
        <p:sp>
          <p:nvSpPr>
            <p:cNvPr id="60" name="TextBox 59"/>
            <p:cNvSpPr txBox="1"/>
            <p:nvPr/>
          </p:nvSpPr>
          <p:spPr>
            <a:xfrm>
              <a:off x="2164443" y="20941"/>
              <a:ext cx="5124829" cy="2834601"/>
            </a:xfrm>
            <a:prstGeom prst="rect">
              <a:avLst/>
            </a:prstGeom>
            <a:noFill/>
          </p:spPr>
          <p:txBody>
            <a:bodyPr bIns="54855" lIns="109710" rIns="109710" rtlCol="0" tIns="54855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.诱导法</a:t>
              </a:r>
            </a:p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利用不断的发问</a:t>
              </a:r>
            </a:p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开放式提问：简答题（论述题）</a:t>
              </a:r>
            </a:p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封闭式提问：选择题（单 选）</a:t>
              </a:r>
            </a:p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2.捕捉对方的真实意图</a:t>
              </a:r>
            </a:p>
            <a:p>
              <a:pPr>
                <a:lnSpc>
                  <a:spcPct val="130000"/>
                </a:lnSpc>
              </a:pPr>
              <a:r>
                <a:rPr altLang="zh-CN" b="1" lang="en-US" sz="1100">
                  <a:solidFill>
                    <a:schemeClr val="tx1">
                      <a:lumMod val="75000"/>
                      <a:lumOff val="2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rPr>
                <a:t>3.循循善诱，让对方打开心扉</a:t>
              </a:r>
            </a:p>
          </p:txBody>
        </p:sp>
        <p:grpSp>
          <p:nvGrpSpPr>
            <p:cNvPr id="61" name="กลุ่ม 60"/>
            <p:cNvGrpSpPr/>
            <p:nvPr/>
          </p:nvGrpSpPr>
          <p:grpSpPr>
            <a:xfrm>
              <a:off x="1148809" y="82573"/>
              <a:ext cx="927304" cy="927304"/>
              <a:chOff x="1189784" y="-1448340"/>
              <a:chExt cx="1371600" cy="1371600"/>
            </a:xfrm>
          </p:grpSpPr>
          <p:sp>
            <p:nvSpPr>
              <p:cNvPr id="62" name="วงรี 61"/>
              <p:cNvSpPr/>
              <p:nvPr/>
            </p:nvSpPr>
            <p:spPr>
              <a:xfrm>
                <a:off x="1189784" y="-1448340"/>
                <a:ext cx="1371600" cy="13716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457200"/>
                <a:endParaRPr lang="th-TH" sz="9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Freeform 33"/>
              <p:cNvSpPr>
                <a:spLocks noChangeArrowheads="1"/>
              </p:cNvSpPr>
              <p:nvPr/>
            </p:nvSpPr>
            <p:spPr bwMode="auto">
              <a:xfrm>
                <a:off x="1469182" y="-1204522"/>
                <a:ext cx="779815" cy="820429"/>
              </a:xfrm>
              <a:custGeom>
                <a:gdLst>
                  <a:gd fmla="*/ 124 w 338" name="T0"/>
                  <a:gd fmla="*/ 355 h 356" name="T1"/>
                  <a:gd fmla="*/ 124 w 338" name="T2"/>
                  <a:gd fmla="*/ 355 h 356" name="T3"/>
                  <a:gd fmla="*/ 98 w 338" name="T4"/>
                  <a:gd fmla="*/ 337 h 356" name="T5"/>
                  <a:gd fmla="*/ 9 w 338" name="T6"/>
                  <a:gd fmla="*/ 222 h 356" name="T7"/>
                  <a:gd fmla="*/ 18 w 338" name="T8"/>
                  <a:gd fmla="*/ 178 h 356" name="T9"/>
                  <a:gd fmla="*/ 62 w 338" name="T10"/>
                  <a:gd fmla="*/ 178 h 356" name="T11"/>
                  <a:gd fmla="*/ 124 w 338" name="T12"/>
                  <a:gd fmla="*/ 258 h 356" name="T13"/>
                  <a:gd fmla="*/ 266 w 338" name="T14"/>
                  <a:gd fmla="*/ 27 h 356" name="T15"/>
                  <a:gd fmla="*/ 319 w 338" name="T16"/>
                  <a:gd fmla="*/ 9 h 356" name="T17"/>
                  <a:gd fmla="*/ 328 w 338" name="T18"/>
                  <a:gd fmla="*/ 62 h 356" name="T19"/>
                  <a:gd fmla="*/ 160 w 338" name="T20"/>
                  <a:gd fmla="*/ 337 h 356" name="T21"/>
                  <a:gd fmla="*/ 124 w 338" name="T22"/>
                  <a:gd fmla="*/ 355 h 35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356" w="338">
                    <a:moveTo>
                      <a:pt x="124" y="355"/>
                    </a:moveTo>
                    <a:lnTo>
                      <a:pt x="124" y="355"/>
                    </a:lnTo>
                    <a:cubicBezTo>
                      <a:pt x="115" y="355"/>
                      <a:pt x="107" y="346"/>
                      <a:pt x="98" y="337"/>
                    </a:cubicBezTo>
                    <a:cubicBezTo>
                      <a:pt x="9" y="222"/>
                      <a:pt x="9" y="222"/>
                      <a:pt x="9" y="222"/>
                    </a:cubicBezTo>
                    <a:cubicBezTo>
                      <a:pt x="0" y="204"/>
                      <a:pt x="0" y="187"/>
                      <a:pt x="18" y="178"/>
                    </a:cubicBezTo>
                    <a:cubicBezTo>
                      <a:pt x="36" y="160"/>
                      <a:pt x="53" y="168"/>
                      <a:pt x="62" y="178"/>
                    </a:cubicBezTo>
                    <a:cubicBezTo>
                      <a:pt x="124" y="258"/>
                      <a:pt x="124" y="258"/>
                      <a:pt x="124" y="258"/>
                    </a:cubicBezTo>
                    <a:cubicBezTo>
                      <a:pt x="266" y="27"/>
                      <a:pt x="266" y="27"/>
                      <a:pt x="266" y="27"/>
                    </a:cubicBezTo>
                    <a:cubicBezTo>
                      <a:pt x="284" y="9"/>
                      <a:pt x="301" y="0"/>
                      <a:pt x="319" y="9"/>
                    </a:cubicBezTo>
                    <a:cubicBezTo>
                      <a:pt x="337" y="18"/>
                      <a:pt x="337" y="45"/>
                      <a:pt x="328" y="62"/>
                    </a:cubicBezTo>
                    <a:cubicBezTo>
                      <a:pt x="160" y="337"/>
                      <a:pt x="160" y="337"/>
                      <a:pt x="160" y="337"/>
                    </a:cubicBezTo>
                    <a:cubicBezTo>
                      <a:pt x="151" y="346"/>
                      <a:pt x="142" y="355"/>
                      <a:pt x="124" y="355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anchor="ctr" bIns="8573" lIns="17145" rIns="17145" tIns="8573" wrap="none"/>
              <a:lstStyle/>
              <a:p>
                <a:pPr defTabSz="457200">
                  <a:defRPr/>
                </a:pPr>
                <a:endParaRPr lang="en-US" sz="9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2" name="文本框 21">
            <a:extLst>
              <a:ext uri="{FF2B5EF4-FFF2-40B4-BE49-F238E27FC236}">
                <a16:creationId xmlns:a16="http://schemas.microsoft.com/office/drawing/2014/main" id="{530A70B1-C2FA-4543-B7D2-C2EBB254CCB8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  <p:sp>
        <p:nvSpPr>
          <p:cNvPr id="23" name="TextBox 50">
            <a:extLst>
              <a:ext uri="{FF2B5EF4-FFF2-40B4-BE49-F238E27FC236}">
                <a16:creationId xmlns:a16="http://schemas.microsoft.com/office/drawing/2014/main" id="{89518F09-1BC6-4AE4-8A47-A63EE35AD699}"/>
              </a:ext>
            </a:extLst>
          </p:cNvPr>
          <p:cNvSpPr txBox="1"/>
          <p:nvPr/>
        </p:nvSpPr>
        <p:spPr>
          <a:xfrm>
            <a:off x="3734003" y="4378754"/>
            <a:ext cx="4723993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>
                <a:solidFill>
                  <a:srgbClr val="00A2A8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</a:rPr>
              <a:t>健谈客户的应对技巧</a:t>
            </a:r>
          </a:p>
        </p:txBody>
      </p:sp>
      <p:sp>
        <p:nvSpPr>
          <p:cNvPr id="24" name="TextBox 50">
            <a:extLst>
              <a:ext uri="{FF2B5EF4-FFF2-40B4-BE49-F238E27FC236}">
                <a16:creationId xmlns:a16="http://schemas.microsoft.com/office/drawing/2014/main" id="{12F460DF-A80B-4F10-804E-61F745935E6E}"/>
              </a:ext>
            </a:extLst>
          </p:cNvPr>
          <p:cNvSpPr txBox="1"/>
          <p:nvPr/>
        </p:nvSpPr>
        <p:spPr>
          <a:xfrm>
            <a:off x="8070119" y="4413828"/>
            <a:ext cx="3332355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</a:rPr>
              <a:t>沉默客户的应对技巧</a:t>
            </a:r>
          </a:p>
        </p:txBody>
      </p:sp>
      <p:sp>
        <p:nvSpPr>
          <p:cNvPr id="25" name="TextBox 50">
            <a:extLst>
              <a:ext uri="{FF2B5EF4-FFF2-40B4-BE49-F238E27FC236}">
                <a16:creationId xmlns:a16="http://schemas.microsoft.com/office/drawing/2014/main" id="{62095B5A-1A90-4C97-B365-631D0285F290}"/>
              </a:ext>
            </a:extLst>
          </p:cNvPr>
          <p:cNvSpPr txBox="1"/>
          <p:nvPr/>
        </p:nvSpPr>
        <p:spPr>
          <a:xfrm>
            <a:off x="667421" y="4445726"/>
            <a:ext cx="3324692" cy="44805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b="1" lang="zh-CN">
                <a:solidFill>
                  <a:srgbClr val="095A96"/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</a:rPr>
              <a:t>一般性客户的应对技巧</a:t>
            </a:r>
          </a:p>
        </p:txBody>
      </p:sp>
    </p:spTree>
    <p:extLst>
      <p:ext uri="{BB962C8B-B14F-4D97-AF65-F5344CB8AC3E}">
        <p14:creationId val="133409456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6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2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8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3"/>
      <p:bldP grpId="0" spid="24"/>
      <p:bldP grpId="0" spid="25"/>
      <p:bldGraphic grpId="0" spid="13">
        <p:bldAsOne/>
      </p:bldGraphic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02571EB7-E4D3-461E-8256-A44968E479A2}"/>
              </a:ext>
            </a:extLst>
          </p:cNvPr>
          <p:cNvGrpSpPr/>
          <p:nvPr/>
        </p:nvGrpSpPr>
        <p:grpSpPr>
          <a:xfrm>
            <a:off x="477004" y="2239541"/>
            <a:ext cx="11188814" cy="3775075"/>
            <a:chOff x="477004" y="2239541"/>
            <a:chExt cx="11188814" cy="3775075"/>
          </a:xfrm>
        </p:grpSpPr>
        <p:sp>
          <p:nvSpPr>
            <p:cNvPr id="18" name="Freeform 5"/>
            <p:cNvSpPr/>
            <p:nvPr/>
          </p:nvSpPr>
          <p:spPr bwMode="auto">
            <a:xfrm>
              <a:off x="11081822" y="2478382"/>
              <a:ext cx="583996" cy="724438"/>
            </a:xfrm>
            <a:custGeom>
              <a:gdLst>
                <a:gd fmla="*/ 200 w 216" name="T0"/>
                <a:gd fmla="*/ 1 h 214" name="T1"/>
                <a:gd fmla="*/ 16 w 216" name="T2"/>
                <a:gd fmla="*/ 1 h 214" name="T3"/>
                <a:gd fmla="*/ 0 w 216" name="T4"/>
                <a:gd fmla="*/ 16 h 214" name="T5"/>
                <a:gd fmla="*/ 0 w 216" name="T6"/>
                <a:gd fmla="*/ 197 h 214" name="T7"/>
                <a:gd fmla="*/ 16 w 216" name="T8"/>
                <a:gd fmla="*/ 214 h 214" name="T9"/>
                <a:gd fmla="*/ 200 w 216" name="T10"/>
                <a:gd fmla="*/ 214 h 214" name="T11"/>
                <a:gd fmla="*/ 216 w 216" name="T12"/>
                <a:gd fmla="*/ 198 h 214" name="T13"/>
                <a:gd fmla="*/ 216 w 216" name="T14"/>
                <a:gd fmla="*/ 18 h 214" name="T15"/>
                <a:gd fmla="*/ 200 w 216" name="T16"/>
                <a:gd fmla="*/ 1 h 21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14" w="216">
                  <a:moveTo>
                    <a:pt x="200" y="1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206"/>
                    <a:pt x="7" y="213"/>
                    <a:pt x="16" y="214"/>
                  </a:cubicBezTo>
                  <a:cubicBezTo>
                    <a:pt x="200" y="214"/>
                    <a:pt x="200" y="214"/>
                    <a:pt x="200" y="214"/>
                  </a:cubicBezTo>
                  <a:cubicBezTo>
                    <a:pt x="209" y="214"/>
                    <a:pt x="216" y="207"/>
                    <a:pt x="216" y="198"/>
                  </a:cubicBezTo>
                  <a:cubicBezTo>
                    <a:pt x="216" y="18"/>
                    <a:pt x="216" y="18"/>
                    <a:pt x="216" y="18"/>
                  </a:cubicBezTo>
                  <a:cubicBezTo>
                    <a:pt x="216" y="9"/>
                    <a:pt x="209" y="1"/>
                    <a:pt x="200" y="1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</p:spPr>
          <p:txBody>
            <a:bodyPr anchor="ctr" anchorCtr="0" bIns="45720" compatLnSpc="1" lIns="91440" numCol="1" rIns="91440" tIns="45720" vert="horz" wrap="square"/>
            <a:lstStyle/>
            <a:p>
              <a:pPr algn="ctr"/>
              <a:r>
                <a:rPr b="1" lang="en-US" sz="2400">
                  <a:solidFill>
                    <a:schemeClr val="accent4"/>
                  </a:solidFill>
                  <a:cs typeface="+mn-ea"/>
                  <a:sym typeface="+mn-lt"/>
                </a:rPr>
                <a:t>4</a:t>
              </a:r>
            </a:p>
          </p:txBody>
        </p:sp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1BB8AC27-225F-4675-93AE-9A0E3858B5A4}"/>
                </a:ext>
              </a:extLst>
            </p:cNvPr>
            <p:cNvGrpSpPr/>
            <p:nvPr/>
          </p:nvGrpSpPr>
          <p:grpSpPr>
            <a:xfrm>
              <a:off x="477004" y="2239541"/>
              <a:ext cx="10669554" cy="3775075"/>
              <a:chOff x="477004" y="2239541"/>
              <a:chExt cx="10669554" cy="3775075"/>
            </a:xfrm>
          </p:grpSpPr>
          <p:sp>
            <p:nvSpPr>
              <p:cNvPr id="5" name="Freeform 5"/>
              <p:cNvSpPr/>
              <p:nvPr/>
            </p:nvSpPr>
            <p:spPr bwMode="auto">
              <a:xfrm>
                <a:off x="2514574" y="2493880"/>
                <a:ext cx="583996" cy="724438"/>
              </a:xfrm>
              <a:custGeom>
                <a:gdLst>
                  <a:gd fmla="*/ 200 w 216" name="T0"/>
                  <a:gd fmla="*/ 1 h 214" name="T1"/>
                  <a:gd fmla="*/ 16 w 216" name="T2"/>
                  <a:gd fmla="*/ 1 h 214" name="T3"/>
                  <a:gd fmla="*/ 0 w 216" name="T4"/>
                  <a:gd fmla="*/ 16 h 214" name="T5"/>
                  <a:gd fmla="*/ 0 w 216" name="T6"/>
                  <a:gd fmla="*/ 197 h 214" name="T7"/>
                  <a:gd fmla="*/ 16 w 216" name="T8"/>
                  <a:gd fmla="*/ 214 h 214" name="T9"/>
                  <a:gd fmla="*/ 200 w 216" name="T10"/>
                  <a:gd fmla="*/ 214 h 214" name="T11"/>
                  <a:gd fmla="*/ 216 w 216" name="T12"/>
                  <a:gd fmla="*/ 198 h 214" name="T13"/>
                  <a:gd fmla="*/ 216 w 216" name="T14"/>
                  <a:gd fmla="*/ 18 h 214" name="T15"/>
                  <a:gd fmla="*/ 200 w 216" name="T16"/>
                  <a:gd fmla="*/ 1 h 21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14" w="216">
                    <a:moveTo>
                      <a:pt x="200" y="1"/>
                    </a:moveTo>
                    <a:cubicBezTo>
                      <a:pt x="16" y="1"/>
                      <a:pt x="16" y="1"/>
                      <a:pt x="16" y="1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97"/>
                      <a:pt x="0" y="197"/>
                      <a:pt x="0" y="197"/>
                    </a:cubicBezTo>
                    <a:cubicBezTo>
                      <a:pt x="0" y="206"/>
                      <a:pt x="7" y="213"/>
                      <a:pt x="16" y="214"/>
                    </a:cubicBezTo>
                    <a:cubicBezTo>
                      <a:pt x="200" y="214"/>
                      <a:pt x="200" y="214"/>
                      <a:pt x="200" y="214"/>
                    </a:cubicBezTo>
                    <a:cubicBezTo>
                      <a:pt x="209" y="214"/>
                      <a:pt x="216" y="207"/>
                      <a:pt x="216" y="198"/>
                    </a:cubicBezTo>
                    <a:cubicBezTo>
                      <a:pt x="216" y="18"/>
                      <a:pt x="216" y="18"/>
                      <a:pt x="216" y="18"/>
                    </a:cubicBezTo>
                    <a:cubicBezTo>
                      <a:pt x="216" y="9"/>
                      <a:pt x="209" y="1"/>
                      <a:pt x="200" y="1"/>
                    </a:cubicBezTo>
                    <a:close/>
                  </a:path>
                </a:pathLst>
              </a:custGeom>
              <a:solidFill>
                <a:schemeClr val="bg2">
                  <a:lumMod val="95000"/>
                </a:schemeClr>
              </a:solidFill>
              <a:ln>
                <a:noFill/>
              </a:ln>
            </p:spPr>
            <p:txBody>
              <a:bodyPr anchor="ctr" anchorCtr="0" bIns="45720" compatLnSpc="1" lIns="91440" numCol="1" rIns="91440" tIns="45720" vert="horz" wrap="square"/>
              <a:lstStyle/>
              <a:p>
                <a:pPr algn="ctr"/>
                <a:r>
                  <a:rPr b="1" lang="en-US" sz="2400">
                    <a:solidFill>
                      <a:schemeClr val="accent1"/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  <p:grpSp>
            <p:nvGrpSpPr>
              <p:cNvPr id="62" name="Group 61"/>
              <p:cNvGrpSpPr/>
              <p:nvPr/>
            </p:nvGrpSpPr>
            <p:grpSpPr>
              <a:xfrm>
                <a:off x="477004" y="2239541"/>
                <a:ext cx="2133303" cy="3775075"/>
                <a:chOff x="508001" y="2224043"/>
                <a:chExt cx="2133303" cy="3775075"/>
              </a:xfrm>
            </p:grpSpPr>
            <p:sp>
              <p:nvSpPr>
                <p:cNvPr id="6" name="Freeform 6"/>
                <p:cNvSpPr/>
                <p:nvPr/>
              </p:nvSpPr>
              <p:spPr bwMode="auto">
                <a:xfrm>
                  <a:off x="558012" y="2224043"/>
                  <a:ext cx="2083292" cy="3775075"/>
                </a:xfrm>
                <a:custGeom>
                  <a:gdLst>
                    <a:gd fmla="*/ 353 w 615" name="T0"/>
                    <a:gd fmla="*/ 1115 h 1115" name="T1"/>
                    <a:gd fmla="*/ 0 w 615" name="T2"/>
                    <a:gd fmla="*/ 1115 h 1115" name="T3"/>
                    <a:gd fmla="*/ 0 w 615" name="T4"/>
                    <a:gd fmla="*/ 262 h 1115" name="T5"/>
                    <a:gd fmla="*/ 262 w 615" name="T6"/>
                    <a:gd fmla="*/ 0 h 1115" name="T7"/>
                    <a:gd fmla="*/ 615 w 615" name="T8"/>
                    <a:gd fmla="*/ 0 h 1115" name="T9"/>
                    <a:gd fmla="*/ 615 w 615" name="T10"/>
                    <a:gd fmla="*/ 853 h 1115" name="T11"/>
                    <a:gd fmla="*/ 353 w 615" name="T12"/>
                    <a:gd fmla="*/ 1115 h 111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15" w="615">
                      <a:moveTo>
                        <a:pt x="353" y="1115"/>
                      </a:moveTo>
                      <a:cubicBezTo>
                        <a:pt x="0" y="1115"/>
                        <a:pt x="0" y="1115"/>
                        <a:pt x="0" y="1115"/>
                      </a:cubicBezTo>
                      <a:cubicBezTo>
                        <a:pt x="0" y="262"/>
                        <a:pt x="0" y="262"/>
                        <a:pt x="0" y="262"/>
                      </a:cubicBezTo>
                      <a:cubicBezTo>
                        <a:pt x="0" y="117"/>
                        <a:pt x="117" y="0"/>
                        <a:pt x="262" y="0"/>
                      </a:cubicBezTo>
                      <a:cubicBezTo>
                        <a:pt x="615" y="0"/>
                        <a:pt x="615" y="0"/>
                        <a:pt x="615" y="0"/>
                      </a:cubicBezTo>
                      <a:cubicBezTo>
                        <a:pt x="615" y="853"/>
                        <a:pt x="615" y="853"/>
                        <a:pt x="615" y="853"/>
                      </a:cubicBezTo>
                      <a:cubicBezTo>
                        <a:pt x="615" y="998"/>
                        <a:pt x="498" y="1115"/>
                        <a:pt x="353" y="1115"/>
                      </a:cubicBezTo>
                      <a:close/>
                    </a:path>
                  </a:pathLst>
                </a:cu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  <p:sp>
              <p:nvSpPr>
                <p:cNvPr id="7" name="Freeform 7"/>
                <p:cNvSpPr/>
                <p:nvPr/>
              </p:nvSpPr>
              <p:spPr bwMode="auto">
                <a:xfrm>
                  <a:off x="508001" y="2224043"/>
                  <a:ext cx="2081864" cy="3775075"/>
                </a:xfrm>
                <a:custGeom>
                  <a:gdLst>
                    <a:gd fmla="*/ 353 w 615" name="T0"/>
                    <a:gd fmla="*/ 1115 h 1115" name="T1"/>
                    <a:gd fmla="*/ 0 w 615" name="T2"/>
                    <a:gd fmla="*/ 1115 h 1115" name="T3"/>
                    <a:gd fmla="*/ 0 w 615" name="T4"/>
                    <a:gd fmla="*/ 262 h 1115" name="T5"/>
                    <a:gd fmla="*/ 262 w 615" name="T6"/>
                    <a:gd fmla="*/ 0 h 1115" name="T7"/>
                    <a:gd fmla="*/ 615 w 615" name="T8"/>
                    <a:gd fmla="*/ 0 h 1115" name="T9"/>
                    <a:gd fmla="*/ 615 w 615" name="T10"/>
                    <a:gd fmla="*/ 853 h 1115" name="T11"/>
                    <a:gd fmla="*/ 353 w 615" name="T12"/>
                    <a:gd fmla="*/ 1115 h 111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15" w="615">
                      <a:moveTo>
                        <a:pt x="353" y="1115"/>
                      </a:moveTo>
                      <a:cubicBezTo>
                        <a:pt x="0" y="1115"/>
                        <a:pt x="0" y="1115"/>
                        <a:pt x="0" y="1115"/>
                      </a:cubicBezTo>
                      <a:cubicBezTo>
                        <a:pt x="0" y="262"/>
                        <a:pt x="0" y="262"/>
                        <a:pt x="0" y="262"/>
                      </a:cubicBezTo>
                      <a:cubicBezTo>
                        <a:pt x="0" y="117"/>
                        <a:pt x="117" y="0"/>
                        <a:pt x="262" y="0"/>
                      </a:cubicBezTo>
                      <a:cubicBezTo>
                        <a:pt x="615" y="0"/>
                        <a:pt x="615" y="0"/>
                        <a:pt x="615" y="0"/>
                      </a:cubicBezTo>
                      <a:cubicBezTo>
                        <a:pt x="615" y="853"/>
                        <a:pt x="615" y="853"/>
                        <a:pt x="615" y="853"/>
                      </a:cubicBezTo>
                      <a:cubicBezTo>
                        <a:pt x="615" y="998"/>
                        <a:pt x="498" y="1115"/>
                        <a:pt x="353" y="1115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0" name="Freeform 5"/>
              <p:cNvSpPr/>
              <p:nvPr/>
            </p:nvSpPr>
            <p:spPr bwMode="auto">
              <a:xfrm>
                <a:off x="5359991" y="2493880"/>
                <a:ext cx="583996" cy="724438"/>
              </a:xfrm>
              <a:custGeom>
                <a:gdLst>
                  <a:gd fmla="*/ 200 w 216" name="T0"/>
                  <a:gd fmla="*/ 1 h 214" name="T1"/>
                  <a:gd fmla="*/ 16 w 216" name="T2"/>
                  <a:gd fmla="*/ 1 h 214" name="T3"/>
                  <a:gd fmla="*/ 0 w 216" name="T4"/>
                  <a:gd fmla="*/ 16 h 214" name="T5"/>
                  <a:gd fmla="*/ 0 w 216" name="T6"/>
                  <a:gd fmla="*/ 197 h 214" name="T7"/>
                  <a:gd fmla="*/ 16 w 216" name="T8"/>
                  <a:gd fmla="*/ 214 h 214" name="T9"/>
                  <a:gd fmla="*/ 200 w 216" name="T10"/>
                  <a:gd fmla="*/ 214 h 214" name="T11"/>
                  <a:gd fmla="*/ 216 w 216" name="T12"/>
                  <a:gd fmla="*/ 198 h 214" name="T13"/>
                  <a:gd fmla="*/ 216 w 216" name="T14"/>
                  <a:gd fmla="*/ 18 h 214" name="T15"/>
                  <a:gd fmla="*/ 200 w 216" name="T16"/>
                  <a:gd fmla="*/ 1 h 21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14" w="216">
                    <a:moveTo>
                      <a:pt x="200" y="1"/>
                    </a:moveTo>
                    <a:cubicBezTo>
                      <a:pt x="16" y="1"/>
                      <a:pt x="16" y="1"/>
                      <a:pt x="16" y="1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97"/>
                      <a:pt x="0" y="197"/>
                      <a:pt x="0" y="197"/>
                    </a:cubicBezTo>
                    <a:cubicBezTo>
                      <a:pt x="0" y="206"/>
                      <a:pt x="7" y="213"/>
                      <a:pt x="16" y="214"/>
                    </a:cubicBezTo>
                    <a:cubicBezTo>
                      <a:pt x="200" y="214"/>
                      <a:pt x="200" y="214"/>
                      <a:pt x="200" y="214"/>
                    </a:cubicBezTo>
                    <a:cubicBezTo>
                      <a:pt x="209" y="214"/>
                      <a:pt x="216" y="207"/>
                      <a:pt x="216" y="198"/>
                    </a:cubicBezTo>
                    <a:cubicBezTo>
                      <a:pt x="216" y="18"/>
                      <a:pt x="216" y="18"/>
                      <a:pt x="216" y="18"/>
                    </a:cubicBezTo>
                    <a:cubicBezTo>
                      <a:pt x="216" y="9"/>
                      <a:pt x="209" y="1"/>
                      <a:pt x="200" y="1"/>
                    </a:cubicBezTo>
                    <a:close/>
                  </a:path>
                </a:pathLst>
              </a:custGeom>
              <a:solidFill>
                <a:schemeClr val="bg2">
                  <a:lumMod val="95000"/>
                </a:schemeClr>
              </a:solidFill>
              <a:ln>
                <a:noFill/>
              </a:ln>
            </p:spPr>
            <p:txBody>
              <a:bodyPr anchor="ctr" anchorCtr="0" bIns="45720" compatLnSpc="1" lIns="91440" numCol="1" rIns="91440" tIns="45720" vert="horz" wrap="square"/>
              <a:lstStyle/>
              <a:p>
                <a:pPr algn="ctr"/>
                <a:r>
                  <a:rPr b="1" lang="en-US" sz="2400">
                    <a:solidFill>
                      <a:schemeClr val="accent2"/>
                    </a:solidFill>
                    <a:cs typeface="+mn-ea"/>
                    <a:sym typeface="+mn-lt"/>
                  </a:rPr>
                  <a:t>2</a:t>
                </a:r>
              </a:p>
            </p:txBody>
          </p:sp>
          <p:grpSp>
            <p:nvGrpSpPr>
              <p:cNvPr id="63" name="Group 62"/>
              <p:cNvGrpSpPr/>
              <p:nvPr/>
            </p:nvGrpSpPr>
            <p:grpSpPr>
              <a:xfrm>
                <a:off x="3322421" y="2239541"/>
                <a:ext cx="2133303" cy="3775075"/>
                <a:chOff x="3353418" y="2224043"/>
                <a:chExt cx="2133303" cy="3775075"/>
              </a:xfrm>
            </p:grpSpPr>
            <p:sp>
              <p:nvSpPr>
                <p:cNvPr id="11" name="Freeform 6"/>
                <p:cNvSpPr/>
                <p:nvPr/>
              </p:nvSpPr>
              <p:spPr bwMode="auto">
                <a:xfrm>
                  <a:off x="3403429" y="2224043"/>
                  <a:ext cx="2083292" cy="3775075"/>
                </a:xfrm>
                <a:custGeom>
                  <a:gdLst>
                    <a:gd fmla="*/ 353 w 615" name="T0"/>
                    <a:gd fmla="*/ 1115 h 1115" name="T1"/>
                    <a:gd fmla="*/ 0 w 615" name="T2"/>
                    <a:gd fmla="*/ 1115 h 1115" name="T3"/>
                    <a:gd fmla="*/ 0 w 615" name="T4"/>
                    <a:gd fmla="*/ 262 h 1115" name="T5"/>
                    <a:gd fmla="*/ 262 w 615" name="T6"/>
                    <a:gd fmla="*/ 0 h 1115" name="T7"/>
                    <a:gd fmla="*/ 615 w 615" name="T8"/>
                    <a:gd fmla="*/ 0 h 1115" name="T9"/>
                    <a:gd fmla="*/ 615 w 615" name="T10"/>
                    <a:gd fmla="*/ 853 h 1115" name="T11"/>
                    <a:gd fmla="*/ 353 w 615" name="T12"/>
                    <a:gd fmla="*/ 1115 h 111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15" w="615">
                      <a:moveTo>
                        <a:pt x="353" y="1115"/>
                      </a:moveTo>
                      <a:cubicBezTo>
                        <a:pt x="0" y="1115"/>
                        <a:pt x="0" y="1115"/>
                        <a:pt x="0" y="1115"/>
                      </a:cubicBezTo>
                      <a:cubicBezTo>
                        <a:pt x="0" y="262"/>
                        <a:pt x="0" y="262"/>
                        <a:pt x="0" y="262"/>
                      </a:cubicBezTo>
                      <a:cubicBezTo>
                        <a:pt x="0" y="117"/>
                        <a:pt x="117" y="0"/>
                        <a:pt x="262" y="0"/>
                      </a:cubicBezTo>
                      <a:cubicBezTo>
                        <a:pt x="615" y="0"/>
                        <a:pt x="615" y="0"/>
                        <a:pt x="615" y="0"/>
                      </a:cubicBezTo>
                      <a:cubicBezTo>
                        <a:pt x="615" y="853"/>
                        <a:pt x="615" y="853"/>
                        <a:pt x="615" y="853"/>
                      </a:cubicBezTo>
                      <a:cubicBezTo>
                        <a:pt x="615" y="998"/>
                        <a:pt x="498" y="1115"/>
                        <a:pt x="353" y="1115"/>
                      </a:cubicBezTo>
                      <a:close/>
                    </a:path>
                  </a:pathLst>
                </a:custGeom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  <p:sp>
              <p:nvSpPr>
                <p:cNvPr id="12" name="Freeform 7"/>
                <p:cNvSpPr/>
                <p:nvPr/>
              </p:nvSpPr>
              <p:spPr bwMode="auto">
                <a:xfrm>
                  <a:off x="3353418" y="2224043"/>
                  <a:ext cx="2081864" cy="3775075"/>
                </a:xfrm>
                <a:custGeom>
                  <a:gdLst>
                    <a:gd fmla="*/ 353 w 615" name="T0"/>
                    <a:gd fmla="*/ 1115 h 1115" name="T1"/>
                    <a:gd fmla="*/ 0 w 615" name="T2"/>
                    <a:gd fmla="*/ 1115 h 1115" name="T3"/>
                    <a:gd fmla="*/ 0 w 615" name="T4"/>
                    <a:gd fmla="*/ 262 h 1115" name="T5"/>
                    <a:gd fmla="*/ 262 w 615" name="T6"/>
                    <a:gd fmla="*/ 0 h 1115" name="T7"/>
                    <a:gd fmla="*/ 615 w 615" name="T8"/>
                    <a:gd fmla="*/ 0 h 1115" name="T9"/>
                    <a:gd fmla="*/ 615 w 615" name="T10"/>
                    <a:gd fmla="*/ 853 h 1115" name="T11"/>
                    <a:gd fmla="*/ 353 w 615" name="T12"/>
                    <a:gd fmla="*/ 1115 h 111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15" w="615">
                      <a:moveTo>
                        <a:pt x="353" y="1115"/>
                      </a:moveTo>
                      <a:cubicBezTo>
                        <a:pt x="0" y="1115"/>
                        <a:pt x="0" y="1115"/>
                        <a:pt x="0" y="1115"/>
                      </a:cubicBezTo>
                      <a:cubicBezTo>
                        <a:pt x="0" y="262"/>
                        <a:pt x="0" y="262"/>
                        <a:pt x="0" y="262"/>
                      </a:cubicBezTo>
                      <a:cubicBezTo>
                        <a:pt x="0" y="117"/>
                        <a:pt x="117" y="0"/>
                        <a:pt x="262" y="0"/>
                      </a:cubicBezTo>
                      <a:cubicBezTo>
                        <a:pt x="615" y="0"/>
                        <a:pt x="615" y="0"/>
                        <a:pt x="615" y="0"/>
                      </a:cubicBezTo>
                      <a:cubicBezTo>
                        <a:pt x="615" y="853"/>
                        <a:pt x="615" y="853"/>
                        <a:pt x="615" y="853"/>
                      </a:cubicBezTo>
                      <a:cubicBezTo>
                        <a:pt x="615" y="998"/>
                        <a:pt x="498" y="1115"/>
                        <a:pt x="353" y="1115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4" name="Freeform 5"/>
              <p:cNvSpPr/>
              <p:nvPr/>
            </p:nvSpPr>
            <p:spPr bwMode="auto">
              <a:xfrm>
                <a:off x="8205408" y="2493880"/>
                <a:ext cx="583996" cy="724438"/>
              </a:xfrm>
              <a:custGeom>
                <a:gdLst>
                  <a:gd fmla="*/ 200 w 216" name="T0"/>
                  <a:gd fmla="*/ 1 h 214" name="T1"/>
                  <a:gd fmla="*/ 16 w 216" name="T2"/>
                  <a:gd fmla="*/ 1 h 214" name="T3"/>
                  <a:gd fmla="*/ 0 w 216" name="T4"/>
                  <a:gd fmla="*/ 16 h 214" name="T5"/>
                  <a:gd fmla="*/ 0 w 216" name="T6"/>
                  <a:gd fmla="*/ 197 h 214" name="T7"/>
                  <a:gd fmla="*/ 16 w 216" name="T8"/>
                  <a:gd fmla="*/ 214 h 214" name="T9"/>
                  <a:gd fmla="*/ 200 w 216" name="T10"/>
                  <a:gd fmla="*/ 214 h 214" name="T11"/>
                  <a:gd fmla="*/ 216 w 216" name="T12"/>
                  <a:gd fmla="*/ 198 h 214" name="T13"/>
                  <a:gd fmla="*/ 216 w 216" name="T14"/>
                  <a:gd fmla="*/ 18 h 214" name="T15"/>
                  <a:gd fmla="*/ 200 w 216" name="T16"/>
                  <a:gd fmla="*/ 1 h 214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214" w="216">
                    <a:moveTo>
                      <a:pt x="200" y="1"/>
                    </a:moveTo>
                    <a:cubicBezTo>
                      <a:pt x="16" y="1"/>
                      <a:pt x="16" y="1"/>
                      <a:pt x="16" y="1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197"/>
                      <a:pt x="0" y="197"/>
                      <a:pt x="0" y="197"/>
                    </a:cubicBezTo>
                    <a:cubicBezTo>
                      <a:pt x="0" y="206"/>
                      <a:pt x="7" y="213"/>
                      <a:pt x="16" y="214"/>
                    </a:cubicBezTo>
                    <a:cubicBezTo>
                      <a:pt x="200" y="214"/>
                      <a:pt x="200" y="214"/>
                      <a:pt x="200" y="214"/>
                    </a:cubicBezTo>
                    <a:cubicBezTo>
                      <a:pt x="209" y="214"/>
                      <a:pt x="216" y="207"/>
                      <a:pt x="216" y="198"/>
                    </a:cubicBezTo>
                    <a:cubicBezTo>
                      <a:pt x="216" y="18"/>
                      <a:pt x="216" y="18"/>
                      <a:pt x="216" y="18"/>
                    </a:cubicBezTo>
                    <a:cubicBezTo>
                      <a:pt x="216" y="9"/>
                      <a:pt x="209" y="1"/>
                      <a:pt x="200" y="1"/>
                    </a:cubicBezTo>
                    <a:close/>
                  </a:path>
                </a:pathLst>
              </a:custGeom>
              <a:solidFill>
                <a:schemeClr val="bg2">
                  <a:lumMod val="95000"/>
                </a:schemeClr>
              </a:solidFill>
              <a:ln>
                <a:noFill/>
              </a:ln>
            </p:spPr>
            <p:txBody>
              <a:bodyPr anchor="ctr" anchorCtr="0" bIns="45720" compatLnSpc="1" lIns="91440" numCol="1" rIns="91440" tIns="45720" vert="horz" wrap="square"/>
              <a:lstStyle/>
              <a:p>
                <a:pPr algn="ctr"/>
                <a:r>
                  <a:rPr b="1" lang="en-US" sz="2400">
                    <a:solidFill>
                      <a:schemeClr val="accent3"/>
                    </a:solidFill>
                    <a:cs typeface="+mn-ea"/>
                    <a:sym typeface="+mn-lt"/>
                  </a:rPr>
                  <a:t>3</a:t>
                </a: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6167838" y="2239541"/>
                <a:ext cx="2133303" cy="3775075"/>
                <a:chOff x="6198835" y="2224043"/>
                <a:chExt cx="2133303" cy="3775075"/>
              </a:xfrm>
            </p:grpSpPr>
            <p:sp>
              <p:nvSpPr>
                <p:cNvPr id="15" name="Freeform 6"/>
                <p:cNvSpPr/>
                <p:nvPr/>
              </p:nvSpPr>
              <p:spPr bwMode="auto">
                <a:xfrm>
                  <a:off x="6248846" y="2224043"/>
                  <a:ext cx="2083292" cy="3775075"/>
                </a:xfrm>
                <a:custGeom>
                  <a:gdLst>
                    <a:gd fmla="*/ 353 w 615" name="T0"/>
                    <a:gd fmla="*/ 1115 h 1115" name="T1"/>
                    <a:gd fmla="*/ 0 w 615" name="T2"/>
                    <a:gd fmla="*/ 1115 h 1115" name="T3"/>
                    <a:gd fmla="*/ 0 w 615" name="T4"/>
                    <a:gd fmla="*/ 262 h 1115" name="T5"/>
                    <a:gd fmla="*/ 262 w 615" name="T6"/>
                    <a:gd fmla="*/ 0 h 1115" name="T7"/>
                    <a:gd fmla="*/ 615 w 615" name="T8"/>
                    <a:gd fmla="*/ 0 h 1115" name="T9"/>
                    <a:gd fmla="*/ 615 w 615" name="T10"/>
                    <a:gd fmla="*/ 853 h 1115" name="T11"/>
                    <a:gd fmla="*/ 353 w 615" name="T12"/>
                    <a:gd fmla="*/ 1115 h 111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15" w="615">
                      <a:moveTo>
                        <a:pt x="353" y="1115"/>
                      </a:moveTo>
                      <a:cubicBezTo>
                        <a:pt x="0" y="1115"/>
                        <a:pt x="0" y="1115"/>
                        <a:pt x="0" y="1115"/>
                      </a:cubicBezTo>
                      <a:cubicBezTo>
                        <a:pt x="0" y="262"/>
                        <a:pt x="0" y="262"/>
                        <a:pt x="0" y="262"/>
                      </a:cubicBezTo>
                      <a:cubicBezTo>
                        <a:pt x="0" y="117"/>
                        <a:pt x="117" y="0"/>
                        <a:pt x="262" y="0"/>
                      </a:cubicBezTo>
                      <a:cubicBezTo>
                        <a:pt x="615" y="0"/>
                        <a:pt x="615" y="0"/>
                        <a:pt x="615" y="0"/>
                      </a:cubicBezTo>
                      <a:cubicBezTo>
                        <a:pt x="615" y="853"/>
                        <a:pt x="615" y="853"/>
                        <a:pt x="615" y="853"/>
                      </a:cubicBezTo>
                      <a:cubicBezTo>
                        <a:pt x="615" y="998"/>
                        <a:pt x="498" y="1115"/>
                        <a:pt x="353" y="1115"/>
                      </a:cubicBez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Freeform 7"/>
                <p:cNvSpPr/>
                <p:nvPr/>
              </p:nvSpPr>
              <p:spPr bwMode="auto">
                <a:xfrm>
                  <a:off x="6198835" y="2224043"/>
                  <a:ext cx="2081864" cy="3775075"/>
                </a:xfrm>
                <a:custGeom>
                  <a:gdLst>
                    <a:gd fmla="*/ 353 w 615" name="T0"/>
                    <a:gd fmla="*/ 1115 h 1115" name="T1"/>
                    <a:gd fmla="*/ 0 w 615" name="T2"/>
                    <a:gd fmla="*/ 1115 h 1115" name="T3"/>
                    <a:gd fmla="*/ 0 w 615" name="T4"/>
                    <a:gd fmla="*/ 262 h 1115" name="T5"/>
                    <a:gd fmla="*/ 262 w 615" name="T6"/>
                    <a:gd fmla="*/ 0 h 1115" name="T7"/>
                    <a:gd fmla="*/ 615 w 615" name="T8"/>
                    <a:gd fmla="*/ 0 h 1115" name="T9"/>
                    <a:gd fmla="*/ 615 w 615" name="T10"/>
                    <a:gd fmla="*/ 853 h 1115" name="T11"/>
                    <a:gd fmla="*/ 353 w 615" name="T12"/>
                    <a:gd fmla="*/ 1115 h 111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15" w="615">
                      <a:moveTo>
                        <a:pt x="353" y="1115"/>
                      </a:moveTo>
                      <a:cubicBezTo>
                        <a:pt x="0" y="1115"/>
                        <a:pt x="0" y="1115"/>
                        <a:pt x="0" y="1115"/>
                      </a:cubicBezTo>
                      <a:cubicBezTo>
                        <a:pt x="0" y="262"/>
                        <a:pt x="0" y="262"/>
                        <a:pt x="0" y="262"/>
                      </a:cubicBezTo>
                      <a:cubicBezTo>
                        <a:pt x="0" y="117"/>
                        <a:pt x="117" y="0"/>
                        <a:pt x="262" y="0"/>
                      </a:cubicBezTo>
                      <a:cubicBezTo>
                        <a:pt x="615" y="0"/>
                        <a:pt x="615" y="0"/>
                        <a:pt x="615" y="0"/>
                      </a:cubicBezTo>
                      <a:cubicBezTo>
                        <a:pt x="615" y="853"/>
                        <a:pt x="615" y="853"/>
                        <a:pt x="615" y="853"/>
                      </a:cubicBezTo>
                      <a:cubicBezTo>
                        <a:pt x="615" y="998"/>
                        <a:pt x="498" y="1115"/>
                        <a:pt x="353" y="1115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9013255" y="2239541"/>
                <a:ext cx="2133303" cy="3775075"/>
                <a:chOff x="9044252" y="2224043"/>
                <a:chExt cx="2133303" cy="3775075"/>
              </a:xfrm>
            </p:grpSpPr>
            <p:sp>
              <p:nvSpPr>
                <p:cNvPr id="19" name="Freeform 6"/>
                <p:cNvSpPr/>
                <p:nvPr/>
              </p:nvSpPr>
              <p:spPr bwMode="auto">
                <a:xfrm>
                  <a:off x="9094263" y="2224043"/>
                  <a:ext cx="2083292" cy="3775075"/>
                </a:xfrm>
                <a:custGeom>
                  <a:gdLst>
                    <a:gd fmla="*/ 353 w 615" name="T0"/>
                    <a:gd fmla="*/ 1115 h 1115" name="T1"/>
                    <a:gd fmla="*/ 0 w 615" name="T2"/>
                    <a:gd fmla="*/ 1115 h 1115" name="T3"/>
                    <a:gd fmla="*/ 0 w 615" name="T4"/>
                    <a:gd fmla="*/ 262 h 1115" name="T5"/>
                    <a:gd fmla="*/ 262 w 615" name="T6"/>
                    <a:gd fmla="*/ 0 h 1115" name="T7"/>
                    <a:gd fmla="*/ 615 w 615" name="T8"/>
                    <a:gd fmla="*/ 0 h 1115" name="T9"/>
                    <a:gd fmla="*/ 615 w 615" name="T10"/>
                    <a:gd fmla="*/ 853 h 1115" name="T11"/>
                    <a:gd fmla="*/ 353 w 615" name="T12"/>
                    <a:gd fmla="*/ 1115 h 111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15" w="615">
                      <a:moveTo>
                        <a:pt x="353" y="1115"/>
                      </a:moveTo>
                      <a:cubicBezTo>
                        <a:pt x="0" y="1115"/>
                        <a:pt x="0" y="1115"/>
                        <a:pt x="0" y="1115"/>
                      </a:cubicBezTo>
                      <a:cubicBezTo>
                        <a:pt x="0" y="262"/>
                        <a:pt x="0" y="262"/>
                        <a:pt x="0" y="262"/>
                      </a:cubicBezTo>
                      <a:cubicBezTo>
                        <a:pt x="0" y="117"/>
                        <a:pt x="117" y="0"/>
                        <a:pt x="262" y="0"/>
                      </a:cubicBezTo>
                      <a:cubicBezTo>
                        <a:pt x="615" y="0"/>
                        <a:pt x="615" y="0"/>
                        <a:pt x="615" y="0"/>
                      </a:cubicBezTo>
                      <a:cubicBezTo>
                        <a:pt x="615" y="853"/>
                        <a:pt x="615" y="853"/>
                        <a:pt x="615" y="853"/>
                      </a:cubicBezTo>
                      <a:cubicBezTo>
                        <a:pt x="615" y="998"/>
                        <a:pt x="498" y="1115"/>
                        <a:pt x="353" y="1115"/>
                      </a:cubicBezTo>
                      <a:close/>
                    </a:path>
                  </a:pathLst>
                </a:cu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Freeform 7"/>
                <p:cNvSpPr/>
                <p:nvPr/>
              </p:nvSpPr>
              <p:spPr bwMode="auto">
                <a:xfrm>
                  <a:off x="9044252" y="2224043"/>
                  <a:ext cx="2081864" cy="3775075"/>
                </a:xfrm>
                <a:custGeom>
                  <a:gdLst>
                    <a:gd fmla="*/ 353 w 615" name="T0"/>
                    <a:gd fmla="*/ 1115 h 1115" name="T1"/>
                    <a:gd fmla="*/ 0 w 615" name="T2"/>
                    <a:gd fmla="*/ 1115 h 1115" name="T3"/>
                    <a:gd fmla="*/ 0 w 615" name="T4"/>
                    <a:gd fmla="*/ 262 h 1115" name="T5"/>
                    <a:gd fmla="*/ 262 w 615" name="T6"/>
                    <a:gd fmla="*/ 0 h 1115" name="T7"/>
                    <a:gd fmla="*/ 615 w 615" name="T8"/>
                    <a:gd fmla="*/ 0 h 1115" name="T9"/>
                    <a:gd fmla="*/ 615 w 615" name="T10"/>
                    <a:gd fmla="*/ 853 h 1115" name="T11"/>
                    <a:gd fmla="*/ 353 w 615" name="T12"/>
                    <a:gd fmla="*/ 1115 h 1115" name="T1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b="b" l="0" r="r" t="0"/>
                  <a:pathLst>
                    <a:path h="1115" w="615">
                      <a:moveTo>
                        <a:pt x="353" y="1115"/>
                      </a:moveTo>
                      <a:cubicBezTo>
                        <a:pt x="0" y="1115"/>
                        <a:pt x="0" y="1115"/>
                        <a:pt x="0" y="1115"/>
                      </a:cubicBezTo>
                      <a:cubicBezTo>
                        <a:pt x="0" y="262"/>
                        <a:pt x="0" y="262"/>
                        <a:pt x="0" y="262"/>
                      </a:cubicBezTo>
                      <a:cubicBezTo>
                        <a:pt x="0" y="117"/>
                        <a:pt x="117" y="0"/>
                        <a:pt x="262" y="0"/>
                      </a:cubicBezTo>
                      <a:cubicBezTo>
                        <a:pt x="615" y="0"/>
                        <a:pt x="615" y="0"/>
                        <a:pt x="615" y="0"/>
                      </a:cubicBezTo>
                      <a:cubicBezTo>
                        <a:pt x="615" y="853"/>
                        <a:pt x="615" y="853"/>
                        <a:pt x="615" y="853"/>
                      </a:cubicBezTo>
                      <a:cubicBezTo>
                        <a:pt x="615" y="998"/>
                        <a:pt x="498" y="1115"/>
                        <a:pt x="353" y="1115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4" name="Rectangle 23"/>
              <p:cNvSpPr/>
              <p:nvPr/>
            </p:nvSpPr>
            <p:spPr>
              <a:xfrm>
                <a:off x="768288" y="3662051"/>
                <a:ext cx="1499296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2000">
                  <a:cs typeface="+mn-ea"/>
                  <a:sym typeface="+mn-lt"/>
                </a:endParaRP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1173147" y="2887625"/>
                <a:ext cx="689578" cy="637154"/>
                <a:chOff x="2554288" y="1943100"/>
                <a:chExt cx="542925" cy="501650"/>
              </a:xfrm>
              <a:solidFill>
                <a:schemeClr val="bg1"/>
              </a:solidFill>
            </p:grpSpPr>
            <p:sp>
              <p:nvSpPr>
                <p:cNvPr id="26" name="Freeform 58"/>
                <p:cNvSpPr/>
                <p:nvPr/>
              </p:nvSpPr>
              <p:spPr bwMode="auto">
                <a:xfrm>
                  <a:off x="2554288" y="1943100"/>
                  <a:ext cx="542925" cy="403225"/>
                </a:xfrm>
                <a:custGeom>
                  <a:gdLst>
                    <a:gd fmla="*/ 2095 w 3422" name="T0"/>
                    <a:gd fmla="*/ 44 h 2536" name="T1"/>
                    <a:gd fmla="*/ 2418 w 3422" name="T2"/>
                    <a:gd fmla="*/ 212 h 2536" name="T3"/>
                    <a:gd fmla="*/ 2659 w 3422" name="T4"/>
                    <a:gd fmla="*/ 486 h 2536" name="T5"/>
                    <a:gd fmla="*/ 2782 w 3422" name="T6"/>
                    <a:gd fmla="*/ 825 h 2536" name="T7"/>
                    <a:gd fmla="*/ 3094 w 3422" name="T8"/>
                    <a:gd fmla="*/ 984 h 2536" name="T9"/>
                    <a:gd fmla="*/ 3317 w 3422" name="T10"/>
                    <a:gd fmla="*/ 1253 h 2536" name="T11"/>
                    <a:gd fmla="*/ 3419 w 3422" name="T12"/>
                    <a:gd fmla="*/ 1593 h 2536" name="T13"/>
                    <a:gd fmla="*/ 3383 w 3422" name="T14"/>
                    <a:gd fmla="*/ 1921 h 2536" name="T15"/>
                    <a:gd fmla="*/ 3235 w 3422" name="T16"/>
                    <a:gd fmla="*/ 2207 h 2536" name="T17"/>
                    <a:gd fmla="*/ 2991 w 3422" name="T18"/>
                    <a:gd fmla="*/ 2422 h 2536" name="T19"/>
                    <a:gd fmla="*/ 2692 w 3422" name="T20"/>
                    <a:gd fmla="*/ 2529 h 2536" name="T21"/>
                    <a:gd fmla="*/ 2039 w 3422" name="T22"/>
                    <a:gd fmla="*/ 2514 h 2536" name="T23"/>
                    <a:gd fmla="*/ 2006 w 3422" name="T24"/>
                    <a:gd fmla="*/ 2419 h 2536" name="T25"/>
                    <a:gd fmla="*/ 2077 w 3422" name="T26"/>
                    <a:gd fmla="*/ 2348 h 2536" name="T27"/>
                    <a:gd fmla="*/ 2800 w 3422" name="T28"/>
                    <a:gd fmla="*/ 2303 h 2536" name="T29"/>
                    <a:gd fmla="*/ 3052 w 3422" name="T30"/>
                    <a:gd fmla="*/ 2127 h 2536" name="T31"/>
                    <a:gd fmla="*/ 3204 w 3422" name="T32"/>
                    <a:gd fmla="*/ 1857 h 2536" name="T33"/>
                    <a:gd fmla="*/ 3221 w 3422" name="T34"/>
                    <a:gd fmla="*/ 1546 h 2536" name="T35"/>
                    <a:gd fmla="*/ 3109 w 3422" name="T36"/>
                    <a:gd fmla="*/ 1274 h 2536" name="T37"/>
                    <a:gd fmla="*/ 2900 w 3422" name="T38"/>
                    <a:gd fmla="*/ 1077 h 2536" name="T39"/>
                    <a:gd fmla="*/ 2662 w 3422" name="T40"/>
                    <a:gd fmla="*/ 989 h 2536" name="T41"/>
                    <a:gd fmla="*/ 2604 w 3422" name="T42"/>
                    <a:gd fmla="*/ 910 h 2536" name="T43"/>
                    <a:gd fmla="*/ 2505 w 3422" name="T44"/>
                    <a:gd fmla="*/ 596 h 2536" name="T45"/>
                    <a:gd fmla="*/ 2296 w 3422" name="T46"/>
                    <a:gd fmla="*/ 354 h 2536" name="T47"/>
                    <a:gd fmla="*/ 2007 w 3422" name="T48"/>
                    <a:gd fmla="*/ 214 h 2536" name="T49"/>
                    <a:gd fmla="*/ 1676 w 3422" name="T50"/>
                    <a:gd fmla="*/ 199 h 2536" name="T51"/>
                    <a:gd fmla="*/ 1377 w 3422" name="T52"/>
                    <a:gd fmla="*/ 314 h 2536" name="T53"/>
                    <a:gd fmla="*/ 1146 w 3422" name="T54"/>
                    <a:gd fmla="*/ 534 h 2536" name="T55"/>
                    <a:gd fmla="*/ 1040 w 3422" name="T56"/>
                    <a:gd fmla="*/ 690 h 2536" name="T57"/>
                    <a:gd fmla="*/ 924 w 3422" name="T58"/>
                    <a:gd fmla="*/ 684 h 2536" name="T59"/>
                    <a:gd fmla="*/ 705 w 3422" name="T60"/>
                    <a:gd fmla="*/ 703 h 2536" name="T61"/>
                    <a:gd fmla="*/ 538 w 3422" name="T62"/>
                    <a:gd fmla="*/ 849 h 2536" name="T63"/>
                    <a:gd fmla="*/ 492 w 3422" name="T64"/>
                    <a:gd fmla="*/ 1068 h 2536" name="T65"/>
                    <a:gd fmla="*/ 511 w 3422" name="T66"/>
                    <a:gd fmla="*/ 1212 h 2536" name="T67"/>
                    <a:gd fmla="*/ 382 w 3422" name="T68"/>
                    <a:gd fmla="*/ 1326 h 2536" name="T69"/>
                    <a:gd fmla="*/ 231 w 3422" name="T70"/>
                    <a:gd fmla="*/ 1539 h 2536" name="T71"/>
                    <a:gd fmla="*/ 193 w 3422" name="T72"/>
                    <a:gd fmla="*/ 1808 h 2536" name="T73"/>
                    <a:gd fmla="*/ 293 w 3422" name="T74"/>
                    <a:gd fmla="*/ 2086 h 2536" name="T75"/>
                    <a:gd fmla="*/ 503 w 3422" name="T76"/>
                    <a:gd fmla="*/ 2282 h 2536" name="T77"/>
                    <a:gd fmla="*/ 1322 w 3422" name="T78"/>
                    <a:gd fmla="*/ 2346 h 2536" name="T79"/>
                    <a:gd fmla="*/ 1407 w 3422" name="T80"/>
                    <a:gd fmla="*/ 2399 h 2536" name="T81"/>
                    <a:gd fmla="*/ 1396 w 3422" name="T82"/>
                    <a:gd fmla="*/ 2501 h 2536" name="T83"/>
                    <a:gd fmla="*/ 711 w 3422" name="T84"/>
                    <a:gd fmla="*/ 2536 h 2536" name="T85"/>
                    <a:gd fmla="*/ 408 w 3422" name="T86"/>
                    <a:gd fmla="*/ 2448 h 2536" name="T87"/>
                    <a:gd fmla="*/ 163 w 3422" name="T88"/>
                    <a:gd fmla="*/ 2231 h 2536" name="T89"/>
                    <a:gd fmla="*/ 24 w 3422" name="T90"/>
                    <a:gd fmla="*/ 1940 h 2536" name="T91"/>
                    <a:gd fmla="*/ 11 w 3422" name="T92"/>
                    <a:gd fmla="*/ 1618 h 2536" name="T93"/>
                    <a:gd fmla="*/ 132 w 3422" name="T94"/>
                    <a:gd fmla="*/ 1325 h 2536" name="T95"/>
                    <a:gd fmla="*/ 305 w 3422" name="T96"/>
                    <a:gd fmla="*/ 1103 h 2536" name="T97"/>
                    <a:gd fmla="*/ 327 w 3422" name="T98"/>
                    <a:gd fmla="*/ 857 h 2536" name="T99"/>
                    <a:gd fmla="*/ 479 w 3422" name="T100"/>
                    <a:gd fmla="*/ 626 h 2536" name="T101"/>
                    <a:gd fmla="*/ 725 w 3422" name="T102"/>
                    <a:gd fmla="*/ 499 h 2536" name="T103"/>
                    <a:gd fmla="*/ 982 w 3422" name="T104"/>
                    <a:gd fmla="*/ 439 h 2536" name="T105"/>
                    <a:gd fmla="*/ 1212 w 3422" name="T106"/>
                    <a:gd fmla="*/ 197 h 2536" name="T107"/>
                    <a:gd fmla="*/ 1525 w 3422" name="T108"/>
                    <a:gd fmla="*/ 41 h 2536" name="T10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b="b" l="0" r="r" t="0"/>
                  <a:pathLst>
                    <a:path h="2536" w="3421">
                      <a:moveTo>
                        <a:pt x="1805" y="0"/>
                      </a:moveTo>
                      <a:lnTo>
                        <a:pt x="1879" y="3"/>
                      </a:lnTo>
                      <a:lnTo>
                        <a:pt x="1952" y="12"/>
                      </a:lnTo>
                      <a:lnTo>
                        <a:pt x="2025" y="25"/>
                      </a:lnTo>
                      <a:lnTo>
                        <a:pt x="2095" y="44"/>
                      </a:lnTo>
                      <a:lnTo>
                        <a:pt x="2164" y="68"/>
                      </a:lnTo>
                      <a:lnTo>
                        <a:pt x="2231" y="96"/>
                      </a:lnTo>
                      <a:lnTo>
                        <a:pt x="2296" y="130"/>
                      </a:lnTo>
                      <a:lnTo>
                        <a:pt x="2357" y="168"/>
                      </a:lnTo>
                      <a:lnTo>
                        <a:pt x="2418" y="212"/>
                      </a:lnTo>
                      <a:lnTo>
                        <a:pt x="2474" y="260"/>
                      </a:lnTo>
                      <a:lnTo>
                        <a:pt x="2527" y="312"/>
                      </a:lnTo>
                      <a:lnTo>
                        <a:pt x="2575" y="367"/>
                      </a:lnTo>
                      <a:lnTo>
                        <a:pt x="2619" y="425"/>
                      </a:lnTo>
                      <a:lnTo>
                        <a:pt x="2659" y="486"/>
                      </a:lnTo>
                      <a:lnTo>
                        <a:pt x="2693" y="549"/>
                      </a:lnTo>
                      <a:lnTo>
                        <a:pt x="2723" y="616"/>
                      </a:lnTo>
                      <a:lnTo>
                        <a:pt x="2748" y="683"/>
                      </a:lnTo>
                      <a:lnTo>
                        <a:pt x="2768" y="754"/>
                      </a:lnTo>
                      <a:lnTo>
                        <a:pt x="2782" y="825"/>
                      </a:lnTo>
                      <a:lnTo>
                        <a:pt x="2851" y="846"/>
                      </a:lnTo>
                      <a:lnTo>
                        <a:pt x="2916" y="873"/>
                      </a:lnTo>
                      <a:lnTo>
                        <a:pt x="2979" y="905"/>
                      </a:lnTo>
                      <a:lnTo>
                        <a:pt x="3038" y="943"/>
                      </a:lnTo>
                      <a:lnTo>
                        <a:pt x="3094" y="984"/>
                      </a:lnTo>
                      <a:lnTo>
                        <a:pt x="3146" y="1030"/>
                      </a:lnTo>
                      <a:lnTo>
                        <a:pt x="3195" y="1081"/>
                      </a:lnTo>
                      <a:lnTo>
                        <a:pt x="3240" y="1135"/>
                      </a:lnTo>
                      <a:lnTo>
                        <a:pt x="3280" y="1192"/>
                      </a:lnTo>
                      <a:lnTo>
                        <a:pt x="3317" y="1253"/>
                      </a:lnTo>
                      <a:lnTo>
                        <a:pt x="3347" y="1316"/>
                      </a:lnTo>
                      <a:lnTo>
                        <a:pt x="3373" y="1383"/>
                      </a:lnTo>
                      <a:lnTo>
                        <a:pt x="3394" y="1451"/>
                      </a:lnTo>
                      <a:lnTo>
                        <a:pt x="3409" y="1522"/>
                      </a:lnTo>
                      <a:lnTo>
                        <a:pt x="3419" y="1593"/>
                      </a:lnTo>
                      <a:lnTo>
                        <a:pt x="3422" y="1667"/>
                      </a:lnTo>
                      <a:lnTo>
                        <a:pt x="3420" y="1731"/>
                      </a:lnTo>
                      <a:lnTo>
                        <a:pt x="3412" y="1796"/>
                      </a:lnTo>
                      <a:lnTo>
                        <a:pt x="3400" y="1859"/>
                      </a:lnTo>
                      <a:lnTo>
                        <a:pt x="3383" y="1921"/>
                      </a:lnTo>
                      <a:lnTo>
                        <a:pt x="3362" y="1983"/>
                      </a:lnTo>
                      <a:lnTo>
                        <a:pt x="3337" y="2042"/>
                      </a:lnTo>
                      <a:lnTo>
                        <a:pt x="3307" y="2099"/>
                      </a:lnTo>
                      <a:lnTo>
                        <a:pt x="3273" y="2154"/>
                      </a:lnTo>
                      <a:lnTo>
                        <a:pt x="3235" y="2207"/>
                      </a:lnTo>
                      <a:lnTo>
                        <a:pt x="3192" y="2257"/>
                      </a:lnTo>
                      <a:lnTo>
                        <a:pt x="3146" y="2304"/>
                      </a:lnTo>
                      <a:lnTo>
                        <a:pt x="3096" y="2348"/>
                      </a:lnTo>
                      <a:lnTo>
                        <a:pt x="3045" y="2386"/>
                      </a:lnTo>
                      <a:lnTo>
                        <a:pt x="2991" y="2422"/>
                      </a:lnTo>
                      <a:lnTo>
                        <a:pt x="2934" y="2452"/>
                      </a:lnTo>
                      <a:lnTo>
                        <a:pt x="2876" y="2478"/>
                      </a:lnTo>
                      <a:lnTo>
                        <a:pt x="2816" y="2500"/>
                      </a:lnTo>
                      <a:lnTo>
                        <a:pt x="2754" y="2516"/>
                      </a:lnTo>
                      <a:lnTo>
                        <a:pt x="2692" y="2529"/>
                      </a:lnTo>
                      <a:lnTo>
                        <a:pt x="2628" y="2535"/>
                      </a:lnTo>
                      <a:lnTo>
                        <a:pt x="2099" y="2535"/>
                      </a:lnTo>
                      <a:lnTo>
                        <a:pt x="2077" y="2533"/>
                      </a:lnTo>
                      <a:lnTo>
                        <a:pt x="2057" y="2526"/>
                      </a:lnTo>
                      <a:lnTo>
                        <a:pt x="2039" y="2514"/>
                      </a:lnTo>
                      <a:lnTo>
                        <a:pt x="2025" y="2500"/>
                      </a:lnTo>
                      <a:lnTo>
                        <a:pt x="2013" y="2482"/>
                      </a:lnTo>
                      <a:lnTo>
                        <a:pt x="2006" y="2462"/>
                      </a:lnTo>
                      <a:lnTo>
                        <a:pt x="2004" y="2440"/>
                      </a:lnTo>
                      <a:lnTo>
                        <a:pt x="2006" y="2419"/>
                      </a:lnTo>
                      <a:lnTo>
                        <a:pt x="2013" y="2399"/>
                      </a:lnTo>
                      <a:lnTo>
                        <a:pt x="2025" y="2381"/>
                      </a:lnTo>
                      <a:lnTo>
                        <a:pt x="2039" y="2367"/>
                      </a:lnTo>
                      <a:lnTo>
                        <a:pt x="2057" y="2355"/>
                      </a:lnTo>
                      <a:lnTo>
                        <a:pt x="2077" y="2348"/>
                      </a:lnTo>
                      <a:lnTo>
                        <a:pt x="2099" y="2346"/>
                      </a:lnTo>
                      <a:lnTo>
                        <a:pt x="2617" y="2346"/>
                      </a:lnTo>
                      <a:lnTo>
                        <a:pt x="2681" y="2338"/>
                      </a:lnTo>
                      <a:lnTo>
                        <a:pt x="2741" y="2323"/>
                      </a:lnTo>
                      <a:lnTo>
                        <a:pt x="2800" y="2303"/>
                      </a:lnTo>
                      <a:lnTo>
                        <a:pt x="2856" y="2277"/>
                      </a:lnTo>
                      <a:lnTo>
                        <a:pt x="2910" y="2247"/>
                      </a:lnTo>
                      <a:lnTo>
                        <a:pt x="2961" y="2211"/>
                      </a:lnTo>
                      <a:lnTo>
                        <a:pt x="3008" y="2172"/>
                      </a:lnTo>
                      <a:lnTo>
                        <a:pt x="3052" y="2127"/>
                      </a:lnTo>
                      <a:lnTo>
                        <a:pt x="3091" y="2079"/>
                      </a:lnTo>
                      <a:lnTo>
                        <a:pt x="3126" y="2028"/>
                      </a:lnTo>
                      <a:lnTo>
                        <a:pt x="3158" y="1973"/>
                      </a:lnTo>
                      <a:lnTo>
                        <a:pt x="3184" y="1916"/>
                      </a:lnTo>
                      <a:lnTo>
                        <a:pt x="3204" y="1857"/>
                      </a:lnTo>
                      <a:lnTo>
                        <a:pt x="3219" y="1795"/>
                      </a:lnTo>
                      <a:lnTo>
                        <a:pt x="3228" y="1731"/>
                      </a:lnTo>
                      <a:lnTo>
                        <a:pt x="3231" y="1667"/>
                      </a:lnTo>
                      <a:lnTo>
                        <a:pt x="3228" y="1606"/>
                      </a:lnTo>
                      <a:lnTo>
                        <a:pt x="3221" y="1546"/>
                      </a:lnTo>
                      <a:lnTo>
                        <a:pt x="3208" y="1488"/>
                      </a:lnTo>
                      <a:lnTo>
                        <a:pt x="3190" y="1430"/>
                      </a:lnTo>
                      <a:lnTo>
                        <a:pt x="3167" y="1375"/>
                      </a:lnTo>
                      <a:lnTo>
                        <a:pt x="3140" y="1324"/>
                      </a:lnTo>
                      <a:lnTo>
                        <a:pt x="3109" y="1274"/>
                      </a:lnTo>
                      <a:lnTo>
                        <a:pt x="3075" y="1227"/>
                      </a:lnTo>
                      <a:lnTo>
                        <a:pt x="3036" y="1184"/>
                      </a:lnTo>
                      <a:lnTo>
                        <a:pt x="2993" y="1144"/>
                      </a:lnTo>
                      <a:lnTo>
                        <a:pt x="2949" y="1109"/>
                      </a:lnTo>
                      <a:lnTo>
                        <a:pt x="2900" y="1077"/>
                      </a:lnTo>
                      <a:lnTo>
                        <a:pt x="2849" y="1048"/>
                      </a:lnTo>
                      <a:lnTo>
                        <a:pt x="2796" y="1026"/>
                      </a:lnTo>
                      <a:lnTo>
                        <a:pt x="2740" y="1008"/>
                      </a:lnTo>
                      <a:lnTo>
                        <a:pt x="2682" y="996"/>
                      </a:lnTo>
                      <a:lnTo>
                        <a:pt x="2662" y="989"/>
                      </a:lnTo>
                      <a:lnTo>
                        <a:pt x="2644" y="980"/>
                      </a:lnTo>
                      <a:lnTo>
                        <a:pt x="2629" y="966"/>
                      </a:lnTo>
                      <a:lnTo>
                        <a:pt x="2616" y="950"/>
                      </a:lnTo>
                      <a:lnTo>
                        <a:pt x="2608" y="931"/>
                      </a:lnTo>
                      <a:lnTo>
                        <a:pt x="2604" y="910"/>
                      </a:lnTo>
                      <a:lnTo>
                        <a:pt x="2594" y="843"/>
                      </a:lnTo>
                      <a:lnTo>
                        <a:pt x="2579" y="778"/>
                      </a:lnTo>
                      <a:lnTo>
                        <a:pt x="2559" y="714"/>
                      </a:lnTo>
                      <a:lnTo>
                        <a:pt x="2535" y="654"/>
                      </a:lnTo>
                      <a:lnTo>
                        <a:pt x="2505" y="596"/>
                      </a:lnTo>
                      <a:lnTo>
                        <a:pt x="2472" y="541"/>
                      </a:lnTo>
                      <a:lnTo>
                        <a:pt x="2433" y="489"/>
                      </a:lnTo>
                      <a:lnTo>
                        <a:pt x="2392" y="440"/>
                      </a:lnTo>
                      <a:lnTo>
                        <a:pt x="2346" y="396"/>
                      </a:lnTo>
                      <a:lnTo>
                        <a:pt x="2296" y="354"/>
                      </a:lnTo>
                      <a:lnTo>
                        <a:pt x="2244" y="317"/>
                      </a:lnTo>
                      <a:lnTo>
                        <a:pt x="2189" y="285"/>
                      </a:lnTo>
                      <a:lnTo>
                        <a:pt x="2131" y="255"/>
                      </a:lnTo>
                      <a:lnTo>
                        <a:pt x="2069" y="233"/>
                      </a:lnTo>
                      <a:lnTo>
                        <a:pt x="2007" y="214"/>
                      </a:lnTo>
                      <a:lnTo>
                        <a:pt x="1942" y="199"/>
                      </a:lnTo>
                      <a:lnTo>
                        <a:pt x="1875" y="191"/>
                      </a:lnTo>
                      <a:lnTo>
                        <a:pt x="1806" y="189"/>
                      </a:lnTo>
                      <a:lnTo>
                        <a:pt x="1740" y="191"/>
                      </a:lnTo>
                      <a:lnTo>
                        <a:pt x="1676" y="199"/>
                      </a:lnTo>
                      <a:lnTo>
                        <a:pt x="1612" y="213"/>
                      </a:lnTo>
                      <a:lnTo>
                        <a:pt x="1551" y="231"/>
                      </a:lnTo>
                      <a:lnTo>
                        <a:pt x="1490" y="253"/>
                      </a:lnTo>
                      <a:lnTo>
                        <a:pt x="1432" y="281"/>
                      </a:lnTo>
                      <a:lnTo>
                        <a:pt x="1377" y="314"/>
                      </a:lnTo>
                      <a:lnTo>
                        <a:pt x="1324" y="350"/>
                      </a:lnTo>
                      <a:lnTo>
                        <a:pt x="1275" y="390"/>
                      </a:lnTo>
                      <a:lnTo>
                        <a:pt x="1229" y="434"/>
                      </a:lnTo>
                      <a:lnTo>
                        <a:pt x="1186" y="483"/>
                      </a:lnTo>
                      <a:lnTo>
                        <a:pt x="1146" y="534"/>
                      </a:lnTo>
                      <a:lnTo>
                        <a:pt x="1112" y="589"/>
                      </a:lnTo>
                      <a:lnTo>
                        <a:pt x="1081" y="648"/>
                      </a:lnTo>
                      <a:lnTo>
                        <a:pt x="1071" y="664"/>
                      </a:lnTo>
                      <a:lnTo>
                        <a:pt x="1057" y="679"/>
                      </a:lnTo>
                      <a:lnTo>
                        <a:pt x="1040" y="690"/>
                      </a:lnTo>
                      <a:lnTo>
                        <a:pt x="1022" y="698"/>
                      </a:lnTo>
                      <a:lnTo>
                        <a:pt x="1003" y="702"/>
                      </a:lnTo>
                      <a:lnTo>
                        <a:pt x="982" y="701"/>
                      </a:lnTo>
                      <a:lnTo>
                        <a:pt x="962" y="696"/>
                      </a:lnTo>
                      <a:lnTo>
                        <a:pt x="924" y="684"/>
                      </a:lnTo>
                      <a:lnTo>
                        <a:pt x="883" y="677"/>
                      </a:lnTo>
                      <a:lnTo>
                        <a:pt x="842" y="675"/>
                      </a:lnTo>
                      <a:lnTo>
                        <a:pt x="794" y="678"/>
                      </a:lnTo>
                      <a:lnTo>
                        <a:pt x="748" y="687"/>
                      </a:lnTo>
                      <a:lnTo>
                        <a:pt x="705" y="703"/>
                      </a:lnTo>
                      <a:lnTo>
                        <a:pt x="664" y="723"/>
                      </a:lnTo>
                      <a:lnTo>
                        <a:pt x="627" y="748"/>
                      </a:lnTo>
                      <a:lnTo>
                        <a:pt x="593" y="778"/>
                      </a:lnTo>
                      <a:lnTo>
                        <a:pt x="563" y="812"/>
                      </a:lnTo>
                      <a:lnTo>
                        <a:pt x="538" y="849"/>
                      </a:lnTo>
                      <a:lnTo>
                        <a:pt x="518" y="890"/>
                      </a:lnTo>
                      <a:lnTo>
                        <a:pt x="502" y="933"/>
                      </a:lnTo>
                      <a:lnTo>
                        <a:pt x="493" y="979"/>
                      </a:lnTo>
                      <a:lnTo>
                        <a:pt x="490" y="1027"/>
                      </a:lnTo>
                      <a:lnTo>
                        <a:pt x="492" y="1068"/>
                      </a:lnTo>
                      <a:lnTo>
                        <a:pt x="499" y="1109"/>
                      </a:lnTo>
                      <a:lnTo>
                        <a:pt x="510" y="1148"/>
                      </a:lnTo>
                      <a:lnTo>
                        <a:pt x="516" y="1170"/>
                      </a:lnTo>
                      <a:lnTo>
                        <a:pt x="516" y="1192"/>
                      </a:lnTo>
                      <a:lnTo>
                        <a:pt x="511" y="1212"/>
                      </a:lnTo>
                      <a:lnTo>
                        <a:pt x="501" y="1232"/>
                      </a:lnTo>
                      <a:lnTo>
                        <a:pt x="487" y="1249"/>
                      </a:lnTo>
                      <a:lnTo>
                        <a:pt x="469" y="1263"/>
                      </a:lnTo>
                      <a:lnTo>
                        <a:pt x="424" y="1292"/>
                      </a:lnTo>
                      <a:lnTo>
                        <a:pt x="382" y="1326"/>
                      </a:lnTo>
                      <a:lnTo>
                        <a:pt x="344" y="1363"/>
                      </a:lnTo>
                      <a:lnTo>
                        <a:pt x="309" y="1402"/>
                      </a:lnTo>
                      <a:lnTo>
                        <a:pt x="279" y="1446"/>
                      </a:lnTo>
                      <a:lnTo>
                        <a:pt x="253" y="1492"/>
                      </a:lnTo>
                      <a:lnTo>
                        <a:pt x="231" y="1539"/>
                      </a:lnTo>
                      <a:lnTo>
                        <a:pt x="213" y="1589"/>
                      </a:lnTo>
                      <a:lnTo>
                        <a:pt x="201" y="1641"/>
                      </a:lnTo>
                      <a:lnTo>
                        <a:pt x="192" y="1694"/>
                      </a:lnTo>
                      <a:lnTo>
                        <a:pt x="190" y="1748"/>
                      </a:lnTo>
                      <a:lnTo>
                        <a:pt x="193" y="1808"/>
                      </a:lnTo>
                      <a:lnTo>
                        <a:pt x="203" y="1868"/>
                      </a:lnTo>
                      <a:lnTo>
                        <a:pt x="217" y="1927"/>
                      </a:lnTo>
                      <a:lnTo>
                        <a:pt x="238" y="1983"/>
                      </a:lnTo>
                      <a:lnTo>
                        <a:pt x="263" y="2036"/>
                      </a:lnTo>
                      <a:lnTo>
                        <a:pt x="293" y="2086"/>
                      </a:lnTo>
                      <a:lnTo>
                        <a:pt x="328" y="2133"/>
                      </a:lnTo>
                      <a:lnTo>
                        <a:pt x="367" y="2177"/>
                      </a:lnTo>
                      <a:lnTo>
                        <a:pt x="408" y="2216"/>
                      </a:lnTo>
                      <a:lnTo>
                        <a:pt x="454" y="2251"/>
                      </a:lnTo>
                      <a:lnTo>
                        <a:pt x="503" y="2282"/>
                      </a:lnTo>
                      <a:lnTo>
                        <a:pt x="554" y="2307"/>
                      </a:lnTo>
                      <a:lnTo>
                        <a:pt x="608" y="2326"/>
                      </a:lnTo>
                      <a:lnTo>
                        <a:pt x="663" y="2340"/>
                      </a:lnTo>
                      <a:lnTo>
                        <a:pt x="719" y="2346"/>
                      </a:lnTo>
                      <a:lnTo>
                        <a:pt x="1322" y="2346"/>
                      </a:lnTo>
                      <a:lnTo>
                        <a:pt x="1344" y="2349"/>
                      </a:lnTo>
                      <a:lnTo>
                        <a:pt x="1364" y="2356"/>
                      </a:lnTo>
                      <a:lnTo>
                        <a:pt x="1381" y="2367"/>
                      </a:lnTo>
                      <a:lnTo>
                        <a:pt x="1396" y="2381"/>
                      </a:lnTo>
                      <a:lnTo>
                        <a:pt x="1407" y="2399"/>
                      </a:lnTo>
                      <a:lnTo>
                        <a:pt x="1415" y="2420"/>
                      </a:lnTo>
                      <a:lnTo>
                        <a:pt x="1417" y="2441"/>
                      </a:lnTo>
                      <a:lnTo>
                        <a:pt x="1415" y="2463"/>
                      </a:lnTo>
                      <a:lnTo>
                        <a:pt x="1407" y="2483"/>
                      </a:lnTo>
                      <a:lnTo>
                        <a:pt x="1396" y="2501"/>
                      </a:lnTo>
                      <a:lnTo>
                        <a:pt x="1381" y="2515"/>
                      </a:lnTo>
                      <a:lnTo>
                        <a:pt x="1364" y="2527"/>
                      </a:lnTo>
                      <a:lnTo>
                        <a:pt x="1344" y="2534"/>
                      </a:lnTo>
                      <a:lnTo>
                        <a:pt x="1322" y="2536"/>
                      </a:lnTo>
                      <a:lnTo>
                        <a:pt x="711" y="2536"/>
                      </a:lnTo>
                      <a:lnTo>
                        <a:pt x="648" y="2530"/>
                      </a:lnTo>
                      <a:lnTo>
                        <a:pt x="586" y="2517"/>
                      </a:lnTo>
                      <a:lnTo>
                        <a:pt x="525" y="2500"/>
                      </a:lnTo>
                      <a:lnTo>
                        <a:pt x="466" y="2476"/>
                      </a:lnTo>
                      <a:lnTo>
                        <a:pt x="408" y="2448"/>
                      </a:lnTo>
                      <a:lnTo>
                        <a:pt x="353" y="2413"/>
                      </a:lnTo>
                      <a:lnTo>
                        <a:pt x="301" y="2374"/>
                      </a:lnTo>
                      <a:lnTo>
                        <a:pt x="252" y="2330"/>
                      </a:lnTo>
                      <a:lnTo>
                        <a:pt x="205" y="2282"/>
                      </a:lnTo>
                      <a:lnTo>
                        <a:pt x="163" y="2231"/>
                      </a:lnTo>
                      <a:lnTo>
                        <a:pt x="126" y="2177"/>
                      </a:lnTo>
                      <a:lnTo>
                        <a:pt x="93" y="2120"/>
                      </a:lnTo>
                      <a:lnTo>
                        <a:pt x="64" y="2062"/>
                      </a:lnTo>
                      <a:lnTo>
                        <a:pt x="42" y="2001"/>
                      </a:lnTo>
                      <a:lnTo>
                        <a:pt x="24" y="1940"/>
                      </a:lnTo>
                      <a:lnTo>
                        <a:pt x="10" y="1877"/>
                      </a:lnTo>
                      <a:lnTo>
                        <a:pt x="3" y="1813"/>
                      </a:lnTo>
                      <a:lnTo>
                        <a:pt x="0" y="1748"/>
                      </a:lnTo>
                      <a:lnTo>
                        <a:pt x="3" y="1683"/>
                      </a:lnTo>
                      <a:lnTo>
                        <a:pt x="11" y="1618"/>
                      </a:lnTo>
                      <a:lnTo>
                        <a:pt x="25" y="1556"/>
                      </a:lnTo>
                      <a:lnTo>
                        <a:pt x="45" y="1495"/>
                      </a:lnTo>
                      <a:lnTo>
                        <a:pt x="69" y="1436"/>
                      </a:lnTo>
                      <a:lnTo>
                        <a:pt x="98" y="1379"/>
                      </a:lnTo>
                      <a:lnTo>
                        <a:pt x="132" y="1325"/>
                      </a:lnTo>
                      <a:lnTo>
                        <a:pt x="170" y="1274"/>
                      </a:lnTo>
                      <a:lnTo>
                        <a:pt x="213" y="1225"/>
                      </a:lnTo>
                      <a:lnTo>
                        <a:pt x="260" y="1181"/>
                      </a:lnTo>
                      <a:lnTo>
                        <a:pt x="311" y="1141"/>
                      </a:lnTo>
                      <a:lnTo>
                        <a:pt x="305" y="1103"/>
                      </a:lnTo>
                      <a:lnTo>
                        <a:pt x="301" y="1066"/>
                      </a:lnTo>
                      <a:lnTo>
                        <a:pt x="299" y="1028"/>
                      </a:lnTo>
                      <a:lnTo>
                        <a:pt x="302" y="970"/>
                      </a:lnTo>
                      <a:lnTo>
                        <a:pt x="312" y="913"/>
                      </a:lnTo>
                      <a:lnTo>
                        <a:pt x="327" y="857"/>
                      </a:lnTo>
                      <a:lnTo>
                        <a:pt x="348" y="805"/>
                      </a:lnTo>
                      <a:lnTo>
                        <a:pt x="374" y="755"/>
                      </a:lnTo>
                      <a:lnTo>
                        <a:pt x="404" y="708"/>
                      </a:lnTo>
                      <a:lnTo>
                        <a:pt x="440" y="665"/>
                      </a:lnTo>
                      <a:lnTo>
                        <a:pt x="479" y="626"/>
                      </a:lnTo>
                      <a:lnTo>
                        <a:pt x="522" y="591"/>
                      </a:lnTo>
                      <a:lnTo>
                        <a:pt x="569" y="561"/>
                      </a:lnTo>
                      <a:lnTo>
                        <a:pt x="618" y="535"/>
                      </a:lnTo>
                      <a:lnTo>
                        <a:pt x="671" y="514"/>
                      </a:lnTo>
                      <a:lnTo>
                        <a:pt x="725" y="499"/>
                      </a:lnTo>
                      <a:lnTo>
                        <a:pt x="784" y="490"/>
                      </a:lnTo>
                      <a:lnTo>
                        <a:pt x="842" y="486"/>
                      </a:lnTo>
                      <a:lnTo>
                        <a:pt x="895" y="489"/>
                      </a:lnTo>
                      <a:lnTo>
                        <a:pt x="946" y="496"/>
                      </a:lnTo>
                      <a:lnTo>
                        <a:pt x="982" y="439"/>
                      </a:lnTo>
                      <a:lnTo>
                        <a:pt x="1021" y="384"/>
                      </a:lnTo>
                      <a:lnTo>
                        <a:pt x="1063" y="333"/>
                      </a:lnTo>
                      <a:lnTo>
                        <a:pt x="1110" y="285"/>
                      </a:lnTo>
                      <a:lnTo>
                        <a:pt x="1160" y="239"/>
                      </a:lnTo>
                      <a:lnTo>
                        <a:pt x="1212" y="197"/>
                      </a:lnTo>
                      <a:lnTo>
                        <a:pt x="1268" y="158"/>
                      </a:lnTo>
                      <a:lnTo>
                        <a:pt x="1329" y="122"/>
                      </a:lnTo>
                      <a:lnTo>
                        <a:pt x="1393" y="90"/>
                      </a:lnTo>
                      <a:lnTo>
                        <a:pt x="1457" y="62"/>
                      </a:lnTo>
                      <a:lnTo>
                        <a:pt x="1525" y="41"/>
                      </a:lnTo>
                      <a:lnTo>
                        <a:pt x="1593" y="23"/>
                      </a:lnTo>
                      <a:lnTo>
                        <a:pt x="1663" y="10"/>
                      </a:lnTo>
                      <a:lnTo>
                        <a:pt x="1734" y="3"/>
                      </a:lnTo>
                      <a:lnTo>
                        <a:pt x="180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 59"/>
                <p:cNvSpPr/>
                <p:nvPr/>
              </p:nvSpPr>
              <p:spPr bwMode="auto">
                <a:xfrm>
                  <a:off x="2730500" y="2130425"/>
                  <a:ext cx="190500" cy="314325"/>
                </a:xfrm>
                <a:custGeom>
                  <a:gdLst>
                    <a:gd fmla="*/ 597 w 1194" name="T0"/>
                    <a:gd fmla="*/ 0 h 1985" name="T1"/>
                    <a:gd fmla="*/ 616 w 1194" name="T2"/>
                    <a:gd fmla="*/ 1 h 1985" name="T3"/>
                    <a:gd fmla="*/ 633 w 1194" name="T4"/>
                    <a:gd fmla="*/ 7 h 1985" name="T5"/>
                    <a:gd fmla="*/ 650 w 1194" name="T6"/>
                    <a:gd fmla="*/ 16 h 1985" name="T7"/>
                    <a:gd fmla="*/ 664 w 1194" name="T8"/>
                    <a:gd fmla="*/ 28 h 1985" name="T9"/>
                    <a:gd fmla="*/ 1167 w 1194" name="T10"/>
                    <a:gd fmla="*/ 530 h 1985" name="T11"/>
                    <a:gd fmla="*/ 1181 w 1194" name="T12"/>
                    <a:gd fmla="*/ 547 h 1985" name="T13"/>
                    <a:gd fmla="*/ 1190 w 1194" name="T14"/>
                    <a:gd fmla="*/ 567 h 1985" name="T15"/>
                    <a:gd fmla="*/ 1194 w 1194" name="T16"/>
                    <a:gd fmla="*/ 587 h 1985" name="T17"/>
                    <a:gd fmla="*/ 1194 w 1194" name="T18"/>
                    <a:gd fmla="*/ 607 h 1985" name="T19"/>
                    <a:gd fmla="*/ 1190 w 1194" name="T20"/>
                    <a:gd fmla="*/ 628 h 1985" name="T21"/>
                    <a:gd fmla="*/ 1181 w 1194" name="T22"/>
                    <a:gd fmla="*/ 647 h 1985" name="T23"/>
                    <a:gd fmla="*/ 1167 w 1194" name="T24"/>
                    <a:gd fmla="*/ 664 h 1985" name="T25"/>
                    <a:gd fmla="*/ 1150 w 1194" name="T26"/>
                    <a:gd fmla="*/ 678 h 1985" name="T27"/>
                    <a:gd fmla="*/ 1131 w 1194" name="T28"/>
                    <a:gd fmla="*/ 687 h 1985" name="T29"/>
                    <a:gd fmla="*/ 1110 w 1194" name="T30"/>
                    <a:gd fmla="*/ 691 h 1985" name="T31"/>
                    <a:gd fmla="*/ 1090 w 1194" name="T32"/>
                    <a:gd fmla="*/ 691 h 1985" name="T33"/>
                    <a:gd fmla="*/ 1070 w 1194" name="T34"/>
                    <a:gd fmla="*/ 687 h 1985" name="T35"/>
                    <a:gd fmla="*/ 1050 w 1194" name="T36"/>
                    <a:gd fmla="*/ 678 h 1985" name="T37"/>
                    <a:gd fmla="*/ 1033 w 1194" name="T38"/>
                    <a:gd fmla="*/ 664 h 1985" name="T39"/>
                    <a:gd fmla="*/ 692 w 1194" name="T40"/>
                    <a:gd fmla="*/ 324 h 1985" name="T41"/>
                    <a:gd fmla="*/ 692 w 1194" name="T42"/>
                    <a:gd fmla="*/ 1889 h 1985" name="T43"/>
                    <a:gd fmla="*/ 689 w 1194" name="T44"/>
                    <a:gd fmla="*/ 1912 h 1985" name="T45"/>
                    <a:gd fmla="*/ 682 w 1194" name="T46"/>
                    <a:gd fmla="*/ 1932 h 1985" name="T47"/>
                    <a:gd fmla="*/ 672 w 1194" name="T48"/>
                    <a:gd fmla="*/ 1949 h 1985" name="T49"/>
                    <a:gd fmla="*/ 657 w 1194" name="T50"/>
                    <a:gd fmla="*/ 1964 h 1985" name="T51"/>
                    <a:gd fmla="*/ 639 w 1194" name="T52"/>
                    <a:gd fmla="*/ 1975 h 1985" name="T53"/>
                    <a:gd fmla="*/ 619 w 1194" name="T54"/>
                    <a:gd fmla="*/ 1982 h 1985" name="T55"/>
                    <a:gd fmla="*/ 597 w 1194" name="T56"/>
                    <a:gd fmla="*/ 1985 h 1985" name="T57"/>
                    <a:gd fmla="*/ 575 w 1194" name="T58"/>
                    <a:gd fmla="*/ 1982 h 1985" name="T59"/>
                    <a:gd fmla="*/ 555 w 1194" name="T60"/>
                    <a:gd fmla="*/ 1975 h 1985" name="T61"/>
                    <a:gd fmla="*/ 538 w 1194" name="T62"/>
                    <a:gd fmla="*/ 1964 h 1985" name="T63"/>
                    <a:gd fmla="*/ 523 w 1194" name="T64"/>
                    <a:gd fmla="*/ 1949 h 1985" name="T65"/>
                    <a:gd fmla="*/ 512 w 1194" name="T66"/>
                    <a:gd fmla="*/ 1932 h 1985" name="T67"/>
                    <a:gd fmla="*/ 504 w 1194" name="T68"/>
                    <a:gd fmla="*/ 1912 h 1985" name="T69"/>
                    <a:gd fmla="*/ 502 w 1194" name="T70"/>
                    <a:gd fmla="*/ 1889 h 1985" name="T71"/>
                    <a:gd fmla="*/ 502 w 1194" name="T72"/>
                    <a:gd fmla="*/ 324 h 1985" name="T73"/>
                    <a:gd fmla="*/ 161 w 1194" name="T74"/>
                    <a:gd fmla="*/ 664 h 1985" name="T75"/>
                    <a:gd fmla="*/ 146 w 1194" name="T76"/>
                    <a:gd fmla="*/ 677 h 1985" name="T77"/>
                    <a:gd fmla="*/ 129 w 1194" name="T78"/>
                    <a:gd fmla="*/ 685 h 1985" name="T79"/>
                    <a:gd fmla="*/ 112 w 1194" name="T80"/>
                    <a:gd fmla="*/ 690 h 1985" name="T81"/>
                    <a:gd fmla="*/ 94 w 1194" name="T82"/>
                    <a:gd fmla="*/ 692 h 1985" name="T83"/>
                    <a:gd fmla="*/ 76 w 1194" name="T84"/>
                    <a:gd fmla="*/ 690 h 1985" name="T85"/>
                    <a:gd fmla="*/ 58 w 1194" name="T86"/>
                    <a:gd fmla="*/ 685 h 1985" name="T87"/>
                    <a:gd fmla="*/ 42 w 1194" name="T88"/>
                    <a:gd fmla="*/ 677 h 1985" name="T89"/>
                    <a:gd fmla="*/ 27 w 1194" name="T90"/>
                    <a:gd fmla="*/ 664 h 1985" name="T91"/>
                    <a:gd fmla="*/ 14 w 1194" name="T92"/>
                    <a:gd fmla="*/ 647 h 1985" name="T93"/>
                    <a:gd fmla="*/ 4 w 1194" name="T94"/>
                    <a:gd fmla="*/ 628 h 1985" name="T95"/>
                    <a:gd fmla="*/ 0 w 1194" name="T96"/>
                    <a:gd fmla="*/ 607 h 1985" name="T97"/>
                    <a:gd fmla="*/ 0 w 1194" name="T98"/>
                    <a:gd fmla="*/ 587 h 1985" name="T99"/>
                    <a:gd fmla="*/ 4 w 1194" name="T100"/>
                    <a:gd fmla="*/ 567 h 1985" name="T101"/>
                    <a:gd fmla="*/ 14 w 1194" name="T102"/>
                    <a:gd fmla="*/ 547 h 1985" name="T103"/>
                    <a:gd fmla="*/ 27 w 1194" name="T104"/>
                    <a:gd fmla="*/ 530 h 1985" name="T105"/>
                    <a:gd fmla="*/ 530 w 1194" name="T106"/>
                    <a:gd fmla="*/ 28 h 1985" name="T107"/>
                    <a:gd fmla="*/ 545 w 1194" name="T108"/>
                    <a:gd fmla="*/ 16 h 1985" name="T109"/>
                    <a:gd fmla="*/ 562 w 1194" name="T110"/>
                    <a:gd fmla="*/ 6 h 1985" name="T111"/>
                    <a:gd fmla="*/ 579 w 1194" name="T112"/>
                    <a:gd fmla="*/ 1 h 1985" name="T113"/>
                    <a:gd fmla="*/ 597 w 1194" name="T114"/>
                    <a:gd fmla="*/ 0 h 1985" name="T11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b="b" l="0" r="r" t="0"/>
                  <a:pathLst>
                    <a:path h="1985" w="1194">
                      <a:moveTo>
                        <a:pt x="597" y="0"/>
                      </a:moveTo>
                      <a:lnTo>
                        <a:pt x="616" y="1"/>
                      </a:lnTo>
                      <a:lnTo>
                        <a:pt x="633" y="7"/>
                      </a:lnTo>
                      <a:lnTo>
                        <a:pt x="650" y="16"/>
                      </a:lnTo>
                      <a:lnTo>
                        <a:pt x="664" y="28"/>
                      </a:lnTo>
                      <a:lnTo>
                        <a:pt x="1167" y="530"/>
                      </a:lnTo>
                      <a:lnTo>
                        <a:pt x="1181" y="547"/>
                      </a:lnTo>
                      <a:lnTo>
                        <a:pt x="1190" y="567"/>
                      </a:lnTo>
                      <a:lnTo>
                        <a:pt x="1194" y="587"/>
                      </a:lnTo>
                      <a:lnTo>
                        <a:pt x="1194" y="607"/>
                      </a:lnTo>
                      <a:lnTo>
                        <a:pt x="1190" y="628"/>
                      </a:lnTo>
                      <a:lnTo>
                        <a:pt x="1181" y="647"/>
                      </a:lnTo>
                      <a:lnTo>
                        <a:pt x="1167" y="664"/>
                      </a:lnTo>
                      <a:lnTo>
                        <a:pt x="1150" y="678"/>
                      </a:lnTo>
                      <a:lnTo>
                        <a:pt x="1131" y="687"/>
                      </a:lnTo>
                      <a:lnTo>
                        <a:pt x="1110" y="691"/>
                      </a:lnTo>
                      <a:lnTo>
                        <a:pt x="1090" y="691"/>
                      </a:lnTo>
                      <a:lnTo>
                        <a:pt x="1070" y="687"/>
                      </a:lnTo>
                      <a:lnTo>
                        <a:pt x="1050" y="678"/>
                      </a:lnTo>
                      <a:lnTo>
                        <a:pt x="1033" y="664"/>
                      </a:lnTo>
                      <a:lnTo>
                        <a:pt x="692" y="324"/>
                      </a:lnTo>
                      <a:lnTo>
                        <a:pt x="692" y="1889"/>
                      </a:lnTo>
                      <a:lnTo>
                        <a:pt x="689" y="1912"/>
                      </a:lnTo>
                      <a:lnTo>
                        <a:pt x="682" y="1932"/>
                      </a:lnTo>
                      <a:lnTo>
                        <a:pt x="672" y="1949"/>
                      </a:lnTo>
                      <a:lnTo>
                        <a:pt x="657" y="1964"/>
                      </a:lnTo>
                      <a:lnTo>
                        <a:pt x="639" y="1975"/>
                      </a:lnTo>
                      <a:lnTo>
                        <a:pt x="619" y="1982"/>
                      </a:lnTo>
                      <a:lnTo>
                        <a:pt x="597" y="1985"/>
                      </a:lnTo>
                      <a:lnTo>
                        <a:pt x="575" y="1982"/>
                      </a:lnTo>
                      <a:lnTo>
                        <a:pt x="555" y="1975"/>
                      </a:lnTo>
                      <a:lnTo>
                        <a:pt x="538" y="1964"/>
                      </a:lnTo>
                      <a:lnTo>
                        <a:pt x="523" y="1949"/>
                      </a:lnTo>
                      <a:lnTo>
                        <a:pt x="512" y="1932"/>
                      </a:lnTo>
                      <a:lnTo>
                        <a:pt x="504" y="1912"/>
                      </a:lnTo>
                      <a:lnTo>
                        <a:pt x="502" y="1889"/>
                      </a:lnTo>
                      <a:lnTo>
                        <a:pt x="502" y="324"/>
                      </a:lnTo>
                      <a:lnTo>
                        <a:pt x="161" y="664"/>
                      </a:lnTo>
                      <a:lnTo>
                        <a:pt x="146" y="677"/>
                      </a:lnTo>
                      <a:lnTo>
                        <a:pt x="129" y="685"/>
                      </a:lnTo>
                      <a:lnTo>
                        <a:pt x="112" y="690"/>
                      </a:lnTo>
                      <a:lnTo>
                        <a:pt x="94" y="692"/>
                      </a:lnTo>
                      <a:lnTo>
                        <a:pt x="76" y="690"/>
                      </a:lnTo>
                      <a:lnTo>
                        <a:pt x="58" y="685"/>
                      </a:lnTo>
                      <a:lnTo>
                        <a:pt x="42" y="677"/>
                      </a:lnTo>
                      <a:lnTo>
                        <a:pt x="27" y="664"/>
                      </a:lnTo>
                      <a:lnTo>
                        <a:pt x="14" y="647"/>
                      </a:lnTo>
                      <a:lnTo>
                        <a:pt x="4" y="628"/>
                      </a:lnTo>
                      <a:lnTo>
                        <a:pt x="0" y="607"/>
                      </a:lnTo>
                      <a:lnTo>
                        <a:pt x="0" y="587"/>
                      </a:lnTo>
                      <a:lnTo>
                        <a:pt x="4" y="567"/>
                      </a:lnTo>
                      <a:lnTo>
                        <a:pt x="14" y="547"/>
                      </a:lnTo>
                      <a:lnTo>
                        <a:pt x="27" y="530"/>
                      </a:lnTo>
                      <a:lnTo>
                        <a:pt x="530" y="28"/>
                      </a:lnTo>
                      <a:lnTo>
                        <a:pt x="545" y="16"/>
                      </a:lnTo>
                      <a:lnTo>
                        <a:pt x="562" y="6"/>
                      </a:lnTo>
                      <a:lnTo>
                        <a:pt x="579" y="1"/>
                      </a:lnTo>
                      <a:lnTo>
                        <a:pt x="59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5" name="Inhaltsplatzhalter 4"/>
              <p:cNvSpPr txBox="1"/>
              <p:nvPr/>
            </p:nvSpPr>
            <p:spPr>
              <a:xfrm>
                <a:off x="700854" y="3919981"/>
                <a:ext cx="1634164" cy="959104"/>
              </a:xfrm>
              <a:prstGeom prst="rect">
                <a:avLst/>
              </a:prstGeom>
            </p:spPr>
            <p:txBody>
              <a:bodyPr bIns="0" lIns="0" rIns="0" tIns="0" wrap="square">
                <a:spAutoFit/>
              </a:bodyPr>
              <a:lstStyle>
                <a:lvl1pPr algn="l" defTabSz="913765" eaLnBrk="1" hangingPunct="1" indent="-273050" latinLnBrk="0" marL="27305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00000000000000000" pitchFamily="2" typeface="Wingdings"/>
                  <a:buChar char="§"/>
                  <a:defRPr kern="1200" sz="23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1pPr>
                <a:lvl2pPr algn="l" defTabSz="913765" eaLnBrk="1" hangingPunct="1" indent="-273050" latinLnBrk="0" marL="80772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20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2pPr>
                <a:lvl3pPr algn="l" defTabSz="913765" eaLnBrk="1" hangingPunct="1" indent="-177800" latinLnBrk="0" marL="108077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9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3pPr>
                <a:lvl4pPr algn="l" defTabSz="913765" eaLnBrk="1" hangingPunct="1" indent="-177800" latinLnBrk="0" marL="143637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6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4pPr>
                <a:lvl5pPr algn="l" defTabSz="913765" eaLnBrk="1" hangingPunct="1" indent="-179070" latinLnBrk="0" marL="179324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6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5pPr>
                <a:lvl6pPr algn="l" defTabSz="913765" eaLnBrk="1" hangingPunct="1" indent="-228600" latinLnBrk="0" marL="2513965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3765" eaLnBrk="1" hangingPunct="1" indent="-228600" latinLnBrk="0" marL="2971165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3765" eaLnBrk="1" hangingPunct="1" indent="-228600" latinLnBrk="0" marL="3427730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3765" eaLnBrk="1" hangingPunct="1" indent="-228600" latinLnBrk="0" marL="3884930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altLang="en-US" b="1" lang="zh-CN" sz="1400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</a:rPr>
                  <a:t>不要猜测客户会说什么</a:t>
                </a:r>
              </a:p>
              <a:p>
                <a:pPr algn="ctr">
                  <a:lnSpc>
                    <a:spcPct val="130000"/>
                  </a:lnSpc>
                </a:pPr>
                <a:endParaRPr altLang="en-US" b="1" lang="zh-CN" sz="1400">
                  <a:latin charset="-122" panose="020b0503020204020204" pitchFamily="34" typeface="微软雅黑"/>
                  <a:ea charset="-122" panose="020b0503020204020204" pitchFamily="34" typeface="微软雅黑"/>
                  <a:cs typeface="+mn-ea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3613705" y="3662051"/>
                <a:ext cx="1499296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40" name="Inhaltsplatzhalter 4"/>
              <p:cNvSpPr txBox="1"/>
              <p:nvPr/>
            </p:nvSpPr>
            <p:spPr>
              <a:xfrm>
                <a:off x="3546271" y="3919981"/>
                <a:ext cx="1634164" cy="832104"/>
              </a:xfrm>
              <a:prstGeom prst="rect">
                <a:avLst/>
              </a:prstGeom>
            </p:spPr>
            <p:txBody>
              <a:bodyPr bIns="0" lIns="0" rIns="0" tIns="0" wrap="square">
                <a:spAutoFit/>
              </a:bodyPr>
              <a:lstStyle>
                <a:lvl1pPr algn="l" defTabSz="913765" eaLnBrk="1" hangingPunct="1" indent="-273050" latinLnBrk="0" marL="27305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00000000000000000" pitchFamily="2" typeface="Wingdings"/>
                  <a:buChar char="§"/>
                  <a:defRPr kern="1200" sz="23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1pPr>
                <a:lvl2pPr algn="l" defTabSz="913765" eaLnBrk="1" hangingPunct="1" indent="-273050" latinLnBrk="0" marL="80772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20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2pPr>
                <a:lvl3pPr algn="l" defTabSz="913765" eaLnBrk="1" hangingPunct="1" indent="-177800" latinLnBrk="0" marL="108077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9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3pPr>
                <a:lvl4pPr algn="l" defTabSz="913765" eaLnBrk="1" hangingPunct="1" indent="-177800" latinLnBrk="0" marL="143637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6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4pPr>
                <a:lvl5pPr algn="l" defTabSz="913765" eaLnBrk="1" hangingPunct="1" indent="-179070" latinLnBrk="0" marL="179324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6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5pPr>
                <a:lvl6pPr algn="l" defTabSz="913765" eaLnBrk="1" hangingPunct="1" indent="-228600" latinLnBrk="0" marL="2513965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3765" eaLnBrk="1" hangingPunct="1" indent="-228600" latinLnBrk="0" marL="2971165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3765" eaLnBrk="1" hangingPunct="1" indent="-228600" latinLnBrk="0" marL="3427730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3765" eaLnBrk="1" hangingPunct="1" indent="-228600" latinLnBrk="0" marL="3884930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altLang="en-US" b="1" lang="zh-CN" sz="1400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</a:rPr>
                  <a:t>在接客户电话时，不要同时做其他的事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461981" y="3662051"/>
                <a:ext cx="1499296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46" name="Inhaltsplatzhalter 4"/>
              <p:cNvSpPr txBox="1"/>
              <p:nvPr/>
            </p:nvSpPr>
            <p:spPr>
              <a:xfrm>
                <a:off x="6394547" y="3919981"/>
                <a:ext cx="1634164" cy="832104"/>
              </a:xfrm>
              <a:prstGeom prst="rect">
                <a:avLst/>
              </a:prstGeom>
            </p:spPr>
            <p:txBody>
              <a:bodyPr bIns="0" lIns="0" rIns="0" tIns="0" wrap="square">
                <a:spAutoFit/>
              </a:bodyPr>
              <a:lstStyle>
                <a:lvl1pPr algn="l" defTabSz="913765" eaLnBrk="1" hangingPunct="1" indent="-273050" latinLnBrk="0" marL="27305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00000000000000000" pitchFamily="2" typeface="Wingdings"/>
                  <a:buChar char="§"/>
                  <a:defRPr kern="1200" sz="23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1pPr>
                <a:lvl2pPr algn="l" defTabSz="913765" eaLnBrk="1" hangingPunct="1" indent="-273050" latinLnBrk="0" marL="80772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20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2pPr>
                <a:lvl3pPr algn="l" defTabSz="913765" eaLnBrk="1" hangingPunct="1" indent="-177800" latinLnBrk="0" marL="108077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9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3pPr>
                <a:lvl4pPr algn="l" defTabSz="913765" eaLnBrk="1" hangingPunct="1" indent="-177800" latinLnBrk="0" marL="143637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6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4pPr>
                <a:lvl5pPr algn="l" defTabSz="913765" eaLnBrk="1" hangingPunct="1" indent="-179070" latinLnBrk="0" marL="179324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6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5pPr>
                <a:lvl6pPr algn="l" defTabSz="913765" eaLnBrk="1" hangingPunct="1" indent="-228600" latinLnBrk="0" marL="2513965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3765" eaLnBrk="1" hangingPunct="1" indent="-228600" latinLnBrk="0" marL="2971165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3765" eaLnBrk="1" hangingPunct="1" indent="-228600" latinLnBrk="0" marL="3427730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3765" eaLnBrk="1" hangingPunct="1" indent="-228600" latinLnBrk="0" marL="3884930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altLang="en-US" b="1" lang="zh-CN" sz="1400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</a:rPr>
                  <a:t>在接客户电话时，不要同时与其他人谈话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9304539" y="3662051"/>
                <a:ext cx="1499296" cy="4571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52" name="Inhaltsplatzhalter 4"/>
              <p:cNvSpPr txBox="1"/>
              <p:nvPr/>
            </p:nvSpPr>
            <p:spPr>
              <a:xfrm>
                <a:off x="9237105" y="3919981"/>
                <a:ext cx="1634164" cy="832104"/>
              </a:xfrm>
              <a:prstGeom prst="rect">
                <a:avLst/>
              </a:prstGeom>
            </p:spPr>
            <p:txBody>
              <a:bodyPr bIns="0" lIns="0" rIns="0" tIns="0" wrap="square">
                <a:spAutoFit/>
              </a:bodyPr>
              <a:lstStyle>
                <a:lvl1pPr algn="l" defTabSz="913765" eaLnBrk="1" hangingPunct="1" indent="-273050" latinLnBrk="0" marL="27305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00000000000000000" pitchFamily="2" typeface="Wingdings"/>
                  <a:buChar char="§"/>
                  <a:defRPr kern="1200" sz="23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1pPr>
                <a:lvl2pPr algn="l" defTabSz="913765" eaLnBrk="1" hangingPunct="1" indent="-273050" latinLnBrk="0" marL="80772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20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2pPr>
                <a:lvl3pPr algn="l" defTabSz="913765" eaLnBrk="1" hangingPunct="1" indent="-177800" latinLnBrk="0" marL="108077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9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3pPr>
                <a:lvl4pPr algn="l" defTabSz="913765" eaLnBrk="1" hangingPunct="1" indent="-177800" latinLnBrk="0" marL="143637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6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4pPr>
                <a:lvl5pPr algn="l" defTabSz="913765" eaLnBrk="1" hangingPunct="1" indent="-179070" latinLnBrk="0" marL="1793240" rtl="0">
                  <a:lnSpc>
                    <a:spcPct val="90000"/>
                  </a:lnSpc>
                  <a:spcBef>
                    <a:spcPct val="0"/>
                  </a:spcBef>
                  <a:spcAft>
                    <a:spcPts val="1000"/>
                  </a:spcAft>
                  <a:buFont charset="2" panose="05050102010706020507" pitchFamily="18" typeface="Symbol"/>
                  <a:buChar char="-"/>
                  <a:defRPr kern="1200" sz="1600">
                    <a:solidFill>
                      <a:schemeClr val="bg1"/>
                    </a:solidFill>
                    <a:latin charset="0" panose="020f0302020204030204" pitchFamily="34" typeface="Calibri Light"/>
                    <a:ea typeface="+mn-ea"/>
                    <a:cs typeface="+mn-cs"/>
                  </a:defRPr>
                </a:lvl5pPr>
                <a:lvl6pPr algn="l" defTabSz="913765" eaLnBrk="1" hangingPunct="1" indent="-228600" latinLnBrk="0" marL="2513965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3765" eaLnBrk="1" hangingPunct="1" indent="-228600" latinLnBrk="0" marL="2971165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3765" eaLnBrk="1" hangingPunct="1" indent="-228600" latinLnBrk="0" marL="3427730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3765" eaLnBrk="1" hangingPunct="1" indent="-228600" latinLnBrk="0" marL="3884930" rtl="0">
                  <a:spcBef>
                    <a:spcPct val="20000"/>
                  </a:spcBef>
                  <a:buFont charset="0" panose="020b0604020202020204" pitchFamily="34" typeface="Arial"/>
                  <a:buChar char="•"/>
                  <a:defRPr kern="1200" sz="2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altLang="en-US" b="1" lang="zh-CN" sz="1400">
                    <a:latin charset="-122" panose="020b0503020204020204" pitchFamily="34" typeface="微软雅黑"/>
                    <a:ea charset="-122" panose="020b0503020204020204" pitchFamily="34" typeface="微软雅黑"/>
                    <a:cs typeface="+mn-ea"/>
                  </a:rPr>
                  <a:t>自我评价倾听技巧，留意哪些地方需要改进</a:t>
                </a: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4092159" y="2830129"/>
                <a:ext cx="542388" cy="677480"/>
                <a:chOff x="2611438" y="2698750"/>
                <a:chExt cx="427038" cy="533400"/>
              </a:xfrm>
              <a:solidFill>
                <a:schemeClr val="bg1"/>
              </a:solidFill>
            </p:grpSpPr>
            <p:sp>
              <p:nvSpPr>
                <p:cNvPr id="56" name="Freeform 126"/>
                <p:cNvSpPr>
                  <a:spLocks noEditPoints="1"/>
                </p:cNvSpPr>
                <p:nvPr/>
              </p:nvSpPr>
              <p:spPr bwMode="auto">
                <a:xfrm>
                  <a:off x="2611438" y="2698750"/>
                  <a:ext cx="427038" cy="533400"/>
                </a:xfrm>
                <a:custGeom>
                  <a:gdLst>
                    <a:gd fmla="*/ 1093 w 2693" name="T0"/>
                    <a:gd fmla="*/ 218 h 3358" name="T1"/>
                    <a:gd fmla="*/ 787 w 2693" name="T2"/>
                    <a:gd fmla="*/ 335 h 3358" name="T3"/>
                    <a:gd fmla="*/ 530 w 2693" name="T4"/>
                    <a:gd fmla="*/ 529 h 3358" name="T5"/>
                    <a:gd fmla="*/ 335 w 2693" name="T6"/>
                    <a:gd fmla="*/ 786 h 3358" name="T7"/>
                    <a:gd fmla="*/ 218 w 2693" name="T8"/>
                    <a:gd fmla="*/ 1093 h 3358" name="T9"/>
                    <a:gd fmla="*/ 193 w 2693" name="T10"/>
                    <a:gd fmla="*/ 1420 h 3358" name="T11"/>
                    <a:gd fmla="*/ 212 w 2693" name="T12"/>
                    <a:gd fmla="*/ 1569 h 3358" name="T13"/>
                    <a:gd fmla="*/ 218 w 2693" name="T14"/>
                    <a:gd fmla="*/ 1600 h 3358" name="T15"/>
                    <a:gd fmla="*/ 297 w 2693" name="T16"/>
                    <a:gd fmla="*/ 1831 h 3358" name="T17"/>
                    <a:gd fmla="*/ 323 w 2693" name="T18"/>
                    <a:gd fmla="*/ 1891 h 3358" name="T19"/>
                    <a:gd fmla="*/ 459 w 2693" name="T20"/>
                    <a:gd fmla="*/ 2149 h 3358" name="T21"/>
                    <a:gd fmla="*/ 666 w 2693" name="T22"/>
                    <a:gd fmla="*/ 2449 h 3358" name="T23"/>
                    <a:gd fmla="*/ 956 w 2693" name="T24"/>
                    <a:gd fmla="*/ 2783 h 3358" name="T25"/>
                    <a:gd fmla="*/ 1345 w 2693" name="T26"/>
                    <a:gd fmla="*/ 3140 h 3358" name="T27"/>
                    <a:gd fmla="*/ 1735 w 2693" name="T28"/>
                    <a:gd fmla="*/ 2783 h 3358" name="T29"/>
                    <a:gd fmla="*/ 2025 w 2693" name="T30"/>
                    <a:gd fmla="*/ 2449 h 3358" name="T31"/>
                    <a:gd fmla="*/ 2232 w 2693" name="T32"/>
                    <a:gd fmla="*/ 2149 h 3358" name="T33"/>
                    <a:gd fmla="*/ 2368 w 2693" name="T34"/>
                    <a:gd fmla="*/ 1891 h 3358" name="T35"/>
                    <a:gd fmla="*/ 2395 w 2693" name="T36"/>
                    <a:gd fmla="*/ 1831 h 3358" name="T37"/>
                    <a:gd fmla="*/ 2473 w 2693" name="T38"/>
                    <a:gd fmla="*/ 1600 h 3358" name="T39"/>
                    <a:gd fmla="*/ 2479 w 2693" name="T40"/>
                    <a:gd fmla="*/ 1568 h 3358" name="T41"/>
                    <a:gd fmla="*/ 2501 w 2693" name="T42"/>
                    <a:gd fmla="*/ 1346 h 3358" name="T43"/>
                    <a:gd fmla="*/ 2452 w 2693" name="T44"/>
                    <a:gd fmla="*/ 1012 h 3358" name="T45"/>
                    <a:gd fmla="*/ 2315 w 2693" name="T46"/>
                    <a:gd fmla="*/ 717 h 3358" name="T47"/>
                    <a:gd fmla="*/ 2103 w 2693" name="T48"/>
                    <a:gd fmla="*/ 474 h 3358" name="T49"/>
                    <a:gd fmla="*/ 1832 w 2693" name="T50"/>
                    <a:gd fmla="*/ 297 h 3358" name="T51"/>
                    <a:gd fmla="*/ 1516 w 2693" name="T52"/>
                    <a:gd fmla="*/ 202 h 3358" name="T53"/>
                    <a:gd fmla="*/ 1437 w 2693" name="T54"/>
                    <a:gd fmla="*/ 3 h 3358" name="T55"/>
                    <a:gd fmla="*/ 1787 w 2693" name="T56"/>
                    <a:gd fmla="*/ 75 h 3358" name="T57"/>
                    <a:gd fmla="*/ 2098 w 2693" name="T58"/>
                    <a:gd fmla="*/ 231 h 3358" name="T59"/>
                    <a:gd fmla="*/ 2356 w 2693" name="T60"/>
                    <a:gd fmla="*/ 458 h 3358" name="T61"/>
                    <a:gd fmla="*/ 2549 w 2693" name="T62"/>
                    <a:gd fmla="*/ 744 h 3358" name="T63"/>
                    <a:gd fmla="*/ 2664 w 2693" name="T64"/>
                    <a:gd fmla="*/ 1075 h 3358" name="T65"/>
                    <a:gd fmla="*/ 2690 w 2693" name="T66"/>
                    <a:gd fmla="*/ 1431 h 3358" name="T67"/>
                    <a:gd fmla="*/ 2666 w 2693" name="T68"/>
                    <a:gd fmla="*/ 1614 h 3358" name="T69"/>
                    <a:gd fmla="*/ 2621 w 2693" name="T70"/>
                    <a:gd fmla="*/ 1779 h 3358" name="T71"/>
                    <a:gd fmla="*/ 2514 w 2693" name="T72"/>
                    <a:gd fmla="*/ 2030 h 3358" name="T73"/>
                    <a:gd fmla="*/ 2359 w 2693" name="T74"/>
                    <a:gd fmla="*/ 2307 h 3358" name="T75"/>
                    <a:gd fmla="*/ 2131 w 2693" name="T76"/>
                    <a:gd fmla="*/ 2623 h 3358" name="T77"/>
                    <a:gd fmla="*/ 1818 w 2693" name="T78"/>
                    <a:gd fmla="*/ 2970 h 3358" name="T79"/>
                    <a:gd fmla="*/ 1407 w 2693" name="T80"/>
                    <a:gd fmla="*/ 3337 h 3358" name="T81"/>
                    <a:gd fmla="*/ 1325 w 2693" name="T82"/>
                    <a:gd fmla="*/ 3356 h 3358" name="T83"/>
                    <a:gd fmla="*/ 1068 w 2693" name="T84"/>
                    <a:gd fmla="*/ 3152 h 3358" name="T85"/>
                    <a:gd fmla="*/ 706 w 2693" name="T86"/>
                    <a:gd fmla="*/ 2793 h 3358" name="T87"/>
                    <a:gd fmla="*/ 438 w 2693" name="T88"/>
                    <a:gd fmla="*/ 2460 h 3358" name="T89"/>
                    <a:gd fmla="*/ 248 w 2693" name="T90"/>
                    <a:gd fmla="*/ 2163 h 3358" name="T91"/>
                    <a:gd fmla="*/ 123 w 2693" name="T92"/>
                    <a:gd fmla="*/ 1910 h 3358" name="T93"/>
                    <a:gd fmla="*/ 34 w 2693" name="T94"/>
                    <a:gd fmla="*/ 1644 h 3358" name="T95"/>
                    <a:gd fmla="*/ 24 w 2693" name="T96"/>
                    <a:gd fmla="*/ 1599 h 3358" name="T97"/>
                    <a:gd fmla="*/ 3 w 2693" name="T98"/>
                    <a:gd fmla="*/ 1254 h 3358" name="T99"/>
                    <a:gd fmla="*/ 74 w 2693" name="T100"/>
                    <a:gd fmla="*/ 905 h 3358" name="T101"/>
                    <a:gd fmla="*/ 231 w 2693" name="T102"/>
                    <a:gd fmla="*/ 594 h 3358" name="T103"/>
                    <a:gd fmla="*/ 457 w 2693" name="T104"/>
                    <a:gd fmla="*/ 336 h 3358" name="T105"/>
                    <a:gd fmla="*/ 743 w 2693" name="T106"/>
                    <a:gd fmla="*/ 143 h 3358" name="T107"/>
                    <a:gd fmla="*/ 1075 w 2693" name="T108"/>
                    <a:gd fmla="*/ 28 h 3358" name="T10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b="b" l="0" r="r" t="0"/>
                  <a:pathLst>
                    <a:path h="3358" w="2693">
                      <a:moveTo>
                        <a:pt x="1345" y="190"/>
                      </a:moveTo>
                      <a:lnTo>
                        <a:pt x="1260" y="193"/>
                      </a:lnTo>
                      <a:lnTo>
                        <a:pt x="1175" y="202"/>
                      </a:lnTo>
                      <a:lnTo>
                        <a:pt x="1093" y="218"/>
                      </a:lnTo>
                      <a:lnTo>
                        <a:pt x="1013" y="239"/>
                      </a:lnTo>
                      <a:lnTo>
                        <a:pt x="935" y="266"/>
                      </a:lnTo>
                      <a:lnTo>
                        <a:pt x="859" y="297"/>
                      </a:lnTo>
                      <a:lnTo>
                        <a:pt x="787" y="335"/>
                      </a:lnTo>
                      <a:lnTo>
                        <a:pt x="718" y="377"/>
                      </a:lnTo>
                      <a:lnTo>
                        <a:pt x="651" y="423"/>
                      </a:lnTo>
                      <a:lnTo>
                        <a:pt x="588" y="474"/>
                      </a:lnTo>
                      <a:lnTo>
                        <a:pt x="530" y="529"/>
                      </a:lnTo>
                      <a:lnTo>
                        <a:pt x="475" y="588"/>
                      </a:lnTo>
                      <a:lnTo>
                        <a:pt x="424" y="651"/>
                      </a:lnTo>
                      <a:lnTo>
                        <a:pt x="377" y="717"/>
                      </a:lnTo>
                      <a:lnTo>
                        <a:pt x="335" y="786"/>
                      </a:lnTo>
                      <a:lnTo>
                        <a:pt x="298" y="859"/>
                      </a:lnTo>
                      <a:lnTo>
                        <a:pt x="266" y="934"/>
                      </a:lnTo>
                      <a:lnTo>
                        <a:pt x="240" y="1012"/>
                      </a:lnTo>
                      <a:lnTo>
                        <a:pt x="218" y="1093"/>
                      </a:lnTo>
                      <a:lnTo>
                        <a:pt x="203" y="1175"/>
                      </a:lnTo>
                      <a:lnTo>
                        <a:pt x="194" y="1259"/>
                      </a:lnTo>
                      <a:lnTo>
                        <a:pt x="191" y="1346"/>
                      </a:lnTo>
                      <a:lnTo>
                        <a:pt x="193" y="1420"/>
                      </a:lnTo>
                      <a:lnTo>
                        <a:pt x="200" y="1493"/>
                      </a:lnTo>
                      <a:lnTo>
                        <a:pt x="211" y="1566"/>
                      </a:lnTo>
                      <a:lnTo>
                        <a:pt x="211" y="1568"/>
                      </a:lnTo>
                      <a:lnTo>
                        <a:pt x="212" y="1569"/>
                      </a:lnTo>
                      <a:lnTo>
                        <a:pt x="212" y="1571"/>
                      </a:lnTo>
                      <a:lnTo>
                        <a:pt x="213" y="1576"/>
                      </a:lnTo>
                      <a:lnTo>
                        <a:pt x="215" y="1586"/>
                      </a:lnTo>
                      <a:lnTo>
                        <a:pt x="218" y="1600"/>
                      </a:lnTo>
                      <a:lnTo>
                        <a:pt x="218" y="1602"/>
                      </a:lnTo>
                      <a:lnTo>
                        <a:pt x="240" y="1680"/>
                      </a:lnTo>
                      <a:lnTo>
                        <a:pt x="265" y="1757"/>
                      </a:lnTo>
                      <a:lnTo>
                        <a:pt x="297" y="1831"/>
                      </a:lnTo>
                      <a:lnTo>
                        <a:pt x="297" y="1832"/>
                      </a:lnTo>
                      <a:lnTo>
                        <a:pt x="297" y="1833"/>
                      </a:lnTo>
                      <a:lnTo>
                        <a:pt x="298" y="1834"/>
                      </a:lnTo>
                      <a:lnTo>
                        <a:pt x="323" y="1891"/>
                      </a:lnTo>
                      <a:lnTo>
                        <a:pt x="351" y="1951"/>
                      </a:lnTo>
                      <a:lnTo>
                        <a:pt x="384" y="2014"/>
                      </a:lnTo>
                      <a:lnTo>
                        <a:pt x="420" y="2080"/>
                      </a:lnTo>
                      <a:lnTo>
                        <a:pt x="459" y="2149"/>
                      </a:lnTo>
                      <a:lnTo>
                        <a:pt x="504" y="2220"/>
                      </a:lnTo>
                      <a:lnTo>
                        <a:pt x="553" y="2295"/>
                      </a:lnTo>
                      <a:lnTo>
                        <a:pt x="607" y="2371"/>
                      </a:lnTo>
                      <a:lnTo>
                        <a:pt x="666" y="2449"/>
                      </a:lnTo>
                      <a:lnTo>
                        <a:pt x="730" y="2531"/>
                      </a:lnTo>
                      <a:lnTo>
                        <a:pt x="800" y="2612"/>
                      </a:lnTo>
                      <a:lnTo>
                        <a:pt x="876" y="2697"/>
                      </a:lnTo>
                      <a:lnTo>
                        <a:pt x="956" y="2783"/>
                      </a:lnTo>
                      <a:lnTo>
                        <a:pt x="1044" y="2871"/>
                      </a:lnTo>
                      <a:lnTo>
                        <a:pt x="1138" y="2960"/>
                      </a:lnTo>
                      <a:lnTo>
                        <a:pt x="1238" y="3049"/>
                      </a:lnTo>
                      <a:lnTo>
                        <a:pt x="1345" y="3140"/>
                      </a:lnTo>
                      <a:lnTo>
                        <a:pt x="1453" y="3049"/>
                      </a:lnTo>
                      <a:lnTo>
                        <a:pt x="1554" y="2960"/>
                      </a:lnTo>
                      <a:lnTo>
                        <a:pt x="1648" y="2871"/>
                      </a:lnTo>
                      <a:lnTo>
                        <a:pt x="1735" y="2783"/>
                      </a:lnTo>
                      <a:lnTo>
                        <a:pt x="1816" y="2697"/>
                      </a:lnTo>
                      <a:lnTo>
                        <a:pt x="1892" y="2612"/>
                      </a:lnTo>
                      <a:lnTo>
                        <a:pt x="1961" y="2531"/>
                      </a:lnTo>
                      <a:lnTo>
                        <a:pt x="2025" y="2449"/>
                      </a:lnTo>
                      <a:lnTo>
                        <a:pt x="2084" y="2371"/>
                      </a:lnTo>
                      <a:lnTo>
                        <a:pt x="2139" y="2295"/>
                      </a:lnTo>
                      <a:lnTo>
                        <a:pt x="2188" y="2220"/>
                      </a:lnTo>
                      <a:lnTo>
                        <a:pt x="2232" y="2149"/>
                      </a:lnTo>
                      <a:lnTo>
                        <a:pt x="2272" y="2080"/>
                      </a:lnTo>
                      <a:lnTo>
                        <a:pt x="2308" y="2014"/>
                      </a:lnTo>
                      <a:lnTo>
                        <a:pt x="2341" y="1951"/>
                      </a:lnTo>
                      <a:lnTo>
                        <a:pt x="2368" y="1891"/>
                      </a:lnTo>
                      <a:lnTo>
                        <a:pt x="2394" y="1834"/>
                      </a:lnTo>
                      <a:lnTo>
                        <a:pt x="2394" y="1833"/>
                      </a:lnTo>
                      <a:lnTo>
                        <a:pt x="2395" y="1832"/>
                      </a:lnTo>
                      <a:lnTo>
                        <a:pt x="2395" y="1831"/>
                      </a:lnTo>
                      <a:lnTo>
                        <a:pt x="2426" y="1757"/>
                      </a:lnTo>
                      <a:lnTo>
                        <a:pt x="2453" y="1680"/>
                      </a:lnTo>
                      <a:lnTo>
                        <a:pt x="2473" y="1602"/>
                      </a:lnTo>
                      <a:lnTo>
                        <a:pt x="2473" y="1600"/>
                      </a:lnTo>
                      <a:lnTo>
                        <a:pt x="2476" y="1586"/>
                      </a:lnTo>
                      <a:lnTo>
                        <a:pt x="2478" y="1576"/>
                      </a:lnTo>
                      <a:lnTo>
                        <a:pt x="2479" y="1571"/>
                      </a:lnTo>
                      <a:lnTo>
                        <a:pt x="2479" y="1568"/>
                      </a:lnTo>
                      <a:lnTo>
                        <a:pt x="2481" y="1566"/>
                      </a:lnTo>
                      <a:lnTo>
                        <a:pt x="2492" y="1494"/>
                      </a:lnTo>
                      <a:lnTo>
                        <a:pt x="2499" y="1420"/>
                      </a:lnTo>
                      <a:lnTo>
                        <a:pt x="2501" y="1346"/>
                      </a:lnTo>
                      <a:lnTo>
                        <a:pt x="2498" y="1259"/>
                      </a:lnTo>
                      <a:lnTo>
                        <a:pt x="2489" y="1175"/>
                      </a:lnTo>
                      <a:lnTo>
                        <a:pt x="2473" y="1093"/>
                      </a:lnTo>
                      <a:lnTo>
                        <a:pt x="2452" y="1012"/>
                      </a:lnTo>
                      <a:lnTo>
                        <a:pt x="2425" y="934"/>
                      </a:lnTo>
                      <a:lnTo>
                        <a:pt x="2394" y="859"/>
                      </a:lnTo>
                      <a:lnTo>
                        <a:pt x="2357" y="786"/>
                      </a:lnTo>
                      <a:lnTo>
                        <a:pt x="2315" y="717"/>
                      </a:lnTo>
                      <a:lnTo>
                        <a:pt x="2268" y="651"/>
                      </a:lnTo>
                      <a:lnTo>
                        <a:pt x="2217" y="588"/>
                      </a:lnTo>
                      <a:lnTo>
                        <a:pt x="2162" y="529"/>
                      </a:lnTo>
                      <a:lnTo>
                        <a:pt x="2103" y="474"/>
                      </a:lnTo>
                      <a:lnTo>
                        <a:pt x="2041" y="423"/>
                      </a:lnTo>
                      <a:lnTo>
                        <a:pt x="1974" y="377"/>
                      </a:lnTo>
                      <a:lnTo>
                        <a:pt x="1905" y="335"/>
                      </a:lnTo>
                      <a:lnTo>
                        <a:pt x="1832" y="297"/>
                      </a:lnTo>
                      <a:lnTo>
                        <a:pt x="1757" y="266"/>
                      </a:lnTo>
                      <a:lnTo>
                        <a:pt x="1679" y="239"/>
                      </a:lnTo>
                      <a:lnTo>
                        <a:pt x="1599" y="218"/>
                      </a:lnTo>
                      <a:lnTo>
                        <a:pt x="1516" y="202"/>
                      </a:lnTo>
                      <a:lnTo>
                        <a:pt x="1432" y="193"/>
                      </a:lnTo>
                      <a:lnTo>
                        <a:pt x="1345" y="190"/>
                      </a:lnTo>
                      <a:close/>
                      <a:moveTo>
                        <a:pt x="1345" y="0"/>
                      </a:moveTo>
                      <a:lnTo>
                        <a:pt x="1437" y="3"/>
                      </a:lnTo>
                      <a:lnTo>
                        <a:pt x="1528" y="13"/>
                      </a:lnTo>
                      <a:lnTo>
                        <a:pt x="1617" y="28"/>
                      </a:lnTo>
                      <a:lnTo>
                        <a:pt x="1703" y="49"/>
                      </a:lnTo>
                      <a:lnTo>
                        <a:pt x="1787" y="75"/>
                      </a:lnTo>
                      <a:lnTo>
                        <a:pt x="1869" y="106"/>
                      </a:lnTo>
                      <a:lnTo>
                        <a:pt x="1948" y="143"/>
                      </a:lnTo>
                      <a:lnTo>
                        <a:pt x="2024" y="185"/>
                      </a:lnTo>
                      <a:lnTo>
                        <a:pt x="2098" y="231"/>
                      </a:lnTo>
                      <a:lnTo>
                        <a:pt x="2167" y="281"/>
                      </a:lnTo>
                      <a:lnTo>
                        <a:pt x="2233" y="336"/>
                      </a:lnTo>
                      <a:lnTo>
                        <a:pt x="2297" y="395"/>
                      </a:lnTo>
                      <a:lnTo>
                        <a:pt x="2356" y="458"/>
                      </a:lnTo>
                      <a:lnTo>
                        <a:pt x="2411" y="525"/>
                      </a:lnTo>
                      <a:lnTo>
                        <a:pt x="2461" y="594"/>
                      </a:lnTo>
                      <a:lnTo>
                        <a:pt x="2507" y="668"/>
                      </a:lnTo>
                      <a:lnTo>
                        <a:pt x="2549" y="744"/>
                      </a:lnTo>
                      <a:lnTo>
                        <a:pt x="2586" y="823"/>
                      </a:lnTo>
                      <a:lnTo>
                        <a:pt x="2617" y="905"/>
                      </a:lnTo>
                      <a:lnTo>
                        <a:pt x="2644" y="989"/>
                      </a:lnTo>
                      <a:lnTo>
                        <a:pt x="2664" y="1075"/>
                      </a:lnTo>
                      <a:lnTo>
                        <a:pt x="2680" y="1164"/>
                      </a:lnTo>
                      <a:lnTo>
                        <a:pt x="2689" y="1254"/>
                      </a:lnTo>
                      <a:lnTo>
                        <a:pt x="2693" y="1346"/>
                      </a:lnTo>
                      <a:lnTo>
                        <a:pt x="2690" y="1431"/>
                      </a:lnTo>
                      <a:lnTo>
                        <a:pt x="2682" y="1516"/>
                      </a:lnTo>
                      <a:lnTo>
                        <a:pt x="2668" y="1599"/>
                      </a:lnTo>
                      <a:lnTo>
                        <a:pt x="2667" y="1604"/>
                      </a:lnTo>
                      <a:lnTo>
                        <a:pt x="2666" y="1614"/>
                      </a:lnTo>
                      <a:lnTo>
                        <a:pt x="2663" y="1627"/>
                      </a:lnTo>
                      <a:lnTo>
                        <a:pt x="2659" y="1644"/>
                      </a:lnTo>
                      <a:lnTo>
                        <a:pt x="2642" y="1713"/>
                      </a:lnTo>
                      <a:lnTo>
                        <a:pt x="2621" y="1779"/>
                      </a:lnTo>
                      <a:lnTo>
                        <a:pt x="2597" y="1845"/>
                      </a:lnTo>
                      <a:lnTo>
                        <a:pt x="2569" y="1910"/>
                      </a:lnTo>
                      <a:lnTo>
                        <a:pt x="2544" y="1968"/>
                      </a:lnTo>
                      <a:lnTo>
                        <a:pt x="2514" y="2030"/>
                      </a:lnTo>
                      <a:lnTo>
                        <a:pt x="2482" y="2095"/>
                      </a:lnTo>
                      <a:lnTo>
                        <a:pt x="2445" y="2163"/>
                      </a:lnTo>
                      <a:lnTo>
                        <a:pt x="2404" y="2233"/>
                      </a:lnTo>
                      <a:lnTo>
                        <a:pt x="2359" y="2307"/>
                      </a:lnTo>
                      <a:lnTo>
                        <a:pt x="2309" y="2383"/>
                      </a:lnTo>
                      <a:lnTo>
                        <a:pt x="2255" y="2460"/>
                      </a:lnTo>
                      <a:lnTo>
                        <a:pt x="2196" y="2541"/>
                      </a:lnTo>
                      <a:lnTo>
                        <a:pt x="2131" y="2623"/>
                      </a:lnTo>
                      <a:lnTo>
                        <a:pt x="2061" y="2707"/>
                      </a:lnTo>
                      <a:lnTo>
                        <a:pt x="1986" y="2793"/>
                      </a:lnTo>
                      <a:lnTo>
                        <a:pt x="1905" y="2881"/>
                      </a:lnTo>
                      <a:lnTo>
                        <a:pt x="1818" y="2970"/>
                      </a:lnTo>
                      <a:lnTo>
                        <a:pt x="1725" y="3060"/>
                      </a:lnTo>
                      <a:lnTo>
                        <a:pt x="1625" y="3152"/>
                      </a:lnTo>
                      <a:lnTo>
                        <a:pt x="1519" y="3243"/>
                      </a:lnTo>
                      <a:lnTo>
                        <a:pt x="1407" y="3337"/>
                      </a:lnTo>
                      <a:lnTo>
                        <a:pt x="1387" y="3349"/>
                      </a:lnTo>
                      <a:lnTo>
                        <a:pt x="1368" y="3356"/>
                      </a:lnTo>
                      <a:lnTo>
                        <a:pt x="1346" y="3358"/>
                      </a:lnTo>
                      <a:lnTo>
                        <a:pt x="1325" y="3356"/>
                      </a:lnTo>
                      <a:lnTo>
                        <a:pt x="1306" y="3349"/>
                      </a:lnTo>
                      <a:lnTo>
                        <a:pt x="1286" y="3337"/>
                      </a:lnTo>
                      <a:lnTo>
                        <a:pt x="1174" y="3243"/>
                      </a:lnTo>
                      <a:lnTo>
                        <a:pt x="1068" y="3152"/>
                      </a:lnTo>
                      <a:lnTo>
                        <a:pt x="968" y="3060"/>
                      </a:lnTo>
                      <a:lnTo>
                        <a:pt x="875" y="2970"/>
                      </a:lnTo>
                      <a:lnTo>
                        <a:pt x="787" y="2881"/>
                      </a:lnTo>
                      <a:lnTo>
                        <a:pt x="706" y="2793"/>
                      </a:lnTo>
                      <a:lnTo>
                        <a:pt x="631" y="2707"/>
                      </a:lnTo>
                      <a:lnTo>
                        <a:pt x="561" y="2623"/>
                      </a:lnTo>
                      <a:lnTo>
                        <a:pt x="497" y="2541"/>
                      </a:lnTo>
                      <a:lnTo>
                        <a:pt x="438" y="2460"/>
                      </a:lnTo>
                      <a:lnTo>
                        <a:pt x="384" y="2383"/>
                      </a:lnTo>
                      <a:lnTo>
                        <a:pt x="334" y="2307"/>
                      </a:lnTo>
                      <a:lnTo>
                        <a:pt x="289" y="2233"/>
                      </a:lnTo>
                      <a:lnTo>
                        <a:pt x="248" y="2163"/>
                      </a:lnTo>
                      <a:lnTo>
                        <a:pt x="211" y="2095"/>
                      </a:lnTo>
                      <a:lnTo>
                        <a:pt x="179" y="2030"/>
                      </a:lnTo>
                      <a:lnTo>
                        <a:pt x="149" y="1968"/>
                      </a:lnTo>
                      <a:lnTo>
                        <a:pt x="123" y="1910"/>
                      </a:lnTo>
                      <a:lnTo>
                        <a:pt x="96" y="1845"/>
                      </a:lnTo>
                      <a:lnTo>
                        <a:pt x="71" y="1779"/>
                      </a:lnTo>
                      <a:lnTo>
                        <a:pt x="51" y="1712"/>
                      </a:lnTo>
                      <a:lnTo>
                        <a:pt x="34" y="1644"/>
                      </a:lnTo>
                      <a:lnTo>
                        <a:pt x="30" y="1627"/>
                      </a:lnTo>
                      <a:lnTo>
                        <a:pt x="28" y="1614"/>
                      </a:lnTo>
                      <a:lnTo>
                        <a:pt x="25" y="1604"/>
                      </a:lnTo>
                      <a:lnTo>
                        <a:pt x="24" y="1599"/>
                      </a:lnTo>
                      <a:lnTo>
                        <a:pt x="11" y="1516"/>
                      </a:lnTo>
                      <a:lnTo>
                        <a:pt x="3" y="1431"/>
                      </a:lnTo>
                      <a:lnTo>
                        <a:pt x="0" y="1346"/>
                      </a:lnTo>
                      <a:lnTo>
                        <a:pt x="3" y="1254"/>
                      </a:lnTo>
                      <a:lnTo>
                        <a:pt x="12" y="1164"/>
                      </a:lnTo>
                      <a:lnTo>
                        <a:pt x="28" y="1075"/>
                      </a:lnTo>
                      <a:lnTo>
                        <a:pt x="49" y="989"/>
                      </a:lnTo>
                      <a:lnTo>
                        <a:pt x="74" y="905"/>
                      </a:lnTo>
                      <a:lnTo>
                        <a:pt x="106" y="823"/>
                      </a:lnTo>
                      <a:lnTo>
                        <a:pt x="143" y="744"/>
                      </a:lnTo>
                      <a:lnTo>
                        <a:pt x="185" y="668"/>
                      </a:lnTo>
                      <a:lnTo>
                        <a:pt x="231" y="594"/>
                      </a:lnTo>
                      <a:lnTo>
                        <a:pt x="281" y="525"/>
                      </a:lnTo>
                      <a:lnTo>
                        <a:pt x="336" y="458"/>
                      </a:lnTo>
                      <a:lnTo>
                        <a:pt x="395" y="395"/>
                      </a:lnTo>
                      <a:lnTo>
                        <a:pt x="457" y="336"/>
                      </a:lnTo>
                      <a:lnTo>
                        <a:pt x="525" y="281"/>
                      </a:lnTo>
                      <a:lnTo>
                        <a:pt x="594" y="231"/>
                      </a:lnTo>
                      <a:lnTo>
                        <a:pt x="668" y="185"/>
                      </a:lnTo>
                      <a:lnTo>
                        <a:pt x="743" y="143"/>
                      </a:lnTo>
                      <a:lnTo>
                        <a:pt x="823" y="106"/>
                      </a:lnTo>
                      <a:lnTo>
                        <a:pt x="904" y="75"/>
                      </a:lnTo>
                      <a:lnTo>
                        <a:pt x="988" y="49"/>
                      </a:lnTo>
                      <a:lnTo>
                        <a:pt x="1075" y="28"/>
                      </a:lnTo>
                      <a:lnTo>
                        <a:pt x="1164" y="13"/>
                      </a:lnTo>
                      <a:lnTo>
                        <a:pt x="1254" y="3"/>
                      </a:lnTo>
                      <a:lnTo>
                        <a:pt x="1345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Freeform 127"/>
                <p:cNvSpPr>
                  <a:spLocks noEditPoints="1"/>
                </p:cNvSpPr>
                <p:nvPr/>
              </p:nvSpPr>
              <p:spPr bwMode="auto">
                <a:xfrm>
                  <a:off x="2689226" y="2779713"/>
                  <a:ext cx="271463" cy="271463"/>
                </a:xfrm>
                <a:custGeom>
                  <a:gdLst>
                    <a:gd fmla="*/ 728 w 1708" name="T0"/>
                    <a:gd fmla="*/ 202 h 1709" name="T1"/>
                    <a:gd fmla="*/ 554 w 1708" name="T2"/>
                    <a:gd fmla="*/ 261 h 1709" name="T3"/>
                    <a:gd fmla="*/ 406 w 1708" name="T4"/>
                    <a:gd fmla="*/ 364 h 1709" name="T5"/>
                    <a:gd fmla="*/ 291 w 1708" name="T6"/>
                    <a:gd fmla="*/ 502 h 1709" name="T7"/>
                    <a:gd fmla="*/ 216 w 1708" name="T8"/>
                    <a:gd fmla="*/ 668 h 1709" name="T9"/>
                    <a:gd fmla="*/ 190 w 1708" name="T10"/>
                    <a:gd fmla="*/ 854 h 1709" name="T11"/>
                    <a:gd fmla="*/ 216 w 1708" name="T12"/>
                    <a:gd fmla="*/ 1040 h 1709" name="T13"/>
                    <a:gd fmla="*/ 291 w 1708" name="T14"/>
                    <a:gd fmla="*/ 1207 h 1709" name="T15"/>
                    <a:gd fmla="*/ 406 w 1708" name="T16"/>
                    <a:gd fmla="*/ 1345 h 1709" name="T17"/>
                    <a:gd fmla="*/ 554 w 1708" name="T18"/>
                    <a:gd fmla="*/ 1447 h 1709" name="T19"/>
                    <a:gd fmla="*/ 728 w 1708" name="T20"/>
                    <a:gd fmla="*/ 1507 h 1709" name="T21"/>
                    <a:gd fmla="*/ 918 w 1708" name="T22"/>
                    <a:gd fmla="*/ 1516 h 1709" name="T23"/>
                    <a:gd fmla="*/ 1098 w 1708" name="T24"/>
                    <a:gd fmla="*/ 1472 h 1709" name="T25"/>
                    <a:gd fmla="*/ 1256 w 1708" name="T26"/>
                    <a:gd fmla="*/ 1383 h 1709" name="T27"/>
                    <a:gd fmla="*/ 1382 w 1708" name="T28"/>
                    <a:gd fmla="*/ 1256 h 1709" name="T29"/>
                    <a:gd fmla="*/ 1472 w 1708" name="T30"/>
                    <a:gd fmla="*/ 1098 h 1709" name="T31"/>
                    <a:gd fmla="*/ 1515 w 1708" name="T32"/>
                    <a:gd fmla="*/ 918 h 1709" name="T33"/>
                    <a:gd fmla="*/ 1506 w 1708" name="T34"/>
                    <a:gd fmla="*/ 728 h 1709" name="T35"/>
                    <a:gd fmla="*/ 1446 w 1708" name="T36"/>
                    <a:gd fmla="*/ 555 h 1709" name="T37"/>
                    <a:gd fmla="*/ 1343 w 1708" name="T38"/>
                    <a:gd fmla="*/ 406 h 1709" name="T39"/>
                    <a:gd fmla="*/ 1206 w 1708" name="T40"/>
                    <a:gd fmla="*/ 291 h 1709" name="T41"/>
                    <a:gd fmla="*/ 1040 w 1708" name="T42"/>
                    <a:gd fmla="*/ 216 h 1709" name="T43"/>
                    <a:gd fmla="*/ 853 w 1708" name="T44"/>
                    <a:gd fmla="*/ 190 h 1709" name="T45"/>
                    <a:gd fmla="*/ 999 w 1708" name="T46"/>
                    <a:gd fmla="*/ 12 h 1709" name="T47"/>
                    <a:gd fmla="*/ 1201 w 1708" name="T48"/>
                    <a:gd fmla="*/ 74 h 1709" name="T49"/>
                    <a:gd fmla="*/ 1380 w 1708" name="T50"/>
                    <a:gd fmla="*/ 181 h 1709" name="T51"/>
                    <a:gd fmla="*/ 1526 w 1708" name="T52"/>
                    <a:gd fmla="*/ 327 h 1709" name="T53"/>
                    <a:gd fmla="*/ 1633 w 1708" name="T54"/>
                    <a:gd fmla="*/ 506 h 1709" name="T55"/>
                    <a:gd fmla="*/ 1696 w 1708" name="T56"/>
                    <a:gd fmla="*/ 708 h 1709" name="T57"/>
                    <a:gd fmla="*/ 1705 w 1708" name="T58"/>
                    <a:gd fmla="*/ 928 h 1709" name="T59"/>
                    <a:gd fmla="*/ 1660 w 1708" name="T60"/>
                    <a:gd fmla="*/ 1137 h 1709" name="T61"/>
                    <a:gd fmla="*/ 1567 w 1708" name="T62"/>
                    <a:gd fmla="*/ 1324 h 1709" name="T63"/>
                    <a:gd fmla="*/ 1432 w 1708" name="T64"/>
                    <a:gd fmla="*/ 1482 h 1709" name="T65"/>
                    <a:gd fmla="*/ 1265 w 1708" name="T66"/>
                    <a:gd fmla="*/ 1603 h 1709" name="T67"/>
                    <a:gd fmla="*/ 1069 w 1708" name="T68"/>
                    <a:gd fmla="*/ 1682 h 1709" name="T69"/>
                    <a:gd fmla="*/ 853 w 1708" name="T70"/>
                    <a:gd fmla="*/ 1709 h 1709" name="T71"/>
                    <a:gd fmla="*/ 638 w 1708" name="T72"/>
                    <a:gd fmla="*/ 1682 h 1709" name="T73"/>
                    <a:gd fmla="*/ 443 w 1708" name="T74"/>
                    <a:gd fmla="*/ 1603 h 1709" name="T75"/>
                    <a:gd fmla="*/ 275 w 1708" name="T76"/>
                    <a:gd fmla="*/ 1482 h 1709" name="T77"/>
                    <a:gd fmla="*/ 141 w 1708" name="T78"/>
                    <a:gd fmla="*/ 1324 h 1709" name="T79"/>
                    <a:gd fmla="*/ 48 w 1708" name="T80"/>
                    <a:gd fmla="*/ 1137 h 1709" name="T81"/>
                    <a:gd fmla="*/ 3 w 1708" name="T82"/>
                    <a:gd fmla="*/ 928 h 1709" name="T83"/>
                    <a:gd fmla="*/ 12 w 1708" name="T84"/>
                    <a:gd fmla="*/ 708 h 1709" name="T85"/>
                    <a:gd fmla="*/ 73 w 1708" name="T86"/>
                    <a:gd fmla="*/ 506 h 1709" name="T87"/>
                    <a:gd fmla="*/ 182 w 1708" name="T88"/>
                    <a:gd fmla="*/ 327 h 1709" name="T89"/>
                    <a:gd fmla="*/ 328 w 1708" name="T90"/>
                    <a:gd fmla="*/ 181 h 1709" name="T91"/>
                    <a:gd fmla="*/ 505 w 1708" name="T92"/>
                    <a:gd fmla="*/ 74 h 1709" name="T93"/>
                    <a:gd fmla="*/ 708 w 1708" name="T94"/>
                    <a:gd fmla="*/ 12 h 1709" name="T9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b="b" l="0" r="r" t="0"/>
                  <a:pathLst>
                    <a:path h="1709" w="1708">
                      <a:moveTo>
                        <a:pt x="853" y="190"/>
                      </a:moveTo>
                      <a:lnTo>
                        <a:pt x="790" y="193"/>
                      </a:lnTo>
                      <a:lnTo>
                        <a:pt x="728" y="202"/>
                      </a:lnTo>
                      <a:lnTo>
                        <a:pt x="668" y="216"/>
                      </a:lnTo>
                      <a:lnTo>
                        <a:pt x="609" y="237"/>
                      </a:lnTo>
                      <a:lnTo>
                        <a:pt x="554" y="261"/>
                      </a:lnTo>
                      <a:lnTo>
                        <a:pt x="501" y="291"/>
                      </a:lnTo>
                      <a:lnTo>
                        <a:pt x="452" y="325"/>
                      </a:lnTo>
                      <a:lnTo>
                        <a:pt x="406" y="364"/>
                      </a:lnTo>
                      <a:lnTo>
                        <a:pt x="363" y="406"/>
                      </a:lnTo>
                      <a:lnTo>
                        <a:pt x="326" y="453"/>
                      </a:lnTo>
                      <a:lnTo>
                        <a:pt x="291" y="502"/>
                      </a:lnTo>
                      <a:lnTo>
                        <a:pt x="261" y="555"/>
                      </a:lnTo>
                      <a:lnTo>
                        <a:pt x="236" y="610"/>
                      </a:lnTo>
                      <a:lnTo>
                        <a:pt x="216" y="668"/>
                      </a:lnTo>
                      <a:lnTo>
                        <a:pt x="201" y="728"/>
                      </a:lnTo>
                      <a:lnTo>
                        <a:pt x="193" y="790"/>
                      </a:lnTo>
                      <a:lnTo>
                        <a:pt x="190" y="854"/>
                      </a:lnTo>
                      <a:lnTo>
                        <a:pt x="193" y="918"/>
                      </a:lnTo>
                      <a:lnTo>
                        <a:pt x="201" y="980"/>
                      </a:lnTo>
                      <a:lnTo>
                        <a:pt x="216" y="1040"/>
                      </a:lnTo>
                      <a:lnTo>
                        <a:pt x="236" y="1098"/>
                      </a:lnTo>
                      <a:lnTo>
                        <a:pt x="261" y="1154"/>
                      </a:lnTo>
                      <a:lnTo>
                        <a:pt x="291" y="1207"/>
                      </a:lnTo>
                      <a:lnTo>
                        <a:pt x="325" y="1256"/>
                      </a:lnTo>
                      <a:lnTo>
                        <a:pt x="363" y="1302"/>
                      </a:lnTo>
                      <a:lnTo>
                        <a:pt x="406" y="1345"/>
                      </a:lnTo>
                      <a:lnTo>
                        <a:pt x="452" y="1383"/>
                      </a:lnTo>
                      <a:lnTo>
                        <a:pt x="501" y="1417"/>
                      </a:lnTo>
                      <a:lnTo>
                        <a:pt x="554" y="1447"/>
                      </a:lnTo>
                      <a:lnTo>
                        <a:pt x="609" y="1472"/>
                      </a:lnTo>
                      <a:lnTo>
                        <a:pt x="668" y="1492"/>
                      </a:lnTo>
                      <a:lnTo>
                        <a:pt x="728" y="1507"/>
                      </a:lnTo>
                      <a:lnTo>
                        <a:pt x="790" y="1516"/>
                      </a:lnTo>
                      <a:lnTo>
                        <a:pt x="853" y="1519"/>
                      </a:lnTo>
                      <a:lnTo>
                        <a:pt x="918" y="1516"/>
                      </a:lnTo>
                      <a:lnTo>
                        <a:pt x="980" y="1507"/>
                      </a:lnTo>
                      <a:lnTo>
                        <a:pt x="1040" y="1492"/>
                      </a:lnTo>
                      <a:lnTo>
                        <a:pt x="1098" y="1472"/>
                      </a:lnTo>
                      <a:lnTo>
                        <a:pt x="1153" y="1447"/>
                      </a:lnTo>
                      <a:lnTo>
                        <a:pt x="1207" y="1417"/>
                      </a:lnTo>
                      <a:lnTo>
                        <a:pt x="1256" y="1383"/>
                      </a:lnTo>
                      <a:lnTo>
                        <a:pt x="1302" y="1345"/>
                      </a:lnTo>
                      <a:lnTo>
                        <a:pt x="1344" y="1302"/>
                      </a:lnTo>
                      <a:lnTo>
                        <a:pt x="1382" y="1256"/>
                      </a:lnTo>
                      <a:lnTo>
                        <a:pt x="1417" y="1207"/>
                      </a:lnTo>
                      <a:lnTo>
                        <a:pt x="1446" y="1154"/>
                      </a:lnTo>
                      <a:lnTo>
                        <a:pt x="1472" y="1098"/>
                      </a:lnTo>
                      <a:lnTo>
                        <a:pt x="1491" y="1040"/>
                      </a:lnTo>
                      <a:lnTo>
                        <a:pt x="1506" y="980"/>
                      </a:lnTo>
                      <a:lnTo>
                        <a:pt x="1515" y="918"/>
                      </a:lnTo>
                      <a:lnTo>
                        <a:pt x="1518" y="854"/>
                      </a:lnTo>
                      <a:lnTo>
                        <a:pt x="1515" y="790"/>
                      </a:lnTo>
                      <a:lnTo>
                        <a:pt x="1506" y="728"/>
                      </a:lnTo>
                      <a:lnTo>
                        <a:pt x="1491" y="668"/>
                      </a:lnTo>
                      <a:lnTo>
                        <a:pt x="1471" y="610"/>
                      </a:lnTo>
                      <a:lnTo>
                        <a:pt x="1446" y="555"/>
                      </a:lnTo>
                      <a:lnTo>
                        <a:pt x="1417" y="502"/>
                      </a:lnTo>
                      <a:lnTo>
                        <a:pt x="1382" y="453"/>
                      </a:lnTo>
                      <a:lnTo>
                        <a:pt x="1343" y="406"/>
                      </a:lnTo>
                      <a:lnTo>
                        <a:pt x="1302" y="364"/>
                      </a:lnTo>
                      <a:lnTo>
                        <a:pt x="1256" y="325"/>
                      </a:lnTo>
                      <a:lnTo>
                        <a:pt x="1206" y="291"/>
                      </a:lnTo>
                      <a:lnTo>
                        <a:pt x="1153" y="261"/>
                      </a:lnTo>
                      <a:lnTo>
                        <a:pt x="1097" y="237"/>
                      </a:lnTo>
                      <a:lnTo>
                        <a:pt x="1040" y="216"/>
                      </a:lnTo>
                      <a:lnTo>
                        <a:pt x="980" y="202"/>
                      </a:lnTo>
                      <a:lnTo>
                        <a:pt x="918" y="193"/>
                      </a:lnTo>
                      <a:lnTo>
                        <a:pt x="853" y="190"/>
                      </a:lnTo>
                      <a:close/>
                      <a:moveTo>
                        <a:pt x="853" y="0"/>
                      </a:moveTo>
                      <a:lnTo>
                        <a:pt x="927" y="3"/>
                      </a:lnTo>
                      <a:lnTo>
                        <a:pt x="999" y="12"/>
                      </a:lnTo>
                      <a:lnTo>
                        <a:pt x="1069" y="27"/>
                      </a:lnTo>
                      <a:lnTo>
                        <a:pt x="1137" y="48"/>
                      </a:lnTo>
                      <a:lnTo>
                        <a:pt x="1201" y="74"/>
                      </a:lnTo>
                      <a:lnTo>
                        <a:pt x="1265" y="105"/>
                      </a:lnTo>
                      <a:lnTo>
                        <a:pt x="1324" y="142"/>
                      </a:lnTo>
                      <a:lnTo>
                        <a:pt x="1380" y="181"/>
                      </a:lnTo>
                      <a:lnTo>
                        <a:pt x="1432" y="226"/>
                      </a:lnTo>
                      <a:lnTo>
                        <a:pt x="1481" y="275"/>
                      </a:lnTo>
                      <a:lnTo>
                        <a:pt x="1526" y="327"/>
                      </a:lnTo>
                      <a:lnTo>
                        <a:pt x="1567" y="384"/>
                      </a:lnTo>
                      <a:lnTo>
                        <a:pt x="1603" y="444"/>
                      </a:lnTo>
                      <a:lnTo>
                        <a:pt x="1633" y="506"/>
                      </a:lnTo>
                      <a:lnTo>
                        <a:pt x="1660" y="571"/>
                      </a:lnTo>
                      <a:lnTo>
                        <a:pt x="1680" y="639"/>
                      </a:lnTo>
                      <a:lnTo>
                        <a:pt x="1696" y="708"/>
                      </a:lnTo>
                      <a:lnTo>
                        <a:pt x="1705" y="781"/>
                      </a:lnTo>
                      <a:lnTo>
                        <a:pt x="1708" y="854"/>
                      </a:lnTo>
                      <a:lnTo>
                        <a:pt x="1705" y="928"/>
                      </a:lnTo>
                      <a:lnTo>
                        <a:pt x="1696" y="999"/>
                      </a:lnTo>
                      <a:lnTo>
                        <a:pt x="1680" y="1070"/>
                      </a:lnTo>
                      <a:lnTo>
                        <a:pt x="1660" y="1137"/>
                      </a:lnTo>
                      <a:lnTo>
                        <a:pt x="1633" y="1203"/>
                      </a:lnTo>
                      <a:lnTo>
                        <a:pt x="1603" y="1265"/>
                      </a:lnTo>
                      <a:lnTo>
                        <a:pt x="1567" y="1324"/>
                      </a:lnTo>
                      <a:lnTo>
                        <a:pt x="1526" y="1380"/>
                      </a:lnTo>
                      <a:lnTo>
                        <a:pt x="1481" y="1433"/>
                      </a:lnTo>
                      <a:lnTo>
                        <a:pt x="1432" y="1482"/>
                      </a:lnTo>
                      <a:lnTo>
                        <a:pt x="1380" y="1527"/>
                      </a:lnTo>
                      <a:lnTo>
                        <a:pt x="1324" y="1567"/>
                      </a:lnTo>
                      <a:lnTo>
                        <a:pt x="1265" y="1603"/>
                      </a:lnTo>
                      <a:lnTo>
                        <a:pt x="1201" y="1635"/>
                      </a:lnTo>
                      <a:lnTo>
                        <a:pt x="1137" y="1660"/>
                      </a:lnTo>
                      <a:lnTo>
                        <a:pt x="1069" y="1682"/>
                      </a:lnTo>
                      <a:lnTo>
                        <a:pt x="999" y="1697"/>
                      </a:lnTo>
                      <a:lnTo>
                        <a:pt x="927" y="1706"/>
                      </a:lnTo>
                      <a:lnTo>
                        <a:pt x="853" y="1709"/>
                      </a:lnTo>
                      <a:lnTo>
                        <a:pt x="780" y="1706"/>
                      </a:lnTo>
                      <a:lnTo>
                        <a:pt x="708" y="1697"/>
                      </a:lnTo>
                      <a:lnTo>
                        <a:pt x="638" y="1682"/>
                      </a:lnTo>
                      <a:lnTo>
                        <a:pt x="571" y="1660"/>
                      </a:lnTo>
                      <a:lnTo>
                        <a:pt x="505" y="1635"/>
                      </a:lnTo>
                      <a:lnTo>
                        <a:pt x="443" y="1603"/>
                      </a:lnTo>
                      <a:lnTo>
                        <a:pt x="384" y="1567"/>
                      </a:lnTo>
                      <a:lnTo>
                        <a:pt x="328" y="1527"/>
                      </a:lnTo>
                      <a:lnTo>
                        <a:pt x="275" y="1482"/>
                      </a:lnTo>
                      <a:lnTo>
                        <a:pt x="227" y="1433"/>
                      </a:lnTo>
                      <a:lnTo>
                        <a:pt x="182" y="1380"/>
                      </a:lnTo>
                      <a:lnTo>
                        <a:pt x="141" y="1324"/>
                      </a:lnTo>
                      <a:lnTo>
                        <a:pt x="105" y="1265"/>
                      </a:lnTo>
                      <a:lnTo>
                        <a:pt x="73" y="1203"/>
                      </a:lnTo>
                      <a:lnTo>
                        <a:pt x="48" y="1137"/>
                      </a:lnTo>
                      <a:lnTo>
                        <a:pt x="27" y="1070"/>
                      </a:lnTo>
                      <a:lnTo>
                        <a:pt x="12" y="999"/>
                      </a:lnTo>
                      <a:lnTo>
                        <a:pt x="3" y="928"/>
                      </a:lnTo>
                      <a:lnTo>
                        <a:pt x="0" y="854"/>
                      </a:lnTo>
                      <a:lnTo>
                        <a:pt x="3" y="781"/>
                      </a:lnTo>
                      <a:lnTo>
                        <a:pt x="12" y="708"/>
                      </a:lnTo>
                      <a:lnTo>
                        <a:pt x="27" y="639"/>
                      </a:lnTo>
                      <a:lnTo>
                        <a:pt x="48" y="571"/>
                      </a:lnTo>
                      <a:lnTo>
                        <a:pt x="73" y="506"/>
                      </a:lnTo>
                      <a:lnTo>
                        <a:pt x="105" y="444"/>
                      </a:lnTo>
                      <a:lnTo>
                        <a:pt x="141" y="384"/>
                      </a:lnTo>
                      <a:lnTo>
                        <a:pt x="182" y="327"/>
                      </a:lnTo>
                      <a:lnTo>
                        <a:pt x="227" y="275"/>
                      </a:lnTo>
                      <a:lnTo>
                        <a:pt x="275" y="226"/>
                      </a:lnTo>
                      <a:lnTo>
                        <a:pt x="328" y="181"/>
                      </a:lnTo>
                      <a:lnTo>
                        <a:pt x="384" y="142"/>
                      </a:lnTo>
                      <a:lnTo>
                        <a:pt x="443" y="105"/>
                      </a:lnTo>
                      <a:lnTo>
                        <a:pt x="505" y="74"/>
                      </a:lnTo>
                      <a:lnTo>
                        <a:pt x="571" y="48"/>
                      </a:lnTo>
                      <a:lnTo>
                        <a:pt x="638" y="27"/>
                      </a:lnTo>
                      <a:lnTo>
                        <a:pt x="708" y="12"/>
                      </a:lnTo>
                      <a:lnTo>
                        <a:pt x="780" y="3"/>
                      </a:lnTo>
                      <a:lnTo>
                        <a:pt x="853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8" name="Group 57"/>
              <p:cNvGrpSpPr/>
              <p:nvPr/>
            </p:nvGrpSpPr>
            <p:grpSpPr>
              <a:xfrm>
                <a:off x="9714439" y="2829121"/>
                <a:ext cx="679496" cy="679496"/>
                <a:chOff x="10996613" y="1925638"/>
                <a:chExt cx="534987" cy="534988"/>
              </a:xfrm>
              <a:solidFill>
                <a:schemeClr val="bg1"/>
              </a:solidFill>
            </p:grpSpPr>
            <p:sp>
              <p:nvSpPr>
                <p:cNvPr id="59" name="Freeform 6"/>
                <p:cNvSpPr>
                  <a:spLocks noEditPoints="1"/>
                </p:cNvSpPr>
                <p:nvPr/>
              </p:nvSpPr>
              <p:spPr bwMode="auto">
                <a:xfrm>
                  <a:off x="10996613" y="1925638"/>
                  <a:ext cx="534987" cy="534988"/>
                </a:xfrm>
                <a:custGeom>
                  <a:gdLst>
                    <a:gd fmla="*/ 1446 w 3370" name="T0"/>
                    <a:gd fmla="*/ 543 h 3371" name="T1"/>
                    <a:gd fmla="*/ 1099 w 3370" name="T2"/>
                    <a:gd fmla="*/ 703 h 3371" name="T3"/>
                    <a:gd fmla="*/ 750 w 3370" name="T4"/>
                    <a:gd fmla="*/ 523 h 3371" name="T5"/>
                    <a:gd fmla="*/ 518 w 3370" name="T6"/>
                    <a:gd fmla="*/ 737 h 3371" name="T7"/>
                    <a:gd fmla="*/ 710 w 3370" name="T8"/>
                    <a:gd fmla="*/ 1069 h 3371" name="T9"/>
                    <a:gd fmla="*/ 568 w 3370" name="T10"/>
                    <a:gd fmla="*/ 1428 h 3371" name="T11"/>
                    <a:gd fmla="*/ 192 w 3370" name="T12"/>
                    <a:gd fmla="*/ 1536 h 3371" name="T13"/>
                    <a:gd fmla="*/ 524 w 3370" name="T14"/>
                    <a:gd fmla="*/ 1916 h 3371" name="T15"/>
                    <a:gd fmla="*/ 665 w 3370" name="T16"/>
                    <a:gd fmla="*/ 2204 h 3371" name="T17"/>
                    <a:gd fmla="*/ 526 w 3370" name="T18"/>
                    <a:gd fmla="*/ 2621 h 3371" name="T19"/>
                    <a:gd fmla="*/ 749 w 3370" name="T20"/>
                    <a:gd fmla="*/ 2861 h 3371" name="T21"/>
                    <a:gd fmla="*/ 1044 w 3370" name="T22"/>
                    <a:gd fmla="*/ 2666 h 3371" name="T23"/>
                    <a:gd fmla="*/ 1325 w 3370" name="T24"/>
                    <a:gd fmla="*/ 2773 h 3371" name="T25"/>
                    <a:gd fmla="*/ 1519 w 3370" name="T26"/>
                    <a:gd fmla="*/ 3167 h 3371" name="T27"/>
                    <a:gd fmla="*/ 1851 w 3370" name="T28"/>
                    <a:gd fmla="*/ 3167 h 3371" name="T29"/>
                    <a:gd fmla="*/ 2048 w 3370" name="T30"/>
                    <a:gd fmla="*/ 2773 h 3371" name="T31"/>
                    <a:gd fmla="*/ 2351 w 3370" name="T32"/>
                    <a:gd fmla="*/ 2666 h 3371" name="T33"/>
                    <a:gd fmla="*/ 2631 w 3370" name="T34"/>
                    <a:gd fmla="*/ 2854 h 3371" name="T35"/>
                    <a:gd fmla="*/ 2676 w 3370" name="T36"/>
                    <a:gd fmla="*/ 2370 h 3371" name="T37"/>
                    <a:gd fmla="*/ 2743 w 3370" name="T38"/>
                    <a:gd fmla="*/ 2123 h 3371" name="T39"/>
                    <a:gd fmla="*/ 2870 w 3370" name="T40"/>
                    <a:gd fmla="*/ 1902 h 3371" name="T41"/>
                    <a:gd fmla="*/ 3181 w 3370" name="T42"/>
                    <a:gd fmla="*/ 1529 h 3371" name="T43"/>
                    <a:gd fmla="*/ 2803 w 3370" name="T44"/>
                    <a:gd fmla="*/ 1421 h 3371" name="T45"/>
                    <a:gd fmla="*/ 2659 w 3370" name="T46"/>
                    <a:gd fmla="*/ 1063 h 3371" name="T47"/>
                    <a:gd fmla="*/ 2849 w 3370" name="T48"/>
                    <a:gd fmla="*/ 732 h 3371" name="T49"/>
                    <a:gd fmla="*/ 2618 w 3370" name="T50"/>
                    <a:gd fmla="*/ 519 h 3371" name="T51"/>
                    <a:gd fmla="*/ 2268 w 3370" name="T52"/>
                    <a:gd fmla="*/ 700 h 3371" name="T53"/>
                    <a:gd fmla="*/ 1913 w 3370" name="T54"/>
                    <a:gd fmla="*/ 540 h 3371" name="T55"/>
                    <a:gd fmla="*/ 1532 w 3370" name="T56"/>
                    <a:gd fmla="*/ 189 h 3371" name="T57"/>
                    <a:gd fmla="*/ 1973 w 3370" name="T58"/>
                    <a:gd fmla="*/ 60 h 3371" name="T59"/>
                    <a:gd fmla="*/ 2233 w 3370" name="T60"/>
                    <a:gd fmla="*/ 468 h 3371" name="T61"/>
                    <a:gd fmla="*/ 2659 w 3370" name="T62"/>
                    <a:gd fmla="*/ 331 h 3371" name="T63"/>
                    <a:gd fmla="*/ 3022 w 3370" name="T64"/>
                    <a:gd fmla="*/ 652 h 3371" name="T65"/>
                    <a:gd fmla="*/ 3005 w 3370" name="T66"/>
                    <a:gd fmla="*/ 868 h 3371" name="T67"/>
                    <a:gd fmla="*/ 3260 w 3370" name="T68"/>
                    <a:gd fmla="*/ 1353 h 3371" name="T69"/>
                    <a:gd fmla="*/ 3370 w 3370" name="T70"/>
                    <a:gd fmla="*/ 1537 h 3371" name="T71"/>
                    <a:gd fmla="*/ 3286 w 3370" name="T72"/>
                    <a:gd fmla="*/ 2001 h 3371" name="T73"/>
                    <a:gd fmla="*/ 2865 w 3370" name="T74"/>
                    <a:gd fmla="*/ 2309 h 3371" name="T75"/>
                    <a:gd fmla="*/ 3033 w 3370" name="T76"/>
                    <a:gd fmla="*/ 2690 h 3371" name="T77"/>
                    <a:gd fmla="*/ 2689 w 3370" name="T78"/>
                    <a:gd fmla="*/ 3034 h 3371" name="T79"/>
                    <a:gd fmla="*/ 2309 w 3370" name="T80"/>
                    <a:gd fmla="*/ 2866 h 3371" name="T81"/>
                    <a:gd fmla="*/ 2001 w 3370" name="T82"/>
                    <a:gd fmla="*/ 3287 h 3371" name="T83"/>
                    <a:gd fmla="*/ 1536 w 3370" name="T84"/>
                    <a:gd fmla="*/ 3371 h 3371" name="T85"/>
                    <a:gd fmla="*/ 1352 w 3370" name="T86"/>
                    <a:gd fmla="*/ 3260 h 3371" name="T87"/>
                    <a:gd fmla="*/ 871 w 3370" name="T88"/>
                    <a:gd fmla="*/ 3010 h 3371" name="T89"/>
                    <a:gd fmla="*/ 656 w 3370" name="T90"/>
                    <a:gd fmla="*/ 3026 h 3371" name="T91"/>
                    <a:gd fmla="*/ 335 w 3370" name="T92"/>
                    <a:gd fmla="*/ 2663 h 3371" name="T93"/>
                    <a:gd fmla="*/ 473 w 3370" name="T94"/>
                    <a:gd fmla="*/ 2242 h 3371" name="T95"/>
                    <a:gd fmla="*/ 60 w 3370" name="T96"/>
                    <a:gd fmla="*/ 1988 h 3371" name="T97"/>
                    <a:gd fmla="*/ 3 w 3370" name="T98"/>
                    <a:gd fmla="*/ 1511 h 3371" name="T99"/>
                    <a:gd fmla="*/ 141 w 3370" name="T100"/>
                    <a:gd fmla="*/ 1347 h 3371" name="T101"/>
                    <a:gd fmla="*/ 344 w 3370" name="T102"/>
                    <a:gd fmla="*/ 843 h 3371" name="T103"/>
                    <a:gd fmla="*/ 361 w 3370" name="T104"/>
                    <a:gd fmla="*/ 629 h 3371" name="T105"/>
                    <a:gd fmla="*/ 741 w 3370" name="T106"/>
                    <a:gd fmla="*/ 332 h 3371" name="T107"/>
                    <a:gd fmla="*/ 1206 w 3370" name="T108"/>
                    <a:gd fmla="*/ 440 h 3371" name="T109"/>
                    <a:gd fmla="*/ 1409 w 3370" name="T110"/>
                    <a:gd fmla="*/ 40 h 3371" name="T11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b="b" l="0" r="r" t="0"/>
                  <a:pathLst>
                    <a:path h="3370" w="3370">
                      <a:moveTo>
                        <a:pt x="1532" y="189"/>
                      </a:moveTo>
                      <a:lnTo>
                        <a:pt x="1524" y="192"/>
                      </a:lnTo>
                      <a:lnTo>
                        <a:pt x="1518" y="198"/>
                      </a:lnTo>
                      <a:lnTo>
                        <a:pt x="1513" y="205"/>
                      </a:lnTo>
                      <a:lnTo>
                        <a:pt x="1463" y="503"/>
                      </a:lnTo>
                      <a:lnTo>
                        <a:pt x="1457" y="524"/>
                      </a:lnTo>
                      <a:lnTo>
                        <a:pt x="1446" y="543"/>
                      </a:lnTo>
                      <a:lnTo>
                        <a:pt x="1432" y="558"/>
                      </a:lnTo>
                      <a:lnTo>
                        <a:pt x="1414" y="571"/>
                      </a:lnTo>
                      <a:lnTo>
                        <a:pt x="1394" y="579"/>
                      </a:lnTo>
                      <a:lnTo>
                        <a:pt x="1317" y="602"/>
                      </a:lnTo>
                      <a:lnTo>
                        <a:pt x="1242" y="631"/>
                      </a:lnTo>
                      <a:lnTo>
                        <a:pt x="1169" y="665"/>
                      </a:lnTo>
                      <a:lnTo>
                        <a:pt x="1099" y="703"/>
                      </a:lnTo>
                      <a:lnTo>
                        <a:pt x="1079" y="712"/>
                      </a:lnTo>
                      <a:lnTo>
                        <a:pt x="1058" y="716"/>
                      </a:lnTo>
                      <a:lnTo>
                        <a:pt x="1036" y="715"/>
                      </a:lnTo>
                      <a:lnTo>
                        <a:pt x="1015" y="710"/>
                      </a:lnTo>
                      <a:lnTo>
                        <a:pt x="995" y="699"/>
                      </a:lnTo>
                      <a:lnTo>
                        <a:pt x="753" y="525"/>
                      </a:lnTo>
                      <a:lnTo>
                        <a:pt x="750" y="523"/>
                      </a:lnTo>
                      <a:lnTo>
                        <a:pt x="745" y="522"/>
                      </a:lnTo>
                      <a:lnTo>
                        <a:pt x="741" y="522"/>
                      </a:lnTo>
                      <a:lnTo>
                        <a:pt x="738" y="522"/>
                      </a:lnTo>
                      <a:lnTo>
                        <a:pt x="735" y="523"/>
                      </a:lnTo>
                      <a:lnTo>
                        <a:pt x="732" y="524"/>
                      </a:lnTo>
                      <a:lnTo>
                        <a:pt x="728" y="527"/>
                      </a:lnTo>
                      <a:lnTo>
                        <a:pt x="518" y="737"/>
                      </a:lnTo>
                      <a:lnTo>
                        <a:pt x="514" y="745"/>
                      </a:lnTo>
                      <a:lnTo>
                        <a:pt x="513" y="754"/>
                      </a:lnTo>
                      <a:lnTo>
                        <a:pt x="516" y="762"/>
                      </a:lnTo>
                      <a:lnTo>
                        <a:pt x="691" y="1008"/>
                      </a:lnTo>
                      <a:lnTo>
                        <a:pt x="702" y="1027"/>
                      </a:lnTo>
                      <a:lnTo>
                        <a:pt x="709" y="1048"/>
                      </a:lnTo>
                      <a:lnTo>
                        <a:pt x="710" y="1069"/>
                      </a:lnTo>
                      <a:lnTo>
                        <a:pt x="706" y="1091"/>
                      </a:lnTo>
                      <a:lnTo>
                        <a:pt x="696" y="1111"/>
                      </a:lnTo>
                      <a:lnTo>
                        <a:pt x="658" y="1181"/>
                      </a:lnTo>
                      <a:lnTo>
                        <a:pt x="626" y="1255"/>
                      </a:lnTo>
                      <a:lnTo>
                        <a:pt x="598" y="1329"/>
                      </a:lnTo>
                      <a:lnTo>
                        <a:pt x="576" y="1406"/>
                      </a:lnTo>
                      <a:lnTo>
                        <a:pt x="568" y="1428"/>
                      </a:lnTo>
                      <a:lnTo>
                        <a:pt x="556" y="1445"/>
                      </a:lnTo>
                      <a:lnTo>
                        <a:pt x="540" y="1460"/>
                      </a:lnTo>
                      <a:lnTo>
                        <a:pt x="521" y="1471"/>
                      </a:lnTo>
                      <a:lnTo>
                        <a:pt x="500" y="1477"/>
                      </a:lnTo>
                      <a:lnTo>
                        <a:pt x="206" y="1526"/>
                      </a:lnTo>
                      <a:lnTo>
                        <a:pt x="198" y="1529"/>
                      </a:lnTo>
                      <a:lnTo>
                        <a:pt x="192" y="1536"/>
                      </a:lnTo>
                      <a:lnTo>
                        <a:pt x="190" y="1545"/>
                      </a:lnTo>
                      <a:lnTo>
                        <a:pt x="190" y="1841"/>
                      </a:lnTo>
                      <a:lnTo>
                        <a:pt x="192" y="1850"/>
                      </a:lnTo>
                      <a:lnTo>
                        <a:pt x="198" y="1856"/>
                      </a:lnTo>
                      <a:lnTo>
                        <a:pt x="206" y="1859"/>
                      </a:lnTo>
                      <a:lnTo>
                        <a:pt x="504" y="1910"/>
                      </a:lnTo>
                      <a:lnTo>
                        <a:pt x="524" y="1916"/>
                      </a:lnTo>
                      <a:lnTo>
                        <a:pt x="544" y="1927"/>
                      </a:lnTo>
                      <a:lnTo>
                        <a:pt x="559" y="1942"/>
                      </a:lnTo>
                      <a:lnTo>
                        <a:pt x="571" y="1959"/>
                      </a:lnTo>
                      <a:lnTo>
                        <a:pt x="580" y="1980"/>
                      </a:lnTo>
                      <a:lnTo>
                        <a:pt x="602" y="2057"/>
                      </a:lnTo>
                      <a:lnTo>
                        <a:pt x="631" y="2131"/>
                      </a:lnTo>
                      <a:lnTo>
                        <a:pt x="665" y="2204"/>
                      </a:lnTo>
                      <a:lnTo>
                        <a:pt x="703" y="2274"/>
                      </a:lnTo>
                      <a:lnTo>
                        <a:pt x="713" y="2294"/>
                      </a:lnTo>
                      <a:lnTo>
                        <a:pt x="717" y="2316"/>
                      </a:lnTo>
                      <a:lnTo>
                        <a:pt x="716" y="2337"/>
                      </a:lnTo>
                      <a:lnTo>
                        <a:pt x="710" y="2359"/>
                      </a:lnTo>
                      <a:lnTo>
                        <a:pt x="699" y="2378"/>
                      </a:lnTo>
                      <a:lnTo>
                        <a:pt x="526" y="2621"/>
                      </a:lnTo>
                      <a:lnTo>
                        <a:pt x="523" y="2629"/>
                      </a:lnTo>
                      <a:lnTo>
                        <a:pt x="524" y="2637"/>
                      </a:lnTo>
                      <a:lnTo>
                        <a:pt x="528" y="2646"/>
                      </a:lnTo>
                      <a:lnTo>
                        <a:pt x="738" y="2855"/>
                      </a:lnTo>
                      <a:lnTo>
                        <a:pt x="741" y="2858"/>
                      </a:lnTo>
                      <a:lnTo>
                        <a:pt x="745" y="2860"/>
                      </a:lnTo>
                      <a:lnTo>
                        <a:pt x="749" y="2861"/>
                      </a:lnTo>
                      <a:lnTo>
                        <a:pt x="752" y="2861"/>
                      </a:lnTo>
                      <a:lnTo>
                        <a:pt x="755" y="2861"/>
                      </a:lnTo>
                      <a:lnTo>
                        <a:pt x="759" y="2859"/>
                      </a:lnTo>
                      <a:lnTo>
                        <a:pt x="762" y="2858"/>
                      </a:lnTo>
                      <a:lnTo>
                        <a:pt x="1009" y="2681"/>
                      </a:lnTo>
                      <a:lnTo>
                        <a:pt x="1026" y="2672"/>
                      </a:lnTo>
                      <a:lnTo>
                        <a:pt x="1044" y="2666"/>
                      </a:lnTo>
                      <a:lnTo>
                        <a:pt x="1063" y="2664"/>
                      </a:lnTo>
                      <a:lnTo>
                        <a:pt x="1079" y="2666"/>
                      </a:lnTo>
                      <a:lnTo>
                        <a:pt x="1096" y="2670"/>
                      </a:lnTo>
                      <a:lnTo>
                        <a:pt x="1111" y="2677"/>
                      </a:lnTo>
                      <a:lnTo>
                        <a:pt x="1181" y="2713"/>
                      </a:lnTo>
                      <a:lnTo>
                        <a:pt x="1252" y="2746"/>
                      </a:lnTo>
                      <a:lnTo>
                        <a:pt x="1325" y="2773"/>
                      </a:lnTo>
                      <a:lnTo>
                        <a:pt x="1400" y="2795"/>
                      </a:lnTo>
                      <a:lnTo>
                        <a:pt x="1420" y="2803"/>
                      </a:lnTo>
                      <a:lnTo>
                        <a:pt x="1438" y="2816"/>
                      </a:lnTo>
                      <a:lnTo>
                        <a:pt x="1453" y="2831"/>
                      </a:lnTo>
                      <a:lnTo>
                        <a:pt x="1463" y="2849"/>
                      </a:lnTo>
                      <a:lnTo>
                        <a:pt x="1469" y="2871"/>
                      </a:lnTo>
                      <a:lnTo>
                        <a:pt x="1519" y="3167"/>
                      </a:lnTo>
                      <a:lnTo>
                        <a:pt x="1522" y="3175"/>
                      </a:lnTo>
                      <a:lnTo>
                        <a:pt x="1529" y="3180"/>
                      </a:lnTo>
                      <a:lnTo>
                        <a:pt x="1537" y="3182"/>
                      </a:lnTo>
                      <a:lnTo>
                        <a:pt x="1834" y="3182"/>
                      </a:lnTo>
                      <a:lnTo>
                        <a:pt x="1842" y="3180"/>
                      </a:lnTo>
                      <a:lnTo>
                        <a:pt x="1848" y="3175"/>
                      </a:lnTo>
                      <a:lnTo>
                        <a:pt x="1851" y="3167"/>
                      </a:lnTo>
                      <a:lnTo>
                        <a:pt x="1902" y="2871"/>
                      </a:lnTo>
                      <a:lnTo>
                        <a:pt x="1908" y="2850"/>
                      </a:lnTo>
                      <a:lnTo>
                        <a:pt x="1918" y="2831"/>
                      </a:lnTo>
                      <a:lnTo>
                        <a:pt x="1932" y="2816"/>
                      </a:lnTo>
                      <a:lnTo>
                        <a:pt x="1951" y="2803"/>
                      </a:lnTo>
                      <a:lnTo>
                        <a:pt x="1971" y="2795"/>
                      </a:lnTo>
                      <a:lnTo>
                        <a:pt x="2048" y="2773"/>
                      </a:lnTo>
                      <a:lnTo>
                        <a:pt x="2123" y="2745"/>
                      </a:lnTo>
                      <a:lnTo>
                        <a:pt x="2196" y="2711"/>
                      </a:lnTo>
                      <a:lnTo>
                        <a:pt x="2266" y="2672"/>
                      </a:lnTo>
                      <a:lnTo>
                        <a:pt x="2287" y="2664"/>
                      </a:lnTo>
                      <a:lnTo>
                        <a:pt x="2308" y="2660"/>
                      </a:lnTo>
                      <a:lnTo>
                        <a:pt x="2330" y="2661"/>
                      </a:lnTo>
                      <a:lnTo>
                        <a:pt x="2351" y="2666"/>
                      </a:lnTo>
                      <a:lnTo>
                        <a:pt x="2370" y="2677"/>
                      </a:lnTo>
                      <a:lnTo>
                        <a:pt x="2614" y="2850"/>
                      </a:lnTo>
                      <a:lnTo>
                        <a:pt x="2617" y="2853"/>
                      </a:lnTo>
                      <a:lnTo>
                        <a:pt x="2620" y="2854"/>
                      </a:lnTo>
                      <a:lnTo>
                        <a:pt x="2625" y="2855"/>
                      </a:lnTo>
                      <a:lnTo>
                        <a:pt x="2628" y="2855"/>
                      </a:lnTo>
                      <a:lnTo>
                        <a:pt x="2631" y="2854"/>
                      </a:lnTo>
                      <a:lnTo>
                        <a:pt x="2635" y="2851"/>
                      </a:lnTo>
                      <a:lnTo>
                        <a:pt x="2638" y="2848"/>
                      </a:lnTo>
                      <a:lnTo>
                        <a:pt x="2848" y="2638"/>
                      </a:lnTo>
                      <a:lnTo>
                        <a:pt x="2853" y="2631"/>
                      </a:lnTo>
                      <a:lnTo>
                        <a:pt x="2853" y="2623"/>
                      </a:lnTo>
                      <a:lnTo>
                        <a:pt x="2850" y="2615"/>
                      </a:lnTo>
                      <a:lnTo>
                        <a:pt x="2676" y="2370"/>
                      </a:lnTo>
                      <a:lnTo>
                        <a:pt x="2665" y="2351"/>
                      </a:lnTo>
                      <a:lnTo>
                        <a:pt x="2659" y="2329"/>
                      </a:lnTo>
                      <a:lnTo>
                        <a:pt x="2659" y="2308"/>
                      </a:lnTo>
                      <a:lnTo>
                        <a:pt x="2663" y="2286"/>
                      </a:lnTo>
                      <a:lnTo>
                        <a:pt x="2672" y="2267"/>
                      </a:lnTo>
                      <a:lnTo>
                        <a:pt x="2711" y="2196"/>
                      </a:lnTo>
                      <a:lnTo>
                        <a:pt x="2743" y="2123"/>
                      </a:lnTo>
                      <a:lnTo>
                        <a:pt x="2772" y="2048"/>
                      </a:lnTo>
                      <a:lnTo>
                        <a:pt x="2794" y="1972"/>
                      </a:lnTo>
                      <a:lnTo>
                        <a:pt x="2803" y="1951"/>
                      </a:lnTo>
                      <a:lnTo>
                        <a:pt x="2814" y="1933"/>
                      </a:lnTo>
                      <a:lnTo>
                        <a:pt x="2830" y="1918"/>
                      </a:lnTo>
                      <a:lnTo>
                        <a:pt x="2849" y="1908"/>
                      </a:lnTo>
                      <a:lnTo>
                        <a:pt x="2870" y="1902"/>
                      </a:lnTo>
                      <a:lnTo>
                        <a:pt x="3166" y="1852"/>
                      </a:lnTo>
                      <a:lnTo>
                        <a:pt x="3174" y="1849"/>
                      </a:lnTo>
                      <a:lnTo>
                        <a:pt x="3180" y="1843"/>
                      </a:lnTo>
                      <a:lnTo>
                        <a:pt x="3182" y="1834"/>
                      </a:lnTo>
                      <a:lnTo>
                        <a:pt x="3183" y="1834"/>
                      </a:lnTo>
                      <a:lnTo>
                        <a:pt x="3183" y="1537"/>
                      </a:lnTo>
                      <a:lnTo>
                        <a:pt x="3181" y="1529"/>
                      </a:lnTo>
                      <a:lnTo>
                        <a:pt x="3175" y="1523"/>
                      </a:lnTo>
                      <a:lnTo>
                        <a:pt x="3167" y="1519"/>
                      </a:lnTo>
                      <a:lnTo>
                        <a:pt x="2871" y="1469"/>
                      </a:lnTo>
                      <a:lnTo>
                        <a:pt x="2850" y="1464"/>
                      </a:lnTo>
                      <a:lnTo>
                        <a:pt x="2831" y="1452"/>
                      </a:lnTo>
                      <a:lnTo>
                        <a:pt x="2815" y="1438"/>
                      </a:lnTo>
                      <a:lnTo>
                        <a:pt x="2803" y="1421"/>
                      </a:lnTo>
                      <a:lnTo>
                        <a:pt x="2796" y="1399"/>
                      </a:lnTo>
                      <a:lnTo>
                        <a:pt x="2773" y="1322"/>
                      </a:lnTo>
                      <a:lnTo>
                        <a:pt x="2744" y="1248"/>
                      </a:lnTo>
                      <a:lnTo>
                        <a:pt x="2712" y="1175"/>
                      </a:lnTo>
                      <a:lnTo>
                        <a:pt x="2673" y="1104"/>
                      </a:lnTo>
                      <a:lnTo>
                        <a:pt x="2663" y="1085"/>
                      </a:lnTo>
                      <a:lnTo>
                        <a:pt x="2659" y="1063"/>
                      </a:lnTo>
                      <a:lnTo>
                        <a:pt x="2660" y="1042"/>
                      </a:lnTo>
                      <a:lnTo>
                        <a:pt x="2666" y="1020"/>
                      </a:lnTo>
                      <a:lnTo>
                        <a:pt x="2677" y="1001"/>
                      </a:lnTo>
                      <a:lnTo>
                        <a:pt x="2851" y="757"/>
                      </a:lnTo>
                      <a:lnTo>
                        <a:pt x="2854" y="749"/>
                      </a:lnTo>
                      <a:lnTo>
                        <a:pt x="2853" y="740"/>
                      </a:lnTo>
                      <a:lnTo>
                        <a:pt x="2849" y="732"/>
                      </a:lnTo>
                      <a:lnTo>
                        <a:pt x="2639" y="522"/>
                      </a:lnTo>
                      <a:lnTo>
                        <a:pt x="2635" y="520"/>
                      </a:lnTo>
                      <a:lnTo>
                        <a:pt x="2632" y="518"/>
                      </a:lnTo>
                      <a:lnTo>
                        <a:pt x="2629" y="517"/>
                      </a:lnTo>
                      <a:lnTo>
                        <a:pt x="2626" y="517"/>
                      </a:lnTo>
                      <a:lnTo>
                        <a:pt x="2622" y="517"/>
                      </a:lnTo>
                      <a:lnTo>
                        <a:pt x="2618" y="519"/>
                      </a:lnTo>
                      <a:lnTo>
                        <a:pt x="2615" y="520"/>
                      </a:lnTo>
                      <a:lnTo>
                        <a:pt x="2372" y="695"/>
                      </a:lnTo>
                      <a:lnTo>
                        <a:pt x="2352" y="706"/>
                      </a:lnTo>
                      <a:lnTo>
                        <a:pt x="2332" y="712"/>
                      </a:lnTo>
                      <a:lnTo>
                        <a:pt x="2310" y="713"/>
                      </a:lnTo>
                      <a:lnTo>
                        <a:pt x="2289" y="709"/>
                      </a:lnTo>
                      <a:lnTo>
                        <a:pt x="2268" y="700"/>
                      </a:lnTo>
                      <a:lnTo>
                        <a:pt x="2196" y="661"/>
                      </a:lnTo>
                      <a:lnTo>
                        <a:pt x="2122" y="627"/>
                      </a:lnTo>
                      <a:lnTo>
                        <a:pt x="2045" y="598"/>
                      </a:lnTo>
                      <a:lnTo>
                        <a:pt x="1966" y="576"/>
                      </a:lnTo>
                      <a:lnTo>
                        <a:pt x="1946" y="567"/>
                      </a:lnTo>
                      <a:lnTo>
                        <a:pt x="1928" y="555"/>
                      </a:lnTo>
                      <a:lnTo>
                        <a:pt x="1913" y="540"/>
                      </a:lnTo>
                      <a:lnTo>
                        <a:pt x="1903" y="520"/>
                      </a:lnTo>
                      <a:lnTo>
                        <a:pt x="1896" y="499"/>
                      </a:lnTo>
                      <a:lnTo>
                        <a:pt x="1847" y="205"/>
                      </a:lnTo>
                      <a:lnTo>
                        <a:pt x="1843" y="198"/>
                      </a:lnTo>
                      <a:lnTo>
                        <a:pt x="1837" y="192"/>
                      </a:lnTo>
                      <a:lnTo>
                        <a:pt x="1829" y="189"/>
                      </a:lnTo>
                      <a:lnTo>
                        <a:pt x="1532" y="189"/>
                      </a:lnTo>
                      <a:close/>
                      <a:moveTo>
                        <a:pt x="1531" y="0"/>
                      </a:moveTo>
                      <a:lnTo>
                        <a:pt x="1827" y="0"/>
                      </a:lnTo>
                      <a:lnTo>
                        <a:pt x="1861" y="3"/>
                      </a:lnTo>
                      <a:lnTo>
                        <a:pt x="1892" y="10"/>
                      </a:lnTo>
                      <a:lnTo>
                        <a:pt x="1922" y="24"/>
                      </a:lnTo>
                      <a:lnTo>
                        <a:pt x="1950" y="40"/>
                      </a:lnTo>
                      <a:lnTo>
                        <a:pt x="1973" y="60"/>
                      </a:lnTo>
                      <a:lnTo>
                        <a:pt x="1995" y="84"/>
                      </a:lnTo>
                      <a:lnTo>
                        <a:pt x="2012" y="112"/>
                      </a:lnTo>
                      <a:lnTo>
                        <a:pt x="2024" y="141"/>
                      </a:lnTo>
                      <a:lnTo>
                        <a:pt x="2033" y="174"/>
                      </a:lnTo>
                      <a:lnTo>
                        <a:pt x="2073" y="408"/>
                      </a:lnTo>
                      <a:lnTo>
                        <a:pt x="2153" y="435"/>
                      </a:lnTo>
                      <a:lnTo>
                        <a:pt x="2233" y="468"/>
                      </a:lnTo>
                      <a:lnTo>
                        <a:pt x="2310" y="506"/>
                      </a:lnTo>
                      <a:lnTo>
                        <a:pt x="2506" y="367"/>
                      </a:lnTo>
                      <a:lnTo>
                        <a:pt x="2533" y="349"/>
                      </a:lnTo>
                      <a:lnTo>
                        <a:pt x="2563" y="338"/>
                      </a:lnTo>
                      <a:lnTo>
                        <a:pt x="2594" y="330"/>
                      </a:lnTo>
                      <a:lnTo>
                        <a:pt x="2627" y="328"/>
                      </a:lnTo>
                      <a:lnTo>
                        <a:pt x="2659" y="331"/>
                      </a:lnTo>
                      <a:lnTo>
                        <a:pt x="2691" y="338"/>
                      </a:lnTo>
                      <a:lnTo>
                        <a:pt x="2721" y="350"/>
                      </a:lnTo>
                      <a:lnTo>
                        <a:pt x="2748" y="368"/>
                      </a:lnTo>
                      <a:lnTo>
                        <a:pt x="2773" y="389"/>
                      </a:lnTo>
                      <a:lnTo>
                        <a:pt x="2983" y="599"/>
                      </a:lnTo>
                      <a:lnTo>
                        <a:pt x="3005" y="624"/>
                      </a:lnTo>
                      <a:lnTo>
                        <a:pt x="3022" y="652"/>
                      </a:lnTo>
                      <a:lnTo>
                        <a:pt x="3034" y="682"/>
                      </a:lnTo>
                      <a:lnTo>
                        <a:pt x="3042" y="713"/>
                      </a:lnTo>
                      <a:lnTo>
                        <a:pt x="3044" y="745"/>
                      </a:lnTo>
                      <a:lnTo>
                        <a:pt x="3042" y="776"/>
                      </a:lnTo>
                      <a:lnTo>
                        <a:pt x="3035" y="808"/>
                      </a:lnTo>
                      <a:lnTo>
                        <a:pt x="3023" y="839"/>
                      </a:lnTo>
                      <a:lnTo>
                        <a:pt x="3005" y="868"/>
                      </a:lnTo>
                      <a:lnTo>
                        <a:pt x="2866" y="1062"/>
                      </a:lnTo>
                      <a:lnTo>
                        <a:pt x="2903" y="1137"/>
                      </a:lnTo>
                      <a:lnTo>
                        <a:pt x="2935" y="1213"/>
                      </a:lnTo>
                      <a:lnTo>
                        <a:pt x="2961" y="1292"/>
                      </a:lnTo>
                      <a:lnTo>
                        <a:pt x="3198" y="1332"/>
                      </a:lnTo>
                      <a:lnTo>
                        <a:pt x="3231" y="1340"/>
                      </a:lnTo>
                      <a:lnTo>
                        <a:pt x="3260" y="1353"/>
                      </a:lnTo>
                      <a:lnTo>
                        <a:pt x="3288" y="1370"/>
                      </a:lnTo>
                      <a:lnTo>
                        <a:pt x="3312" y="1391"/>
                      </a:lnTo>
                      <a:lnTo>
                        <a:pt x="3332" y="1416"/>
                      </a:lnTo>
                      <a:lnTo>
                        <a:pt x="3348" y="1442"/>
                      </a:lnTo>
                      <a:lnTo>
                        <a:pt x="3361" y="1473"/>
                      </a:lnTo>
                      <a:lnTo>
                        <a:pt x="3368" y="1505"/>
                      </a:lnTo>
                      <a:lnTo>
                        <a:pt x="3370" y="1537"/>
                      </a:lnTo>
                      <a:lnTo>
                        <a:pt x="3370" y="1834"/>
                      </a:lnTo>
                      <a:lnTo>
                        <a:pt x="3368" y="1867"/>
                      </a:lnTo>
                      <a:lnTo>
                        <a:pt x="3360" y="1899"/>
                      </a:lnTo>
                      <a:lnTo>
                        <a:pt x="3347" y="1929"/>
                      </a:lnTo>
                      <a:lnTo>
                        <a:pt x="3331" y="1956"/>
                      </a:lnTo>
                      <a:lnTo>
                        <a:pt x="3311" y="1981"/>
                      </a:lnTo>
                      <a:lnTo>
                        <a:pt x="3286" y="2001"/>
                      </a:lnTo>
                      <a:lnTo>
                        <a:pt x="3259" y="2019"/>
                      </a:lnTo>
                      <a:lnTo>
                        <a:pt x="3229" y="2031"/>
                      </a:lnTo>
                      <a:lnTo>
                        <a:pt x="3197" y="2039"/>
                      </a:lnTo>
                      <a:lnTo>
                        <a:pt x="2960" y="2079"/>
                      </a:lnTo>
                      <a:lnTo>
                        <a:pt x="2934" y="2157"/>
                      </a:lnTo>
                      <a:lnTo>
                        <a:pt x="2901" y="2234"/>
                      </a:lnTo>
                      <a:lnTo>
                        <a:pt x="2865" y="2309"/>
                      </a:lnTo>
                      <a:lnTo>
                        <a:pt x="3004" y="2504"/>
                      </a:lnTo>
                      <a:lnTo>
                        <a:pt x="3022" y="2533"/>
                      </a:lnTo>
                      <a:lnTo>
                        <a:pt x="3033" y="2564"/>
                      </a:lnTo>
                      <a:lnTo>
                        <a:pt x="3040" y="2594"/>
                      </a:lnTo>
                      <a:lnTo>
                        <a:pt x="3043" y="2627"/>
                      </a:lnTo>
                      <a:lnTo>
                        <a:pt x="3040" y="2659"/>
                      </a:lnTo>
                      <a:lnTo>
                        <a:pt x="3033" y="2690"/>
                      </a:lnTo>
                      <a:lnTo>
                        <a:pt x="3021" y="2719"/>
                      </a:lnTo>
                      <a:lnTo>
                        <a:pt x="3003" y="2747"/>
                      </a:lnTo>
                      <a:lnTo>
                        <a:pt x="2982" y="2773"/>
                      </a:lnTo>
                      <a:lnTo>
                        <a:pt x="2772" y="2983"/>
                      </a:lnTo>
                      <a:lnTo>
                        <a:pt x="2746" y="3004"/>
                      </a:lnTo>
                      <a:lnTo>
                        <a:pt x="2719" y="3022"/>
                      </a:lnTo>
                      <a:lnTo>
                        <a:pt x="2689" y="3034"/>
                      </a:lnTo>
                      <a:lnTo>
                        <a:pt x="2657" y="3041"/>
                      </a:lnTo>
                      <a:lnTo>
                        <a:pt x="2625" y="3044"/>
                      </a:lnTo>
                      <a:lnTo>
                        <a:pt x="2593" y="3041"/>
                      </a:lnTo>
                      <a:lnTo>
                        <a:pt x="2561" y="3034"/>
                      </a:lnTo>
                      <a:lnTo>
                        <a:pt x="2531" y="3022"/>
                      </a:lnTo>
                      <a:lnTo>
                        <a:pt x="2504" y="3005"/>
                      </a:lnTo>
                      <a:lnTo>
                        <a:pt x="2309" y="2866"/>
                      </a:lnTo>
                      <a:lnTo>
                        <a:pt x="2234" y="2902"/>
                      </a:lnTo>
                      <a:lnTo>
                        <a:pt x="2158" y="2933"/>
                      </a:lnTo>
                      <a:lnTo>
                        <a:pt x="2079" y="2961"/>
                      </a:lnTo>
                      <a:lnTo>
                        <a:pt x="2039" y="3198"/>
                      </a:lnTo>
                      <a:lnTo>
                        <a:pt x="2031" y="3229"/>
                      </a:lnTo>
                      <a:lnTo>
                        <a:pt x="2018" y="3260"/>
                      </a:lnTo>
                      <a:lnTo>
                        <a:pt x="2001" y="3287"/>
                      </a:lnTo>
                      <a:lnTo>
                        <a:pt x="1980" y="3311"/>
                      </a:lnTo>
                      <a:lnTo>
                        <a:pt x="1956" y="3332"/>
                      </a:lnTo>
                      <a:lnTo>
                        <a:pt x="1928" y="3348"/>
                      </a:lnTo>
                      <a:lnTo>
                        <a:pt x="1898" y="3361"/>
                      </a:lnTo>
                      <a:lnTo>
                        <a:pt x="1867" y="3369"/>
                      </a:lnTo>
                      <a:lnTo>
                        <a:pt x="1834" y="3371"/>
                      </a:lnTo>
                      <a:lnTo>
                        <a:pt x="1536" y="3371"/>
                      </a:lnTo>
                      <a:lnTo>
                        <a:pt x="1503" y="3369"/>
                      </a:lnTo>
                      <a:lnTo>
                        <a:pt x="1471" y="3361"/>
                      </a:lnTo>
                      <a:lnTo>
                        <a:pt x="1442" y="3348"/>
                      </a:lnTo>
                      <a:lnTo>
                        <a:pt x="1414" y="3332"/>
                      </a:lnTo>
                      <a:lnTo>
                        <a:pt x="1390" y="3311"/>
                      </a:lnTo>
                      <a:lnTo>
                        <a:pt x="1369" y="3287"/>
                      </a:lnTo>
                      <a:lnTo>
                        <a:pt x="1352" y="3260"/>
                      </a:lnTo>
                      <a:lnTo>
                        <a:pt x="1339" y="3229"/>
                      </a:lnTo>
                      <a:lnTo>
                        <a:pt x="1331" y="3198"/>
                      </a:lnTo>
                      <a:lnTo>
                        <a:pt x="1291" y="2961"/>
                      </a:lnTo>
                      <a:lnTo>
                        <a:pt x="1215" y="2934"/>
                      </a:lnTo>
                      <a:lnTo>
                        <a:pt x="1141" y="2904"/>
                      </a:lnTo>
                      <a:lnTo>
                        <a:pt x="1069" y="2869"/>
                      </a:lnTo>
                      <a:lnTo>
                        <a:pt x="871" y="3010"/>
                      </a:lnTo>
                      <a:lnTo>
                        <a:pt x="844" y="3027"/>
                      </a:lnTo>
                      <a:lnTo>
                        <a:pt x="814" y="3039"/>
                      </a:lnTo>
                      <a:lnTo>
                        <a:pt x="783" y="3046"/>
                      </a:lnTo>
                      <a:lnTo>
                        <a:pt x="751" y="3049"/>
                      </a:lnTo>
                      <a:lnTo>
                        <a:pt x="718" y="3046"/>
                      </a:lnTo>
                      <a:lnTo>
                        <a:pt x="686" y="3039"/>
                      </a:lnTo>
                      <a:lnTo>
                        <a:pt x="656" y="3026"/>
                      </a:lnTo>
                      <a:lnTo>
                        <a:pt x="629" y="3009"/>
                      </a:lnTo>
                      <a:lnTo>
                        <a:pt x="603" y="2988"/>
                      </a:lnTo>
                      <a:lnTo>
                        <a:pt x="394" y="2778"/>
                      </a:lnTo>
                      <a:lnTo>
                        <a:pt x="372" y="2752"/>
                      </a:lnTo>
                      <a:lnTo>
                        <a:pt x="355" y="2724"/>
                      </a:lnTo>
                      <a:lnTo>
                        <a:pt x="343" y="2695"/>
                      </a:lnTo>
                      <a:lnTo>
                        <a:pt x="335" y="2663"/>
                      </a:lnTo>
                      <a:lnTo>
                        <a:pt x="333" y="2631"/>
                      </a:lnTo>
                      <a:lnTo>
                        <a:pt x="335" y="2600"/>
                      </a:lnTo>
                      <a:lnTo>
                        <a:pt x="342" y="2569"/>
                      </a:lnTo>
                      <a:lnTo>
                        <a:pt x="354" y="2538"/>
                      </a:lnTo>
                      <a:lnTo>
                        <a:pt x="372" y="2509"/>
                      </a:lnTo>
                      <a:lnTo>
                        <a:pt x="510" y="2317"/>
                      </a:lnTo>
                      <a:lnTo>
                        <a:pt x="473" y="2242"/>
                      </a:lnTo>
                      <a:lnTo>
                        <a:pt x="440" y="2165"/>
                      </a:lnTo>
                      <a:lnTo>
                        <a:pt x="414" y="2087"/>
                      </a:lnTo>
                      <a:lnTo>
                        <a:pt x="174" y="2046"/>
                      </a:lnTo>
                      <a:lnTo>
                        <a:pt x="141" y="2038"/>
                      </a:lnTo>
                      <a:lnTo>
                        <a:pt x="112" y="2026"/>
                      </a:lnTo>
                      <a:lnTo>
                        <a:pt x="84" y="2009"/>
                      </a:lnTo>
                      <a:lnTo>
                        <a:pt x="60" y="1988"/>
                      </a:lnTo>
                      <a:lnTo>
                        <a:pt x="40" y="1963"/>
                      </a:lnTo>
                      <a:lnTo>
                        <a:pt x="23" y="1936"/>
                      </a:lnTo>
                      <a:lnTo>
                        <a:pt x="10" y="1906"/>
                      </a:lnTo>
                      <a:lnTo>
                        <a:pt x="3" y="1874"/>
                      </a:lnTo>
                      <a:lnTo>
                        <a:pt x="0" y="1841"/>
                      </a:lnTo>
                      <a:lnTo>
                        <a:pt x="0" y="1545"/>
                      </a:lnTo>
                      <a:lnTo>
                        <a:pt x="3" y="1511"/>
                      </a:lnTo>
                      <a:lnTo>
                        <a:pt x="10" y="1479"/>
                      </a:lnTo>
                      <a:lnTo>
                        <a:pt x="23" y="1449"/>
                      </a:lnTo>
                      <a:lnTo>
                        <a:pt x="40" y="1423"/>
                      </a:lnTo>
                      <a:lnTo>
                        <a:pt x="60" y="1398"/>
                      </a:lnTo>
                      <a:lnTo>
                        <a:pt x="84" y="1378"/>
                      </a:lnTo>
                      <a:lnTo>
                        <a:pt x="112" y="1360"/>
                      </a:lnTo>
                      <a:lnTo>
                        <a:pt x="141" y="1347"/>
                      </a:lnTo>
                      <a:lnTo>
                        <a:pt x="174" y="1339"/>
                      </a:lnTo>
                      <a:lnTo>
                        <a:pt x="408" y="1300"/>
                      </a:lnTo>
                      <a:lnTo>
                        <a:pt x="434" y="1221"/>
                      </a:lnTo>
                      <a:lnTo>
                        <a:pt x="465" y="1144"/>
                      </a:lnTo>
                      <a:lnTo>
                        <a:pt x="502" y="1069"/>
                      </a:lnTo>
                      <a:lnTo>
                        <a:pt x="360" y="872"/>
                      </a:lnTo>
                      <a:lnTo>
                        <a:pt x="344" y="843"/>
                      </a:lnTo>
                      <a:lnTo>
                        <a:pt x="332" y="812"/>
                      </a:lnTo>
                      <a:lnTo>
                        <a:pt x="325" y="780"/>
                      </a:lnTo>
                      <a:lnTo>
                        <a:pt x="323" y="749"/>
                      </a:lnTo>
                      <a:lnTo>
                        <a:pt x="325" y="717"/>
                      </a:lnTo>
                      <a:lnTo>
                        <a:pt x="333" y="686"/>
                      </a:lnTo>
                      <a:lnTo>
                        <a:pt x="345" y="657"/>
                      </a:lnTo>
                      <a:lnTo>
                        <a:pt x="361" y="629"/>
                      </a:lnTo>
                      <a:lnTo>
                        <a:pt x="383" y="603"/>
                      </a:lnTo>
                      <a:lnTo>
                        <a:pt x="594" y="393"/>
                      </a:lnTo>
                      <a:lnTo>
                        <a:pt x="618" y="372"/>
                      </a:lnTo>
                      <a:lnTo>
                        <a:pt x="646" y="354"/>
                      </a:lnTo>
                      <a:lnTo>
                        <a:pt x="676" y="342"/>
                      </a:lnTo>
                      <a:lnTo>
                        <a:pt x="708" y="335"/>
                      </a:lnTo>
                      <a:lnTo>
                        <a:pt x="741" y="332"/>
                      </a:lnTo>
                      <a:lnTo>
                        <a:pt x="773" y="335"/>
                      </a:lnTo>
                      <a:lnTo>
                        <a:pt x="805" y="342"/>
                      </a:lnTo>
                      <a:lnTo>
                        <a:pt x="835" y="354"/>
                      </a:lnTo>
                      <a:lnTo>
                        <a:pt x="862" y="371"/>
                      </a:lnTo>
                      <a:lnTo>
                        <a:pt x="1056" y="510"/>
                      </a:lnTo>
                      <a:lnTo>
                        <a:pt x="1129" y="473"/>
                      </a:lnTo>
                      <a:lnTo>
                        <a:pt x="1206" y="440"/>
                      </a:lnTo>
                      <a:lnTo>
                        <a:pt x="1284" y="414"/>
                      </a:lnTo>
                      <a:lnTo>
                        <a:pt x="1325" y="174"/>
                      </a:lnTo>
                      <a:lnTo>
                        <a:pt x="1333" y="141"/>
                      </a:lnTo>
                      <a:lnTo>
                        <a:pt x="1347" y="112"/>
                      </a:lnTo>
                      <a:lnTo>
                        <a:pt x="1363" y="84"/>
                      </a:lnTo>
                      <a:lnTo>
                        <a:pt x="1384" y="60"/>
                      </a:lnTo>
                      <a:lnTo>
                        <a:pt x="1409" y="40"/>
                      </a:lnTo>
                      <a:lnTo>
                        <a:pt x="1436" y="24"/>
                      </a:lnTo>
                      <a:lnTo>
                        <a:pt x="1465" y="10"/>
                      </a:lnTo>
                      <a:lnTo>
                        <a:pt x="1497" y="3"/>
                      </a:lnTo>
                      <a:lnTo>
                        <a:pt x="1531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Freeform 7"/>
                <p:cNvSpPr>
                  <a:spLocks noEditPoints="1"/>
                </p:cNvSpPr>
                <p:nvPr/>
              </p:nvSpPr>
              <p:spPr bwMode="auto">
                <a:xfrm>
                  <a:off x="11149013" y="2078038"/>
                  <a:ext cx="230187" cy="230188"/>
                </a:xfrm>
                <a:custGeom>
                  <a:gdLst>
                    <a:gd fmla="*/ 613 w 1455" name="T0"/>
                    <a:gd fmla="*/ 202 h 1455" name="T1"/>
                    <a:gd fmla="*/ 457 w 1455" name="T2"/>
                    <a:gd fmla="*/ 264 h 1455" name="T3"/>
                    <a:gd fmla="*/ 329 w 1455" name="T4"/>
                    <a:gd fmla="*/ 367 h 1455" name="T5"/>
                    <a:gd fmla="*/ 238 w 1455" name="T6"/>
                    <a:gd fmla="*/ 506 h 1455" name="T7"/>
                    <a:gd fmla="*/ 194 w 1455" name="T8"/>
                    <a:gd fmla="*/ 668 h 1455" name="T9"/>
                    <a:gd fmla="*/ 203 w 1455" name="T10"/>
                    <a:gd fmla="*/ 843 h 1455" name="T11"/>
                    <a:gd fmla="*/ 264 w 1455" name="T12"/>
                    <a:gd fmla="*/ 998 h 1455" name="T13"/>
                    <a:gd fmla="*/ 368 w 1455" name="T14"/>
                    <a:gd fmla="*/ 1126 h 1455" name="T15"/>
                    <a:gd fmla="*/ 506 w 1455" name="T16"/>
                    <a:gd fmla="*/ 1216 h 1455" name="T17"/>
                    <a:gd fmla="*/ 669 w 1455" name="T18"/>
                    <a:gd fmla="*/ 1262 h 1455" name="T19"/>
                    <a:gd fmla="*/ 843 w 1455" name="T20"/>
                    <a:gd fmla="*/ 1252 h 1455" name="T21"/>
                    <a:gd fmla="*/ 999 w 1455" name="T22"/>
                    <a:gd fmla="*/ 1191 h 1455" name="T23"/>
                    <a:gd fmla="*/ 1126 w 1455" name="T24"/>
                    <a:gd fmla="*/ 1087 h 1455" name="T25"/>
                    <a:gd fmla="*/ 1217 w 1455" name="T26"/>
                    <a:gd fmla="*/ 949 h 1455" name="T27"/>
                    <a:gd fmla="*/ 1262 w 1455" name="T28"/>
                    <a:gd fmla="*/ 786 h 1455" name="T29"/>
                    <a:gd fmla="*/ 1253 w 1455" name="T30"/>
                    <a:gd fmla="*/ 612 h 1455" name="T31"/>
                    <a:gd fmla="*/ 1191 w 1455" name="T32"/>
                    <a:gd fmla="*/ 456 h 1455" name="T33"/>
                    <a:gd fmla="*/ 1088 w 1455" name="T34"/>
                    <a:gd fmla="*/ 328 h 1455" name="T35"/>
                    <a:gd fmla="*/ 950 w 1455" name="T36"/>
                    <a:gd fmla="*/ 238 h 1455" name="T37"/>
                    <a:gd fmla="*/ 786 w 1455" name="T38"/>
                    <a:gd fmla="*/ 193 h 1455" name="T39"/>
                    <a:gd fmla="*/ 794 w 1455" name="T40"/>
                    <a:gd fmla="*/ 3 h 1455" name="T41"/>
                    <a:gd fmla="*/ 981 w 1455" name="T42"/>
                    <a:gd fmla="*/ 46 h 1455" name="T43"/>
                    <a:gd fmla="*/ 1147 w 1455" name="T44"/>
                    <a:gd fmla="*/ 133 h 1455" name="T45"/>
                    <a:gd fmla="*/ 1284 w 1455" name="T46"/>
                    <a:gd fmla="*/ 259 h 1455" name="T47"/>
                    <a:gd fmla="*/ 1385 w 1455" name="T48"/>
                    <a:gd fmla="*/ 416 h 1455" name="T49"/>
                    <a:gd fmla="*/ 1443 w 1455" name="T50"/>
                    <a:gd fmla="*/ 597 h 1455" name="T51"/>
                    <a:gd fmla="*/ 1451 w 1455" name="T52"/>
                    <a:gd fmla="*/ 793 h 1455" name="T53"/>
                    <a:gd fmla="*/ 1409 w 1455" name="T54"/>
                    <a:gd fmla="*/ 981 h 1455" name="T55"/>
                    <a:gd fmla="*/ 1321 w 1455" name="T56"/>
                    <a:gd fmla="*/ 1147 h 1455" name="T57"/>
                    <a:gd fmla="*/ 1196 w 1455" name="T58"/>
                    <a:gd fmla="*/ 1284 h 1455" name="T59"/>
                    <a:gd fmla="*/ 1039 w 1455" name="T60"/>
                    <a:gd fmla="*/ 1384 h 1455" name="T61"/>
                    <a:gd fmla="*/ 859 w 1455" name="T62"/>
                    <a:gd fmla="*/ 1443 h 1455" name="T63"/>
                    <a:gd fmla="*/ 662 w 1455" name="T64"/>
                    <a:gd fmla="*/ 1452 h 1455" name="T65"/>
                    <a:gd fmla="*/ 475 w 1455" name="T66"/>
                    <a:gd fmla="*/ 1409 h 1455" name="T67"/>
                    <a:gd fmla="*/ 309 w 1455" name="T68"/>
                    <a:gd fmla="*/ 1322 h 1455" name="T69"/>
                    <a:gd fmla="*/ 171 w 1455" name="T70"/>
                    <a:gd fmla="*/ 1196 h 1455" name="T71"/>
                    <a:gd fmla="*/ 70 w 1455" name="T72"/>
                    <a:gd fmla="*/ 1039 h 1455" name="T73"/>
                    <a:gd fmla="*/ 12 w 1455" name="T74"/>
                    <a:gd fmla="*/ 858 h 1455" name="T75"/>
                    <a:gd fmla="*/ 4 w 1455" name="T76"/>
                    <a:gd fmla="*/ 661 h 1455" name="T77"/>
                    <a:gd fmla="*/ 46 w 1455" name="T78"/>
                    <a:gd fmla="*/ 474 h 1455" name="T79"/>
                    <a:gd fmla="*/ 134 w 1455" name="T80"/>
                    <a:gd fmla="*/ 308 h 1455" name="T81"/>
                    <a:gd fmla="*/ 260 w 1455" name="T82"/>
                    <a:gd fmla="*/ 171 h 1455" name="T83"/>
                    <a:gd fmla="*/ 416 w 1455" name="T84"/>
                    <a:gd fmla="*/ 70 h 1455" name="T85"/>
                    <a:gd fmla="*/ 597 w 1455" name="T86"/>
                    <a:gd fmla="*/ 12 h 1455" name="T8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b="b" l="0" r="r" t="0"/>
                  <a:pathLst>
                    <a:path h="1455" w="1455">
                      <a:moveTo>
                        <a:pt x="727" y="190"/>
                      </a:moveTo>
                      <a:lnTo>
                        <a:pt x="669" y="193"/>
                      </a:lnTo>
                      <a:lnTo>
                        <a:pt x="613" y="202"/>
                      </a:lnTo>
                      <a:lnTo>
                        <a:pt x="558" y="218"/>
                      </a:lnTo>
                      <a:lnTo>
                        <a:pt x="506" y="238"/>
                      </a:lnTo>
                      <a:lnTo>
                        <a:pt x="457" y="264"/>
                      </a:lnTo>
                      <a:lnTo>
                        <a:pt x="410" y="294"/>
                      </a:lnTo>
                      <a:lnTo>
                        <a:pt x="368" y="328"/>
                      </a:lnTo>
                      <a:lnTo>
                        <a:pt x="329" y="367"/>
                      </a:lnTo>
                      <a:lnTo>
                        <a:pt x="294" y="410"/>
                      </a:lnTo>
                      <a:lnTo>
                        <a:pt x="264" y="456"/>
                      </a:lnTo>
                      <a:lnTo>
                        <a:pt x="238" y="506"/>
                      </a:lnTo>
                      <a:lnTo>
                        <a:pt x="218" y="558"/>
                      </a:lnTo>
                      <a:lnTo>
                        <a:pt x="203" y="612"/>
                      </a:lnTo>
                      <a:lnTo>
                        <a:pt x="194" y="668"/>
                      </a:lnTo>
                      <a:lnTo>
                        <a:pt x="191" y="728"/>
                      </a:lnTo>
                      <a:lnTo>
                        <a:pt x="194" y="786"/>
                      </a:lnTo>
                      <a:lnTo>
                        <a:pt x="203" y="843"/>
                      </a:lnTo>
                      <a:lnTo>
                        <a:pt x="218" y="897"/>
                      </a:lnTo>
                      <a:lnTo>
                        <a:pt x="238" y="949"/>
                      </a:lnTo>
                      <a:lnTo>
                        <a:pt x="264" y="998"/>
                      </a:lnTo>
                      <a:lnTo>
                        <a:pt x="294" y="1044"/>
                      </a:lnTo>
                      <a:lnTo>
                        <a:pt x="329" y="1087"/>
                      </a:lnTo>
                      <a:lnTo>
                        <a:pt x="368" y="1126"/>
                      </a:lnTo>
                      <a:lnTo>
                        <a:pt x="410" y="1161"/>
                      </a:lnTo>
                      <a:lnTo>
                        <a:pt x="457" y="1191"/>
                      </a:lnTo>
                      <a:lnTo>
                        <a:pt x="506" y="1216"/>
                      </a:lnTo>
                      <a:lnTo>
                        <a:pt x="558" y="1237"/>
                      </a:lnTo>
                      <a:lnTo>
                        <a:pt x="613" y="1252"/>
                      </a:lnTo>
                      <a:lnTo>
                        <a:pt x="669" y="1262"/>
                      </a:lnTo>
                      <a:lnTo>
                        <a:pt x="727" y="1265"/>
                      </a:lnTo>
                      <a:lnTo>
                        <a:pt x="786" y="1262"/>
                      </a:lnTo>
                      <a:lnTo>
                        <a:pt x="843" y="1252"/>
                      </a:lnTo>
                      <a:lnTo>
                        <a:pt x="897" y="1237"/>
                      </a:lnTo>
                      <a:lnTo>
                        <a:pt x="950" y="1216"/>
                      </a:lnTo>
                      <a:lnTo>
                        <a:pt x="999" y="1191"/>
                      </a:lnTo>
                      <a:lnTo>
                        <a:pt x="1045" y="1161"/>
                      </a:lnTo>
                      <a:lnTo>
                        <a:pt x="1088" y="1126"/>
                      </a:lnTo>
                      <a:lnTo>
                        <a:pt x="1126" y="1087"/>
                      </a:lnTo>
                      <a:lnTo>
                        <a:pt x="1161" y="1044"/>
                      </a:lnTo>
                      <a:lnTo>
                        <a:pt x="1191" y="998"/>
                      </a:lnTo>
                      <a:lnTo>
                        <a:pt x="1217" y="949"/>
                      </a:lnTo>
                      <a:lnTo>
                        <a:pt x="1237" y="897"/>
                      </a:lnTo>
                      <a:lnTo>
                        <a:pt x="1253" y="843"/>
                      </a:lnTo>
                      <a:lnTo>
                        <a:pt x="1262" y="786"/>
                      </a:lnTo>
                      <a:lnTo>
                        <a:pt x="1265" y="728"/>
                      </a:lnTo>
                      <a:lnTo>
                        <a:pt x="1262" y="668"/>
                      </a:lnTo>
                      <a:lnTo>
                        <a:pt x="1253" y="612"/>
                      </a:lnTo>
                      <a:lnTo>
                        <a:pt x="1237" y="558"/>
                      </a:lnTo>
                      <a:lnTo>
                        <a:pt x="1217" y="506"/>
                      </a:lnTo>
                      <a:lnTo>
                        <a:pt x="1191" y="456"/>
                      </a:lnTo>
                      <a:lnTo>
                        <a:pt x="1161" y="410"/>
                      </a:lnTo>
                      <a:lnTo>
                        <a:pt x="1126" y="367"/>
                      </a:lnTo>
                      <a:lnTo>
                        <a:pt x="1088" y="328"/>
                      </a:lnTo>
                      <a:lnTo>
                        <a:pt x="1045" y="294"/>
                      </a:lnTo>
                      <a:lnTo>
                        <a:pt x="999" y="264"/>
                      </a:lnTo>
                      <a:lnTo>
                        <a:pt x="950" y="238"/>
                      </a:lnTo>
                      <a:lnTo>
                        <a:pt x="897" y="218"/>
                      </a:lnTo>
                      <a:lnTo>
                        <a:pt x="843" y="202"/>
                      </a:lnTo>
                      <a:lnTo>
                        <a:pt x="786" y="193"/>
                      </a:lnTo>
                      <a:lnTo>
                        <a:pt x="727" y="190"/>
                      </a:lnTo>
                      <a:close/>
                      <a:moveTo>
                        <a:pt x="727" y="0"/>
                      </a:moveTo>
                      <a:lnTo>
                        <a:pt x="794" y="3"/>
                      </a:lnTo>
                      <a:lnTo>
                        <a:pt x="859" y="12"/>
                      </a:lnTo>
                      <a:lnTo>
                        <a:pt x="921" y="26"/>
                      </a:lnTo>
                      <a:lnTo>
                        <a:pt x="981" y="46"/>
                      </a:lnTo>
                      <a:lnTo>
                        <a:pt x="1039" y="70"/>
                      </a:lnTo>
                      <a:lnTo>
                        <a:pt x="1094" y="99"/>
                      </a:lnTo>
                      <a:lnTo>
                        <a:pt x="1147" y="133"/>
                      </a:lnTo>
                      <a:lnTo>
                        <a:pt x="1196" y="171"/>
                      </a:lnTo>
                      <a:lnTo>
                        <a:pt x="1242" y="213"/>
                      </a:lnTo>
                      <a:lnTo>
                        <a:pt x="1284" y="259"/>
                      </a:lnTo>
                      <a:lnTo>
                        <a:pt x="1321" y="308"/>
                      </a:lnTo>
                      <a:lnTo>
                        <a:pt x="1355" y="360"/>
                      </a:lnTo>
                      <a:lnTo>
                        <a:pt x="1385" y="416"/>
                      </a:lnTo>
                      <a:lnTo>
                        <a:pt x="1409" y="474"/>
                      </a:lnTo>
                      <a:lnTo>
                        <a:pt x="1429" y="534"/>
                      </a:lnTo>
                      <a:lnTo>
                        <a:pt x="1443" y="597"/>
                      </a:lnTo>
                      <a:lnTo>
                        <a:pt x="1451" y="661"/>
                      </a:lnTo>
                      <a:lnTo>
                        <a:pt x="1455" y="728"/>
                      </a:lnTo>
                      <a:lnTo>
                        <a:pt x="1451" y="793"/>
                      </a:lnTo>
                      <a:lnTo>
                        <a:pt x="1443" y="858"/>
                      </a:lnTo>
                      <a:lnTo>
                        <a:pt x="1429" y="920"/>
                      </a:lnTo>
                      <a:lnTo>
                        <a:pt x="1409" y="981"/>
                      </a:lnTo>
                      <a:lnTo>
                        <a:pt x="1385" y="1039"/>
                      </a:lnTo>
                      <a:lnTo>
                        <a:pt x="1355" y="1095"/>
                      </a:lnTo>
                      <a:lnTo>
                        <a:pt x="1321" y="1147"/>
                      </a:lnTo>
                      <a:lnTo>
                        <a:pt x="1284" y="1196"/>
                      </a:lnTo>
                      <a:lnTo>
                        <a:pt x="1242" y="1242"/>
                      </a:lnTo>
                      <a:lnTo>
                        <a:pt x="1196" y="1284"/>
                      </a:lnTo>
                      <a:lnTo>
                        <a:pt x="1147" y="1322"/>
                      </a:lnTo>
                      <a:lnTo>
                        <a:pt x="1094" y="1356"/>
                      </a:lnTo>
                      <a:lnTo>
                        <a:pt x="1039" y="1384"/>
                      </a:lnTo>
                      <a:lnTo>
                        <a:pt x="981" y="1409"/>
                      </a:lnTo>
                      <a:lnTo>
                        <a:pt x="921" y="1428"/>
                      </a:lnTo>
                      <a:lnTo>
                        <a:pt x="859" y="1443"/>
                      </a:lnTo>
                      <a:lnTo>
                        <a:pt x="794" y="1452"/>
                      </a:lnTo>
                      <a:lnTo>
                        <a:pt x="727" y="1455"/>
                      </a:lnTo>
                      <a:lnTo>
                        <a:pt x="662" y="1452"/>
                      </a:lnTo>
                      <a:lnTo>
                        <a:pt x="597" y="1443"/>
                      </a:lnTo>
                      <a:lnTo>
                        <a:pt x="535" y="1428"/>
                      </a:lnTo>
                      <a:lnTo>
                        <a:pt x="475" y="1409"/>
                      </a:lnTo>
                      <a:lnTo>
                        <a:pt x="416" y="1384"/>
                      </a:lnTo>
                      <a:lnTo>
                        <a:pt x="361" y="1356"/>
                      </a:lnTo>
                      <a:lnTo>
                        <a:pt x="309" y="1322"/>
                      </a:lnTo>
                      <a:lnTo>
                        <a:pt x="260" y="1284"/>
                      </a:lnTo>
                      <a:lnTo>
                        <a:pt x="213" y="1242"/>
                      </a:lnTo>
                      <a:lnTo>
                        <a:pt x="171" y="1196"/>
                      </a:lnTo>
                      <a:lnTo>
                        <a:pt x="134" y="1147"/>
                      </a:lnTo>
                      <a:lnTo>
                        <a:pt x="100" y="1095"/>
                      </a:lnTo>
                      <a:lnTo>
                        <a:pt x="70" y="1039"/>
                      </a:lnTo>
                      <a:lnTo>
                        <a:pt x="46" y="981"/>
                      </a:lnTo>
                      <a:lnTo>
                        <a:pt x="26" y="920"/>
                      </a:lnTo>
                      <a:lnTo>
                        <a:pt x="12" y="858"/>
                      </a:lnTo>
                      <a:lnTo>
                        <a:pt x="4" y="793"/>
                      </a:lnTo>
                      <a:lnTo>
                        <a:pt x="0" y="728"/>
                      </a:lnTo>
                      <a:lnTo>
                        <a:pt x="4" y="661"/>
                      </a:lnTo>
                      <a:lnTo>
                        <a:pt x="12" y="597"/>
                      </a:lnTo>
                      <a:lnTo>
                        <a:pt x="26" y="534"/>
                      </a:lnTo>
                      <a:lnTo>
                        <a:pt x="46" y="474"/>
                      </a:lnTo>
                      <a:lnTo>
                        <a:pt x="70" y="416"/>
                      </a:lnTo>
                      <a:lnTo>
                        <a:pt x="100" y="360"/>
                      </a:lnTo>
                      <a:lnTo>
                        <a:pt x="134" y="308"/>
                      </a:lnTo>
                      <a:lnTo>
                        <a:pt x="171" y="259"/>
                      </a:lnTo>
                      <a:lnTo>
                        <a:pt x="213" y="213"/>
                      </a:lnTo>
                      <a:lnTo>
                        <a:pt x="260" y="171"/>
                      </a:lnTo>
                      <a:lnTo>
                        <a:pt x="309" y="133"/>
                      </a:lnTo>
                      <a:lnTo>
                        <a:pt x="361" y="99"/>
                      </a:lnTo>
                      <a:lnTo>
                        <a:pt x="416" y="70"/>
                      </a:lnTo>
                      <a:lnTo>
                        <a:pt x="475" y="46"/>
                      </a:lnTo>
                      <a:lnTo>
                        <a:pt x="535" y="26"/>
                      </a:lnTo>
                      <a:lnTo>
                        <a:pt x="597" y="12"/>
                      </a:lnTo>
                      <a:lnTo>
                        <a:pt x="662" y="3"/>
                      </a:lnTo>
                      <a:lnTo>
                        <a:pt x="727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lang="en-US" sz="20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1" name="Freeform 29"/>
              <p:cNvSpPr>
                <a:spLocks noEditPoints="1"/>
              </p:cNvSpPr>
              <p:nvPr/>
            </p:nvSpPr>
            <p:spPr bwMode="auto">
              <a:xfrm>
                <a:off x="6890027" y="2824080"/>
                <a:ext cx="643204" cy="689578"/>
              </a:xfrm>
              <a:custGeom>
                <a:gdLst>
                  <a:gd fmla="*/ 2558 w 3187" name="T0"/>
                  <a:gd fmla="*/ 2917 h 3426" name="T1"/>
                  <a:gd fmla="*/ 2525 w 3187" name="T2"/>
                  <a:gd fmla="*/ 3108 h 3426" name="T3"/>
                  <a:gd fmla="*/ 2672 w 3187" name="T4"/>
                  <a:gd fmla="*/ 3232 h 3426" name="T5"/>
                  <a:gd fmla="*/ 2855 w 3187" name="T6"/>
                  <a:gd fmla="*/ 3166 h 3426" name="T7"/>
                  <a:gd fmla="*/ 2888 w 3187" name="T8"/>
                  <a:gd fmla="*/ 2973 h 3426" name="T9"/>
                  <a:gd fmla="*/ 2741 w 3187" name="T10"/>
                  <a:gd fmla="*/ 2850 h 3426" name="T11"/>
                  <a:gd fmla="*/ 1063 w 3187" name="T12"/>
                  <a:gd fmla="*/ 2893 h 3426" name="T13"/>
                  <a:gd fmla="*/ 997 w 3187" name="T14"/>
                  <a:gd fmla="*/ 3075 h 3426" name="T15"/>
                  <a:gd fmla="*/ 1120 w 3187" name="T16"/>
                  <a:gd fmla="*/ 3222 h 3426" name="T17"/>
                  <a:gd fmla="*/ 1313 w 3187" name="T18"/>
                  <a:gd fmla="*/ 3189 h 3426" name="T19"/>
                  <a:gd fmla="*/ 1378 w 3187" name="T20"/>
                  <a:gd fmla="*/ 3006 h 3426" name="T21"/>
                  <a:gd fmla="*/ 1255 w 3187" name="T22"/>
                  <a:gd fmla="*/ 2860 h 3426" name="T23"/>
                  <a:gd fmla="*/ 722 w 3187" name="T24"/>
                  <a:gd fmla="*/ 1936 h 3426" name="T25"/>
                  <a:gd fmla="*/ 872 w 3187" name="T26"/>
                  <a:gd fmla="*/ 2062 h 3426" name="T27"/>
                  <a:gd fmla="*/ 2926 w 3187" name="T28"/>
                  <a:gd fmla="*/ 2018 h 3426" name="T29"/>
                  <a:gd fmla="*/ 2997 w 3187" name="T30"/>
                  <a:gd fmla="*/ 1154 h 3426" name="T31"/>
                  <a:gd fmla="*/ 656 w 3187" name="T32"/>
                  <a:gd fmla="*/ 229 h 3426" name="T33"/>
                  <a:gd fmla="*/ 668 w 3187" name="T34"/>
                  <a:gd fmla="*/ 236 h 3426" name="T35"/>
                  <a:gd fmla="*/ 680 w 3187" name="T36"/>
                  <a:gd fmla="*/ 245 h 3426" name="T37"/>
                  <a:gd fmla="*/ 694 w 3187" name="T38"/>
                  <a:gd fmla="*/ 263 h 3426" name="T39"/>
                  <a:gd fmla="*/ 700 w 3187" name="T40"/>
                  <a:gd fmla="*/ 272 h 3426" name="T41"/>
                  <a:gd fmla="*/ 704 w 3187" name="T42"/>
                  <a:gd fmla="*/ 281 h 3426" name="T43"/>
                  <a:gd fmla="*/ 707 w 3187" name="T44"/>
                  <a:gd fmla="*/ 294 h 3426" name="T45"/>
                  <a:gd fmla="*/ 710 w 3187" name="T46"/>
                  <a:gd fmla="*/ 308 h 3426" name="T47"/>
                  <a:gd fmla="*/ 3109 w 3187" name="T48"/>
                  <a:gd fmla="*/ 979 h 3426" name="T49"/>
                  <a:gd fmla="*/ 3119 w 3187" name="T50"/>
                  <a:gd fmla="*/ 981 h 3426" name="T51"/>
                  <a:gd fmla="*/ 3139 w 3187" name="T52"/>
                  <a:gd fmla="*/ 990 h 3426" name="T53"/>
                  <a:gd fmla="*/ 3151 w 3187" name="T54"/>
                  <a:gd fmla="*/ 998 h 3426" name="T55"/>
                  <a:gd fmla="*/ 3161 w 3187" name="T56"/>
                  <a:gd fmla="*/ 1005 h 3426" name="T57"/>
                  <a:gd fmla="*/ 3166 w 3187" name="T58"/>
                  <a:gd fmla="*/ 1012 h 3426" name="T59"/>
                  <a:gd fmla="*/ 3172 w 3187" name="T60"/>
                  <a:gd fmla="*/ 1022 h 3426" name="T61"/>
                  <a:gd fmla="*/ 3180 w 3187" name="T62"/>
                  <a:gd fmla="*/ 1035 h 3426" name="T63"/>
                  <a:gd fmla="*/ 3185 w 3187" name="T64"/>
                  <a:gd fmla="*/ 1049 h 3426" name="T65"/>
                  <a:gd fmla="*/ 3187 w 3187" name="T66"/>
                  <a:gd fmla="*/ 1060 h 3426" name="T67"/>
                  <a:gd fmla="*/ 3161 w 3187" name="T68"/>
                  <a:gd fmla="*/ 2007 h 3426" name="T69"/>
                  <a:gd fmla="*/ 2981 w 3187" name="T70"/>
                  <a:gd fmla="*/ 2210 h 3426" name="T71"/>
                  <a:gd fmla="*/ 865 w 3187" name="T72"/>
                  <a:gd fmla="*/ 2253 h 3426" name="T73"/>
                  <a:gd fmla="*/ 712 w 3187" name="T74"/>
                  <a:gd fmla="*/ 2495 h 3426" name="T75"/>
                  <a:gd fmla="*/ 838 w 3187" name="T76"/>
                  <a:gd fmla="*/ 2646 h 3426" name="T77"/>
                  <a:gd fmla="*/ 2844 w 3187" name="T78"/>
                  <a:gd fmla="*/ 2683 h 3426" name="T79"/>
                  <a:gd fmla="*/ 3045 w 3187" name="T80"/>
                  <a:gd fmla="*/ 2862 h 3426" name="T81"/>
                  <a:gd fmla="*/ 3078 w 3187" name="T82"/>
                  <a:gd fmla="*/ 3136 h 3426" name="T83"/>
                  <a:gd fmla="*/ 2925 w 3187" name="T84"/>
                  <a:gd fmla="*/ 3356 h 3426" name="T85"/>
                  <a:gd fmla="*/ 2657 w 3187" name="T86"/>
                  <a:gd fmla="*/ 3423 h 3426" name="T87"/>
                  <a:gd fmla="*/ 2418 w 3187" name="T88"/>
                  <a:gd fmla="*/ 3296 h 3426" name="T89"/>
                  <a:gd fmla="*/ 2321 w 3187" name="T90"/>
                  <a:gd fmla="*/ 3042 h 3426" name="T91"/>
                  <a:gd fmla="*/ 1518 w 3187" name="T92"/>
                  <a:gd fmla="*/ 2848 h 3426" name="T93"/>
                  <a:gd fmla="*/ 1568 w 3187" name="T94"/>
                  <a:gd fmla="*/ 3090 h 3426" name="T95"/>
                  <a:gd fmla="*/ 1442 w 3187" name="T96"/>
                  <a:gd fmla="*/ 3328 h 3426" name="T97"/>
                  <a:gd fmla="*/ 1187 w 3187" name="T98"/>
                  <a:gd fmla="*/ 3426 h 3426" name="T99"/>
                  <a:gd fmla="*/ 932 w 3187" name="T100"/>
                  <a:gd fmla="*/ 3329 h 3426" name="T101"/>
                  <a:gd fmla="*/ 806 w 3187" name="T102"/>
                  <a:gd fmla="*/ 3090 h 3426" name="T103"/>
                  <a:gd fmla="*/ 858 w 3187" name="T104"/>
                  <a:gd fmla="*/ 2845 h 3426" name="T105"/>
                  <a:gd fmla="*/ 617 w 3187" name="T106"/>
                  <a:gd fmla="*/ 2717 h 3426" name="T107"/>
                  <a:gd fmla="*/ 519 w 3187" name="T108"/>
                  <a:gd fmla="*/ 2459 h 3426" name="T109"/>
                  <a:gd fmla="*/ 3 w 3187" name="T110"/>
                  <a:gd fmla="*/ 122 h 3426" name="T111"/>
                  <a:gd fmla="*/ 49 w 3187" name="T112"/>
                  <a:gd fmla="*/ 12 h 3426" name="T1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b="b" l="0" r="r" t="0"/>
                <a:pathLst>
                  <a:path h="3425" w="3187">
                    <a:moveTo>
                      <a:pt x="2707" y="2847"/>
                    </a:moveTo>
                    <a:lnTo>
                      <a:pt x="2672" y="2850"/>
                    </a:lnTo>
                    <a:lnTo>
                      <a:pt x="2639" y="2860"/>
                    </a:lnTo>
                    <a:lnTo>
                      <a:pt x="2608" y="2874"/>
                    </a:lnTo>
                    <a:lnTo>
                      <a:pt x="2582" y="2893"/>
                    </a:lnTo>
                    <a:lnTo>
                      <a:pt x="2558" y="2917"/>
                    </a:lnTo>
                    <a:lnTo>
                      <a:pt x="2539" y="2943"/>
                    </a:lnTo>
                    <a:lnTo>
                      <a:pt x="2525" y="2973"/>
                    </a:lnTo>
                    <a:lnTo>
                      <a:pt x="2515" y="3007"/>
                    </a:lnTo>
                    <a:lnTo>
                      <a:pt x="2512" y="3041"/>
                    </a:lnTo>
                    <a:lnTo>
                      <a:pt x="2515" y="3075"/>
                    </a:lnTo>
                    <a:lnTo>
                      <a:pt x="2525" y="3108"/>
                    </a:lnTo>
                    <a:lnTo>
                      <a:pt x="2539" y="3138"/>
                    </a:lnTo>
                    <a:lnTo>
                      <a:pt x="2558" y="3165"/>
                    </a:lnTo>
                    <a:lnTo>
                      <a:pt x="2582" y="3189"/>
                    </a:lnTo>
                    <a:lnTo>
                      <a:pt x="2608" y="3208"/>
                    </a:lnTo>
                    <a:lnTo>
                      <a:pt x="2639" y="3222"/>
                    </a:lnTo>
                    <a:lnTo>
                      <a:pt x="2672" y="3232"/>
                    </a:lnTo>
                    <a:lnTo>
                      <a:pt x="2707" y="3235"/>
                    </a:lnTo>
                    <a:lnTo>
                      <a:pt x="2741" y="3232"/>
                    </a:lnTo>
                    <a:lnTo>
                      <a:pt x="2773" y="3222"/>
                    </a:lnTo>
                    <a:lnTo>
                      <a:pt x="2804" y="3208"/>
                    </a:lnTo>
                    <a:lnTo>
                      <a:pt x="2831" y="3189"/>
                    </a:lnTo>
                    <a:lnTo>
                      <a:pt x="2855" y="3166"/>
                    </a:lnTo>
                    <a:lnTo>
                      <a:pt x="2874" y="3139"/>
                    </a:lnTo>
                    <a:lnTo>
                      <a:pt x="2888" y="3109"/>
                    </a:lnTo>
                    <a:lnTo>
                      <a:pt x="2898" y="3075"/>
                    </a:lnTo>
                    <a:lnTo>
                      <a:pt x="2901" y="3041"/>
                    </a:lnTo>
                    <a:lnTo>
                      <a:pt x="2898" y="3006"/>
                    </a:lnTo>
                    <a:lnTo>
                      <a:pt x="2888" y="2973"/>
                    </a:lnTo>
                    <a:lnTo>
                      <a:pt x="2874" y="2943"/>
                    </a:lnTo>
                    <a:lnTo>
                      <a:pt x="2855" y="2916"/>
                    </a:lnTo>
                    <a:lnTo>
                      <a:pt x="2831" y="2893"/>
                    </a:lnTo>
                    <a:lnTo>
                      <a:pt x="2804" y="2874"/>
                    </a:lnTo>
                    <a:lnTo>
                      <a:pt x="2773" y="2860"/>
                    </a:lnTo>
                    <a:lnTo>
                      <a:pt x="2741" y="2850"/>
                    </a:lnTo>
                    <a:lnTo>
                      <a:pt x="2707" y="2847"/>
                    </a:lnTo>
                    <a:close/>
                    <a:moveTo>
                      <a:pt x="1188" y="2847"/>
                    </a:moveTo>
                    <a:lnTo>
                      <a:pt x="1153" y="2850"/>
                    </a:lnTo>
                    <a:lnTo>
                      <a:pt x="1120" y="2860"/>
                    </a:lnTo>
                    <a:lnTo>
                      <a:pt x="1090" y="2874"/>
                    </a:lnTo>
                    <a:lnTo>
                      <a:pt x="1063" y="2893"/>
                    </a:lnTo>
                    <a:lnTo>
                      <a:pt x="1040" y="2917"/>
                    </a:lnTo>
                    <a:lnTo>
                      <a:pt x="1020" y="2943"/>
                    </a:lnTo>
                    <a:lnTo>
                      <a:pt x="1007" y="2973"/>
                    </a:lnTo>
                    <a:lnTo>
                      <a:pt x="997" y="3007"/>
                    </a:lnTo>
                    <a:lnTo>
                      <a:pt x="994" y="3041"/>
                    </a:lnTo>
                    <a:lnTo>
                      <a:pt x="997" y="3075"/>
                    </a:lnTo>
                    <a:lnTo>
                      <a:pt x="1007" y="3108"/>
                    </a:lnTo>
                    <a:lnTo>
                      <a:pt x="1020" y="3138"/>
                    </a:lnTo>
                    <a:lnTo>
                      <a:pt x="1040" y="3165"/>
                    </a:lnTo>
                    <a:lnTo>
                      <a:pt x="1063" y="3189"/>
                    </a:lnTo>
                    <a:lnTo>
                      <a:pt x="1090" y="3208"/>
                    </a:lnTo>
                    <a:lnTo>
                      <a:pt x="1120" y="3222"/>
                    </a:lnTo>
                    <a:lnTo>
                      <a:pt x="1153" y="3232"/>
                    </a:lnTo>
                    <a:lnTo>
                      <a:pt x="1188" y="3235"/>
                    </a:lnTo>
                    <a:lnTo>
                      <a:pt x="1223" y="3232"/>
                    </a:lnTo>
                    <a:lnTo>
                      <a:pt x="1255" y="3222"/>
                    </a:lnTo>
                    <a:lnTo>
                      <a:pt x="1285" y="3208"/>
                    </a:lnTo>
                    <a:lnTo>
                      <a:pt x="1313" y="3189"/>
                    </a:lnTo>
                    <a:lnTo>
                      <a:pt x="1336" y="3166"/>
                    </a:lnTo>
                    <a:lnTo>
                      <a:pt x="1355" y="3139"/>
                    </a:lnTo>
                    <a:lnTo>
                      <a:pt x="1370" y="3109"/>
                    </a:lnTo>
                    <a:lnTo>
                      <a:pt x="1378" y="3075"/>
                    </a:lnTo>
                    <a:lnTo>
                      <a:pt x="1381" y="3041"/>
                    </a:lnTo>
                    <a:lnTo>
                      <a:pt x="1378" y="3006"/>
                    </a:lnTo>
                    <a:lnTo>
                      <a:pt x="1370" y="2973"/>
                    </a:lnTo>
                    <a:lnTo>
                      <a:pt x="1355" y="2943"/>
                    </a:lnTo>
                    <a:lnTo>
                      <a:pt x="1336" y="2916"/>
                    </a:lnTo>
                    <a:lnTo>
                      <a:pt x="1313" y="2893"/>
                    </a:lnTo>
                    <a:lnTo>
                      <a:pt x="1285" y="2874"/>
                    </a:lnTo>
                    <a:lnTo>
                      <a:pt x="1255" y="2860"/>
                    </a:lnTo>
                    <a:lnTo>
                      <a:pt x="1223" y="2850"/>
                    </a:lnTo>
                    <a:lnTo>
                      <a:pt x="1188" y="2847"/>
                    </a:lnTo>
                    <a:close/>
                    <a:moveTo>
                      <a:pt x="709" y="840"/>
                    </a:moveTo>
                    <a:lnTo>
                      <a:pt x="709" y="1867"/>
                    </a:lnTo>
                    <a:lnTo>
                      <a:pt x="712" y="1903"/>
                    </a:lnTo>
                    <a:lnTo>
                      <a:pt x="722" y="1936"/>
                    </a:lnTo>
                    <a:lnTo>
                      <a:pt x="736" y="1967"/>
                    </a:lnTo>
                    <a:lnTo>
                      <a:pt x="756" y="1994"/>
                    </a:lnTo>
                    <a:lnTo>
                      <a:pt x="780" y="2018"/>
                    </a:lnTo>
                    <a:lnTo>
                      <a:pt x="807" y="2038"/>
                    </a:lnTo>
                    <a:lnTo>
                      <a:pt x="838" y="2053"/>
                    </a:lnTo>
                    <a:lnTo>
                      <a:pt x="872" y="2062"/>
                    </a:lnTo>
                    <a:lnTo>
                      <a:pt x="907" y="2065"/>
                    </a:lnTo>
                    <a:lnTo>
                      <a:pt x="2798" y="2065"/>
                    </a:lnTo>
                    <a:lnTo>
                      <a:pt x="2834" y="2062"/>
                    </a:lnTo>
                    <a:lnTo>
                      <a:pt x="2867" y="2053"/>
                    </a:lnTo>
                    <a:lnTo>
                      <a:pt x="2899" y="2038"/>
                    </a:lnTo>
                    <a:lnTo>
                      <a:pt x="2926" y="2018"/>
                    </a:lnTo>
                    <a:lnTo>
                      <a:pt x="2950" y="1994"/>
                    </a:lnTo>
                    <a:lnTo>
                      <a:pt x="2970" y="1967"/>
                    </a:lnTo>
                    <a:lnTo>
                      <a:pt x="2984" y="1936"/>
                    </a:lnTo>
                    <a:lnTo>
                      <a:pt x="2994" y="1902"/>
                    </a:lnTo>
                    <a:lnTo>
                      <a:pt x="2997" y="1866"/>
                    </a:lnTo>
                    <a:lnTo>
                      <a:pt x="2997" y="1154"/>
                    </a:lnTo>
                    <a:lnTo>
                      <a:pt x="709" y="840"/>
                    </a:lnTo>
                    <a:close/>
                    <a:moveTo>
                      <a:pt x="89" y="0"/>
                    </a:moveTo>
                    <a:lnTo>
                      <a:pt x="111" y="2"/>
                    </a:lnTo>
                    <a:lnTo>
                      <a:pt x="132" y="9"/>
                    </a:lnTo>
                    <a:lnTo>
                      <a:pt x="652" y="226"/>
                    </a:lnTo>
                    <a:lnTo>
                      <a:pt x="656" y="229"/>
                    </a:lnTo>
                    <a:lnTo>
                      <a:pt x="661" y="231"/>
                    </a:lnTo>
                    <a:lnTo>
                      <a:pt x="662" y="232"/>
                    </a:lnTo>
                    <a:lnTo>
                      <a:pt x="663" y="232"/>
                    </a:lnTo>
                    <a:lnTo>
                      <a:pt x="664" y="233"/>
                    </a:lnTo>
                    <a:lnTo>
                      <a:pt x="666" y="234"/>
                    </a:lnTo>
                    <a:lnTo>
                      <a:pt x="668" y="236"/>
                    </a:lnTo>
                    <a:lnTo>
                      <a:pt x="670" y="237"/>
                    </a:lnTo>
                    <a:lnTo>
                      <a:pt x="672" y="239"/>
                    </a:lnTo>
                    <a:lnTo>
                      <a:pt x="674" y="240"/>
                    </a:lnTo>
                    <a:lnTo>
                      <a:pt x="676" y="241"/>
                    </a:lnTo>
                    <a:lnTo>
                      <a:pt x="678" y="243"/>
                    </a:lnTo>
                    <a:lnTo>
                      <a:pt x="680" y="245"/>
                    </a:lnTo>
                    <a:lnTo>
                      <a:pt x="682" y="247"/>
                    </a:lnTo>
                    <a:lnTo>
                      <a:pt x="689" y="254"/>
                    </a:lnTo>
                    <a:lnTo>
                      <a:pt x="690" y="256"/>
                    </a:lnTo>
                    <a:lnTo>
                      <a:pt x="691" y="258"/>
                    </a:lnTo>
                    <a:lnTo>
                      <a:pt x="693" y="262"/>
                    </a:lnTo>
                    <a:lnTo>
                      <a:pt x="694" y="263"/>
                    </a:lnTo>
                    <a:lnTo>
                      <a:pt x="695" y="265"/>
                    </a:lnTo>
                    <a:lnTo>
                      <a:pt x="698" y="267"/>
                    </a:lnTo>
                    <a:lnTo>
                      <a:pt x="699" y="269"/>
                    </a:lnTo>
                    <a:lnTo>
                      <a:pt x="699" y="270"/>
                    </a:lnTo>
                    <a:lnTo>
                      <a:pt x="700" y="271"/>
                    </a:lnTo>
                    <a:lnTo>
                      <a:pt x="700" y="272"/>
                    </a:lnTo>
                    <a:lnTo>
                      <a:pt x="701" y="274"/>
                    </a:lnTo>
                    <a:lnTo>
                      <a:pt x="702" y="275"/>
                    </a:lnTo>
                    <a:lnTo>
                      <a:pt x="703" y="278"/>
                    </a:lnTo>
                    <a:lnTo>
                      <a:pt x="703" y="279"/>
                    </a:lnTo>
                    <a:lnTo>
                      <a:pt x="704" y="280"/>
                    </a:lnTo>
                    <a:lnTo>
                      <a:pt x="704" y="281"/>
                    </a:lnTo>
                    <a:lnTo>
                      <a:pt x="706" y="287"/>
                    </a:lnTo>
                    <a:lnTo>
                      <a:pt x="706" y="288"/>
                    </a:lnTo>
                    <a:lnTo>
                      <a:pt x="706" y="289"/>
                    </a:lnTo>
                    <a:lnTo>
                      <a:pt x="706" y="290"/>
                    </a:lnTo>
                    <a:lnTo>
                      <a:pt x="707" y="292"/>
                    </a:lnTo>
                    <a:lnTo>
                      <a:pt x="707" y="294"/>
                    </a:lnTo>
                    <a:lnTo>
                      <a:pt x="708" y="296"/>
                    </a:lnTo>
                    <a:lnTo>
                      <a:pt x="708" y="299"/>
                    </a:lnTo>
                    <a:lnTo>
                      <a:pt x="708" y="303"/>
                    </a:lnTo>
                    <a:lnTo>
                      <a:pt x="709" y="304"/>
                    </a:lnTo>
                    <a:lnTo>
                      <a:pt x="709" y="305"/>
                    </a:lnTo>
                    <a:lnTo>
                      <a:pt x="710" y="308"/>
                    </a:lnTo>
                    <a:lnTo>
                      <a:pt x="710" y="312"/>
                    </a:lnTo>
                    <a:lnTo>
                      <a:pt x="710" y="315"/>
                    </a:lnTo>
                    <a:lnTo>
                      <a:pt x="710" y="649"/>
                    </a:lnTo>
                    <a:lnTo>
                      <a:pt x="3105" y="979"/>
                    </a:lnTo>
                    <a:lnTo>
                      <a:pt x="3108" y="979"/>
                    </a:lnTo>
                    <a:lnTo>
                      <a:pt x="3109" y="979"/>
                    </a:lnTo>
                    <a:lnTo>
                      <a:pt x="3111" y="979"/>
                    </a:lnTo>
                    <a:lnTo>
                      <a:pt x="3112" y="979"/>
                    </a:lnTo>
                    <a:lnTo>
                      <a:pt x="3114" y="980"/>
                    </a:lnTo>
                    <a:lnTo>
                      <a:pt x="3116" y="980"/>
                    </a:lnTo>
                    <a:lnTo>
                      <a:pt x="3118" y="981"/>
                    </a:lnTo>
                    <a:lnTo>
                      <a:pt x="3119" y="981"/>
                    </a:lnTo>
                    <a:lnTo>
                      <a:pt x="3121" y="981"/>
                    </a:lnTo>
                    <a:lnTo>
                      <a:pt x="3122" y="982"/>
                    </a:lnTo>
                    <a:lnTo>
                      <a:pt x="3124" y="983"/>
                    </a:lnTo>
                    <a:lnTo>
                      <a:pt x="3126" y="983"/>
                    </a:lnTo>
                    <a:lnTo>
                      <a:pt x="3130" y="985"/>
                    </a:lnTo>
                    <a:lnTo>
                      <a:pt x="3139" y="990"/>
                    </a:lnTo>
                    <a:lnTo>
                      <a:pt x="3141" y="992"/>
                    </a:lnTo>
                    <a:lnTo>
                      <a:pt x="3144" y="993"/>
                    </a:lnTo>
                    <a:lnTo>
                      <a:pt x="3145" y="994"/>
                    </a:lnTo>
                    <a:lnTo>
                      <a:pt x="3147" y="995"/>
                    </a:lnTo>
                    <a:lnTo>
                      <a:pt x="3149" y="996"/>
                    </a:lnTo>
                    <a:lnTo>
                      <a:pt x="3151" y="998"/>
                    </a:lnTo>
                    <a:lnTo>
                      <a:pt x="3152" y="999"/>
                    </a:lnTo>
                    <a:lnTo>
                      <a:pt x="3153" y="1000"/>
                    </a:lnTo>
                    <a:lnTo>
                      <a:pt x="3154" y="1001"/>
                    </a:lnTo>
                    <a:lnTo>
                      <a:pt x="3159" y="1004"/>
                    </a:lnTo>
                    <a:lnTo>
                      <a:pt x="3160" y="1005"/>
                    </a:lnTo>
                    <a:lnTo>
                      <a:pt x="3161" y="1005"/>
                    </a:lnTo>
                    <a:lnTo>
                      <a:pt x="3161" y="1007"/>
                    </a:lnTo>
                    <a:lnTo>
                      <a:pt x="3162" y="1008"/>
                    </a:lnTo>
                    <a:lnTo>
                      <a:pt x="3163" y="1009"/>
                    </a:lnTo>
                    <a:lnTo>
                      <a:pt x="3164" y="1010"/>
                    </a:lnTo>
                    <a:lnTo>
                      <a:pt x="3165" y="1011"/>
                    </a:lnTo>
                    <a:lnTo>
                      <a:pt x="3166" y="1012"/>
                    </a:lnTo>
                    <a:lnTo>
                      <a:pt x="3167" y="1013"/>
                    </a:lnTo>
                    <a:lnTo>
                      <a:pt x="3168" y="1016"/>
                    </a:lnTo>
                    <a:lnTo>
                      <a:pt x="3169" y="1017"/>
                    </a:lnTo>
                    <a:lnTo>
                      <a:pt x="3169" y="1018"/>
                    </a:lnTo>
                    <a:lnTo>
                      <a:pt x="3171" y="1020"/>
                    </a:lnTo>
                    <a:lnTo>
                      <a:pt x="3172" y="1022"/>
                    </a:lnTo>
                    <a:lnTo>
                      <a:pt x="3173" y="1023"/>
                    </a:lnTo>
                    <a:lnTo>
                      <a:pt x="3174" y="1025"/>
                    </a:lnTo>
                    <a:lnTo>
                      <a:pt x="3176" y="1029"/>
                    </a:lnTo>
                    <a:lnTo>
                      <a:pt x="3177" y="1031"/>
                    </a:lnTo>
                    <a:lnTo>
                      <a:pt x="3179" y="1033"/>
                    </a:lnTo>
                    <a:lnTo>
                      <a:pt x="3180" y="1035"/>
                    </a:lnTo>
                    <a:lnTo>
                      <a:pt x="3181" y="1037"/>
                    </a:lnTo>
                    <a:lnTo>
                      <a:pt x="3182" y="1040"/>
                    </a:lnTo>
                    <a:lnTo>
                      <a:pt x="3183" y="1042"/>
                    </a:lnTo>
                    <a:lnTo>
                      <a:pt x="3183" y="1044"/>
                    </a:lnTo>
                    <a:lnTo>
                      <a:pt x="3184" y="1046"/>
                    </a:lnTo>
                    <a:lnTo>
                      <a:pt x="3185" y="1049"/>
                    </a:lnTo>
                    <a:lnTo>
                      <a:pt x="3185" y="1051"/>
                    </a:lnTo>
                    <a:lnTo>
                      <a:pt x="3186" y="1053"/>
                    </a:lnTo>
                    <a:lnTo>
                      <a:pt x="3186" y="1055"/>
                    </a:lnTo>
                    <a:lnTo>
                      <a:pt x="3186" y="1057"/>
                    </a:lnTo>
                    <a:lnTo>
                      <a:pt x="3187" y="1058"/>
                    </a:lnTo>
                    <a:lnTo>
                      <a:pt x="3187" y="1060"/>
                    </a:lnTo>
                    <a:lnTo>
                      <a:pt x="3187" y="1062"/>
                    </a:lnTo>
                    <a:lnTo>
                      <a:pt x="3187" y="1065"/>
                    </a:lnTo>
                    <a:lnTo>
                      <a:pt x="3187" y="1867"/>
                    </a:lnTo>
                    <a:lnTo>
                      <a:pt x="3184" y="1915"/>
                    </a:lnTo>
                    <a:lnTo>
                      <a:pt x="3175" y="1962"/>
                    </a:lnTo>
                    <a:lnTo>
                      <a:pt x="3161" y="2007"/>
                    </a:lnTo>
                    <a:lnTo>
                      <a:pt x="3142" y="2050"/>
                    </a:lnTo>
                    <a:lnTo>
                      <a:pt x="3117" y="2088"/>
                    </a:lnTo>
                    <a:lnTo>
                      <a:pt x="3089" y="2125"/>
                    </a:lnTo>
                    <a:lnTo>
                      <a:pt x="3056" y="2157"/>
                    </a:lnTo>
                    <a:lnTo>
                      <a:pt x="3020" y="2185"/>
                    </a:lnTo>
                    <a:lnTo>
                      <a:pt x="2981" y="2210"/>
                    </a:lnTo>
                    <a:lnTo>
                      <a:pt x="2938" y="2229"/>
                    </a:lnTo>
                    <a:lnTo>
                      <a:pt x="2893" y="2244"/>
                    </a:lnTo>
                    <a:lnTo>
                      <a:pt x="2846" y="2252"/>
                    </a:lnTo>
                    <a:lnTo>
                      <a:pt x="2798" y="2255"/>
                    </a:lnTo>
                    <a:lnTo>
                      <a:pt x="907" y="2255"/>
                    </a:lnTo>
                    <a:lnTo>
                      <a:pt x="865" y="2253"/>
                    </a:lnTo>
                    <a:lnTo>
                      <a:pt x="823" y="2247"/>
                    </a:lnTo>
                    <a:lnTo>
                      <a:pt x="783" y="2235"/>
                    </a:lnTo>
                    <a:lnTo>
                      <a:pt x="745" y="2221"/>
                    </a:lnTo>
                    <a:lnTo>
                      <a:pt x="709" y="2202"/>
                    </a:lnTo>
                    <a:lnTo>
                      <a:pt x="709" y="2459"/>
                    </a:lnTo>
                    <a:lnTo>
                      <a:pt x="712" y="2495"/>
                    </a:lnTo>
                    <a:lnTo>
                      <a:pt x="722" y="2528"/>
                    </a:lnTo>
                    <a:lnTo>
                      <a:pt x="736" y="2559"/>
                    </a:lnTo>
                    <a:lnTo>
                      <a:pt x="756" y="2588"/>
                    </a:lnTo>
                    <a:lnTo>
                      <a:pt x="780" y="2612"/>
                    </a:lnTo>
                    <a:lnTo>
                      <a:pt x="807" y="2630"/>
                    </a:lnTo>
                    <a:lnTo>
                      <a:pt x="838" y="2646"/>
                    </a:lnTo>
                    <a:lnTo>
                      <a:pt x="872" y="2655"/>
                    </a:lnTo>
                    <a:lnTo>
                      <a:pt x="907" y="2658"/>
                    </a:lnTo>
                    <a:lnTo>
                      <a:pt x="2705" y="2658"/>
                    </a:lnTo>
                    <a:lnTo>
                      <a:pt x="2754" y="2661"/>
                    </a:lnTo>
                    <a:lnTo>
                      <a:pt x="2801" y="2670"/>
                    </a:lnTo>
                    <a:lnTo>
                      <a:pt x="2844" y="2683"/>
                    </a:lnTo>
                    <a:lnTo>
                      <a:pt x="2886" y="2703"/>
                    </a:lnTo>
                    <a:lnTo>
                      <a:pt x="2925" y="2727"/>
                    </a:lnTo>
                    <a:lnTo>
                      <a:pt x="2960" y="2755"/>
                    </a:lnTo>
                    <a:lnTo>
                      <a:pt x="2993" y="2787"/>
                    </a:lnTo>
                    <a:lnTo>
                      <a:pt x="3021" y="2823"/>
                    </a:lnTo>
                    <a:lnTo>
                      <a:pt x="3045" y="2862"/>
                    </a:lnTo>
                    <a:lnTo>
                      <a:pt x="3064" y="2903"/>
                    </a:lnTo>
                    <a:lnTo>
                      <a:pt x="3078" y="2947"/>
                    </a:lnTo>
                    <a:lnTo>
                      <a:pt x="3087" y="2994"/>
                    </a:lnTo>
                    <a:lnTo>
                      <a:pt x="3090" y="3042"/>
                    </a:lnTo>
                    <a:lnTo>
                      <a:pt x="3087" y="3090"/>
                    </a:lnTo>
                    <a:lnTo>
                      <a:pt x="3078" y="3136"/>
                    </a:lnTo>
                    <a:lnTo>
                      <a:pt x="3064" y="3180"/>
                    </a:lnTo>
                    <a:lnTo>
                      <a:pt x="3045" y="3221"/>
                    </a:lnTo>
                    <a:lnTo>
                      <a:pt x="3021" y="3261"/>
                    </a:lnTo>
                    <a:lnTo>
                      <a:pt x="2993" y="3296"/>
                    </a:lnTo>
                    <a:lnTo>
                      <a:pt x="2960" y="3328"/>
                    </a:lnTo>
                    <a:lnTo>
                      <a:pt x="2925" y="3356"/>
                    </a:lnTo>
                    <a:lnTo>
                      <a:pt x="2886" y="3380"/>
                    </a:lnTo>
                    <a:lnTo>
                      <a:pt x="2844" y="3400"/>
                    </a:lnTo>
                    <a:lnTo>
                      <a:pt x="2801" y="3413"/>
                    </a:lnTo>
                    <a:lnTo>
                      <a:pt x="2754" y="3423"/>
                    </a:lnTo>
                    <a:lnTo>
                      <a:pt x="2705" y="3426"/>
                    </a:lnTo>
                    <a:lnTo>
                      <a:pt x="2657" y="3423"/>
                    </a:lnTo>
                    <a:lnTo>
                      <a:pt x="2612" y="3413"/>
                    </a:lnTo>
                    <a:lnTo>
                      <a:pt x="2568" y="3400"/>
                    </a:lnTo>
                    <a:lnTo>
                      <a:pt x="2526" y="3380"/>
                    </a:lnTo>
                    <a:lnTo>
                      <a:pt x="2486" y="3357"/>
                    </a:lnTo>
                    <a:lnTo>
                      <a:pt x="2451" y="3329"/>
                    </a:lnTo>
                    <a:lnTo>
                      <a:pt x="2418" y="3296"/>
                    </a:lnTo>
                    <a:lnTo>
                      <a:pt x="2390" y="3261"/>
                    </a:lnTo>
                    <a:lnTo>
                      <a:pt x="2367" y="3222"/>
                    </a:lnTo>
                    <a:lnTo>
                      <a:pt x="2347" y="3181"/>
                    </a:lnTo>
                    <a:lnTo>
                      <a:pt x="2334" y="3136"/>
                    </a:lnTo>
                    <a:lnTo>
                      <a:pt x="2324" y="3090"/>
                    </a:lnTo>
                    <a:lnTo>
                      <a:pt x="2321" y="3042"/>
                    </a:lnTo>
                    <a:lnTo>
                      <a:pt x="2323" y="3000"/>
                    </a:lnTo>
                    <a:lnTo>
                      <a:pt x="2331" y="2960"/>
                    </a:lnTo>
                    <a:lnTo>
                      <a:pt x="2341" y="2920"/>
                    </a:lnTo>
                    <a:lnTo>
                      <a:pt x="2356" y="2884"/>
                    </a:lnTo>
                    <a:lnTo>
                      <a:pt x="2374" y="2848"/>
                    </a:lnTo>
                    <a:lnTo>
                      <a:pt x="1518" y="2848"/>
                    </a:lnTo>
                    <a:lnTo>
                      <a:pt x="1537" y="2883"/>
                    </a:lnTo>
                    <a:lnTo>
                      <a:pt x="1552" y="2920"/>
                    </a:lnTo>
                    <a:lnTo>
                      <a:pt x="1562" y="2960"/>
                    </a:lnTo>
                    <a:lnTo>
                      <a:pt x="1569" y="3000"/>
                    </a:lnTo>
                    <a:lnTo>
                      <a:pt x="1572" y="3042"/>
                    </a:lnTo>
                    <a:lnTo>
                      <a:pt x="1568" y="3090"/>
                    </a:lnTo>
                    <a:lnTo>
                      <a:pt x="1560" y="3136"/>
                    </a:lnTo>
                    <a:lnTo>
                      <a:pt x="1545" y="3180"/>
                    </a:lnTo>
                    <a:lnTo>
                      <a:pt x="1527" y="3221"/>
                    </a:lnTo>
                    <a:lnTo>
                      <a:pt x="1503" y="3261"/>
                    </a:lnTo>
                    <a:lnTo>
                      <a:pt x="1474" y="3296"/>
                    </a:lnTo>
                    <a:lnTo>
                      <a:pt x="1442" y="3328"/>
                    </a:lnTo>
                    <a:lnTo>
                      <a:pt x="1407" y="3356"/>
                    </a:lnTo>
                    <a:lnTo>
                      <a:pt x="1368" y="3380"/>
                    </a:lnTo>
                    <a:lnTo>
                      <a:pt x="1326" y="3400"/>
                    </a:lnTo>
                    <a:lnTo>
                      <a:pt x="1281" y="3413"/>
                    </a:lnTo>
                    <a:lnTo>
                      <a:pt x="1235" y="3423"/>
                    </a:lnTo>
                    <a:lnTo>
                      <a:pt x="1187" y="3426"/>
                    </a:lnTo>
                    <a:lnTo>
                      <a:pt x="1139" y="3423"/>
                    </a:lnTo>
                    <a:lnTo>
                      <a:pt x="1092" y="3413"/>
                    </a:lnTo>
                    <a:lnTo>
                      <a:pt x="1048" y="3400"/>
                    </a:lnTo>
                    <a:lnTo>
                      <a:pt x="1007" y="3380"/>
                    </a:lnTo>
                    <a:lnTo>
                      <a:pt x="968" y="3357"/>
                    </a:lnTo>
                    <a:lnTo>
                      <a:pt x="932" y="3329"/>
                    </a:lnTo>
                    <a:lnTo>
                      <a:pt x="900" y="3296"/>
                    </a:lnTo>
                    <a:lnTo>
                      <a:pt x="872" y="3261"/>
                    </a:lnTo>
                    <a:lnTo>
                      <a:pt x="848" y="3222"/>
                    </a:lnTo>
                    <a:lnTo>
                      <a:pt x="829" y="3181"/>
                    </a:lnTo>
                    <a:lnTo>
                      <a:pt x="814" y="3136"/>
                    </a:lnTo>
                    <a:lnTo>
                      <a:pt x="806" y="3090"/>
                    </a:lnTo>
                    <a:lnTo>
                      <a:pt x="803" y="3042"/>
                    </a:lnTo>
                    <a:lnTo>
                      <a:pt x="805" y="2999"/>
                    </a:lnTo>
                    <a:lnTo>
                      <a:pt x="812" y="2958"/>
                    </a:lnTo>
                    <a:lnTo>
                      <a:pt x="824" y="2918"/>
                    </a:lnTo>
                    <a:lnTo>
                      <a:pt x="838" y="2880"/>
                    </a:lnTo>
                    <a:lnTo>
                      <a:pt x="858" y="2845"/>
                    </a:lnTo>
                    <a:lnTo>
                      <a:pt x="811" y="2836"/>
                    </a:lnTo>
                    <a:lnTo>
                      <a:pt x="766" y="2821"/>
                    </a:lnTo>
                    <a:lnTo>
                      <a:pt x="725" y="2801"/>
                    </a:lnTo>
                    <a:lnTo>
                      <a:pt x="685" y="2777"/>
                    </a:lnTo>
                    <a:lnTo>
                      <a:pt x="649" y="2749"/>
                    </a:lnTo>
                    <a:lnTo>
                      <a:pt x="617" y="2717"/>
                    </a:lnTo>
                    <a:lnTo>
                      <a:pt x="588" y="2680"/>
                    </a:lnTo>
                    <a:lnTo>
                      <a:pt x="564" y="2642"/>
                    </a:lnTo>
                    <a:lnTo>
                      <a:pt x="545" y="2599"/>
                    </a:lnTo>
                    <a:lnTo>
                      <a:pt x="530" y="2555"/>
                    </a:lnTo>
                    <a:lnTo>
                      <a:pt x="522" y="2508"/>
                    </a:lnTo>
                    <a:lnTo>
                      <a:pt x="519" y="2459"/>
                    </a:lnTo>
                    <a:lnTo>
                      <a:pt x="519" y="378"/>
                    </a:lnTo>
                    <a:lnTo>
                      <a:pt x="57" y="184"/>
                    </a:lnTo>
                    <a:lnTo>
                      <a:pt x="39" y="172"/>
                    </a:lnTo>
                    <a:lnTo>
                      <a:pt x="23" y="159"/>
                    </a:lnTo>
                    <a:lnTo>
                      <a:pt x="10" y="141"/>
                    </a:lnTo>
                    <a:lnTo>
                      <a:pt x="3" y="122"/>
                    </a:lnTo>
                    <a:lnTo>
                      <a:pt x="0" y="101"/>
                    </a:lnTo>
                    <a:lnTo>
                      <a:pt x="1" y="79"/>
                    </a:lnTo>
                    <a:lnTo>
                      <a:pt x="7" y="59"/>
                    </a:lnTo>
                    <a:lnTo>
                      <a:pt x="18" y="40"/>
                    </a:lnTo>
                    <a:lnTo>
                      <a:pt x="32" y="24"/>
                    </a:lnTo>
                    <a:lnTo>
                      <a:pt x="49" y="12"/>
                    </a:lnTo>
                    <a:lnTo>
                      <a:pt x="69" y="4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</p:grp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2AFB40FB-D96D-4CD8-9CE3-9B01383523A1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  <p:sp>
        <p:nvSpPr>
          <p:cNvPr id="41" name="TextBox 50">
            <a:extLst>
              <a:ext uri="{FF2B5EF4-FFF2-40B4-BE49-F238E27FC236}">
                <a16:creationId xmlns:a16="http://schemas.microsoft.com/office/drawing/2014/main" id="{9ECDEC40-C56B-4F9B-A97C-F52A7988717D}"/>
              </a:ext>
            </a:extLst>
          </p:cNvPr>
          <p:cNvSpPr txBox="1"/>
          <p:nvPr/>
        </p:nvSpPr>
        <p:spPr>
          <a:xfrm>
            <a:off x="248310" y="1319914"/>
            <a:ext cx="4723993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4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typeface="+mn-ea"/>
              </a:rPr>
              <a:t>改善倾听技巧十步法</a:t>
            </a:r>
          </a:p>
        </p:txBody>
      </p:sp>
    </p:spTree>
    <p:extLst>
      <p:ext uri="{BB962C8B-B14F-4D97-AF65-F5344CB8AC3E}">
        <p14:creationId val="3408499746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1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Group 2"/>
          <p:cNvGrpSpPr/>
          <p:nvPr/>
        </p:nvGrpSpPr>
        <p:grpSpPr>
          <a:xfrm>
            <a:off x="4937125" y="1780067"/>
            <a:ext cx="2317751" cy="4002087"/>
            <a:chOff x="4937125" y="1790700"/>
            <a:chExt cx="2317751" cy="4002087"/>
          </a:xfrm>
        </p:grpSpPr>
        <p:sp>
          <p:nvSpPr>
            <p:cNvPr id="13" name="Freeform 10"/>
            <p:cNvSpPr/>
            <p:nvPr/>
          </p:nvSpPr>
          <p:spPr bwMode="auto">
            <a:xfrm>
              <a:off x="5121276" y="2011362"/>
              <a:ext cx="915988" cy="1103313"/>
            </a:xfrm>
            <a:custGeom>
              <a:gdLst>
                <a:gd fmla="*/ 572 w 583" name="T0"/>
                <a:gd fmla="*/ 617 h 702" name="T1"/>
                <a:gd fmla="*/ 563 w 583" name="T2"/>
                <a:gd fmla="*/ 605 h 702" name="T3"/>
                <a:gd fmla="*/ 376 w 583" name="T4"/>
                <a:gd fmla="*/ 433 h 702" name="T5"/>
                <a:gd fmla="*/ 259 w 583" name="T6"/>
                <a:gd fmla="*/ 360 h 702" name="T7"/>
                <a:gd fmla="*/ 132 w 583" name="T8"/>
                <a:gd fmla="*/ 213 h 702" name="T9"/>
                <a:gd fmla="*/ 128 w 583" name="T10"/>
                <a:gd fmla="*/ 206 h 702" name="T11"/>
                <a:gd fmla="*/ 126 w 583" name="T12"/>
                <a:gd fmla="*/ 201 h 702" name="T13"/>
                <a:gd fmla="*/ 127 w 583" name="T14"/>
                <a:gd fmla="*/ 200 h 702" name="T15"/>
                <a:gd fmla="*/ 129 w 583" name="T16"/>
                <a:gd fmla="*/ 206 h 702" name="T17"/>
                <a:gd fmla="*/ 134 w 583" name="T18"/>
                <a:gd fmla="*/ 211 h 702" name="T19"/>
                <a:gd fmla="*/ 271 w 583" name="T20"/>
                <a:gd fmla="*/ 330 h 702" name="T21"/>
                <a:gd fmla="*/ 320 w 583" name="T22"/>
                <a:gd fmla="*/ 354 h 702" name="T23"/>
                <a:gd fmla="*/ 534 w 583" name="T24"/>
                <a:gd fmla="*/ 497 h 702" name="T25"/>
                <a:gd fmla="*/ 546 w 583" name="T26"/>
                <a:gd fmla="*/ 494 h 702" name="T27"/>
                <a:gd fmla="*/ 562 w 583" name="T28"/>
                <a:gd fmla="*/ 422 h 702" name="T29"/>
                <a:gd fmla="*/ 402 w 583" name="T30"/>
                <a:gd fmla="*/ 159 h 702" name="T31"/>
                <a:gd fmla="*/ 241 w 583" name="T32"/>
                <a:gd fmla="*/ 111 h 702" name="T33"/>
                <a:gd fmla="*/ 84 w 583" name="T34"/>
                <a:gd fmla="*/ 23 h 702" name="T35"/>
                <a:gd fmla="*/ 66 w 583" name="T36"/>
                <a:gd fmla="*/ 0 h 702" name="T37"/>
                <a:gd fmla="*/ 60 w 583" name="T38"/>
                <a:gd fmla="*/ 13 h 702" name="T39"/>
                <a:gd fmla="*/ 24 w 583" name="T40"/>
                <a:gd fmla="*/ 345 h 702" name="T41"/>
                <a:gd fmla="*/ 142 w 583" name="T42"/>
                <a:gd fmla="*/ 561 h 702" name="T43"/>
                <a:gd fmla="*/ 436 w 583" name="T44"/>
                <a:gd fmla="*/ 619 h 702" name="T45"/>
                <a:gd fmla="*/ 476 w 583" name="T46"/>
                <a:gd fmla="*/ 603 h 702" name="T47"/>
                <a:gd fmla="*/ 509 w 583" name="T48"/>
                <a:gd fmla="*/ 632 h 702" name="T49"/>
                <a:gd fmla="*/ 561 w 583" name="T50"/>
                <a:gd fmla="*/ 702 h 702" name="T51"/>
                <a:gd fmla="*/ 583 w 583" name="T52"/>
                <a:gd fmla="*/ 591 h 702" name="T53"/>
                <a:gd fmla="*/ 572 w 583" name="T54"/>
                <a:gd fmla="*/ 617 h 702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702" w="583">
                  <a:moveTo>
                    <a:pt x="572" y="617"/>
                  </a:moveTo>
                  <a:cubicBezTo>
                    <a:pt x="568" y="612"/>
                    <a:pt x="565" y="608"/>
                    <a:pt x="563" y="605"/>
                  </a:cubicBezTo>
                  <a:cubicBezTo>
                    <a:pt x="511" y="536"/>
                    <a:pt x="450" y="478"/>
                    <a:pt x="376" y="433"/>
                  </a:cubicBezTo>
                  <a:cubicBezTo>
                    <a:pt x="337" y="410"/>
                    <a:pt x="297" y="387"/>
                    <a:pt x="259" y="360"/>
                  </a:cubicBezTo>
                  <a:cubicBezTo>
                    <a:pt x="205" y="322"/>
                    <a:pt x="160" y="275"/>
                    <a:pt x="132" y="213"/>
                  </a:cubicBezTo>
                  <a:cubicBezTo>
                    <a:pt x="129" y="212"/>
                    <a:pt x="128" y="209"/>
                    <a:pt x="128" y="206"/>
                  </a:cubicBezTo>
                  <a:cubicBezTo>
                    <a:pt x="126" y="205"/>
                    <a:pt x="125" y="203"/>
                    <a:pt x="126" y="201"/>
                  </a:cubicBezTo>
                  <a:cubicBezTo>
                    <a:pt x="126" y="201"/>
                    <a:pt x="127" y="201"/>
                    <a:pt x="127" y="200"/>
                  </a:cubicBezTo>
                  <a:cubicBezTo>
                    <a:pt x="128" y="202"/>
                    <a:pt x="128" y="204"/>
                    <a:pt x="129" y="206"/>
                  </a:cubicBezTo>
                  <a:cubicBezTo>
                    <a:pt x="132" y="206"/>
                    <a:pt x="132" y="209"/>
                    <a:pt x="134" y="211"/>
                  </a:cubicBezTo>
                  <a:cubicBezTo>
                    <a:pt x="169" y="264"/>
                    <a:pt x="216" y="302"/>
                    <a:pt x="271" y="330"/>
                  </a:cubicBezTo>
                  <a:cubicBezTo>
                    <a:pt x="287" y="338"/>
                    <a:pt x="303" y="346"/>
                    <a:pt x="320" y="354"/>
                  </a:cubicBezTo>
                  <a:cubicBezTo>
                    <a:pt x="399" y="390"/>
                    <a:pt x="475" y="430"/>
                    <a:pt x="534" y="497"/>
                  </a:cubicBezTo>
                  <a:cubicBezTo>
                    <a:pt x="540" y="503"/>
                    <a:pt x="543" y="503"/>
                    <a:pt x="546" y="494"/>
                  </a:cubicBezTo>
                  <a:cubicBezTo>
                    <a:pt x="555" y="471"/>
                    <a:pt x="561" y="447"/>
                    <a:pt x="562" y="422"/>
                  </a:cubicBezTo>
                  <a:cubicBezTo>
                    <a:pt x="569" y="324"/>
                    <a:pt x="522" y="209"/>
                    <a:pt x="402" y="159"/>
                  </a:cubicBezTo>
                  <a:cubicBezTo>
                    <a:pt x="350" y="138"/>
                    <a:pt x="295" y="125"/>
                    <a:pt x="241" y="111"/>
                  </a:cubicBezTo>
                  <a:cubicBezTo>
                    <a:pt x="181" y="95"/>
                    <a:pt x="124" y="73"/>
                    <a:pt x="84" y="23"/>
                  </a:cubicBezTo>
                  <a:cubicBezTo>
                    <a:pt x="78" y="16"/>
                    <a:pt x="73" y="9"/>
                    <a:pt x="66" y="0"/>
                  </a:cubicBezTo>
                  <a:cubicBezTo>
                    <a:pt x="64" y="6"/>
                    <a:pt x="62" y="9"/>
                    <a:pt x="60" y="13"/>
                  </a:cubicBezTo>
                  <a:cubicBezTo>
                    <a:pt x="12" y="120"/>
                    <a:pt x="0" y="231"/>
                    <a:pt x="24" y="345"/>
                  </a:cubicBezTo>
                  <a:cubicBezTo>
                    <a:pt x="42" y="428"/>
                    <a:pt x="75" y="505"/>
                    <a:pt x="142" y="561"/>
                  </a:cubicBezTo>
                  <a:cubicBezTo>
                    <a:pt x="228" y="633"/>
                    <a:pt x="327" y="657"/>
                    <a:pt x="436" y="619"/>
                  </a:cubicBezTo>
                  <a:cubicBezTo>
                    <a:pt x="450" y="614"/>
                    <a:pt x="462" y="597"/>
                    <a:pt x="476" y="603"/>
                  </a:cubicBezTo>
                  <a:cubicBezTo>
                    <a:pt x="489" y="608"/>
                    <a:pt x="498" y="622"/>
                    <a:pt x="509" y="632"/>
                  </a:cubicBezTo>
                  <a:cubicBezTo>
                    <a:pt x="531" y="653"/>
                    <a:pt x="549" y="676"/>
                    <a:pt x="561" y="702"/>
                  </a:cubicBezTo>
                  <a:cubicBezTo>
                    <a:pt x="564" y="654"/>
                    <a:pt x="573" y="617"/>
                    <a:pt x="583" y="591"/>
                  </a:cubicBezTo>
                  <a:cubicBezTo>
                    <a:pt x="579" y="600"/>
                    <a:pt x="576" y="608"/>
                    <a:pt x="572" y="61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IN">
                <a:cs typeface="+mn-ea"/>
                <a:sym typeface="+mn-lt"/>
              </a:endParaRPr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5970588" y="2878137"/>
              <a:ext cx="1284288" cy="1609725"/>
            </a:xfrm>
            <a:custGeom>
              <a:gdLst>
                <a:gd fmla="*/ 789 w 817" name="T0"/>
                <a:gd fmla="*/ 154 h 1025" name="T1"/>
                <a:gd fmla="*/ 733 w 817" name="T2"/>
                <a:gd fmla="*/ 0 h 1025" name="T3"/>
                <a:gd fmla="*/ 617 w 817" name="T4"/>
                <a:gd fmla="*/ 94 h 1025" name="T5"/>
                <a:gd fmla="*/ 477 w 817" name="T6"/>
                <a:gd fmla="*/ 136 h 1025" name="T7"/>
                <a:gd fmla="*/ 254 w 817" name="T8"/>
                <a:gd fmla="*/ 211 h 1025" name="T9"/>
                <a:gd fmla="*/ 130 w 817" name="T10"/>
                <a:gd fmla="*/ 559 h 1025" name="T11"/>
                <a:gd fmla="*/ 152 w 817" name="T12"/>
                <a:gd fmla="*/ 564 h 1025" name="T13"/>
                <a:gd fmla="*/ 266 w 817" name="T14"/>
                <a:gd fmla="*/ 477 h 1025" name="T15"/>
                <a:gd fmla="*/ 444 w 817" name="T16"/>
                <a:gd fmla="*/ 393 h 1025" name="T17"/>
                <a:gd fmla="*/ 648 w 817" name="T18"/>
                <a:gd fmla="*/ 242 h 1025" name="T19"/>
                <a:gd fmla="*/ 653 w 817" name="T20"/>
                <a:gd fmla="*/ 239 h 1025" name="T21"/>
                <a:gd fmla="*/ 651 w 817" name="T22"/>
                <a:gd fmla="*/ 245 h 1025" name="T23"/>
                <a:gd fmla="*/ 542 w 817" name="T24"/>
                <a:gd fmla="*/ 376 h 1025" name="T25"/>
                <a:gd fmla="*/ 372 w 817" name="T26"/>
                <a:gd fmla="*/ 480 h 1025" name="T27"/>
                <a:gd fmla="*/ 92 w 817" name="T28"/>
                <a:gd fmla="*/ 708 h 1025" name="T29"/>
                <a:gd fmla="*/ 0 w 817" name="T30"/>
                <a:gd fmla="*/ 862 h 1025" name="T31"/>
                <a:gd fmla="*/ 67 w 817" name="T32"/>
                <a:gd fmla="*/ 1025 h 1025" name="T33"/>
                <a:gd fmla="*/ 109 w 817" name="T34"/>
                <a:gd fmla="*/ 1025 h 1025" name="T35"/>
                <a:gd fmla="*/ 123 w 817" name="T36"/>
                <a:gd fmla="*/ 1011 h 1025" name="T37"/>
                <a:gd fmla="*/ 120 w 817" name="T38"/>
                <a:gd fmla="*/ 907 h 1025" name="T39"/>
                <a:gd fmla="*/ 216 w 817" name="T40"/>
                <a:gd fmla="*/ 691 h 1025" name="T41"/>
                <a:gd fmla="*/ 231 w 817" name="T42"/>
                <a:gd fmla="*/ 689 h 1025" name="T43"/>
                <a:gd fmla="*/ 434 w 817" name="T44"/>
                <a:gd fmla="*/ 725 h 1025" name="T45"/>
                <a:gd fmla="*/ 711 w 817" name="T46"/>
                <a:gd fmla="*/ 564 h 1025" name="T47"/>
                <a:gd fmla="*/ 789 w 817" name="T48"/>
                <a:gd fmla="*/ 154 h 1025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025" w="817">
                  <a:moveTo>
                    <a:pt x="789" y="154"/>
                  </a:moveTo>
                  <a:cubicBezTo>
                    <a:pt x="779" y="100"/>
                    <a:pt x="761" y="49"/>
                    <a:pt x="733" y="0"/>
                  </a:cubicBezTo>
                  <a:cubicBezTo>
                    <a:pt x="702" y="43"/>
                    <a:pt x="663" y="74"/>
                    <a:pt x="617" y="94"/>
                  </a:cubicBezTo>
                  <a:cubicBezTo>
                    <a:pt x="572" y="114"/>
                    <a:pt x="525" y="125"/>
                    <a:pt x="477" y="136"/>
                  </a:cubicBezTo>
                  <a:cubicBezTo>
                    <a:pt x="400" y="153"/>
                    <a:pt x="323" y="172"/>
                    <a:pt x="254" y="211"/>
                  </a:cubicBezTo>
                  <a:cubicBezTo>
                    <a:pt x="136" y="279"/>
                    <a:pt x="81" y="434"/>
                    <a:pt x="130" y="559"/>
                  </a:cubicBezTo>
                  <a:cubicBezTo>
                    <a:pt x="136" y="575"/>
                    <a:pt x="140" y="576"/>
                    <a:pt x="152" y="564"/>
                  </a:cubicBezTo>
                  <a:cubicBezTo>
                    <a:pt x="185" y="530"/>
                    <a:pt x="224" y="502"/>
                    <a:pt x="266" y="477"/>
                  </a:cubicBezTo>
                  <a:cubicBezTo>
                    <a:pt x="323" y="444"/>
                    <a:pt x="384" y="419"/>
                    <a:pt x="444" y="393"/>
                  </a:cubicBezTo>
                  <a:cubicBezTo>
                    <a:pt x="523" y="358"/>
                    <a:pt x="597" y="315"/>
                    <a:pt x="648" y="242"/>
                  </a:cubicBezTo>
                  <a:cubicBezTo>
                    <a:pt x="650" y="241"/>
                    <a:pt x="650" y="237"/>
                    <a:pt x="653" y="239"/>
                  </a:cubicBezTo>
                  <a:cubicBezTo>
                    <a:pt x="655" y="241"/>
                    <a:pt x="654" y="244"/>
                    <a:pt x="651" y="245"/>
                  </a:cubicBezTo>
                  <a:cubicBezTo>
                    <a:pt x="625" y="297"/>
                    <a:pt x="587" y="339"/>
                    <a:pt x="542" y="376"/>
                  </a:cubicBezTo>
                  <a:cubicBezTo>
                    <a:pt x="490" y="418"/>
                    <a:pt x="431" y="449"/>
                    <a:pt x="372" y="480"/>
                  </a:cubicBezTo>
                  <a:cubicBezTo>
                    <a:pt x="263" y="536"/>
                    <a:pt x="172" y="615"/>
                    <a:pt x="92" y="708"/>
                  </a:cubicBezTo>
                  <a:cubicBezTo>
                    <a:pt x="53" y="754"/>
                    <a:pt x="23" y="805"/>
                    <a:pt x="0" y="862"/>
                  </a:cubicBezTo>
                  <a:cubicBezTo>
                    <a:pt x="18" y="880"/>
                    <a:pt x="50" y="925"/>
                    <a:pt x="67" y="1025"/>
                  </a:cubicBezTo>
                  <a:cubicBezTo>
                    <a:pt x="81" y="1025"/>
                    <a:pt x="95" y="1025"/>
                    <a:pt x="109" y="1025"/>
                  </a:cubicBezTo>
                  <a:cubicBezTo>
                    <a:pt x="121" y="1025"/>
                    <a:pt x="124" y="1022"/>
                    <a:pt x="123" y="1011"/>
                  </a:cubicBezTo>
                  <a:cubicBezTo>
                    <a:pt x="122" y="976"/>
                    <a:pt x="121" y="941"/>
                    <a:pt x="120" y="907"/>
                  </a:cubicBezTo>
                  <a:cubicBezTo>
                    <a:pt x="117" y="819"/>
                    <a:pt x="155" y="750"/>
                    <a:pt x="216" y="691"/>
                  </a:cubicBezTo>
                  <a:cubicBezTo>
                    <a:pt x="221" y="687"/>
                    <a:pt x="224" y="684"/>
                    <a:pt x="231" y="689"/>
                  </a:cubicBezTo>
                  <a:cubicBezTo>
                    <a:pt x="294" y="725"/>
                    <a:pt x="362" y="734"/>
                    <a:pt x="434" y="725"/>
                  </a:cubicBezTo>
                  <a:cubicBezTo>
                    <a:pt x="549" y="711"/>
                    <a:pt x="645" y="661"/>
                    <a:pt x="711" y="564"/>
                  </a:cubicBezTo>
                  <a:cubicBezTo>
                    <a:pt x="796" y="439"/>
                    <a:pt x="817" y="301"/>
                    <a:pt x="789" y="15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IN">
                <a:cs typeface="+mn-ea"/>
                <a:sym typeface="+mn-lt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6416676" y="3234372"/>
              <a:ext cx="533400" cy="5334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IN">
                <a:cs typeface="+mn-ea"/>
                <a:sym typeface="+mn-lt"/>
              </a:endParaRPr>
            </a:p>
          </p:txBody>
        </p:sp>
        <p:sp>
          <p:nvSpPr>
            <p:cNvPr id="16" name="Freeform 7"/>
            <p:cNvSpPr/>
            <p:nvPr/>
          </p:nvSpPr>
          <p:spPr bwMode="auto">
            <a:xfrm>
              <a:off x="4937125" y="3130550"/>
              <a:ext cx="1138238" cy="1358900"/>
            </a:xfrm>
            <a:custGeom>
              <a:gdLst>
                <a:gd fmla="*/ 655 w 724" name="T0"/>
                <a:gd fmla="*/ 705 h 865" name="T1"/>
                <a:gd fmla="*/ 644 w 724" name="T2"/>
                <a:gd fmla="*/ 691 h 865" name="T3"/>
                <a:gd fmla="*/ 431 w 724" name="T4"/>
                <a:gd fmla="*/ 495 h 865" name="T5"/>
                <a:gd fmla="*/ 297 w 724" name="T6"/>
                <a:gd fmla="*/ 412 h 865" name="T7"/>
                <a:gd fmla="*/ 151 w 724" name="T8"/>
                <a:gd fmla="*/ 244 h 865" name="T9"/>
                <a:gd fmla="*/ 148 w 724" name="T10"/>
                <a:gd fmla="*/ 235 h 865" name="T11"/>
                <a:gd fmla="*/ 145 w 724" name="T12"/>
                <a:gd fmla="*/ 230 h 865" name="T13"/>
                <a:gd fmla="*/ 146 w 724" name="T14"/>
                <a:gd fmla="*/ 229 h 865" name="T15"/>
                <a:gd fmla="*/ 148 w 724" name="T16"/>
                <a:gd fmla="*/ 235 h 865" name="T17"/>
                <a:gd fmla="*/ 154 w 724" name="T18"/>
                <a:gd fmla="*/ 241 h 865" name="T19"/>
                <a:gd fmla="*/ 311 w 724" name="T20"/>
                <a:gd fmla="*/ 377 h 865" name="T21"/>
                <a:gd fmla="*/ 366 w 724" name="T22"/>
                <a:gd fmla="*/ 404 h 865" name="T23"/>
                <a:gd fmla="*/ 612 w 724" name="T24"/>
                <a:gd fmla="*/ 568 h 865" name="T25"/>
                <a:gd fmla="*/ 625 w 724" name="T26"/>
                <a:gd fmla="*/ 565 h 865" name="T27"/>
                <a:gd fmla="*/ 644 w 724" name="T28"/>
                <a:gd fmla="*/ 482 h 865" name="T29"/>
                <a:gd fmla="*/ 461 w 724" name="T30"/>
                <a:gd fmla="*/ 182 h 865" name="T31"/>
                <a:gd fmla="*/ 276 w 724" name="T32"/>
                <a:gd fmla="*/ 127 h 865" name="T33"/>
                <a:gd fmla="*/ 97 w 724" name="T34"/>
                <a:gd fmla="*/ 26 h 865" name="T35"/>
                <a:gd fmla="*/ 77 w 724" name="T36"/>
                <a:gd fmla="*/ 0 h 865" name="T37"/>
                <a:gd fmla="*/ 70 w 724" name="T38"/>
                <a:gd fmla="*/ 14 h 865" name="T39"/>
                <a:gd fmla="*/ 29 w 724" name="T40"/>
                <a:gd fmla="*/ 394 h 865" name="T41"/>
                <a:gd fmla="*/ 163 w 724" name="T42"/>
                <a:gd fmla="*/ 641 h 865" name="T43"/>
                <a:gd fmla="*/ 500 w 724" name="T44"/>
                <a:gd fmla="*/ 707 h 865" name="T45"/>
                <a:gd fmla="*/ 545 w 724" name="T46"/>
                <a:gd fmla="*/ 689 h 865" name="T47"/>
                <a:gd fmla="*/ 583 w 724" name="T48"/>
                <a:gd fmla="*/ 723 h 865" name="T49"/>
                <a:gd fmla="*/ 655 w 724" name="T50"/>
                <a:gd fmla="*/ 855 h 865" name="T51"/>
                <a:gd fmla="*/ 668 w 724" name="T52"/>
                <a:gd fmla="*/ 864 h 865" name="T53"/>
                <a:gd fmla="*/ 724 w 724" name="T54"/>
                <a:gd fmla="*/ 864 h 865" name="T55"/>
                <a:gd fmla="*/ 657 w 724" name="T56"/>
                <a:gd fmla="*/ 701 h 865" name="T57"/>
                <a:gd fmla="*/ 655 w 724" name="T58"/>
                <a:gd fmla="*/ 705 h 865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865" w="724">
                  <a:moveTo>
                    <a:pt x="655" y="705"/>
                  </a:moveTo>
                  <a:cubicBezTo>
                    <a:pt x="651" y="699"/>
                    <a:pt x="647" y="695"/>
                    <a:pt x="644" y="691"/>
                  </a:cubicBezTo>
                  <a:cubicBezTo>
                    <a:pt x="585" y="613"/>
                    <a:pt x="516" y="546"/>
                    <a:pt x="431" y="495"/>
                  </a:cubicBezTo>
                  <a:cubicBezTo>
                    <a:pt x="386" y="468"/>
                    <a:pt x="340" y="442"/>
                    <a:pt x="297" y="412"/>
                  </a:cubicBezTo>
                  <a:cubicBezTo>
                    <a:pt x="235" y="368"/>
                    <a:pt x="183" y="314"/>
                    <a:pt x="151" y="244"/>
                  </a:cubicBezTo>
                  <a:cubicBezTo>
                    <a:pt x="148" y="242"/>
                    <a:pt x="148" y="239"/>
                    <a:pt x="148" y="235"/>
                  </a:cubicBezTo>
                  <a:cubicBezTo>
                    <a:pt x="145" y="235"/>
                    <a:pt x="144" y="232"/>
                    <a:pt x="145" y="230"/>
                  </a:cubicBezTo>
                  <a:cubicBezTo>
                    <a:pt x="145" y="229"/>
                    <a:pt x="145" y="229"/>
                    <a:pt x="146" y="229"/>
                  </a:cubicBezTo>
                  <a:cubicBezTo>
                    <a:pt x="147" y="231"/>
                    <a:pt x="147" y="233"/>
                    <a:pt x="148" y="235"/>
                  </a:cubicBezTo>
                  <a:cubicBezTo>
                    <a:pt x="152" y="235"/>
                    <a:pt x="152" y="239"/>
                    <a:pt x="154" y="241"/>
                  </a:cubicBezTo>
                  <a:cubicBezTo>
                    <a:pt x="194" y="301"/>
                    <a:pt x="247" y="345"/>
                    <a:pt x="311" y="377"/>
                  </a:cubicBezTo>
                  <a:cubicBezTo>
                    <a:pt x="329" y="386"/>
                    <a:pt x="347" y="396"/>
                    <a:pt x="366" y="404"/>
                  </a:cubicBezTo>
                  <a:cubicBezTo>
                    <a:pt x="457" y="446"/>
                    <a:pt x="544" y="492"/>
                    <a:pt x="612" y="568"/>
                  </a:cubicBezTo>
                  <a:cubicBezTo>
                    <a:pt x="618" y="575"/>
                    <a:pt x="621" y="575"/>
                    <a:pt x="625" y="565"/>
                  </a:cubicBezTo>
                  <a:cubicBezTo>
                    <a:pt x="635" y="538"/>
                    <a:pt x="642" y="511"/>
                    <a:pt x="644" y="482"/>
                  </a:cubicBezTo>
                  <a:cubicBezTo>
                    <a:pt x="651" y="370"/>
                    <a:pt x="597" y="238"/>
                    <a:pt x="461" y="182"/>
                  </a:cubicBezTo>
                  <a:cubicBezTo>
                    <a:pt x="401" y="158"/>
                    <a:pt x="338" y="143"/>
                    <a:pt x="276" y="127"/>
                  </a:cubicBezTo>
                  <a:cubicBezTo>
                    <a:pt x="208" y="109"/>
                    <a:pt x="143" y="84"/>
                    <a:pt x="97" y="26"/>
                  </a:cubicBezTo>
                  <a:cubicBezTo>
                    <a:pt x="90" y="18"/>
                    <a:pt x="84" y="10"/>
                    <a:pt x="77" y="0"/>
                  </a:cubicBezTo>
                  <a:cubicBezTo>
                    <a:pt x="74" y="6"/>
                    <a:pt x="72" y="10"/>
                    <a:pt x="70" y="14"/>
                  </a:cubicBezTo>
                  <a:cubicBezTo>
                    <a:pt x="15" y="137"/>
                    <a:pt x="0" y="264"/>
                    <a:pt x="29" y="394"/>
                  </a:cubicBezTo>
                  <a:cubicBezTo>
                    <a:pt x="49" y="489"/>
                    <a:pt x="87" y="577"/>
                    <a:pt x="163" y="641"/>
                  </a:cubicBezTo>
                  <a:cubicBezTo>
                    <a:pt x="262" y="724"/>
                    <a:pt x="374" y="751"/>
                    <a:pt x="500" y="707"/>
                  </a:cubicBezTo>
                  <a:cubicBezTo>
                    <a:pt x="516" y="702"/>
                    <a:pt x="528" y="682"/>
                    <a:pt x="545" y="689"/>
                  </a:cubicBezTo>
                  <a:cubicBezTo>
                    <a:pt x="560" y="695"/>
                    <a:pt x="571" y="711"/>
                    <a:pt x="583" y="723"/>
                  </a:cubicBezTo>
                  <a:cubicBezTo>
                    <a:pt x="621" y="759"/>
                    <a:pt x="651" y="800"/>
                    <a:pt x="655" y="855"/>
                  </a:cubicBezTo>
                  <a:cubicBezTo>
                    <a:pt x="655" y="865"/>
                    <a:pt x="662" y="864"/>
                    <a:pt x="668" y="864"/>
                  </a:cubicBezTo>
                  <a:cubicBezTo>
                    <a:pt x="687" y="864"/>
                    <a:pt x="705" y="864"/>
                    <a:pt x="724" y="864"/>
                  </a:cubicBezTo>
                  <a:cubicBezTo>
                    <a:pt x="707" y="764"/>
                    <a:pt x="675" y="719"/>
                    <a:pt x="657" y="701"/>
                  </a:cubicBezTo>
                  <a:cubicBezTo>
                    <a:pt x="656" y="703"/>
                    <a:pt x="656" y="704"/>
                    <a:pt x="655" y="7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IN">
                <a:cs typeface="+mn-ea"/>
                <a:sym typeface="+mn-lt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225059" y="3505717"/>
              <a:ext cx="533400" cy="5334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IN">
                <a:cs typeface="+mn-ea"/>
                <a:sym typeface="+mn-lt"/>
              </a:endParaRPr>
            </a:p>
          </p:txBody>
        </p:sp>
        <p:sp>
          <p:nvSpPr>
            <p:cNvPr id="18" name="Freeform 8"/>
            <p:cNvSpPr/>
            <p:nvPr/>
          </p:nvSpPr>
          <p:spPr bwMode="auto">
            <a:xfrm>
              <a:off x="5365751" y="4989512"/>
              <a:ext cx="1406525" cy="803275"/>
            </a:xfrm>
            <a:custGeom>
              <a:gdLst>
                <a:gd fmla="*/ 894 w 894" name="T0"/>
                <a:gd fmla="*/ 0 h 511" name="T1"/>
                <a:gd fmla="*/ 845 w 894" name="T2"/>
                <a:gd fmla="*/ 192 h 511" name="T3"/>
                <a:gd fmla="*/ 779 w 894" name="T4"/>
                <a:gd fmla="*/ 451 h 511" name="T5"/>
                <a:gd fmla="*/ 703 w 894" name="T6"/>
                <a:gd fmla="*/ 511 h 511" name="T7"/>
                <a:gd fmla="*/ 187 w 894" name="T8"/>
                <a:gd fmla="*/ 511 h 511" name="T9"/>
                <a:gd fmla="*/ 116 w 894" name="T10"/>
                <a:gd fmla="*/ 457 h 511" name="T11"/>
                <a:gd fmla="*/ 3 w 894" name="T12"/>
                <a:gd fmla="*/ 14 h 511" name="T13"/>
                <a:gd fmla="*/ 0 w 894" name="T14"/>
                <a:gd fmla="*/ 0 h 511" name="T15"/>
                <a:gd fmla="*/ 894 w 894" name="T16"/>
                <a:gd fmla="*/ 0 h 51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11" w="894">
                  <a:moveTo>
                    <a:pt x="894" y="0"/>
                  </a:moveTo>
                  <a:cubicBezTo>
                    <a:pt x="877" y="65"/>
                    <a:pt x="861" y="128"/>
                    <a:pt x="845" y="192"/>
                  </a:cubicBezTo>
                  <a:cubicBezTo>
                    <a:pt x="823" y="278"/>
                    <a:pt x="801" y="365"/>
                    <a:pt x="779" y="451"/>
                  </a:cubicBezTo>
                  <a:cubicBezTo>
                    <a:pt x="767" y="495"/>
                    <a:pt x="747" y="511"/>
                    <a:pt x="703" y="511"/>
                  </a:cubicBezTo>
                  <a:cubicBezTo>
                    <a:pt x="531" y="511"/>
                    <a:pt x="359" y="511"/>
                    <a:pt x="187" y="511"/>
                  </a:cubicBezTo>
                  <a:cubicBezTo>
                    <a:pt x="148" y="511"/>
                    <a:pt x="125" y="494"/>
                    <a:pt x="116" y="457"/>
                  </a:cubicBezTo>
                  <a:cubicBezTo>
                    <a:pt x="78" y="309"/>
                    <a:pt x="40" y="162"/>
                    <a:pt x="3" y="14"/>
                  </a:cubicBezTo>
                  <a:cubicBezTo>
                    <a:pt x="2" y="10"/>
                    <a:pt x="1" y="5"/>
                    <a:pt x="0" y="0"/>
                  </a:cubicBezTo>
                  <a:cubicBezTo>
                    <a:pt x="298" y="0"/>
                    <a:pt x="595" y="0"/>
                    <a:pt x="894" y="0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IN">
                <a:cs typeface="+mn-ea"/>
                <a:sym typeface="+mn-lt"/>
              </a:endParaRPr>
            </a:p>
          </p:txBody>
        </p:sp>
        <p:sp>
          <p:nvSpPr>
            <p:cNvPr id="19" name="Freeform 9"/>
            <p:cNvSpPr/>
            <p:nvPr/>
          </p:nvSpPr>
          <p:spPr bwMode="auto">
            <a:xfrm>
              <a:off x="5264151" y="4587875"/>
              <a:ext cx="1608138" cy="300038"/>
            </a:xfrm>
            <a:custGeom>
              <a:gdLst>
                <a:gd fmla="*/ 510 w 1023" name="T0"/>
                <a:gd fmla="*/ 191 h 191" name="T1"/>
                <a:gd fmla="*/ 74 w 1023" name="T2"/>
                <a:gd fmla="*/ 191 h 191" name="T3"/>
                <a:gd fmla="*/ 0 w 1023" name="T4"/>
                <a:gd fmla="*/ 117 h 191" name="T5"/>
                <a:gd fmla="*/ 0 w 1023" name="T6"/>
                <a:gd fmla="*/ 67 h 191" name="T7"/>
                <a:gd fmla="*/ 68 w 1023" name="T8"/>
                <a:gd fmla="*/ 0 h 191" name="T9"/>
                <a:gd fmla="*/ 640 w 1023" name="T10"/>
                <a:gd fmla="*/ 0 h 191" name="T11"/>
                <a:gd fmla="*/ 950 w 1023" name="T12"/>
                <a:gd fmla="*/ 0 h 191" name="T13"/>
                <a:gd fmla="*/ 1023 w 1023" name="T14"/>
                <a:gd fmla="*/ 73 h 191" name="T15"/>
                <a:gd fmla="*/ 1023 w 1023" name="T16"/>
                <a:gd fmla="*/ 121 h 191" name="T17"/>
                <a:gd fmla="*/ 954 w 1023" name="T18"/>
                <a:gd fmla="*/ 191 h 191" name="T19"/>
                <a:gd fmla="*/ 510 w 1023" name="T20"/>
                <a:gd fmla="*/ 191 h 191" name="T21"/>
                <a:gd fmla="*/ 510 w 1023" name="T22"/>
                <a:gd fmla="*/ 191 h 19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91" w="1023">
                  <a:moveTo>
                    <a:pt x="510" y="191"/>
                  </a:moveTo>
                  <a:cubicBezTo>
                    <a:pt x="364" y="191"/>
                    <a:pt x="219" y="191"/>
                    <a:pt x="74" y="191"/>
                  </a:cubicBezTo>
                  <a:cubicBezTo>
                    <a:pt x="25" y="191"/>
                    <a:pt x="0" y="167"/>
                    <a:pt x="0" y="117"/>
                  </a:cubicBezTo>
                  <a:cubicBezTo>
                    <a:pt x="0" y="101"/>
                    <a:pt x="0" y="84"/>
                    <a:pt x="0" y="67"/>
                  </a:cubicBezTo>
                  <a:cubicBezTo>
                    <a:pt x="0" y="26"/>
                    <a:pt x="27" y="0"/>
                    <a:pt x="68" y="0"/>
                  </a:cubicBezTo>
                  <a:cubicBezTo>
                    <a:pt x="258" y="0"/>
                    <a:pt x="449" y="0"/>
                    <a:pt x="640" y="0"/>
                  </a:cubicBezTo>
                  <a:cubicBezTo>
                    <a:pt x="743" y="0"/>
                    <a:pt x="846" y="0"/>
                    <a:pt x="950" y="0"/>
                  </a:cubicBezTo>
                  <a:cubicBezTo>
                    <a:pt x="999" y="0"/>
                    <a:pt x="1023" y="24"/>
                    <a:pt x="1023" y="73"/>
                  </a:cubicBezTo>
                  <a:cubicBezTo>
                    <a:pt x="1023" y="89"/>
                    <a:pt x="1023" y="105"/>
                    <a:pt x="1023" y="121"/>
                  </a:cubicBezTo>
                  <a:cubicBezTo>
                    <a:pt x="1023" y="165"/>
                    <a:pt x="997" y="191"/>
                    <a:pt x="954" y="191"/>
                  </a:cubicBezTo>
                  <a:cubicBezTo>
                    <a:pt x="806" y="191"/>
                    <a:pt x="658" y="191"/>
                    <a:pt x="510" y="191"/>
                  </a:cubicBezTo>
                  <a:cubicBezTo>
                    <a:pt x="510" y="191"/>
                    <a:pt x="510" y="191"/>
                    <a:pt x="510" y="191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IN">
                <a:cs typeface="+mn-ea"/>
                <a:sym typeface="+mn-lt"/>
              </a:endParaRPr>
            </a:p>
          </p:txBody>
        </p:sp>
        <p:sp>
          <p:nvSpPr>
            <p:cNvPr id="20" name="Freeform 11"/>
            <p:cNvSpPr/>
            <p:nvPr/>
          </p:nvSpPr>
          <p:spPr bwMode="auto">
            <a:xfrm>
              <a:off x="6003926" y="1790700"/>
              <a:ext cx="1141413" cy="1846263"/>
            </a:xfrm>
            <a:custGeom>
              <a:gdLst>
                <a:gd fmla="*/ 703 w 727" name="T0"/>
                <a:gd fmla="*/ 135 h 1175" name="T1"/>
                <a:gd fmla="*/ 654 w 727" name="T2"/>
                <a:gd fmla="*/ 0 h 1175" name="T3"/>
                <a:gd fmla="*/ 552 w 727" name="T4"/>
                <a:gd fmla="*/ 83 h 1175" name="T5"/>
                <a:gd fmla="*/ 431 w 727" name="T6"/>
                <a:gd fmla="*/ 119 h 1175" name="T7"/>
                <a:gd fmla="*/ 235 w 727" name="T8"/>
                <a:gd fmla="*/ 185 h 1175" name="T9"/>
                <a:gd fmla="*/ 126 w 727" name="T10"/>
                <a:gd fmla="*/ 490 h 1175" name="T11"/>
                <a:gd fmla="*/ 145 w 727" name="T12"/>
                <a:gd fmla="*/ 494 h 1175" name="T13"/>
                <a:gd fmla="*/ 245 w 727" name="T14"/>
                <a:gd fmla="*/ 418 h 1175" name="T15"/>
                <a:gd fmla="*/ 401 w 727" name="T16"/>
                <a:gd fmla="*/ 344 h 1175" name="T17"/>
                <a:gd fmla="*/ 580 w 727" name="T18"/>
                <a:gd fmla="*/ 212 h 1175" name="T19"/>
                <a:gd fmla="*/ 584 w 727" name="T20"/>
                <a:gd fmla="*/ 209 h 1175" name="T21"/>
                <a:gd fmla="*/ 583 w 727" name="T22"/>
                <a:gd fmla="*/ 215 h 1175" name="T23"/>
                <a:gd fmla="*/ 487 w 727" name="T24"/>
                <a:gd fmla="*/ 329 h 1175" name="T25"/>
                <a:gd fmla="*/ 338 w 727" name="T26"/>
                <a:gd fmla="*/ 420 h 1175" name="T27"/>
                <a:gd fmla="*/ 94 w 727" name="T28"/>
                <a:gd fmla="*/ 620 h 1175" name="T29"/>
                <a:gd fmla="*/ 22 w 727" name="T30"/>
                <a:gd fmla="*/ 732 h 1175" name="T31"/>
                <a:gd fmla="*/ 0 w 727" name="T32"/>
                <a:gd fmla="*/ 843 h 1175" name="T33"/>
                <a:gd fmla="*/ 8 w 727" name="T34"/>
                <a:gd fmla="*/ 871 h 1175" name="T35"/>
                <a:gd fmla="*/ 91 w 727" name="T36"/>
                <a:gd fmla="*/ 1175 h 1175" name="T37"/>
                <a:gd fmla="*/ 145 w 727" name="T38"/>
                <a:gd fmla="*/ 985 h 1175" name="T39"/>
                <a:gd fmla="*/ 141 w 727" name="T40"/>
                <a:gd fmla="*/ 686 h 1175" name="T41"/>
                <a:gd fmla="*/ 202 w 727" name="T42"/>
                <a:gd fmla="*/ 605 h 1175" name="T43"/>
                <a:gd fmla="*/ 215 w 727" name="T44"/>
                <a:gd fmla="*/ 603 h 1175" name="T45"/>
                <a:gd fmla="*/ 392 w 727" name="T46"/>
                <a:gd fmla="*/ 634 h 1175" name="T47"/>
                <a:gd fmla="*/ 635 w 727" name="T48"/>
                <a:gd fmla="*/ 493 h 1175" name="T49"/>
                <a:gd fmla="*/ 703 w 727" name="T50"/>
                <a:gd fmla="*/ 135 h 1175" name="T5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b="b" l="0" r="r" t="0"/>
              <a:pathLst>
                <a:path h="1175" w="727">
                  <a:moveTo>
                    <a:pt x="703" y="135"/>
                  </a:moveTo>
                  <a:cubicBezTo>
                    <a:pt x="694" y="88"/>
                    <a:pt x="678" y="43"/>
                    <a:pt x="654" y="0"/>
                  </a:cubicBezTo>
                  <a:cubicBezTo>
                    <a:pt x="627" y="38"/>
                    <a:pt x="593" y="65"/>
                    <a:pt x="552" y="83"/>
                  </a:cubicBezTo>
                  <a:cubicBezTo>
                    <a:pt x="513" y="100"/>
                    <a:pt x="472" y="110"/>
                    <a:pt x="431" y="119"/>
                  </a:cubicBezTo>
                  <a:cubicBezTo>
                    <a:pt x="363" y="134"/>
                    <a:pt x="296" y="150"/>
                    <a:pt x="235" y="185"/>
                  </a:cubicBezTo>
                  <a:cubicBezTo>
                    <a:pt x="132" y="244"/>
                    <a:pt x="83" y="380"/>
                    <a:pt x="126" y="490"/>
                  </a:cubicBezTo>
                  <a:cubicBezTo>
                    <a:pt x="132" y="503"/>
                    <a:pt x="135" y="504"/>
                    <a:pt x="145" y="494"/>
                  </a:cubicBezTo>
                  <a:cubicBezTo>
                    <a:pt x="175" y="464"/>
                    <a:pt x="209" y="439"/>
                    <a:pt x="245" y="418"/>
                  </a:cubicBezTo>
                  <a:cubicBezTo>
                    <a:pt x="295" y="389"/>
                    <a:pt x="348" y="367"/>
                    <a:pt x="401" y="344"/>
                  </a:cubicBezTo>
                  <a:cubicBezTo>
                    <a:pt x="471" y="314"/>
                    <a:pt x="535" y="275"/>
                    <a:pt x="580" y="212"/>
                  </a:cubicBezTo>
                  <a:cubicBezTo>
                    <a:pt x="581" y="211"/>
                    <a:pt x="582" y="207"/>
                    <a:pt x="584" y="209"/>
                  </a:cubicBezTo>
                  <a:cubicBezTo>
                    <a:pt x="586" y="211"/>
                    <a:pt x="585" y="213"/>
                    <a:pt x="583" y="215"/>
                  </a:cubicBezTo>
                  <a:cubicBezTo>
                    <a:pt x="560" y="260"/>
                    <a:pt x="526" y="297"/>
                    <a:pt x="487" y="329"/>
                  </a:cubicBezTo>
                  <a:cubicBezTo>
                    <a:pt x="442" y="366"/>
                    <a:pt x="390" y="393"/>
                    <a:pt x="338" y="420"/>
                  </a:cubicBezTo>
                  <a:cubicBezTo>
                    <a:pt x="243" y="469"/>
                    <a:pt x="163" y="538"/>
                    <a:pt x="94" y="620"/>
                  </a:cubicBezTo>
                  <a:cubicBezTo>
                    <a:pt x="65" y="653"/>
                    <a:pt x="41" y="691"/>
                    <a:pt x="22" y="732"/>
                  </a:cubicBezTo>
                  <a:cubicBezTo>
                    <a:pt x="12" y="758"/>
                    <a:pt x="3" y="795"/>
                    <a:pt x="0" y="843"/>
                  </a:cubicBezTo>
                  <a:cubicBezTo>
                    <a:pt x="3" y="852"/>
                    <a:pt x="6" y="861"/>
                    <a:pt x="8" y="871"/>
                  </a:cubicBezTo>
                  <a:cubicBezTo>
                    <a:pt x="15" y="996"/>
                    <a:pt x="91" y="1175"/>
                    <a:pt x="91" y="1175"/>
                  </a:cubicBezTo>
                  <a:cubicBezTo>
                    <a:pt x="101" y="1111"/>
                    <a:pt x="145" y="985"/>
                    <a:pt x="145" y="985"/>
                  </a:cubicBezTo>
                  <a:cubicBezTo>
                    <a:pt x="95" y="807"/>
                    <a:pt x="129" y="712"/>
                    <a:pt x="141" y="686"/>
                  </a:cubicBezTo>
                  <a:cubicBezTo>
                    <a:pt x="156" y="656"/>
                    <a:pt x="176" y="630"/>
                    <a:pt x="202" y="605"/>
                  </a:cubicBezTo>
                  <a:cubicBezTo>
                    <a:pt x="206" y="601"/>
                    <a:pt x="209" y="599"/>
                    <a:pt x="215" y="603"/>
                  </a:cubicBezTo>
                  <a:cubicBezTo>
                    <a:pt x="270" y="634"/>
                    <a:pt x="330" y="642"/>
                    <a:pt x="392" y="634"/>
                  </a:cubicBezTo>
                  <a:cubicBezTo>
                    <a:pt x="493" y="622"/>
                    <a:pt x="577" y="579"/>
                    <a:pt x="635" y="493"/>
                  </a:cubicBezTo>
                  <a:cubicBezTo>
                    <a:pt x="710" y="384"/>
                    <a:pt x="727" y="263"/>
                    <a:pt x="703" y="13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IN">
                <a:cs typeface="+mn-ea"/>
                <a:sym typeface="+mn-l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5303861" y="2307081"/>
              <a:ext cx="533400" cy="5334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IN">
                <a:cs typeface="+mn-ea"/>
                <a:sym typeface="+mn-lt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6400008" y="2103753"/>
              <a:ext cx="533400" cy="5334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lang="en-IN">
                <a:cs typeface="+mn-ea"/>
                <a:sym typeface="+mn-lt"/>
              </a:endParaRPr>
            </a:p>
          </p:txBody>
        </p:sp>
        <p:sp>
          <p:nvSpPr>
            <p:cNvPr id="23" name="Freeform 81"/>
            <p:cNvSpPr>
              <a:spLocks noEditPoints="1"/>
            </p:cNvSpPr>
            <p:nvPr/>
          </p:nvSpPr>
          <p:spPr bwMode="auto">
            <a:xfrm>
              <a:off x="5454898" y="2460469"/>
              <a:ext cx="245104" cy="219748"/>
            </a:xfrm>
            <a:custGeom>
              <a:gdLst>
                <a:gd fmla="*/ 116 w 400" name="T0"/>
                <a:gd fmla="*/ 224 h 360" name="T1"/>
                <a:gd fmla="*/ 116 w 400" name="T2"/>
                <a:gd fmla="*/ 100 h 360" name="T3"/>
                <a:gd fmla="*/ 40 w 400" name="T4"/>
                <a:gd fmla="*/ 100 h 360" name="T5"/>
                <a:gd fmla="*/ 0 w 400" name="T6"/>
                <a:gd fmla="*/ 140 h 360" name="T7"/>
                <a:gd fmla="*/ 0 w 400" name="T8"/>
                <a:gd fmla="*/ 260 h 360" name="T9"/>
                <a:gd fmla="*/ 40 w 400" name="T10"/>
                <a:gd fmla="*/ 300 h 360" name="T11"/>
                <a:gd fmla="*/ 60 w 400" name="T12"/>
                <a:gd fmla="*/ 300 h 360" name="T13"/>
                <a:gd fmla="*/ 60 w 400" name="T14"/>
                <a:gd fmla="*/ 360 h 360" name="T15"/>
                <a:gd fmla="*/ 120 w 400" name="T16"/>
                <a:gd fmla="*/ 300 h 360" name="T17"/>
                <a:gd fmla="*/ 220 w 400" name="T18"/>
                <a:gd fmla="*/ 300 h 360" name="T19"/>
                <a:gd fmla="*/ 260 w 400" name="T20"/>
                <a:gd fmla="*/ 260 h 360" name="T21"/>
                <a:gd fmla="*/ 260 w 400" name="T22"/>
                <a:gd fmla="*/ 223 h 360" name="T23"/>
                <a:gd fmla="*/ 256 w 400" name="T24"/>
                <a:gd fmla="*/ 224 h 360" name="T25"/>
                <a:gd fmla="*/ 116 w 400" name="T26"/>
                <a:gd fmla="*/ 224 h 360" name="T27"/>
                <a:gd fmla="*/ 360 w 400" name="T28"/>
                <a:gd fmla="*/ 0 h 360" name="T29"/>
                <a:gd fmla="*/ 180 w 400" name="T30"/>
                <a:gd fmla="*/ 0 h 360" name="T31"/>
                <a:gd fmla="*/ 140 w 400" name="T32"/>
                <a:gd fmla="*/ 40 h 360" name="T33"/>
                <a:gd fmla="*/ 140 w 400" name="T34"/>
                <a:gd fmla="*/ 200 h 360" name="T35"/>
                <a:gd fmla="*/ 280 w 400" name="T36"/>
                <a:gd fmla="*/ 200 h 360" name="T37"/>
                <a:gd fmla="*/ 340 w 400" name="T38"/>
                <a:gd fmla="*/ 260 h 360" name="T39"/>
                <a:gd fmla="*/ 340 w 400" name="T40"/>
                <a:gd fmla="*/ 200 h 360" name="T41"/>
                <a:gd fmla="*/ 360 w 400" name="T42"/>
                <a:gd fmla="*/ 200 h 360" name="T43"/>
                <a:gd fmla="*/ 400 w 400" name="T44"/>
                <a:gd fmla="*/ 160 h 360" name="T45"/>
                <a:gd fmla="*/ 400 w 400" name="T46"/>
                <a:gd fmla="*/ 40 h 360" name="T47"/>
                <a:gd fmla="*/ 360 w 400" name="T48"/>
                <a:gd fmla="*/ 0 h 360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360" w="400">
                  <a:moveTo>
                    <a:pt x="116" y="224"/>
                  </a:moveTo>
                  <a:cubicBezTo>
                    <a:pt x="116" y="100"/>
                    <a:pt x="116" y="100"/>
                    <a:pt x="116" y="100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18" y="100"/>
                    <a:pt x="0" y="118"/>
                    <a:pt x="0" y="140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0" y="282"/>
                    <a:pt x="18" y="300"/>
                    <a:pt x="40" y="300"/>
                  </a:cubicBezTo>
                  <a:cubicBezTo>
                    <a:pt x="60" y="300"/>
                    <a:pt x="60" y="300"/>
                    <a:pt x="60" y="300"/>
                  </a:cubicBezTo>
                  <a:cubicBezTo>
                    <a:pt x="60" y="360"/>
                    <a:pt x="60" y="360"/>
                    <a:pt x="60" y="360"/>
                  </a:cubicBezTo>
                  <a:cubicBezTo>
                    <a:pt x="120" y="300"/>
                    <a:pt x="120" y="300"/>
                    <a:pt x="120" y="300"/>
                  </a:cubicBezTo>
                  <a:cubicBezTo>
                    <a:pt x="220" y="300"/>
                    <a:pt x="220" y="300"/>
                    <a:pt x="220" y="300"/>
                  </a:cubicBezTo>
                  <a:cubicBezTo>
                    <a:pt x="242" y="300"/>
                    <a:pt x="260" y="282"/>
                    <a:pt x="260" y="260"/>
                  </a:cubicBezTo>
                  <a:cubicBezTo>
                    <a:pt x="260" y="223"/>
                    <a:pt x="260" y="223"/>
                    <a:pt x="260" y="223"/>
                  </a:cubicBezTo>
                  <a:cubicBezTo>
                    <a:pt x="258" y="224"/>
                    <a:pt x="257" y="224"/>
                    <a:pt x="256" y="224"/>
                  </a:cubicBezTo>
                  <a:lnTo>
                    <a:pt x="116" y="224"/>
                  </a:lnTo>
                  <a:close/>
                  <a:moveTo>
                    <a:pt x="360" y="0"/>
                  </a:moveTo>
                  <a:cubicBezTo>
                    <a:pt x="180" y="0"/>
                    <a:pt x="180" y="0"/>
                    <a:pt x="180" y="0"/>
                  </a:cubicBezTo>
                  <a:cubicBezTo>
                    <a:pt x="158" y="0"/>
                    <a:pt x="140" y="18"/>
                    <a:pt x="140" y="40"/>
                  </a:cubicBezTo>
                  <a:cubicBezTo>
                    <a:pt x="140" y="200"/>
                    <a:pt x="140" y="200"/>
                    <a:pt x="140" y="200"/>
                  </a:cubicBezTo>
                  <a:cubicBezTo>
                    <a:pt x="280" y="200"/>
                    <a:pt x="280" y="200"/>
                    <a:pt x="280" y="200"/>
                  </a:cubicBezTo>
                  <a:cubicBezTo>
                    <a:pt x="340" y="260"/>
                    <a:pt x="340" y="260"/>
                    <a:pt x="340" y="260"/>
                  </a:cubicBezTo>
                  <a:cubicBezTo>
                    <a:pt x="340" y="200"/>
                    <a:pt x="340" y="200"/>
                    <a:pt x="340" y="200"/>
                  </a:cubicBezTo>
                  <a:cubicBezTo>
                    <a:pt x="360" y="200"/>
                    <a:pt x="360" y="200"/>
                    <a:pt x="360" y="200"/>
                  </a:cubicBezTo>
                  <a:cubicBezTo>
                    <a:pt x="382" y="200"/>
                    <a:pt x="400" y="182"/>
                    <a:pt x="400" y="160"/>
                  </a:cubicBezTo>
                  <a:cubicBezTo>
                    <a:pt x="400" y="40"/>
                    <a:pt x="400" y="40"/>
                    <a:pt x="400" y="40"/>
                  </a:cubicBezTo>
                  <a:cubicBezTo>
                    <a:pt x="400" y="18"/>
                    <a:pt x="382" y="0"/>
                    <a:pt x="3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24" name="Freeform 234"/>
            <p:cNvSpPr>
              <a:spLocks noEditPoints="1"/>
            </p:cNvSpPr>
            <p:nvPr/>
          </p:nvSpPr>
          <p:spPr bwMode="auto">
            <a:xfrm>
              <a:off x="6544156" y="2272200"/>
              <a:ext cx="245104" cy="196506"/>
            </a:xfrm>
            <a:custGeom>
              <a:gdLst>
                <a:gd fmla="*/ 339 w 399" name="T0"/>
                <a:gd fmla="*/ 60 h 320" name="T1"/>
                <a:gd fmla="*/ 319 w 399" name="T2"/>
                <a:gd fmla="*/ 40 h 320" name="T3"/>
                <a:gd fmla="*/ 80 w 399" name="T4"/>
                <a:gd fmla="*/ 40 h 320" name="T5"/>
                <a:gd fmla="*/ 60 w 399" name="T6"/>
                <a:gd fmla="*/ 60 h 320" name="T7"/>
                <a:gd fmla="*/ 60 w 399" name="T8"/>
                <a:gd fmla="*/ 80 h 320" name="T9"/>
                <a:gd fmla="*/ 339 w 399" name="T10"/>
                <a:gd fmla="*/ 80 h 320" name="T11"/>
                <a:gd fmla="*/ 339 w 399" name="T12"/>
                <a:gd fmla="*/ 60 h 320" name="T13"/>
                <a:gd fmla="*/ 279 w 399" name="T14"/>
                <a:gd fmla="*/ 0 h 320" name="T15"/>
                <a:gd fmla="*/ 120 w 399" name="T16"/>
                <a:gd fmla="*/ 0 h 320" name="T17"/>
                <a:gd fmla="*/ 100 w 399" name="T18"/>
                <a:gd fmla="*/ 20 h 320" name="T19"/>
                <a:gd fmla="*/ 299 w 399" name="T20"/>
                <a:gd fmla="*/ 20 h 320" name="T21"/>
                <a:gd fmla="*/ 279 w 399" name="T22"/>
                <a:gd fmla="*/ 0 h 320" name="T23"/>
                <a:gd fmla="*/ 379 w 399" name="T24"/>
                <a:gd fmla="*/ 80 h 320" name="T25"/>
                <a:gd fmla="*/ 367 w 399" name="T26"/>
                <a:gd fmla="*/ 68 h 320" name="T27"/>
                <a:gd fmla="*/ 367 w 399" name="T28"/>
                <a:gd fmla="*/ 100 h 320" name="T29"/>
                <a:gd fmla="*/ 32 w 399" name="T30"/>
                <a:gd fmla="*/ 100 h 320" name="T31"/>
                <a:gd fmla="*/ 32 w 399" name="T32"/>
                <a:gd fmla="*/ 68 h 320" name="T33"/>
                <a:gd fmla="*/ 21 w 399" name="T34"/>
                <a:gd fmla="*/ 80 h 320" name="T35"/>
                <a:gd fmla="*/ 5 w 399" name="T36"/>
                <a:gd fmla="*/ 120 h 320" name="T37"/>
                <a:gd fmla="*/ 36 w 399" name="T38"/>
                <a:gd fmla="*/ 300 h 320" name="T39"/>
                <a:gd fmla="*/ 60 w 399" name="T40"/>
                <a:gd fmla="*/ 320 h 320" name="T41"/>
                <a:gd fmla="*/ 339 w 399" name="T42"/>
                <a:gd fmla="*/ 320 h 320" name="T43"/>
                <a:gd fmla="*/ 363 w 399" name="T44"/>
                <a:gd fmla="*/ 300 h 320" name="T45"/>
                <a:gd fmla="*/ 394 w 399" name="T46"/>
                <a:gd fmla="*/ 120 h 320" name="T47"/>
                <a:gd fmla="*/ 379 w 399" name="T48"/>
                <a:gd fmla="*/ 80 h 320" name="T49"/>
                <a:gd fmla="*/ 279 w 399" name="T50"/>
                <a:gd fmla="*/ 188 h 320" name="T51"/>
                <a:gd fmla="*/ 259 w 399" name="T52"/>
                <a:gd fmla="*/ 208 h 320" name="T53"/>
                <a:gd fmla="*/ 140 w 399" name="T54"/>
                <a:gd fmla="*/ 208 h 320" name="T55"/>
                <a:gd fmla="*/ 120 w 399" name="T56"/>
                <a:gd fmla="*/ 188 h 320" name="T57"/>
                <a:gd fmla="*/ 120 w 399" name="T58"/>
                <a:gd fmla="*/ 148 h 320" name="T59"/>
                <a:gd fmla="*/ 148 w 399" name="T60"/>
                <a:gd fmla="*/ 148 h 320" name="T61"/>
                <a:gd fmla="*/ 148 w 399" name="T62"/>
                <a:gd fmla="*/ 180 h 320" name="T63"/>
                <a:gd fmla="*/ 251 w 399" name="T64"/>
                <a:gd fmla="*/ 180 h 320" name="T65"/>
                <a:gd fmla="*/ 251 w 399" name="T66"/>
                <a:gd fmla="*/ 148 h 320" name="T67"/>
                <a:gd fmla="*/ 279 w 399" name="T68"/>
                <a:gd fmla="*/ 148 h 320" name="T69"/>
                <a:gd fmla="*/ 279 w 399" name="T70"/>
                <a:gd fmla="*/ 188 h 320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320" w="399">
                  <a:moveTo>
                    <a:pt x="339" y="60"/>
                  </a:moveTo>
                  <a:cubicBezTo>
                    <a:pt x="339" y="40"/>
                    <a:pt x="319" y="40"/>
                    <a:pt x="319" y="40"/>
                  </a:cubicBezTo>
                  <a:cubicBezTo>
                    <a:pt x="80" y="40"/>
                    <a:pt x="80" y="40"/>
                    <a:pt x="80" y="40"/>
                  </a:cubicBezTo>
                  <a:cubicBezTo>
                    <a:pt x="80" y="40"/>
                    <a:pt x="60" y="40"/>
                    <a:pt x="60" y="60"/>
                  </a:cubicBezTo>
                  <a:cubicBezTo>
                    <a:pt x="60" y="80"/>
                    <a:pt x="60" y="80"/>
                    <a:pt x="60" y="80"/>
                  </a:cubicBezTo>
                  <a:cubicBezTo>
                    <a:pt x="339" y="80"/>
                    <a:pt x="339" y="80"/>
                    <a:pt x="339" y="80"/>
                  </a:cubicBezTo>
                  <a:lnTo>
                    <a:pt x="339" y="60"/>
                  </a:lnTo>
                  <a:close/>
                  <a:moveTo>
                    <a:pt x="279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0" y="0"/>
                    <a:pt x="100" y="0"/>
                    <a:pt x="100" y="20"/>
                  </a:cubicBezTo>
                  <a:cubicBezTo>
                    <a:pt x="299" y="20"/>
                    <a:pt x="299" y="20"/>
                    <a:pt x="299" y="20"/>
                  </a:cubicBezTo>
                  <a:cubicBezTo>
                    <a:pt x="299" y="0"/>
                    <a:pt x="279" y="0"/>
                    <a:pt x="279" y="0"/>
                  </a:cubicBezTo>
                  <a:close/>
                  <a:moveTo>
                    <a:pt x="379" y="80"/>
                  </a:moveTo>
                  <a:cubicBezTo>
                    <a:pt x="367" y="68"/>
                    <a:pt x="367" y="68"/>
                    <a:pt x="367" y="68"/>
                  </a:cubicBezTo>
                  <a:cubicBezTo>
                    <a:pt x="367" y="100"/>
                    <a:pt x="367" y="100"/>
                    <a:pt x="367" y="100"/>
                  </a:cubicBezTo>
                  <a:cubicBezTo>
                    <a:pt x="32" y="100"/>
                    <a:pt x="32" y="100"/>
                    <a:pt x="32" y="100"/>
                  </a:cubicBezTo>
                  <a:cubicBezTo>
                    <a:pt x="32" y="68"/>
                    <a:pt x="32" y="68"/>
                    <a:pt x="32" y="68"/>
                  </a:cubicBezTo>
                  <a:cubicBezTo>
                    <a:pt x="32" y="68"/>
                    <a:pt x="32" y="68"/>
                    <a:pt x="21" y="80"/>
                  </a:cubicBezTo>
                  <a:cubicBezTo>
                    <a:pt x="9" y="92"/>
                    <a:pt x="0" y="95"/>
                    <a:pt x="5" y="120"/>
                  </a:cubicBezTo>
                  <a:cubicBezTo>
                    <a:pt x="10" y="145"/>
                    <a:pt x="33" y="281"/>
                    <a:pt x="36" y="300"/>
                  </a:cubicBezTo>
                  <a:cubicBezTo>
                    <a:pt x="40" y="320"/>
                    <a:pt x="60" y="320"/>
                    <a:pt x="60" y="320"/>
                  </a:cubicBezTo>
                  <a:cubicBezTo>
                    <a:pt x="339" y="320"/>
                    <a:pt x="339" y="320"/>
                    <a:pt x="339" y="320"/>
                  </a:cubicBezTo>
                  <a:cubicBezTo>
                    <a:pt x="339" y="320"/>
                    <a:pt x="360" y="320"/>
                    <a:pt x="363" y="300"/>
                  </a:cubicBezTo>
                  <a:cubicBezTo>
                    <a:pt x="367" y="281"/>
                    <a:pt x="390" y="145"/>
                    <a:pt x="394" y="120"/>
                  </a:cubicBezTo>
                  <a:cubicBezTo>
                    <a:pt x="399" y="95"/>
                    <a:pt x="391" y="92"/>
                    <a:pt x="379" y="80"/>
                  </a:cubicBezTo>
                  <a:close/>
                  <a:moveTo>
                    <a:pt x="279" y="188"/>
                  </a:moveTo>
                  <a:cubicBezTo>
                    <a:pt x="279" y="188"/>
                    <a:pt x="279" y="208"/>
                    <a:pt x="259" y="208"/>
                  </a:cubicBezTo>
                  <a:cubicBezTo>
                    <a:pt x="140" y="208"/>
                    <a:pt x="140" y="208"/>
                    <a:pt x="140" y="208"/>
                  </a:cubicBezTo>
                  <a:cubicBezTo>
                    <a:pt x="120" y="208"/>
                    <a:pt x="120" y="188"/>
                    <a:pt x="120" y="188"/>
                  </a:cubicBezTo>
                  <a:cubicBezTo>
                    <a:pt x="120" y="148"/>
                    <a:pt x="120" y="148"/>
                    <a:pt x="120" y="148"/>
                  </a:cubicBezTo>
                  <a:cubicBezTo>
                    <a:pt x="148" y="148"/>
                    <a:pt x="148" y="148"/>
                    <a:pt x="148" y="148"/>
                  </a:cubicBezTo>
                  <a:cubicBezTo>
                    <a:pt x="148" y="180"/>
                    <a:pt x="148" y="180"/>
                    <a:pt x="148" y="180"/>
                  </a:cubicBezTo>
                  <a:cubicBezTo>
                    <a:pt x="251" y="180"/>
                    <a:pt x="251" y="180"/>
                    <a:pt x="251" y="180"/>
                  </a:cubicBezTo>
                  <a:cubicBezTo>
                    <a:pt x="251" y="148"/>
                    <a:pt x="251" y="148"/>
                    <a:pt x="251" y="148"/>
                  </a:cubicBezTo>
                  <a:cubicBezTo>
                    <a:pt x="279" y="148"/>
                    <a:pt x="279" y="148"/>
                    <a:pt x="279" y="148"/>
                  </a:cubicBezTo>
                  <a:lnTo>
                    <a:pt x="279" y="18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25" name="Freeform 136"/>
            <p:cNvSpPr>
              <a:spLocks noEditPoints="1"/>
            </p:cNvSpPr>
            <p:nvPr/>
          </p:nvSpPr>
          <p:spPr bwMode="auto">
            <a:xfrm>
              <a:off x="5381579" y="3682999"/>
              <a:ext cx="249329" cy="188055"/>
            </a:xfrm>
            <a:custGeom>
              <a:gdLst>
                <a:gd fmla="*/ 69 w 406" name="T0"/>
                <a:gd fmla="*/ 199 h 306" name="T1"/>
                <a:gd fmla="*/ 129 w 406" name="T2"/>
                <a:gd fmla="*/ 270 h 306" name="T3"/>
                <a:gd fmla="*/ 203 w 406" name="T4"/>
                <a:gd fmla="*/ 306 h 306" name="T5"/>
                <a:gd fmla="*/ 275 w 406" name="T6"/>
                <a:gd fmla="*/ 272 h 306" name="T7"/>
                <a:gd fmla="*/ 313 w 406" name="T8"/>
                <a:gd fmla="*/ 212 h 306" name="T9"/>
                <a:gd fmla="*/ 203 w 406" name="T10"/>
                <a:gd fmla="*/ 266 h 306" name="T11"/>
                <a:gd fmla="*/ 69 w 406" name="T12"/>
                <a:gd fmla="*/ 199 h 306" name="T13"/>
                <a:gd fmla="*/ 393 w 406" name="T14"/>
                <a:gd fmla="*/ 101 h 306" name="T15"/>
                <a:gd fmla="*/ 226 w 406" name="T16"/>
                <a:gd fmla="*/ 7 h 306" name="T17"/>
                <a:gd fmla="*/ 179 w 406" name="T18"/>
                <a:gd fmla="*/ 7 h 306" name="T19"/>
                <a:gd fmla="*/ 13 w 406" name="T20"/>
                <a:gd fmla="*/ 101 h 306" name="T21"/>
                <a:gd fmla="*/ 13 w 406" name="T22"/>
                <a:gd fmla="*/ 127 h 306" name="T23"/>
                <a:gd fmla="*/ 179 w 406" name="T24"/>
                <a:gd fmla="*/ 220 h 306" name="T25"/>
                <a:gd fmla="*/ 226 w 406" name="T26"/>
                <a:gd fmla="*/ 220 h 306" name="T27"/>
                <a:gd fmla="*/ 334 w 406" name="T28"/>
                <a:gd fmla="*/ 160 h 306" name="T29"/>
                <a:gd fmla="*/ 217 w 406" name="T30"/>
                <a:gd fmla="*/ 133 h 306" name="T31"/>
                <a:gd fmla="*/ 203 w 406" name="T32"/>
                <a:gd fmla="*/ 135 h 306" name="T33"/>
                <a:gd fmla="*/ 165 w 406" name="T34"/>
                <a:gd fmla="*/ 112 h 306" name="T35"/>
                <a:gd fmla="*/ 203 w 406" name="T36"/>
                <a:gd fmla="*/ 89 h 306" name="T37"/>
                <a:gd fmla="*/ 238 w 406" name="T38"/>
                <a:gd fmla="*/ 104 h 306" name="T39"/>
                <a:gd fmla="*/ 362 w 406" name="T40"/>
                <a:gd fmla="*/ 145 h 306" name="T41"/>
                <a:gd fmla="*/ 393 w 406" name="T42"/>
                <a:gd fmla="*/ 127 h 306" name="T43"/>
                <a:gd fmla="*/ 393 w 406" name="T44"/>
                <a:gd fmla="*/ 101 h 306" name="T45"/>
                <a:gd fmla="*/ 342 w 406" name="T46"/>
                <a:gd fmla="*/ 277 h 306" name="T47"/>
                <a:gd fmla="*/ 370 w 406" name="T48"/>
                <a:gd fmla="*/ 275 h 306" name="T49"/>
                <a:gd fmla="*/ 362 w 406" name="T50"/>
                <a:gd fmla="*/ 145 h 306" name="T51"/>
                <a:gd fmla="*/ 334 w 406" name="T52"/>
                <a:gd fmla="*/ 160 h 306" name="T53"/>
                <a:gd fmla="*/ 342 w 406" name="T54"/>
                <a:gd fmla="*/ 277 h 306" name="T5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b="b" l="0" r="r" t="0"/>
              <a:pathLst>
                <a:path h="306" w="406">
                  <a:moveTo>
                    <a:pt x="69" y="199"/>
                  </a:moveTo>
                  <a:cubicBezTo>
                    <a:pt x="78" y="236"/>
                    <a:pt x="90" y="253"/>
                    <a:pt x="129" y="270"/>
                  </a:cubicBezTo>
                  <a:cubicBezTo>
                    <a:pt x="169" y="287"/>
                    <a:pt x="187" y="306"/>
                    <a:pt x="203" y="306"/>
                  </a:cubicBezTo>
                  <a:cubicBezTo>
                    <a:pt x="218" y="306"/>
                    <a:pt x="236" y="289"/>
                    <a:pt x="275" y="272"/>
                  </a:cubicBezTo>
                  <a:cubicBezTo>
                    <a:pt x="314" y="255"/>
                    <a:pt x="304" y="250"/>
                    <a:pt x="313" y="212"/>
                  </a:cubicBezTo>
                  <a:cubicBezTo>
                    <a:pt x="203" y="266"/>
                    <a:pt x="203" y="266"/>
                    <a:pt x="203" y="266"/>
                  </a:cubicBezTo>
                  <a:lnTo>
                    <a:pt x="69" y="199"/>
                  </a:lnTo>
                  <a:close/>
                  <a:moveTo>
                    <a:pt x="393" y="101"/>
                  </a:moveTo>
                  <a:cubicBezTo>
                    <a:pt x="226" y="7"/>
                    <a:pt x="226" y="7"/>
                    <a:pt x="226" y="7"/>
                  </a:cubicBezTo>
                  <a:cubicBezTo>
                    <a:pt x="213" y="0"/>
                    <a:pt x="192" y="0"/>
                    <a:pt x="179" y="7"/>
                  </a:cubicBezTo>
                  <a:cubicBezTo>
                    <a:pt x="13" y="101"/>
                    <a:pt x="13" y="101"/>
                    <a:pt x="13" y="101"/>
                  </a:cubicBezTo>
                  <a:cubicBezTo>
                    <a:pt x="0" y="108"/>
                    <a:pt x="0" y="120"/>
                    <a:pt x="13" y="127"/>
                  </a:cubicBezTo>
                  <a:cubicBezTo>
                    <a:pt x="179" y="220"/>
                    <a:pt x="179" y="220"/>
                    <a:pt x="179" y="220"/>
                  </a:cubicBezTo>
                  <a:cubicBezTo>
                    <a:pt x="192" y="228"/>
                    <a:pt x="213" y="228"/>
                    <a:pt x="226" y="220"/>
                  </a:cubicBezTo>
                  <a:cubicBezTo>
                    <a:pt x="334" y="160"/>
                    <a:pt x="334" y="160"/>
                    <a:pt x="334" y="160"/>
                  </a:cubicBezTo>
                  <a:cubicBezTo>
                    <a:pt x="217" y="133"/>
                    <a:pt x="217" y="133"/>
                    <a:pt x="217" y="133"/>
                  </a:cubicBezTo>
                  <a:cubicBezTo>
                    <a:pt x="213" y="134"/>
                    <a:pt x="208" y="135"/>
                    <a:pt x="203" y="135"/>
                  </a:cubicBezTo>
                  <a:cubicBezTo>
                    <a:pt x="182" y="135"/>
                    <a:pt x="165" y="124"/>
                    <a:pt x="165" y="112"/>
                  </a:cubicBezTo>
                  <a:cubicBezTo>
                    <a:pt x="165" y="99"/>
                    <a:pt x="182" y="89"/>
                    <a:pt x="203" y="89"/>
                  </a:cubicBezTo>
                  <a:cubicBezTo>
                    <a:pt x="219" y="89"/>
                    <a:pt x="233" y="95"/>
                    <a:pt x="238" y="104"/>
                  </a:cubicBezTo>
                  <a:cubicBezTo>
                    <a:pt x="362" y="145"/>
                    <a:pt x="362" y="145"/>
                    <a:pt x="362" y="145"/>
                  </a:cubicBezTo>
                  <a:cubicBezTo>
                    <a:pt x="393" y="127"/>
                    <a:pt x="393" y="127"/>
                    <a:pt x="393" y="127"/>
                  </a:cubicBezTo>
                  <a:cubicBezTo>
                    <a:pt x="406" y="120"/>
                    <a:pt x="406" y="108"/>
                    <a:pt x="393" y="101"/>
                  </a:cubicBezTo>
                  <a:close/>
                  <a:moveTo>
                    <a:pt x="342" y="277"/>
                  </a:moveTo>
                  <a:cubicBezTo>
                    <a:pt x="341" y="285"/>
                    <a:pt x="368" y="298"/>
                    <a:pt x="370" y="275"/>
                  </a:cubicBezTo>
                  <a:cubicBezTo>
                    <a:pt x="382" y="174"/>
                    <a:pt x="362" y="145"/>
                    <a:pt x="362" y="145"/>
                  </a:cubicBezTo>
                  <a:cubicBezTo>
                    <a:pt x="334" y="160"/>
                    <a:pt x="334" y="160"/>
                    <a:pt x="334" y="160"/>
                  </a:cubicBezTo>
                  <a:cubicBezTo>
                    <a:pt x="334" y="160"/>
                    <a:pt x="358" y="183"/>
                    <a:pt x="342" y="27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26" name="Freeform 228"/>
            <p:cNvSpPr>
              <a:spLocks noEditPoints="1"/>
            </p:cNvSpPr>
            <p:nvPr/>
          </p:nvSpPr>
          <p:spPr bwMode="auto">
            <a:xfrm>
              <a:off x="6543461" y="3364988"/>
              <a:ext cx="247217" cy="232427"/>
            </a:xfrm>
            <a:custGeom>
              <a:gdLst>
                <a:gd fmla="*/ 344 w 402" name="T0"/>
                <a:gd fmla="*/ 125 h 382" name="T1"/>
                <a:gd fmla="*/ 303 w 402" name="T2"/>
                <a:gd fmla="*/ 13 h 382" name="T3"/>
                <a:gd fmla="*/ 284 w 402" name="T4"/>
                <a:gd fmla="*/ 3 h 382" name="T5"/>
                <a:gd fmla="*/ 12 w 402" name="T6"/>
                <a:gd fmla="*/ 102 h 382" name="T7"/>
                <a:gd fmla="*/ 3 w 402" name="T8"/>
                <a:gd fmla="*/ 122 h 382" name="T9"/>
                <a:gd fmla="*/ 46 w 402" name="T10"/>
                <a:gd fmla="*/ 241 h 382" name="T11"/>
                <a:gd fmla="*/ 46 w 402" name="T12"/>
                <a:gd fmla="*/ 177 h 382" name="T13"/>
                <a:gd fmla="*/ 97 w 402" name="T14"/>
                <a:gd fmla="*/ 125 h 382" name="T15"/>
                <a:gd fmla="*/ 169 w 402" name="T16"/>
                <a:gd fmla="*/ 125 h 382" name="T17"/>
                <a:gd fmla="*/ 255 w 402" name="T18"/>
                <a:gd fmla="*/ 65 h 382" name="T19"/>
                <a:gd fmla="*/ 304 w 402" name="T20"/>
                <a:gd fmla="*/ 125 h 382" name="T21"/>
                <a:gd fmla="*/ 344 w 402" name="T22"/>
                <a:gd fmla="*/ 125 h 382" name="T23"/>
                <a:gd fmla="*/ 387 w 402" name="T24"/>
                <a:gd fmla="*/ 161 h 382" name="T25"/>
                <a:gd fmla="*/ 97 w 402" name="T26"/>
                <a:gd fmla="*/ 161 h 382" name="T27"/>
                <a:gd fmla="*/ 82 w 402" name="T28"/>
                <a:gd fmla="*/ 177 h 382" name="T29"/>
                <a:gd fmla="*/ 82 w 402" name="T30"/>
                <a:gd fmla="*/ 366 h 382" name="T31"/>
                <a:gd fmla="*/ 97 w 402" name="T32"/>
                <a:gd fmla="*/ 382 h 382" name="T33"/>
                <a:gd fmla="*/ 387 w 402" name="T34"/>
                <a:gd fmla="*/ 382 h 382" name="T35"/>
                <a:gd fmla="*/ 402 w 402" name="T36"/>
                <a:gd fmla="*/ 366 h 382" name="T37"/>
                <a:gd fmla="*/ 402 w 402" name="T38"/>
                <a:gd fmla="*/ 177 h 382" name="T39"/>
                <a:gd fmla="*/ 387 w 402" name="T40"/>
                <a:gd fmla="*/ 161 h 382" name="T41"/>
                <a:gd fmla="*/ 364 w 402" name="T42"/>
                <a:gd fmla="*/ 342 h 382" name="T43"/>
                <a:gd fmla="*/ 125 w 402" name="T44"/>
                <a:gd fmla="*/ 342 h 382" name="T45"/>
                <a:gd fmla="*/ 125 w 402" name="T46"/>
                <a:gd fmla="*/ 307 h 382" name="T47"/>
                <a:gd fmla="*/ 161 w 402" name="T48"/>
                <a:gd fmla="*/ 222 h 382" name="T49"/>
                <a:gd fmla="*/ 217 w 402" name="T50"/>
                <a:gd fmla="*/ 290 h 382" name="T51"/>
                <a:gd fmla="*/ 269 w 402" name="T52"/>
                <a:gd fmla="*/ 237 h 382" name="T53"/>
                <a:gd fmla="*/ 336 w 402" name="T54"/>
                <a:gd fmla="*/ 213 h 382" name="T55"/>
                <a:gd fmla="*/ 364 w 402" name="T56"/>
                <a:gd fmla="*/ 277 h 382" name="T57"/>
                <a:gd fmla="*/ 364 w 402" name="T58"/>
                <a:gd fmla="*/ 342 h 38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382" w="402">
                  <a:moveTo>
                    <a:pt x="344" y="125"/>
                  </a:moveTo>
                  <a:cubicBezTo>
                    <a:pt x="303" y="13"/>
                    <a:pt x="303" y="13"/>
                    <a:pt x="303" y="13"/>
                  </a:cubicBezTo>
                  <a:cubicBezTo>
                    <a:pt x="300" y="4"/>
                    <a:pt x="291" y="0"/>
                    <a:pt x="284" y="3"/>
                  </a:cubicBezTo>
                  <a:cubicBezTo>
                    <a:pt x="12" y="102"/>
                    <a:pt x="12" y="102"/>
                    <a:pt x="12" y="102"/>
                  </a:cubicBezTo>
                  <a:cubicBezTo>
                    <a:pt x="4" y="105"/>
                    <a:pt x="0" y="114"/>
                    <a:pt x="3" y="122"/>
                  </a:cubicBezTo>
                  <a:cubicBezTo>
                    <a:pt x="46" y="241"/>
                    <a:pt x="46" y="241"/>
                    <a:pt x="46" y="241"/>
                  </a:cubicBezTo>
                  <a:cubicBezTo>
                    <a:pt x="46" y="177"/>
                    <a:pt x="46" y="177"/>
                    <a:pt x="46" y="177"/>
                  </a:cubicBezTo>
                  <a:cubicBezTo>
                    <a:pt x="46" y="149"/>
                    <a:pt x="69" y="125"/>
                    <a:pt x="97" y="125"/>
                  </a:cubicBezTo>
                  <a:cubicBezTo>
                    <a:pt x="169" y="125"/>
                    <a:pt x="169" y="125"/>
                    <a:pt x="169" y="125"/>
                  </a:cubicBezTo>
                  <a:cubicBezTo>
                    <a:pt x="255" y="65"/>
                    <a:pt x="255" y="65"/>
                    <a:pt x="255" y="65"/>
                  </a:cubicBezTo>
                  <a:cubicBezTo>
                    <a:pt x="304" y="125"/>
                    <a:pt x="304" y="125"/>
                    <a:pt x="304" y="125"/>
                  </a:cubicBezTo>
                  <a:lnTo>
                    <a:pt x="344" y="125"/>
                  </a:lnTo>
                  <a:close/>
                  <a:moveTo>
                    <a:pt x="387" y="161"/>
                  </a:moveTo>
                  <a:cubicBezTo>
                    <a:pt x="97" y="161"/>
                    <a:pt x="97" y="161"/>
                    <a:pt x="97" y="161"/>
                  </a:cubicBezTo>
                  <a:cubicBezTo>
                    <a:pt x="89" y="161"/>
                    <a:pt x="82" y="169"/>
                    <a:pt x="82" y="177"/>
                  </a:cubicBezTo>
                  <a:cubicBezTo>
                    <a:pt x="82" y="366"/>
                    <a:pt x="82" y="366"/>
                    <a:pt x="82" y="366"/>
                  </a:cubicBezTo>
                  <a:cubicBezTo>
                    <a:pt x="82" y="375"/>
                    <a:pt x="89" y="382"/>
                    <a:pt x="97" y="382"/>
                  </a:cubicBezTo>
                  <a:cubicBezTo>
                    <a:pt x="387" y="382"/>
                    <a:pt x="387" y="382"/>
                    <a:pt x="387" y="382"/>
                  </a:cubicBezTo>
                  <a:cubicBezTo>
                    <a:pt x="395" y="382"/>
                    <a:pt x="402" y="375"/>
                    <a:pt x="402" y="366"/>
                  </a:cubicBezTo>
                  <a:cubicBezTo>
                    <a:pt x="402" y="177"/>
                    <a:pt x="402" y="177"/>
                    <a:pt x="402" y="177"/>
                  </a:cubicBezTo>
                  <a:cubicBezTo>
                    <a:pt x="402" y="169"/>
                    <a:pt x="395" y="161"/>
                    <a:pt x="387" y="161"/>
                  </a:cubicBezTo>
                  <a:close/>
                  <a:moveTo>
                    <a:pt x="364" y="342"/>
                  </a:moveTo>
                  <a:cubicBezTo>
                    <a:pt x="125" y="342"/>
                    <a:pt x="125" y="342"/>
                    <a:pt x="125" y="342"/>
                  </a:cubicBezTo>
                  <a:cubicBezTo>
                    <a:pt x="125" y="307"/>
                    <a:pt x="125" y="307"/>
                    <a:pt x="125" y="307"/>
                  </a:cubicBezTo>
                  <a:cubicBezTo>
                    <a:pt x="161" y="222"/>
                    <a:pt x="161" y="222"/>
                    <a:pt x="161" y="222"/>
                  </a:cubicBezTo>
                  <a:cubicBezTo>
                    <a:pt x="217" y="290"/>
                    <a:pt x="217" y="290"/>
                    <a:pt x="217" y="290"/>
                  </a:cubicBezTo>
                  <a:cubicBezTo>
                    <a:pt x="269" y="237"/>
                    <a:pt x="269" y="237"/>
                    <a:pt x="269" y="237"/>
                  </a:cubicBezTo>
                  <a:cubicBezTo>
                    <a:pt x="336" y="213"/>
                    <a:pt x="336" y="213"/>
                    <a:pt x="336" y="213"/>
                  </a:cubicBezTo>
                  <a:cubicBezTo>
                    <a:pt x="364" y="277"/>
                    <a:pt x="364" y="277"/>
                    <a:pt x="364" y="277"/>
                  </a:cubicBezTo>
                  <a:lnTo>
                    <a:pt x="364" y="34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AU">
                <a:cs typeface="+mn-ea"/>
                <a:sym typeface="+mn-lt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809611" y="2001901"/>
            <a:ext cx="3423684" cy="2651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“如有任何问题，我会随时给您回电。”</a:t>
            </a:r>
          </a:p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“您会有周五之前拿到文件。”</a:t>
            </a:r>
          </a:p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“一得到消息，我就会打电话给您。”</a:t>
            </a:r>
          </a:p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“会面的时间改到一点钟。”</a:t>
            </a:r>
          </a:p>
          <a:p>
            <a:endParaRPr altLang="zh-CN"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altLang="zh-CN"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altLang="zh-CN" lang="en-US" sz="14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注意声音和表情；</a:t>
            </a:r>
          </a:p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保持正确的姿势；</a:t>
            </a:r>
          </a:p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重复并确认来电要点；</a:t>
            </a:r>
          </a:p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最后道谢，节日问候；</a:t>
            </a:r>
          </a:p>
          <a:p>
            <a:r>
              <a:rPr altLang="zh-CN" lang="en-US" sz="1400">
                <a:solidFill>
                  <a:schemeClr val="tx1">
                    <a:lumMod val="50000"/>
                    <a:lumOff val="50000"/>
                  </a:schemeClr>
                </a:solidFill>
              </a:rPr>
              <a:t>让对方先收线；</a:t>
            </a:r>
          </a:p>
        </p:txBody>
      </p:sp>
      <p:sp>
        <p:nvSpPr>
          <p:cNvPr id="28" name="Oval 27"/>
          <p:cNvSpPr/>
          <p:nvPr/>
        </p:nvSpPr>
        <p:spPr>
          <a:xfrm>
            <a:off x="874125" y="4983802"/>
            <a:ext cx="549987" cy="54998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1569236" y="4983802"/>
            <a:ext cx="549987" cy="5499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bg2"/>
              </a:solidFill>
              <a:cs typeface="+mn-ea"/>
              <a:sym typeface="+mn-lt"/>
            </a:endParaRPr>
          </a:p>
        </p:txBody>
      </p:sp>
      <p:sp>
        <p:nvSpPr>
          <p:cNvPr id="30" name="Freeform 353"/>
          <p:cNvSpPr>
            <a:spLocks noEditPoints="1"/>
          </p:cNvSpPr>
          <p:nvPr/>
        </p:nvSpPr>
        <p:spPr bwMode="auto">
          <a:xfrm>
            <a:off x="1178741" y="5253802"/>
            <a:ext cx="178666" cy="247898"/>
          </a:xfrm>
          <a:custGeom>
            <a:gdLst>
              <a:gd fmla="*/ 121 w 121" name="T0"/>
              <a:gd fmla="*/ 97 h 167" name="T1"/>
              <a:gd fmla="*/ 119 w 121" name="T2"/>
              <a:gd fmla="*/ 103 h 167" name="T3"/>
              <a:gd fmla="*/ 112 w 121" name="T4"/>
              <a:gd fmla="*/ 106 h 167" name="T5"/>
              <a:gd fmla="*/ 105 w 121" name="T6"/>
              <a:gd fmla="*/ 102 h 167" name="T7"/>
              <a:gd fmla="*/ 83 w 121" name="T8"/>
              <a:gd fmla="*/ 70 h 167" name="T9"/>
              <a:gd fmla="*/ 79 w 121" name="T10"/>
              <a:gd fmla="*/ 70 h 167" name="T11"/>
              <a:gd fmla="*/ 79 w 121" name="T12"/>
              <a:gd fmla="*/ 82 h 167" name="T13"/>
              <a:gd fmla="*/ 102 w 121" name="T14"/>
              <a:gd fmla="*/ 121 h 167" name="T15"/>
              <a:gd fmla="*/ 103 w 121" name="T16"/>
              <a:gd fmla="*/ 124 h 167" name="T17"/>
              <a:gd fmla="*/ 101 w 121" name="T18"/>
              <a:gd fmla="*/ 129 h 167" name="T19"/>
              <a:gd fmla="*/ 97 w 121" name="T20"/>
              <a:gd fmla="*/ 130 h 167" name="T21"/>
              <a:gd fmla="*/ 79 w 121" name="T22"/>
              <a:gd fmla="*/ 130 h 167" name="T23"/>
              <a:gd fmla="*/ 79 w 121" name="T24"/>
              <a:gd fmla="*/ 156 h 167" name="T25"/>
              <a:gd fmla="*/ 76 w 121" name="T26"/>
              <a:gd fmla="*/ 164 h 167" name="T27"/>
              <a:gd fmla="*/ 68 w 121" name="T28"/>
              <a:gd fmla="*/ 167 h 167" name="T29"/>
              <a:gd fmla="*/ 53 w 121" name="T30"/>
              <a:gd fmla="*/ 167 h 167" name="T31"/>
              <a:gd fmla="*/ 46 w 121" name="T32"/>
              <a:gd fmla="*/ 164 h 167" name="T33"/>
              <a:gd fmla="*/ 43 w 121" name="T34"/>
              <a:gd fmla="*/ 156 h 167" name="T35"/>
              <a:gd fmla="*/ 43 w 121" name="T36"/>
              <a:gd fmla="*/ 130 h 167" name="T37"/>
              <a:gd fmla="*/ 24 w 121" name="T38"/>
              <a:gd fmla="*/ 130 h 167" name="T39"/>
              <a:gd fmla="*/ 20 w 121" name="T40"/>
              <a:gd fmla="*/ 129 h 167" name="T41"/>
              <a:gd fmla="*/ 18 w 121" name="T42"/>
              <a:gd fmla="*/ 124 h 167" name="T43"/>
              <a:gd fmla="*/ 19 w 121" name="T44"/>
              <a:gd fmla="*/ 121 h 167" name="T45"/>
              <a:gd fmla="*/ 43 w 121" name="T46"/>
              <a:gd fmla="*/ 82 h 167" name="T47"/>
              <a:gd fmla="*/ 43 w 121" name="T48"/>
              <a:gd fmla="*/ 70 h 167" name="T49"/>
              <a:gd fmla="*/ 38 w 121" name="T50"/>
              <a:gd fmla="*/ 70 h 167" name="T51"/>
              <a:gd fmla="*/ 17 w 121" name="T52"/>
              <a:gd fmla="*/ 102 h 167" name="T53"/>
              <a:gd fmla="*/ 9 w 121" name="T54"/>
              <a:gd fmla="*/ 106 h 167" name="T55"/>
              <a:gd fmla="*/ 3 w 121" name="T56"/>
              <a:gd fmla="*/ 103 h 167" name="T57"/>
              <a:gd fmla="*/ 0 w 121" name="T58"/>
              <a:gd fmla="*/ 97 h 167" name="T59"/>
              <a:gd fmla="*/ 2 w 121" name="T60"/>
              <a:gd fmla="*/ 92 h 167" name="T61"/>
              <a:gd fmla="*/ 26 w 121" name="T62"/>
              <a:gd fmla="*/ 56 h 167" name="T63"/>
              <a:gd fmla="*/ 43 w 121" name="T64"/>
              <a:gd fmla="*/ 46 h 167" name="T65"/>
              <a:gd fmla="*/ 79 w 121" name="T66"/>
              <a:gd fmla="*/ 46 h 167" name="T67"/>
              <a:gd fmla="*/ 96 w 121" name="T68"/>
              <a:gd fmla="*/ 56 h 167" name="T69"/>
              <a:gd fmla="*/ 120 w 121" name="T70"/>
              <a:gd fmla="*/ 92 h 167" name="T71"/>
              <a:gd fmla="*/ 121 w 121" name="T72"/>
              <a:gd fmla="*/ 97 h 167" name="T73"/>
              <a:gd fmla="*/ 76 w 121" name="T74"/>
              <a:gd fmla="*/ 6 h 167" name="T75"/>
              <a:gd fmla="*/ 82 w 121" name="T76"/>
              <a:gd fmla="*/ 21 h 167" name="T77"/>
              <a:gd fmla="*/ 76 w 121" name="T78"/>
              <a:gd fmla="*/ 36 h 167" name="T79"/>
              <a:gd fmla="*/ 61 w 121" name="T80"/>
              <a:gd fmla="*/ 43 h 167" name="T81"/>
              <a:gd fmla="*/ 46 w 121" name="T82"/>
              <a:gd fmla="*/ 36 h 167" name="T83"/>
              <a:gd fmla="*/ 40 w 121" name="T84"/>
              <a:gd fmla="*/ 21 h 167" name="T85"/>
              <a:gd fmla="*/ 46 w 121" name="T86"/>
              <a:gd fmla="*/ 6 h 167" name="T87"/>
              <a:gd fmla="*/ 61 w 121" name="T88"/>
              <a:gd fmla="*/ 0 h 167" name="T89"/>
              <a:gd fmla="*/ 76 w 121" name="T90"/>
              <a:gd fmla="*/ 6 h 167" name="T9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b="b" l="0" r="r" t="0"/>
            <a:pathLst>
              <a:path h="167" w="120">
                <a:moveTo>
                  <a:pt x="121" y="97"/>
                </a:moveTo>
                <a:cubicBezTo>
                  <a:pt x="121" y="100"/>
                  <a:pt x="120" y="102"/>
                  <a:pt x="119" y="103"/>
                </a:cubicBezTo>
                <a:cubicBezTo>
                  <a:pt x="117" y="105"/>
                  <a:pt x="115" y="106"/>
                  <a:pt x="112" y="106"/>
                </a:cubicBezTo>
                <a:cubicBezTo>
                  <a:pt x="109" y="106"/>
                  <a:pt x="106" y="105"/>
                  <a:pt x="105" y="102"/>
                </a:cubicBezTo>
                <a:cubicBezTo>
                  <a:pt x="83" y="70"/>
                  <a:pt x="83" y="70"/>
                  <a:pt x="83" y="70"/>
                </a:cubicBezTo>
                <a:cubicBezTo>
                  <a:pt x="79" y="70"/>
                  <a:pt x="79" y="70"/>
                  <a:pt x="79" y="70"/>
                </a:cubicBezTo>
                <a:cubicBezTo>
                  <a:pt x="79" y="82"/>
                  <a:pt x="79" y="82"/>
                  <a:pt x="79" y="82"/>
                </a:cubicBezTo>
                <a:cubicBezTo>
                  <a:pt x="102" y="121"/>
                  <a:pt x="102" y="121"/>
                  <a:pt x="102" y="121"/>
                </a:cubicBezTo>
                <a:cubicBezTo>
                  <a:pt x="103" y="122"/>
                  <a:pt x="103" y="123"/>
                  <a:pt x="103" y="124"/>
                </a:cubicBezTo>
                <a:cubicBezTo>
                  <a:pt x="103" y="126"/>
                  <a:pt x="103" y="127"/>
                  <a:pt x="101" y="129"/>
                </a:cubicBezTo>
                <a:cubicBezTo>
                  <a:pt x="100" y="130"/>
                  <a:pt x="99" y="130"/>
                  <a:pt x="97" y="130"/>
                </a:cubicBezTo>
                <a:cubicBezTo>
                  <a:pt x="79" y="130"/>
                  <a:pt x="79" y="130"/>
                  <a:pt x="79" y="130"/>
                </a:cubicBezTo>
                <a:cubicBezTo>
                  <a:pt x="79" y="156"/>
                  <a:pt x="79" y="156"/>
                  <a:pt x="79" y="156"/>
                </a:cubicBezTo>
                <a:cubicBezTo>
                  <a:pt x="79" y="159"/>
                  <a:pt x="78" y="161"/>
                  <a:pt x="76" y="164"/>
                </a:cubicBezTo>
                <a:cubicBezTo>
                  <a:pt x="74" y="166"/>
                  <a:pt x="71" y="167"/>
                  <a:pt x="68" y="167"/>
                </a:cubicBezTo>
                <a:cubicBezTo>
                  <a:pt x="53" y="167"/>
                  <a:pt x="53" y="167"/>
                  <a:pt x="53" y="167"/>
                </a:cubicBezTo>
                <a:cubicBezTo>
                  <a:pt x="50" y="167"/>
                  <a:pt x="48" y="166"/>
                  <a:pt x="46" y="164"/>
                </a:cubicBezTo>
                <a:cubicBezTo>
                  <a:pt x="44" y="161"/>
                  <a:pt x="43" y="159"/>
                  <a:pt x="43" y="156"/>
                </a:cubicBezTo>
                <a:cubicBezTo>
                  <a:pt x="43" y="130"/>
                  <a:pt x="43" y="130"/>
                  <a:pt x="43" y="130"/>
                </a:cubicBezTo>
                <a:cubicBezTo>
                  <a:pt x="24" y="130"/>
                  <a:pt x="24" y="130"/>
                  <a:pt x="24" y="130"/>
                </a:cubicBezTo>
                <a:cubicBezTo>
                  <a:pt x="23" y="130"/>
                  <a:pt x="21" y="130"/>
                  <a:pt x="20" y="129"/>
                </a:cubicBezTo>
                <a:cubicBezTo>
                  <a:pt x="19" y="127"/>
                  <a:pt x="18" y="126"/>
                  <a:pt x="18" y="124"/>
                </a:cubicBezTo>
                <a:cubicBezTo>
                  <a:pt x="18" y="123"/>
                  <a:pt x="19" y="122"/>
                  <a:pt x="19" y="121"/>
                </a:cubicBezTo>
                <a:cubicBezTo>
                  <a:pt x="43" y="82"/>
                  <a:pt x="43" y="82"/>
                  <a:pt x="43" y="82"/>
                </a:cubicBezTo>
                <a:cubicBezTo>
                  <a:pt x="43" y="70"/>
                  <a:pt x="43" y="70"/>
                  <a:pt x="43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17" y="102"/>
                  <a:pt x="17" y="102"/>
                  <a:pt x="17" y="102"/>
                </a:cubicBezTo>
                <a:cubicBezTo>
                  <a:pt x="15" y="105"/>
                  <a:pt x="13" y="106"/>
                  <a:pt x="9" y="106"/>
                </a:cubicBezTo>
                <a:cubicBezTo>
                  <a:pt x="7" y="106"/>
                  <a:pt x="5" y="105"/>
                  <a:pt x="3" y="103"/>
                </a:cubicBezTo>
                <a:cubicBezTo>
                  <a:pt x="1" y="102"/>
                  <a:pt x="0" y="100"/>
                  <a:pt x="0" y="97"/>
                </a:cubicBezTo>
                <a:cubicBezTo>
                  <a:pt x="0" y="95"/>
                  <a:pt x="1" y="94"/>
                  <a:pt x="2" y="92"/>
                </a:cubicBezTo>
                <a:cubicBezTo>
                  <a:pt x="26" y="56"/>
                  <a:pt x="26" y="56"/>
                  <a:pt x="26" y="56"/>
                </a:cubicBezTo>
                <a:cubicBezTo>
                  <a:pt x="31" y="49"/>
                  <a:pt x="36" y="46"/>
                  <a:pt x="43" y="46"/>
                </a:cubicBezTo>
                <a:cubicBezTo>
                  <a:pt x="79" y="46"/>
                  <a:pt x="79" y="46"/>
                  <a:pt x="79" y="46"/>
                </a:cubicBezTo>
                <a:cubicBezTo>
                  <a:pt x="85" y="46"/>
                  <a:pt x="91" y="49"/>
                  <a:pt x="96" y="56"/>
                </a:cubicBezTo>
                <a:cubicBezTo>
                  <a:pt x="120" y="92"/>
                  <a:pt x="120" y="92"/>
                  <a:pt x="120" y="92"/>
                </a:cubicBezTo>
                <a:cubicBezTo>
                  <a:pt x="121" y="94"/>
                  <a:pt x="121" y="95"/>
                  <a:pt x="121" y="97"/>
                </a:cubicBezTo>
                <a:close/>
                <a:moveTo>
                  <a:pt x="76" y="6"/>
                </a:moveTo>
                <a:cubicBezTo>
                  <a:pt x="80" y="11"/>
                  <a:pt x="82" y="16"/>
                  <a:pt x="82" y="21"/>
                </a:cubicBezTo>
                <a:cubicBezTo>
                  <a:pt x="82" y="27"/>
                  <a:pt x="80" y="32"/>
                  <a:pt x="76" y="36"/>
                </a:cubicBezTo>
                <a:cubicBezTo>
                  <a:pt x="72" y="41"/>
                  <a:pt x="67" y="43"/>
                  <a:pt x="61" y="43"/>
                </a:cubicBezTo>
                <a:cubicBezTo>
                  <a:pt x="55" y="43"/>
                  <a:pt x="50" y="41"/>
                  <a:pt x="46" y="36"/>
                </a:cubicBezTo>
                <a:cubicBezTo>
                  <a:pt x="42" y="32"/>
                  <a:pt x="40" y="27"/>
                  <a:pt x="40" y="21"/>
                </a:cubicBezTo>
                <a:cubicBezTo>
                  <a:pt x="40" y="16"/>
                  <a:pt x="42" y="11"/>
                  <a:pt x="46" y="6"/>
                </a:cubicBezTo>
                <a:cubicBezTo>
                  <a:pt x="50" y="2"/>
                  <a:pt x="55" y="0"/>
                  <a:pt x="61" y="0"/>
                </a:cubicBezTo>
                <a:cubicBezTo>
                  <a:pt x="67" y="0"/>
                  <a:pt x="72" y="2"/>
                  <a:pt x="76" y="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31" name="Freeform 354"/>
          <p:cNvSpPr>
            <a:spLocks noEditPoints="1"/>
          </p:cNvSpPr>
          <p:nvPr/>
        </p:nvSpPr>
        <p:spPr bwMode="auto">
          <a:xfrm>
            <a:off x="1892835" y="5253802"/>
            <a:ext cx="140700" cy="247898"/>
          </a:xfrm>
          <a:custGeom>
            <a:gdLst>
              <a:gd fmla="*/ 96 w 96" name="T0"/>
              <a:gd fmla="*/ 64 h 167" name="T1"/>
              <a:gd fmla="*/ 96 w 96" name="T2"/>
              <a:gd fmla="*/ 103 h 167" name="T3"/>
              <a:gd fmla="*/ 94 w 96" name="T4"/>
              <a:gd fmla="*/ 110 h 167" name="T5"/>
              <a:gd fmla="*/ 87 w 96" name="T6"/>
              <a:gd fmla="*/ 112 h 167" name="T7"/>
              <a:gd fmla="*/ 81 w 96" name="T8"/>
              <a:gd fmla="*/ 110 h 167" name="T9"/>
              <a:gd fmla="*/ 78 w 96" name="T10"/>
              <a:gd fmla="*/ 103 h 167" name="T11"/>
              <a:gd fmla="*/ 78 w 96" name="T12"/>
              <a:gd fmla="*/ 70 h 167" name="T13"/>
              <a:gd fmla="*/ 72 w 96" name="T14"/>
              <a:gd fmla="*/ 70 h 167" name="T15"/>
              <a:gd fmla="*/ 72 w 96" name="T16"/>
              <a:gd fmla="*/ 156 h 167" name="T17"/>
              <a:gd fmla="*/ 69 w 96" name="T18"/>
              <a:gd fmla="*/ 164 h 167" name="T19"/>
              <a:gd fmla="*/ 62 w 96" name="T20"/>
              <a:gd fmla="*/ 167 h 167" name="T21"/>
              <a:gd fmla="*/ 54 w 96" name="T22"/>
              <a:gd fmla="*/ 164 h 167" name="T23"/>
              <a:gd fmla="*/ 51 w 96" name="T24"/>
              <a:gd fmla="*/ 156 h 167" name="T25"/>
              <a:gd fmla="*/ 51 w 96" name="T26"/>
              <a:gd fmla="*/ 112 h 167" name="T27"/>
              <a:gd fmla="*/ 45 w 96" name="T28"/>
              <a:gd fmla="*/ 112 h 167" name="T29"/>
              <a:gd fmla="*/ 45 w 96" name="T30"/>
              <a:gd fmla="*/ 156 h 167" name="T31"/>
              <a:gd fmla="*/ 42 w 96" name="T32"/>
              <a:gd fmla="*/ 164 h 167" name="T33"/>
              <a:gd fmla="*/ 34 w 96" name="T34"/>
              <a:gd fmla="*/ 167 h 167" name="T35"/>
              <a:gd fmla="*/ 27 w 96" name="T36"/>
              <a:gd fmla="*/ 164 h 167" name="T37"/>
              <a:gd fmla="*/ 24 w 96" name="T38"/>
              <a:gd fmla="*/ 156 h 167" name="T39"/>
              <a:gd fmla="*/ 24 w 96" name="T40"/>
              <a:gd fmla="*/ 70 h 167" name="T41"/>
              <a:gd fmla="*/ 18 w 96" name="T42"/>
              <a:gd fmla="*/ 70 h 167" name="T43"/>
              <a:gd fmla="*/ 18 w 96" name="T44"/>
              <a:gd fmla="*/ 103 h 167" name="T45"/>
              <a:gd fmla="*/ 15 w 96" name="T46"/>
              <a:gd fmla="*/ 110 h 167" name="T47"/>
              <a:gd fmla="*/ 9 w 96" name="T48"/>
              <a:gd fmla="*/ 112 h 167" name="T49"/>
              <a:gd fmla="*/ 2 w 96" name="T50"/>
              <a:gd fmla="*/ 110 h 167" name="T51"/>
              <a:gd fmla="*/ 0 w 96" name="T52"/>
              <a:gd fmla="*/ 103 h 167" name="T53"/>
              <a:gd fmla="*/ 0 w 96" name="T54"/>
              <a:gd fmla="*/ 64 h 167" name="T55"/>
              <a:gd fmla="*/ 5 w 96" name="T56"/>
              <a:gd fmla="*/ 51 h 167" name="T57"/>
              <a:gd fmla="*/ 18 w 96" name="T58"/>
              <a:gd fmla="*/ 46 h 167" name="T59"/>
              <a:gd fmla="*/ 78 w 96" name="T60"/>
              <a:gd fmla="*/ 46 h 167" name="T61"/>
              <a:gd fmla="*/ 91 w 96" name="T62"/>
              <a:gd fmla="*/ 51 h 167" name="T63"/>
              <a:gd fmla="*/ 96 w 96" name="T64"/>
              <a:gd fmla="*/ 64 h 167" name="T65"/>
              <a:gd fmla="*/ 63 w 96" name="T66"/>
              <a:gd fmla="*/ 6 h 167" name="T67"/>
              <a:gd fmla="*/ 69 w 96" name="T68"/>
              <a:gd fmla="*/ 21 h 167" name="T69"/>
              <a:gd fmla="*/ 63 w 96" name="T70"/>
              <a:gd fmla="*/ 36 h 167" name="T71"/>
              <a:gd fmla="*/ 48 w 96" name="T72"/>
              <a:gd fmla="*/ 43 h 167" name="T73"/>
              <a:gd fmla="*/ 33 w 96" name="T74"/>
              <a:gd fmla="*/ 36 h 167" name="T75"/>
              <a:gd fmla="*/ 27 w 96" name="T76"/>
              <a:gd fmla="*/ 21 h 167" name="T77"/>
              <a:gd fmla="*/ 33 w 96" name="T78"/>
              <a:gd fmla="*/ 6 h 167" name="T79"/>
              <a:gd fmla="*/ 48 w 96" name="T80"/>
              <a:gd fmla="*/ 0 h 167" name="T81"/>
              <a:gd fmla="*/ 63 w 96" name="T82"/>
              <a:gd fmla="*/ 6 h 167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167" w="96">
                <a:moveTo>
                  <a:pt x="96" y="64"/>
                </a:moveTo>
                <a:cubicBezTo>
                  <a:pt x="96" y="103"/>
                  <a:pt x="96" y="103"/>
                  <a:pt x="96" y="103"/>
                </a:cubicBezTo>
                <a:cubicBezTo>
                  <a:pt x="96" y="106"/>
                  <a:pt x="96" y="108"/>
                  <a:pt x="94" y="110"/>
                </a:cubicBezTo>
                <a:cubicBezTo>
                  <a:pt x="92" y="111"/>
                  <a:pt x="90" y="112"/>
                  <a:pt x="87" y="112"/>
                </a:cubicBezTo>
                <a:cubicBezTo>
                  <a:pt x="85" y="112"/>
                  <a:pt x="83" y="111"/>
                  <a:pt x="81" y="110"/>
                </a:cubicBezTo>
                <a:cubicBezTo>
                  <a:pt x="79" y="108"/>
                  <a:pt x="78" y="106"/>
                  <a:pt x="78" y="103"/>
                </a:cubicBezTo>
                <a:cubicBezTo>
                  <a:pt x="78" y="70"/>
                  <a:pt x="78" y="70"/>
                  <a:pt x="78" y="70"/>
                </a:cubicBezTo>
                <a:cubicBezTo>
                  <a:pt x="72" y="70"/>
                  <a:pt x="72" y="70"/>
                  <a:pt x="72" y="70"/>
                </a:cubicBezTo>
                <a:cubicBezTo>
                  <a:pt x="72" y="156"/>
                  <a:pt x="72" y="156"/>
                  <a:pt x="72" y="156"/>
                </a:cubicBezTo>
                <a:cubicBezTo>
                  <a:pt x="72" y="159"/>
                  <a:pt x="71" y="161"/>
                  <a:pt x="69" y="164"/>
                </a:cubicBezTo>
                <a:cubicBezTo>
                  <a:pt x="67" y="166"/>
                  <a:pt x="64" y="167"/>
                  <a:pt x="62" y="167"/>
                </a:cubicBezTo>
                <a:cubicBezTo>
                  <a:pt x="59" y="167"/>
                  <a:pt x="56" y="166"/>
                  <a:pt x="54" y="164"/>
                </a:cubicBezTo>
                <a:cubicBezTo>
                  <a:pt x="52" y="161"/>
                  <a:pt x="51" y="159"/>
                  <a:pt x="51" y="156"/>
                </a:cubicBezTo>
                <a:cubicBezTo>
                  <a:pt x="51" y="112"/>
                  <a:pt x="51" y="112"/>
                  <a:pt x="51" y="112"/>
                </a:cubicBezTo>
                <a:cubicBezTo>
                  <a:pt x="45" y="112"/>
                  <a:pt x="45" y="112"/>
                  <a:pt x="45" y="112"/>
                </a:cubicBezTo>
                <a:cubicBezTo>
                  <a:pt x="45" y="156"/>
                  <a:pt x="45" y="156"/>
                  <a:pt x="45" y="156"/>
                </a:cubicBezTo>
                <a:cubicBezTo>
                  <a:pt x="45" y="159"/>
                  <a:pt x="44" y="161"/>
                  <a:pt x="42" y="164"/>
                </a:cubicBezTo>
                <a:cubicBezTo>
                  <a:pt x="40" y="166"/>
                  <a:pt x="37" y="167"/>
                  <a:pt x="34" y="167"/>
                </a:cubicBezTo>
                <a:cubicBezTo>
                  <a:pt x="31" y="167"/>
                  <a:pt x="29" y="166"/>
                  <a:pt x="27" y="164"/>
                </a:cubicBezTo>
                <a:cubicBezTo>
                  <a:pt x="25" y="161"/>
                  <a:pt x="24" y="159"/>
                  <a:pt x="24" y="156"/>
                </a:cubicBezTo>
                <a:cubicBezTo>
                  <a:pt x="24" y="70"/>
                  <a:pt x="24" y="70"/>
                  <a:pt x="24" y="70"/>
                </a:cubicBezTo>
                <a:cubicBezTo>
                  <a:pt x="18" y="70"/>
                  <a:pt x="18" y="70"/>
                  <a:pt x="18" y="70"/>
                </a:cubicBezTo>
                <a:cubicBezTo>
                  <a:pt x="18" y="103"/>
                  <a:pt x="18" y="103"/>
                  <a:pt x="18" y="103"/>
                </a:cubicBezTo>
                <a:cubicBezTo>
                  <a:pt x="18" y="106"/>
                  <a:pt x="17" y="108"/>
                  <a:pt x="15" y="110"/>
                </a:cubicBezTo>
                <a:cubicBezTo>
                  <a:pt x="13" y="111"/>
                  <a:pt x="11" y="112"/>
                  <a:pt x="9" y="112"/>
                </a:cubicBezTo>
                <a:cubicBezTo>
                  <a:pt x="6" y="112"/>
                  <a:pt x="4" y="111"/>
                  <a:pt x="2" y="110"/>
                </a:cubicBezTo>
                <a:cubicBezTo>
                  <a:pt x="0" y="108"/>
                  <a:pt x="0" y="106"/>
                  <a:pt x="0" y="103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59"/>
                  <a:pt x="1" y="54"/>
                  <a:pt x="5" y="51"/>
                </a:cubicBezTo>
                <a:cubicBezTo>
                  <a:pt x="8" y="47"/>
                  <a:pt x="13" y="46"/>
                  <a:pt x="18" y="46"/>
                </a:cubicBezTo>
                <a:cubicBezTo>
                  <a:pt x="78" y="46"/>
                  <a:pt x="78" y="46"/>
                  <a:pt x="78" y="46"/>
                </a:cubicBezTo>
                <a:cubicBezTo>
                  <a:pt x="83" y="46"/>
                  <a:pt x="88" y="47"/>
                  <a:pt x="91" y="51"/>
                </a:cubicBezTo>
                <a:cubicBezTo>
                  <a:pt x="95" y="54"/>
                  <a:pt x="96" y="59"/>
                  <a:pt x="96" y="64"/>
                </a:cubicBezTo>
                <a:close/>
                <a:moveTo>
                  <a:pt x="63" y="6"/>
                </a:moveTo>
                <a:cubicBezTo>
                  <a:pt x="67" y="11"/>
                  <a:pt x="69" y="16"/>
                  <a:pt x="69" y="21"/>
                </a:cubicBezTo>
                <a:cubicBezTo>
                  <a:pt x="69" y="27"/>
                  <a:pt x="67" y="32"/>
                  <a:pt x="63" y="36"/>
                </a:cubicBezTo>
                <a:cubicBezTo>
                  <a:pt x="59" y="41"/>
                  <a:pt x="54" y="43"/>
                  <a:pt x="48" y="43"/>
                </a:cubicBezTo>
                <a:cubicBezTo>
                  <a:pt x="42" y="43"/>
                  <a:pt x="37" y="41"/>
                  <a:pt x="33" y="36"/>
                </a:cubicBezTo>
                <a:cubicBezTo>
                  <a:pt x="29" y="32"/>
                  <a:pt x="27" y="27"/>
                  <a:pt x="27" y="21"/>
                </a:cubicBezTo>
                <a:cubicBezTo>
                  <a:pt x="27" y="16"/>
                  <a:pt x="29" y="11"/>
                  <a:pt x="33" y="6"/>
                </a:cubicBezTo>
                <a:cubicBezTo>
                  <a:pt x="37" y="2"/>
                  <a:pt x="42" y="0"/>
                  <a:pt x="48" y="0"/>
                </a:cubicBezTo>
                <a:cubicBezTo>
                  <a:pt x="54" y="0"/>
                  <a:pt x="59" y="2"/>
                  <a:pt x="63" y="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cs typeface="+mn-ea"/>
              <a:sym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1000" y="5098602"/>
            <a:ext cx="435293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lang="en-US" sz="1000">
                <a:solidFill>
                  <a:schemeClr val="bg2"/>
                </a:solidFill>
                <a:cs typeface="+mn-ea"/>
                <a:sym typeface="+mn-lt"/>
              </a:rPr>
              <a:t>45%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42877" y="5098602"/>
            <a:ext cx="435293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lang="en-US" sz="1000">
                <a:solidFill>
                  <a:schemeClr val="bg2"/>
                </a:solidFill>
                <a:cs typeface="+mn-ea"/>
                <a:sym typeface="+mn-lt"/>
              </a:rPr>
              <a:t>55%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77D9551C-34E4-49BA-90E3-FD0CF2FDB1E3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  <p:sp>
        <p:nvSpPr>
          <p:cNvPr id="53" name="TextBox 40">
            <a:extLst>
              <a:ext uri="{FF2B5EF4-FFF2-40B4-BE49-F238E27FC236}">
                <a16:creationId xmlns:a16="http://schemas.microsoft.com/office/drawing/2014/main" id="{15792FB6-3CD0-48E5-AB18-87CF14E7A6FD}"/>
              </a:ext>
            </a:extLst>
          </p:cNvPr>
          <p:cNvSpPr txBox="1"/>
          <p:nvPr/>
        </p:nvSpPr>
        <p:spPr>
          <a:xfrm>
            <a:off x="804799" y="1272238"/>
            <a:ext cx="15544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随时通知客户</a:t>
            </a:r>
          </a:p>
        </p:txBody>
      </p:sp>
      <p:sp>
        <p:nvSpPr>
          <p:cNvPr id="61" name="TextBox 9">
            <a:extLst>
              <a:ext uri="{FF2B5EF4-FFF2-40B4-BE49-F238E27FC236}">
                <a16:creationId xmlns:a16="http://schemas.microsoft.com/office/drawing/2014/main" id="{D2982D69-2C11-4D01-B201-DBD3AA4B2993}"/>
              </a:ext>
            </a:extLst>
          </p:cNvPr>
          <p:cNvSpPr txBox="1"/>
          <p:nvPr/>
        </p:nvSpPr>
        <p:spPr>
          <a:xfrm>
            <a:off x="7953493" y="3045362"/>
            <a:ext cx="3493210" cy="1988820"/>
          </a:xfrm>
          <a:prstGeom prst="rect">
            <a:avLst/>
          </a:prstGeom>
          <a:noFill/>
        </p:spPr>
        <p:txBody>
          <a:bodyPr bIns="34290" lIns="68580" rIns="68580" rtlCol="0" tIns="34290" wrap="square">
            <a:spAutoFit/>
          </a:bodyPr>
          <a:lstStyle>
            <a:defPPr>
              <a:defRPr lang="zh-CN"/>
            </a:defPPr>
            <a:lvl1pPr indent="-342900" marL="342900">
              <a:buFont charset="2" panose="05000000000000000000" pitchFamily="2" typeface="Wingdings"/>
              <a:buChar char="n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>
              <a:lnSpc>
                <a:spcPct val="140000"/>
              </a:lnSpc>
            </a:pPr>
            <a:r>
              <a:rPr altLang="en-US" lang="zh-CN" sz="1800">
                <a:solidFill>
                  <a:schemeClr val="bg1">
                    <a:lumMod val="50000"/>
                  </a:schemeClr>
                </a:solidFill>
              </a:rPr>
              <a:t>左手持听筒，右手拿笔；</a:t>
            </a:r>
          </a:p>
          <a:p>
            <a:pPr>
              <a:lnSpc>
                <a:spcPct val="140000"/>
              </a:lnSpc>
            </a:pPr>
            <a:r>
              <a:rPr altLang="en-US" lang="zh-CN" sz="1800">
                <a:solidFill>
                  <a:schemeClr val="bg1">
                    <a:lumMod val="50000"/>
                  </a:schemeClr>
                </a:solidFill>
              </a:rPr>
              <a:t>电话铃声响三声内接听；</a:t>
            </a:r>
          </a:p>
          <a:p>
            <a:pPr>
              <a:lnSpc>
                <a:spcPct val="140000"/>
              </a:lnSpc>
            </a:pPr>
            <a:r>
              <a:rPr altLang="en-US" lang="zh-CN" sz="1800">
                <a:solidFill>
                  <a:schemeClr val="bg1">
                    <a:lumMod val="50000"/>
                  </a:schemeClr>
                </a:solidFill>
              </a:rPr>
              <a:t>主动自报家门；</a:t>
            </a:r>
          </a:p>
          <a:p>
            <a:pPr>
              <a:lnSpc>
                <a:spcPct val="140000"/>
              </a:lnSpc>
            </a:pPr>
            <a:r>
              <a:rPr altLang="en-US" lang="zh-CN" sz="1800">
                <a:solidFill>
                  <a:schemeClr val="bg1">
                    <a:lumMod val="50000"/>
                  </a:schemeClr>
                </a:solidFill>
              </a:rPr>
              <a:t>确定来电者身份和姓氏；</a:t>
            </a:r>
          </a:p>
          <a:p>
            <a:pPr>
              <a:lnSpc>
                <a:spcPct val="140000"/>
              </a:lnSpc>
            </a:pPr>
            <a:r>
              <a:rPr altLang="en-US" lang="zh-CN" sz="1800">
                <a:solidFill>
                  <a:schemeClr val="bg1">
                    <a:lumMod val="50000"/>
                  </a:schemeClr>
                </a:solidFill>
              </a:rPr>
              <a:t>了解来电主要目的；</a:t>
            </a:r>
          </a:p>
        </p:txBody>
      </p:sp>
      <p:sp>
        <p:nvSpPr>
          <p:cNvPr id="62" name="TextBox 42">
            <a:extLst>
              <a:ext uri="{FF2B5EF4-FFF2-40B4-BE49-F238E27FC236}">
                <a16:creationId xmlns:a16="http://schemas.microsoft.com/office/drawing/2014/main" id="{E664BD28-722D-47D9-B75B-07B8739CCDC3}"/>
              </a:ext>
            </a:extLst>
          </p:cNvPr>
          <p:cNvSpPr txBox="1"/>
          <p:nvPr/>
        </p:nvSpPr>
        <p:spPr>
          <a:xfrm>
            <a:off x="7654723" y="2399861"/>
            <a:ext cx="3008630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 indent="-285750" marL="285750">
              <a:buFont charset="2" panose="05000000000000000000" pitchFamily="2" typeface="Wingdings"/>
              <a:buChar char="Ø"/>
            </a:pPr>
            <a:r>
              <a:rPr altLang="en-US" b="1" lang="zh-CN" sz="20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电话接听十项基本礼仪</a:t>
            </a:r>
          </a:p>
        </p:txBody>
      </p:sp>
    </p:spTree>
    <p:extLst>
      <p:ext uri="{BB962C8B-B14F-4D97-AF65-F5344CB8AC3E}">
        <p14:creationId val="592135523"/>
      </p:ext>
    </p:extLst>
  </p:cSld>
  <p:clrMapOvr>
    <a:masterClrMapping/>
  </p:clrMapOvr>
  <mc:AlternateContent>
    <mc:Choice Requires="p14">
      <p:transition advClick="0" advTm="3000" p14:dur="1500" spd="slow">
        <p:random/>
      </p:transition>
    </mc:Choice>
    <mc:Fallback>
      <p:transition advClick="0" advTm="300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" tmFilter="0,0; .5, 1; 1, 1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3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5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19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3"/>
      <p:bldP grpId="0" spid="61"/>
      <p:bldP grpId="0" spid="62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4" name="图片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44889" r="2617"/>
          <a:stretch>
            <a:fillRect/>
          </a:stretch>
        </p:blipFill>
        <p:spPr>
          <a:xfrm>
            <a:off x="0" y="0"/>
            <a:ext cx="10017760" cy="3779520"/>
          </a:xfrm>
          <a:custGeom>
            <a:gdLst>
              <a:gd fmla="*/ 0 w 10017760" name="connsiteX0"/>
              <a:gd fmla="*/ 0 h 3779520" name="connsiteY0"/>
              <a:gd fmla="*/ 10017760 w 10017760" name="connsiteX1"/>
              <a:gd fmla="*/ 0 h 3779520" name="connsiteY1"/>
              <a:gd fmla="*/ 0 w 10017760" name="connsiteX2"/>
              <a:gd fmla="*/ 3779520 h 377952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3779520" w="10017760">
                <a:moveTo>
                  <a:pt x="0" y="0"/>
                </a:moveTo>
                <a:lnTo>
                  <a:pt x="10017760" y="0"/>
                </a:lnTo>
                <a:lnTo>
                  <a:pt x="0" y="3779520"/>
                </a:lnTo>
                <a:close/>
              </a:path>
            </a:pathLst>
          </a:custGeom>
        </p:spPr>
      </p:pic>
      <p:sp>
        <p:nvSpPr>
          <p:cNvPr id="24" name="任意多边形 23"/>
          <p:cNvSpPr/>
          <p:nvPr/>
        </p:nvSpPr>
        <p:spPr>
          <a:xfrm>
            <a:off x="2594704" y="929065"/>
            <a:ext cx="5232287" cy="290331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任意多边形 24"/>
          <p:cNvSpPr/>
          <p:nvPr/>
        </p:nvSpPr>
        <p:spPr>
          <a:xfrm>
            <a:off x="7892309" y="-1103945"/>
            <a:ext cx="5232287" cy="293274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0A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任意多边形 11"/>
          <p:cNvSpPr/>
          <p:nvPr/>
        </p:nvSpPr>
        <p:spPr>
          <a:xfrm>
            <a:off x="-2723402" y="2951725"/>
            <a:ext cx="5232287" cy="290331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0A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 rot="2700000">
            <a:off x="4569440" y="5316167"/>
            <a:ext cx="370728" cy="370728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sp>
        <p:nvSpPr>
          <p:cNvPr id="30" name="矩形 29"/>
          <p:cNvSpPr/>
          <p:nvPr/>
        </p:nvSpPr>
        <p:spPr>
          <a:xfrm rot="2700000">
            <a:off x="5240974" y="5272957"/>
            <a:ext cx="181545" cy="181545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grpSp>
        <p:nvGrpSpPr>
          <p:cNvPr id="31" name="组合 30"/>
          <p:cNvGrpSpPr/>
          <p:nvPr/>
        </p:nvGrpSpPr>
        <p:grpSpPr>
          <a:xfrm>
            <a:off x="3101191" y="3976491"/>
            <a:ext cx="1963492" cy="1368194"/>
            <a:chOff x="3101190" y="2707247"/>
            <a:chExt cx="1963492" cy="1368193"/>
          </a:xfrm>
        </p:grpSpPr>
        <p:sp>
          <p:nvSpPr>
            <p:cNvPr id="33" name="矩形 32"/>
            <p:cNvSpPr/>
            <p:nvPr/>
          </p:nvSpPr>
          <p:spPr>
            <a:xfrm rot="2700000">
              <a:off x="3365391" y="2707247"/>
              <a:ext cx="1368193" cy="1368193"/>
            </a:xfrm>
            <a:prstGeom prst="rect">
              <a:avLst/>
            </a:prstGeom>
            <a:solidFill>
              <a:srgbClr val="0A5A97"/>
            </a:solidFill>
            <a:ln w="127000">
              <a:solidFill>
                <a:schemeClr val="tx1">
                  <a:lumMod val="10000"/>
                  <a:lumOff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3101190" y="2996557"/>
              <a:ext cx="1963492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4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0000000000000" pitchFamily="34" typeface="思源黑体 CN Bold"/>
                  <a:ea charset="-122" panose="020b0800000000000000" pitchFamily="34" typeface="思源黑体 CN Bold"/>
                </a:rPr>
                <a:t>03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5334975" y="3707485"/>
            <a:ext cx="6620464" cy="822960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dist"/>
            <a:r>
              <a:rPr altLang="en-US" b="1" lang="zh-CN" sz="4800">
                <a:latin charset="-122" panose="020b0800000000000000" pitchFamily="34" typeface="思源黑体 CN Bold"/>
                <a:ea charset="-122" panose="020b0800000000000000" pitchFamily="34" typeface="思源黑体 CN Bold"/>
              </a:rPr>
              <a:t>售后服务处理技巧</a:t>
            </a:r>
          </a:p>
        </p:txBody>
      </p:sp>
      <p:cxnSp>
        <p:nvCxnSpPr>
          <p:cNvPr id="36" name="直接连接符 35"/>
          <p:cNvCxnSpPr/>
          <p:nvPr/>
        </p:nvCxnSpPr>
        <p:spPr>
          <a:xfrm>
            <a:off x="5016948" y="4660587"/>
            <a:ext cx="717505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6502398" y="4774768"/>
            <a:ext cx="5382203" cy="798576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r">
              <a:lnSpc>
                <a:spcPct val="145000"/>
              </a:lnSpc>
            </a:pPr>
            <a:r>
              <a:rPr altLang="en-US" lang="zh-CN" spc="600" sz="1600">
                <a:latin charset="-122" panose="02010600030101010101" pitchFamily="2" typeface="庞门正道标题体"/>
                <a:ea charset="-122" panose="02010600030101010101" pitchFamily="2" typeface="庞门正道标题体"/>
                <a:cs typeface="+mn-ea"/>
                <a:sym typeface="+mn-lt"/>
              </a:rPr>
              <a:t>客服培训  企业培训 员工培训 沟通技巧 客服沟通 技巧培训</a:t>
            </a:r>
          </a:p>
        </p:txBody>
      </p:sp>
    </p:spTree>
    <p:extLst>
      <p:ext uri="{BB962C8B-B14F-4D97-AF65-F5344CB8AC3E}">
        <p14:creationId val="175745600"/>
      </p:ext>
    </p:extLst>
  </p:cSld>
  <p:clrMapOvr>
    <a:masterClrMapping/>
  </p:clrMapOvr>
  <mc:AlternateContent>
    <mc:Choice Requires="p14">
      <p:transition advClick="0" advTm="3000" p14:dur="4000" spd="slow">
        <p14:vortex dir="r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  <p:cond delay="0" evt="onBegin">
                          <p:tn val="30"/>
                        </p:cond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  <p:cond delay="0" evt="onBegin">
                          <p:tn val="40"/>
                        </p:cond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12"/>
      <p:bldP grpId="0" spid="29"/>
      <p:bldP grpId="0" spid="30"/>
      <p:bldP grpId="0" spid="35"/>
      <p:bldP grpId="0" spid="43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B13FC5F0-458A-4F47-A5B7-3BE5E1F302F1}"/>
              </a:ext>
            </a:extLst>
          </p:cNvPr>
          <p:cNvCxnSpPr/>
          <p:nvPr/>
        </p:nvCxnSpPr>
        <p:spPr>
          <a:xfrm>
            <a:off x="7386410" y="3991074"/>
            <a:ext cx="41963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齿轮5">
            <a:extLst>
              <a:ext uri="{FF2B5EF4-FFF2-40B4-BE49-F238E27FC236}">
                <a16:creationId xmlns:a16="http://schemas.microsoft.com/office/drawing/2014/main" id="{0D66A16F-FE70-4C32-92A7-0D1E29BD512B}"/>
              </a:ext>
            </a:extLst>
          </p:cNvPr>
          <p:cNvSpPr>
            <a:spLocks noEditPoints="1"/>
          </p:cNvSpPr>
          <p:nvPr/>
        </p:nvSpPr>
        <p:spPr bwMode="auto">
          <a:xfrm>
            <a:off x="4032471" y="3445718"/>
            <a:ext cx="1751413" cy="1751413"/>
          </a:xfrm>
          <a:custGeom>
            <a:gdLst>
              <a:gd fmla="*/ 894 w 971" name="T0"/>
              <a:gd fmla="*/ 509 h 971" name="T1"/>
              <a:gd fmla="*/ 969 w 971" name="T2"/>
              <a:gd fmla="*/ 442 h 971" name="T3"/>
              <a:gd fmla="*/ 883 w 971" name="T4"/>
              <a:gd fmla="*/ 390 h 971" name="T5"/>
              <a:gd fmla="*/ 938 w 971" name="T6"/>
              <a:gd fmla="*/ 309 h 971" name="T7"/>
              <a:gd fmla="*/ 838 w 971" name="T8"/>
              <a:gd fmla="*/ 279 h 971" name="T9"/>
              <a:gd fmla="*/ 802 w 971" name="T10"/>
              <a:gd fmla="*/ 227 h 971" name="T11"/>
              <a:gd fmla="*/ 813 w 971" name="T12"/>
              <a:gd fmla="*/ 127 h 971" name="T13"/>
              <a:gd fmla="*/ 714 w 971" name="T14"/>
              <a:gd fmla="*/ 146 h 971" name="T15"/>
              <a:gd fmla="*/ 700 w 971" name="T16"/>
              <a:gd fmla="*/ 50 h 971" name="T17"/>
              <a:gd fmla="*/ 606 w 971" name="T18"/>
              <a:gd fmla="*/ 95 h 971" name="T19"/>
              <a:gd fmla="*/ 545 w 971" name="T20"/>
              <a:gd fmla="*/ 81 h 971" name="T21"/>
              <a:gd fmla="*/ 485 w 971" name="T22"/>
              <a:gd fmla="*/ 0 h 971" name="T23"/>
              <a:gd fmla="*/ 425 w 971" name="T24"/>
              <a:gd fmla="*/ 80 h 971" name="T25"/>
              <a:gd fmla="*/ 350 w 971" name="T26"/>
              <a:gd fmla="*/ 19 h 971" name="T27"/>
              <a:gd fmla="*/ 311 w 971" name="T28"/>
              <a:gd fmla="*/ 115 h 971" name="T29"/>
              <a:gd fmla="*/ 256 w 971" name="T30"/>
              <a:gd fmla="*/ 146 h 971" name="T31"/>
              <a:gd fmla="*/ 157 w 971" name="T32"/>
              <a:gd fmla="*/ 126 h 971" name="T33"/>
              <a:gd fmla="*/ 167 w 971" name="T34"/>
              <a:gd fmla="*/ 226 h 971" name="T35"/>
              <a:gd fmla="*/ 70 w 971" name="T36"/>
              <a:gd fmla="*/ 232 h 971" name="T37"/>
              <a:gd fmla="*/ 106 w 971" name="T38"/>
              <a:gd fmla="*/ 329 h 971" name="T39"/>
              <a:gd fmla="*/ 86 w 971" name="T40"/>
              <a:gd fmla="*/ 389 h 971" name="T41"/>
              <a:gd fmla="*/ 0 w 971" name="T42"/>
              <a:gd fmla="*/ 441 h 971" name="T43"/>
              <a:gd fmla="*/ 75 w 971" name="T44"/>
              <a:gd fmla="*/ 508 h 971" name="T45"/>
              <a:gd fmla="*/ 6 w 971" name="T46"/>
              <a:gd fmla="*/ 577 h 971" name="T47"/>
              <a:gd fmla="*/ 98 w 971" name="T48"/>
              <a:gd fmla="*/ 625 h 971" name="T49"/>
              <a:gd fmla="*/ 124 w 971" name="T50"/>
              <a:gd fmla="*/ 683 h 971" name="T51"/>
              <a:gd fmla="*/ 96 w 971" name="T52"/>
              <a:gd fmla="*/ 779 h 971" name="T53"/>
              <a:gd fmla="*/ 196 w 971" name="T54"/>
              <a:gd fmla="*/ 778 h 971" name="T55"/>
              <a:gd fmla="*/ 192 w 971" name="T56"/>
              <a:gd fmla="*/ 876 h 971" name="T57"/>
              <a:gd fmla="*/ 293 w 971" name="T58"/>
              <a:gd fmla="*/ 849 h 971" name="T59"/>
              <a:gd fmla="*/ 351 w 971" name="T60"/>
              <a:gd fmla="*/ 874 h 971" name="T61"/>
              <a:gd fmla="*/ 394 w 971" name="T62"/>
              <a:gd fmla="*/ 965 h 971" name="T63"/>
              <a:gd fmla="*/ 468 w 971" name="T64"/>
              <a:gd fmla="*/ 896 h 971" name="T65"/>
              <a:gd fmla="*/ 531 w 971" name="T66"/>
              <a:gd fmla="*/ 971 h 971" name="T67"/>
              <a:gd fmla="*/ 587 w 971" name="T68"/>
              <a:gd fmla="*/ 884 h 971" name="T69"/>
              <a:gd fmla="*/ 647 w 971" name="T70"/>
              <a:gd fmla="*/ 863 h 971" name="T71"/>
              <a:gd fmla="*/ 740 w 971" name="T72"/>
              <a:gd fmla="*/ 900 h 971" name="T73"/>
              <a:gd fmla="*/ 748 w 971" name="T74"/>
              <a:gd fmla="*/ 800 h 971" name="T75"/>
              <a:gd fmla="*/ 845 w 971" name="T76"/>
              <a:gd fmla="*/ 813 h 971" name="T77"/>
              <a:gd fmla="*/ 828 w 971" name="T78"/>
              <a:gd fmla="*/ 711 h 971" name="T79"/>
              <a:gd fmla="*/ 858 w 971" name="T80"/>
              <a:gd fmla="*/ 655 h 971" name="T81"/>
              <a:gd fmla="*/ 952 w 971" name="T82"/>
              <a:gd fmla="*/ 620 h 971" name="T83"/>
              <a:gd fmla="*/ 891 w 971" name="T84"/>
              <a:gd fmla="*/ 541 h 971" name="T85"/>
              <a:gd fmla="*/ 766 w 971" name="T86"/>
              <a:gd fmla="*/ 641 h 971" name="T87"/>
              <a:gd fmla="*/ 588 w 971" name="T88"/>
              <a:gd fmla="*/ 790 h 971" name="T89"/>
              <a:gd fmla="*/ 357 w 971" name="T90"/>
              <a:gd fmla="*/ 781 h 971" name="T91"/>
              <a:gd fmla="*/ 191 w 971" name="T92"/>
              <a:gd fmla="*/ 618 h 971" name="T93"/>
              <a:gd fmla="*/ 179 w 971" name="T94"/>
              <a:gd fmla="*/ 386 h 971" name="T95"/>
              <a:gd fmla="*/ 326 w 971" name="T96"/>
              <a:gd fmla="*/ 207 h 971" name="T97"/>
              <a:gd fmla="*/ 556 w 971" name="T98"/>
              <a:gd fmla="*/ 173 h 971" name="T99"/>
              <a:gd fmla="*/ 748 w 971" name="T100"/>
              <a:gd fmla="*/ 303 h 971" name="T101"/>
              <a:gd fmla="*/ 803 w 971" name="T102"/>
              <a:gd fmla="*/ 529 h 971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971" w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rgbClr val="095A96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22" name="齿轮4">
            <a:extLst>
              <a:ext uri="{FF2B5EF4-FFF2-40B4-BE49-F238E27FC236}">
                <a16:creationId xmlns:a16="http://schemas.microsoft.com/office/drawing/2014/main" id="{4D5AE38C-7059-4264-956E-4D1E7BDAE181}"/>
              </a:ext>
            </a:extLst>
          </p:cNvPr>
          <p:cNvSpPr>
            <a:spLocks noEditPoints="1"/>
          </p:cNvSpPr>
          <p:nvPr/>
        </p:nvSpPr>
        <p:spPr bwMode="auto">
          <a:xfrm>
            <a:off x="5783885" y="2874052"/>
            <a:ext cx="1751413" cy="1751413"/>
          </a:xfrm>
          <a:custGeom>
            <a:gdLst>
              <a:gd fmla="*/ 894 w 971" name="T0"/>
              <a:gd fmla="*/ 509 h 971" name="T1"/>
              <a:gd fmla="*/ 969 w 971" name="T2"/>
              <a:gd fmla="*/ 442 h 971" name="T3"/>
              <a:gd fmla="*/ 883 w 971" name="T4"/>
              <a:gd fmla="*/ 390 h 971" name="T5"/>
              <a:gd fmla="*/ 938 w 971" name="T6"/>
              <a:gd fmla="*/ 309 h 971" name="T7"/>
              <a:gd fmla="*/ 838 w 971" name="T8"/>
              <a:gd fmla="*/ 279 h 971" name="T9"/>
              <a:gd fmla="*/ 802 w 971" name="T10"/>
              <a:gd fmla="*/ 227 h 971" name="T11"/>
              <a:gd fmla="*/ 813 w 971" name="T12"/>
              <a:gd fmla="*/ 127 h 971" name="T13"/>
              <a:gd fmla="*/ 714 w 971" name="T14"/>
              <a:gd fmla="*/ 146 h 971" name="T15"/>
              <a:gd fmla="*/ 700 w 971" name="T16"/>
              <a:gd fmla="*/ 50 h 971" name="T17"/>
              <a:gd fmla="*/ 606 w 971" name="T18"/>
              <a:gd fmla="*/ 95 h 971" name="T19"/>
              <a:gd fmla="*/ 545 w 971" name="T20"/>
              <a:gd fmla="*/ 81 h 971" name="T21"/>
              <a:gd fmla="*/ 485 w 971" name="T22"/>
              <a:gd fmla="*/ 0 h 971" name="T23"/>
              <a:gd fmla="*/ 425 w 971" name="T24"/>
              <a:gd fmla="*/ 80 h 971" name="T25"/>
              <a:gd fmla="*/ 350 w 971" name="T26"/>
              <a:gd fmla="*/ 19 h 971" name="T27"/>
              <a:gd fmla="*/ 311 w 971" name="T28"/>
              <a:gd fmla="*/ 115 h 971" name="T29"/>
              <a:gd fmla="*/ 256 w 971" name="T30"/>
              <a:gd fmla="*/ 146 h 971" name="T31"/>
              <a:gd fmla="*/ 157 w 971" name="T32"/>
              <a:gd fmla="*/ 126 h 971" name="T33"/>
              <a:gd fmla="*/ 167 w 971" name="T34"/>
              <a:gd fmla="*/ 226 h 971" name="T35"/>
              <a:gd fmla="*/ 70 w 971" name="T36"/>
              <a:gd fmla="*/ 232 h 971" name="T37"/>
              <a:gd fmla="*/ 106 w 971" name="T38"/>
              <a:gd fmla="*/ 329 h 971" name="T39"/>
              <a:gd fmla="*/ 86 w 971" name="T40"/>
              <a:gd fmla="*/ 389 h 971" name="T41"/>
              <a:gd fmla="*/ 0 w 971" name="T42"/>
              <a:gd fmla="*/ 441 h 971" name="T43"/>
              <a:gd fmla="*/ 75 w 971" name="T44"/>
              <a:gd fmla="*/ 508 h 971" name="T45"/>
              <a:gd fmla="*/ 6 w 971" name="T46"/>
              <a:gd fmla="*/ 577 h 971" name="T47"/>
              <a:gd fmla="*/ 98 w 971" name="T48"/>
              <a:gd fmla="*/ 625 h 971" name="T49"/>
              <a:gd fmla="*/ 124 w 971" name="T50"/>
              <a:gd fmla="*/ 683 h 971" name="T51"/>
              <a:gd fmla="*/ 96 w 971" name="T52"/>
              <a:gd fmla="*/ 779 h 971" name="T53"/>
              <a:gd fmla="*/ 196 w 971" name="T54"/>
              <a:gd fmla="*/ 778 h 971" name="T55"/>
              <a:gd fmla="*/ 192 w 971" name="T56"/>
              <a:gd fmla="*/ 876 h 971" name="T57"/>
              <a:gd fmla="*/ 293 w 971" name="T58"/>
              <a:gd fmla="*/ 849 h 971" name="T59"/>
              <a:gd fmla="*/ 351 w 971" name="T60"/>
              <a:gd fmla="*/ 874 h 971" name="T61"/>
              <a:gd fmla="*/ 394 w 971" name="T62"/>
              <a:gd fmla="*/ 965 h 971" name="T63"/>
              <a:gd fmla="*/ 468 w 971" name="T64"/>
              <a:gd fmla="*/ 896 h 971" name="T65"/>
              <a:gd fmla="*/ 531 w 971" name="T66"/>
              <a:gd fmla="*/ 971 h 971" name="T67"/>
              <a:gd fmla="*/ 587 w 971" name="T68"/>
              <a:gd fmla="*/ 884 h 971" name="T69"/>
              <a:gd fmla="*/ 647 w 971" name="T70"/>
              <a:gd fmla="*/ 863 h 971" name="T71"/>
              <a:gd fmla="*/ 740 w 971" name="T72"/>
              <a:gd fmla="*/ 900 h 971" name="T73"/>
              <a:gd fmla="*/ 748 w 971" name="T74"/>
              <a:gd fmla="*/ 800 h 971" name="T75"/>
              <a:gd fmla="*/ 845 w 971" name="T76"/>
              <a:gd fmla="*/ 813 h 971" name="T77"/>
              <a:gd fmla="*/ 828 w 971" name="T78"/>
              <a:gd fmla="*/ 711 h 971" name="T79"/>
              <a:gd fmla="*/ 858 w 971" name="T80"/>
              <a:gd fmla="*/ 655 h 971" name="T81"/>
              <a:gd fmla="*/ 952 w 971" name="T82"/>
              <a:gd fmla="*/ 620 h 971" name="T83"/>
              <a:gd fmla="*/ 891 w 971" name="T84"/>
              <a:gd fmla="*/ 541 h 971" name="T85"/>
              <a:gd fmla="*/ 766 w 971" name="T86"/>
              <a:gd fmla="*/ 641 h 971" name="T87"/>
              <a:gd fmla="*/ 588 w 971" name="T88"/>
              <a:gd fmla="*/ 790 h 971" name="T89"/>
              <a:gd fmla="*/ 357 w 971" name="T90"/>
              <a:gd fmla="*/ 781 h 971" name="T91"/>
              <a:gd fmla="*/ 191 w 971" name="T92"/>
              <a:gd fmla="*/ 618 h 971" name="T93"/>
              <a:gd fmla="*/ 179 w 971" name="T94"/>
              <a:gd fmla="*/ 386 h 971" name="T95"/>
              <a:gd fmla="*/ 326 w 971" name="T96"/>
              <a:gd fmla="*/ 207 h 971" name="T97"/>
              <a:gd fmla="*/ 556 w 971" name="T98"/>
              <a:gd fmla="*/ 173 h 971" name="T99"/>
              <a:gd fmla="*/ 748 w 971" name="T100"/>
              <a:gd fmla="*/ 303 h 971" name="T101"/>
              <a:gd fmla="*/ 803 w 971" name="T102"/>
              <a:gd fmla="*/ 529 h 971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971" w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23" name="齿轮3">
            <a:extLst>
              <a:ext uri="{FF2B5EF4-FFF2-40B4-BE49-F238E27FC236}">
                <a16:creationId xmlns:a16="http://schemas.microsoft.com/office/drawing/2014/main" id="{649E5786-E59E-4776-86FC-9773E62BA7C5}"/>
              </a:ext>
            </a:extLst>
          </p:cNvPr>
          <p:cNvSpPr>
            <a:spLocks noEditPoints="1"/>
          </p:cNvSpPr>
          <p:nvPr/>
        </p:nvSpPr>
        <p:spPr bwMode="auto">
          <a:xfrm>
            <a:off x="5470226" y="4625463"/>
            <a:ext cx="1419718" cy="1419718"/>
          </a:xfrm>
          <a:custGeom>
            <a:gdLst>
              <a:gd fmla="*/ 894 w 971" name="T0"/>
              <a:gd fmla="*/ 509 h 971" name="T1"/>
              <a:gd fmla="*/ 969 w 971" name="T2"/>
              <a:gd fmla="*/ 442 h 971" name="T3"/>
              <a:gd fmla="*/ 883 w 971" name="T4"/>
              <a:gd fmla="*/ 390 h 971" name="T5"/>
              <a:gd fmla="*/ 938 w 971" name="T6"/>
              <a:gd fmla="*/ 309 h 971" name="T7"/>
              <a:gd fmla="*/ 838 w 971" name="T8"/>
              <a:gd fmla="*/ 279 h 971" name="T9"/>
              <a:gd fmla="*/ 802 w 971" name="T10"/>
              <a:gd fmla="*/ 227 h 971" name="T11"/>
              <a:gd fmla="*/ 813 w 971" name="T12"/>
              <a:gd fmla="*/ 127 h 971" name="T13"/>
              <a:gd fmla="*/ 714 w 971" name="T14"/>
              <a:gd fmla="*/ 146 h 971" name="T15"/>
              <a:gd fmla="*/ 700 w 971" name="T16"/>
              <a:gd fmla="*/ 50 h 971" name="T17"/>
              <a:gd fmla="*/ 606 w 971" name="T18"/>
              <a:gd fmla="*/ 95 h 971" name="T19"/>
              <a:gd fmla="*/ 545 w 971" name="T20"/>
              <a:gd fmla="*/ 81 h 971" name="T21"/>
              <a:gd fmla="*/ 485 w 971" name="T22"/>
              <a:gd fmla="*/ 0 h 971" name="T23"/>
              <a:gd fmla="*/ 425 w 971" name="T24"/>
              <a:gd fmla="*/ 80 h 971" name="T25"/>
              <a:gd fmla="*/ 350 w 971" name="T26"/>
              <a:gd fmla="*/ 19 h 971" name="T27"/>
              <a:gd fmla="*/ 311 w 971" name="T28"/>
              <a:gd fmla="*/ 115 h 971" name="T29"/>
              <a:gd fmla="*/ 256 w 971" name="T30"/>
              <a:gd fmla="*/ 146 h 971" name="T31"/>
              <a:gd fmla="*/ 157 w 971" name="T32"/>
              <a:gd fmla="*/ 126 h 971" name="T33"/>
              <a:gd fmla="*/ 167 w 971" name="T34"/>
              <a:gd fmla="*/ 226 h 971" name="T35"/>
              <a:gd fmla="*/ 70 w 971" name="T36"/>
              <a:gd fmla="*/ 232 h 971" name="T37"/>
              <a:gd fmla="*/ 106 w 971" name="T38"/>
              <a:gd fmla="*/ 329 h 971" name="T39"/>
              <a:gd fmla="*/ 86 w 971" name="T40"/>
              <a:gd fmla="*/ 389 h 971" name="T41"/>
              <a:gd fmla="*/ 0 w 971" name="T42"/>
              <a:gd fmla="*/ 441 h 971" name="T43"/>
              <a:gd fmla="*/ 75 w 971" name="T44"/>
              <a:gd fmla="*/ 508 h 971" name="T45"/>
              <a:gd fmla="*/ 6 w 971" name="T46"/>
              <a:gd fmla="*/ 577 h 971" name="T47"/>
              <a:gd fmla="*/ 98 w 971" name="T48"/>
              <a:gd fmla="*/ 625 h 971" name="T49"/>
              <a:gd fmla="*/ 124 w 971" name="T50"/>
              <a:gd fmla="*/ 683 h 971" name="T51"/>
              <a:gd fmla="*/ 96 w 971" name="T52"/>
              <a:gd fmla="*/ 779 h 971" name="T53"/>
              <a:gd fmla="*/ 196 w 971" name="T54"/>
              <a:gd fmla="*/ 778 h 971" name="T55"/>
              <a:gd fmla="*/ 192 w 971" name="T56"/>
              <a:gd fmla="*/ 876 h 971" name="T57"/>
              <a:gd fmla="*/ 293 w 971" name="T58"/>
              <a:gd fmla="*/ 849 h 971" name="T59"/>
              <a:gd fmla="*/ 351 w 971" name="T60"/>
              <a:gd fmla="*/ 874 h 971" name="T61"/>
              <a:gd fmla="*/ 394 w 971" name="T62"/>
              <a:gd fmla="*/ 965 h 971" name="T63"/>
              <a:gd fmla="*/ 468 w 971" name="T64"/>
              <a:gd fmla="*/ 896 h 971" name="T65"/>
              <a:gd fmla="*/ 531 w 971" name="T66"/>
              <a:gd fmla="*/ 971 h 971" name="T67"/>
              <a:gd fmla="*/ 587 w 971" name="T68"/>
              <a:gd fmla="*/ 884 h 971" name="T69"/>
              <a:gd fmla="*/ 647 w 971" name="T70"/>
              <a:gd fmla="*/ 863 h 971" name="T71"/>
              <a:gd fmla="*/ 740 w 971" name="T72"/>
              <a:gd fmla="*/ 900 h 971" name="T73"/>
              <a:gd fmla="*/ 748 w 971" name="T74"/>
              <a:gd fmla="*/ 800 h 971" name="T75"/>
              <a:gd fmla="*/ 845 w 971" name="T76"/>
              <a:gd fmla="*/ 813 h 971" name="T77"/>
              <a:gd fmla="*/ 828 w 971" name="T78"/>
              <a:gd fmla="*/ 711 h 971" name="T79"/>
              <a:gd fmla="*/ 858 w 971" name="T80"/>
              <a:gd fmla="*/ 655 h 971" name="T81"/>
              <a:gd fmla="*/ 952 w 971" name="T82"/>
              <a:gd fmla="*/ 620 h 971" name="T83"/>
              <a:gd fmla="*/ 891 w 971" name="T84"/>
              <a:gd fmla="*/ 541 h 971" name="T85"/>
              <a:gd fmla="*/ 766 w 971" name="T86"/>
              <a:gd fmla="*/ 641 h 971" name="T87"/>
              <a:gd fmla="*/ 588 w 971" name="T88"/>
              <a:gd fmla="*/ 790 h 971" name="T89"/>
              <a:gd fmla="*/ 357 w 971" name="T90"/>
              <a:gd fmla="*/ 781 h 971" name="T91"/>
              <a:gd fmla="*/ 191 w 971" name="T92"/>
              <a:gd fmla="*/ 618 h 971" name="T93"/>
              <a:gd fmla="*/ 179 w 971" name="T94"/>
              <a:gd fmla="*/ 386 h 971" name="T95"/>
              <a:gd fmla="*/ 326 w 971" name="T96"/>
              <a:gd fmla="*/ 207 h 971" name="T97"/>
              <a:gd fmla="*/ 556 w 971" name="T98"/>
              <a:gd fmla="*/ 173 h 971" name="T99"/>
              <a:gd fmla="*/ 748 w 971" name="T100"/>
              <a:gd fmla="*/ 303 h 971" name="T101"/>
              <a:gd fmla="*/ 803 w 971" name="T102"/>
              <a:gd fmla="*/ 529 h 971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971" w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rgbClr val="00A2A8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24" name="齿轮2">
            <a:extLst>
              <a:ext uri="{FF2B5EF4-FFF2-40B4-BE49-F238E27FC236}">
                <a16:creationId xmlns:a16="http://schemas.microsoft.com/office/drawing/2014/main" id="{F99FAABB-AA8A-48D1-909A-763900AF78AE}"/>
              </a:ext>
            </a:extLst>
          </p:cNvPr>
          <p:cNvSpPr>
            <a:spLocks noEditPoints="1"/>
          </p:cNvSpPr>
          <p:nvPr/>
        </p:nvSpPr>
        <p:spPr bwMode="auto">
          <a:xfrm>
            <a:off x="4721905" y="2026001"/>
            <a:ext cx="1419718" cy="1419718"/>
          </a:xfrm>
          <a:custGeom>
            <a:gdLst>
              <a:gd fmla="*/ 894 w 971" name="T0"/>
              <a:gd fmla="*/ 509 h 971" name="T1"/>
              <a:gd fmla="*/ 969 w 971" name="T2"/>
              <a:gd fmla="*/ 442 h 971" name="T3"/>
              <a:gd fmla="*/ 883 w 971" name="T4"/>
              <a:gd fmla="*/ 390 h 971" name="T5"/>
              <a:gd fmla="*/ 938 w 971" name="T6"/>
              <a:gd fmla="*/ 309 h 971" name="T7"/>
              <a:gd fmla="*/ 838 w 971" name="T8"/>
              <a:gd fmla="*/ 279 h 971" name="T9"/>
              <a:gd fmla="*/ 802 w 971" name="T10"/>
              <a:gd fmla="*/ 227 h 971" name="T11"/>
              <a:gd fmla="*/ 813 w 971" name="T12"/>
              <a:gd fmla="*/ 127 h 971" name="T13"/>
              <a:gd fmla="*/ 714 w 971" name="T14"/>
              <a:gd fmla="*/ 146 h 971" name="T15"/>
              <a:gd fmla="*/ 700 w 971" name="T16"/>
              <a:gd fmla="*/ 50 h 971" name="T17"/>
              <a:gd fmla="*/ 606 w 971" name="T18"/>
              <a:gd fmla="*/ 95 h 971" name="T19"/>
              <a:gd fmla="*/ 545 w 971" name="T20"/>
              <a:gd fmla="*/ 81 h 971" name="T21"/>
              <a:gd fmla="*/ 485 w 971" name="T22"/>
              <a:gd fmla="*/ 0 h 971" name="T23"/>
              <a:gd fmla="*/ 425 w 971" name="T24"/>
              <a:gd fmla="*/ 80 h 971" name="T25"/>
              <a:gd fmla="*/ 350 w 971" name="T26"/>
              <a:gd fmla="*/ 19 h 971" name="T27"/>
              <a:gd fmla="*/ 311 w 971" name="T28"/>
              <a:gd fmla="*/ 115 h 971" name="T29"/>
              <a:gd fmla="*/ 256 w 971" name="T30"/>
              <a:gd fmla="*/ 146 h 971" name="T31"/>
              <a:gd fmla="*/ 157 w 971" name="T32"/>
              <a:gd fmla="*/ 126 h 971" name="T33"/>
              <a:gd fmla="*/ 167 w 971" name="T34"/>
              <a:gd fmla="*/ 226 h 971" name="T35"/>
              <a:gd fmla="*/ 70 w 971" name="T36"/>
              <a:gd fmla="*/ 232 h 971" name="T37"/>
              <a:gd fmla="*/ 106 w 971" name="T38"/>
              <a:gd fmla="*/ 329 h 971" name="T39"/>
              <a:gd fmla="*/ 86 w 971" name="T40"/>
              <a:gd fmla="*/ 389 h 971" name="T41"/>
              <a:gd fmla="*/ 0 w 971" name="T42"/>
              <a:gd fmla="*/ 441 h 971" name="T43"/>
              <a:gd fmla="*/ 75 w 971" name="T44"/>
              <a:gd fmla="*/ 508 h 971" name="T45"/>
              <a:gd fmla="*/ 6 w 971" name="T46"/>
              <a:gd fmla="*/ 577 h 971" name="T47"/>
              <a:gd fmla="*/ 98 w 971" name="T48"/>
              <a:gd fmla="*/ 625 h 971" name="T49"/>
              <a:gd fmla="*/ 124 w 971" name="T50"/>
              <a:gd fmla="*/ 683 h 971" name="T51"/>
              <a:gd fmla="*/ 96 w 971" name="T52"/>
              <a:gd fmla="*/ 779 h 971" name="T53"/>
              <a:gd fmla="*/ 196 w 971" name="T54"/>
              <a:gd fmla="*/ 778 h 971" name="T55"/>
              <a:gd fmla="*/ 192 w 971" name="T56"/>
              <a:gd fmla="*/ 876 h 971" name="T57"/>
              <a:gd fmla="*/ 293 w 971" name="T58"/>
              <a:gd fmla="*/ 849 h 971" name="T59"/>
              <a:gd fmla="*/ 351 w 971" name="T60"/>
              <a:gd fmla="*/ 874 h 971" name="T61"/>
              <a:gd fmla="*/ 394 w 971" name="T62"/>
              <a:gd fmla="*/ 965 h 971" name="T63"/>
              <a:gd fmla="*/ 468 w 971" name="T64"/>
              <a:gd fmla="*/ 896 h 971" name="T65"/>
              <a:gd fmla="*/ 531 w 971" name="T66"/>
              <a:gd fmla="*/ 971 h 971" name="T67"/>
              <a:gd fmla="*/ 587 w 971" name="T68"/>
              <a:gd fmla="*/ 884 h 971" name="T69"/>
              <a:gd fmla="*/ 647 w 971" name="T70"/>
              <a:gd fmla="*/ 863 h 971" name="T71"/>
              <a:gd fmla="*/ 740 w 971" name="T72"/>
              <a:gd fmla="*/ 900 h 971" name="T73"/>
              <a:gd fmla="*/ 748 w 971" name="T74"/>
              <a:gd fmla="*/ 800 h 971" name="T75"/>
              <a:gd fmla="*/ 845 w 971" name="T76"/>
              <a:gd fmla="*/ 813 h 971" name="T77"/>
              <a:gd fmla="*/ 828 w 971" name="T78"/>
              <a:gd fmla="*/ 711 h 971" name="T79"/>
              <a:gd fmla="*/ 858 w 971" name="T80"/>
              <a:gd fmla="*/ 655 h 971" name="T81"/>
              <a:gd fmla="*/ 952 w 971" name="T82"/>
              <a:gd fmla="*/ 620 h 971" name="T83"/>
              <a:gd fmla="*/ 891 w 971" name="T84"/>
              <a:gd fmla="*/ 541 h 971" name="T85"/>
              <a:gd fmla="*/ 766 w 971" name="T86"/>
              <a:gd fmla="*/ 641 h 971" name="T87"/>
              <a:gd fmla="*/ 588 w 971" name="T88"/>
              <a:gd fmla="*/ 790 h 971" name="T89"/>
              <a:gd fmla="*/ 357 w 971" name="T90"/>
              <a:gd fmla="*/ 781 h 971" name="T91"/>
              <a:gd fmla="*/ 191 w 971" name="T92"/>
              <a:gd fmla="*/ 618 h 971" name="T93"/>
              <a:gd fmla="*/ 179 w 971" name="T94"/>
              <a:gd fmla="*/ 386 h 971" name="T95"/>
              <a:gd fmla="*/ 326 w 971" name="T96"/>
              <a:gd fmla="*/ 207 h 971" name="T97"/>
              <a:gd fmla="*/ 556 w 971" name="T98"/>
              <a:gd fmla="*/ 173 h 971" name="T99"/>
              <a:gd fmla="*/ 748 w 971" name="T100"/>
              <a:gd fmla="*/ 303 h 971" name="T101"/>
              <a:gd fmla="*/ 803 w 971" name="T102"/>
              <a:gd fmla="*/ 529 h 971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971" w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rgbClr val="00A2A8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31" name="齿轮1">
            <a:extLst>
              <a:ext uri="{FF2B5EF4-FFF2-40B4-BE49-F238E27FC236}">
                <a16:creationId xmlns:a16="http://schemas.microsoft.com/office/drawing/2014/main" id="{181DDAD5-3246-41C1-923E-C07598DA9AB9}"/>
              </a:ext>
            </a:extLst>
          </p:cNvPr>
          <p:cNvSpPr>
            <a:spLocks noEditPoints="1"/>
          </p:cNvSpPr>
          <p:nvPr/>
        </p:nvSpPr>
        <p:spPr bwMode="auto">
          <a:xfrm>
            <a:off x="6141625" y="1840979"/>
            <a:ext cx="976055" cy="976055"/>
          </a:xfrm>
          <a:custGeom>
            <a:gdLst>
              <a:gd fmla="*/ 894 w 971" name="T0"/>
              <a:gd fmla="*/ 509 h 971" name="T1"/>
              <a:gd fmla="*/ 969 w 971" name="T2"/>
              <a:gd fmla="*/ 442 h 971" name="T3"/>
              <a:gd fmla="*/ 883 w 971" name="T4"/>
              <a:gd fmla="*/ 390 h 971" name="T5"/>
              <a:gd fmla="*/ 938 w 971" name="T6"/>
              <a:gd fmla="*/ 309 h 971" name="T7"/>
              <a:gd fmla="*/ 838 w 971" name="T8"/>
              <a:gd fmla="*/ 279 h 971" name="T9"/>
              <a:gd fmla="*/ 802 w 971" name="T10"/>
              <a:gd fmla="*/ 227 h 971" name="T11"/>
              <a:gd fmla="*/ 813 w 971" name="T12"/>
              <a:gd fmla="*/ 127 h 971" name="T13"/>
              <a:gd fmla="*/ 714 w 971" name="T14"/>
              <a:gd fmla="*/ 146 h 971" name="T15"/>
              <a:gd fmla="*/ 700 w 971" name="T16"/>
              <a:gd fmla="*/ 50 h 971" name="T17"/>
              <a:gd fmla="*/ 606 w 971" name="T18"/>
              <a:gd fmla="*/ 95 h 971" name="T19"/>
              <a:gd fmla="*/ 545 w 971" name="T20"/>
              <a:gd fmla="*/ 81 h 971" name="T21"/>
              <a:gd fmla="*/ 485 w 971" name="T22"/>
              <a:gd fmla="*/ 0 h 971" name="T23"/>
              <a:gd fmla="*/ 425 w 971" name="T24"/>
              <a:gd fmla="*/ 80 h 971" name="T25"/>
              <a:gd fmla="*/ 350 w 971" name="T26"/>
              <a:gd fmla="*/ 19 h 971" name="T27"/>
              <a:gd fmla="*/ 311 w 971" name="T28"/>
              <a:gd fmla="*/ 115 h 971" name="T29"/>
              <a:gd fmla="*/ 256 w 971" name="T30"/>
              <a:gd fmla="*/ 146 h 971" name="T31"/>
              <a:gd fmla="*/ 157 w 971" name="T32"/>
              <a:gd fmla="*/ 126 h 971" name="T33"/>
              <a:gd fmla="*/ 167 w 971" name="T34"/>
              <a:gd fmla="*/ 226 h 971" name="T35"/>
              <a:gd fmla="*/ 70 w 971" name="T36"/>
              <a:gd fmla="*/ 232 h 971" name="T37"/>
              <a:gd fmla="*/ 106 w 971" name="T38"/>
              <a:gd fmla="*/ 329 h 971" name="T39"/>
              <a:gd fmla="*/ 86 w 971" name="T40"/>
              <a:gd fmla="*/ 389 h 971" name="T41"/>
              <a:gd fmla="*/ 0 w 971" name="T42"/>
              <a:gd fmla="*/ 441 h 971" name="T43"/>
              <a:gd fmla="*/ 75 w 971" name="T44"/>
              <a:gd fmla="*/ 508 h 971" name="T45"/>
              <a:gd fmla="*/ 6 w 971" name="T46"/>
              <a:gd fmla="*/ 577 h 971" name="T47"/>
              <a:gd fmla="*/ 98 w 971" name="T48"/>
              <a:gd fmla="*/ 625 h 971" name="T49"/>
              <a:gd fmla="*/ 124 w 971" name="T50"/>
              <a:gd fmla="*/ 683 h 971" name="T51"/>
              <a:gd fmla="*/ 96 w 971" name="T52"/>
              <a:gd fmla="*/ 779 h 971" name="T53"/>
              <a:gd fmla="*/ 196 w 971" name="T54"/>
              <a:gd fmla="*/ 778 h 971" name="T55"/>
              <a:gd fmla="*/ 192 w 971" name="T56"/>
              <a:gd fmla="*/ 876 h 971" name="T57"/>
              <a:gd fmla="*/ 293 w 971" name="T58"/>
              <a:gd fmla="*/ 849 h 971" name="T59"/>
              <a:gd fmla="*/ 351 w 971" name="T60"/>
              <a:gd fmla="*/ 874 h 971" name="T61"/>
              <a:gd fmla="*/ 394 w 971" name="T62"/>
              <a:gd fmla="*/ 965 h 971" name="T63"/>
              <a:gd fmla="*/ 468 w 971" name="T64"/>
              <a:gd fmla="*/ 896 h 971" name="T65"/>
              <a:gd fmla="*/ 531 w 971" name="T66"/>
              <a:gd fmla="*/ 971 h 971" name="T67"/>
              <a:gd fmla="*/ 587 w 971" name="T68"/>
              <a:gd fmla="*/ 884 h 971" name="T69"/>
              <a:gd fmla="*/ 647 w 971" name="T70"/>
              <a:gd fmla="*/ 863 h 971" name="T71"/>
              <a:gd fmla="*/ 740 w 971" name="T72"/>
              <a:gd fmla="*/ 900 h 971" name="T73"/>
              <a:gd fmla="*/ 748 w 971" name="T74"/>
              <a:gd fmla="*/ 800 h 971" name="T75"/>
              <a:gd fmla="*/ 845 w 971" name="T76"/>
              <a:gd fmla="*/ 813 h 971" name="T77"/>
              <a:gd fmla="*/ 828 w 971" name="T78"/>
              <a:gd fmla="*/ 711 h 971" name="T79"/>
              <a:gd fmla="*/ 858 w 971" name="T80"/>
              <a:gd fmla="*/ 655 h 971" name="T81"/>
              <a:gd fmla="*/ 952 w 971" name="T82"/>
              <a:gd fmla="*/ 620 h 971" name="T83"/>
              <a:gd fmla="*/ 891 w 971" name="T84"/>
              <a:gd fmla="*/ 541 h 971" name="T85"/>
              <a:gd fmla="*/ 766 w 971" name="T86"/>
              <a:gd fmla="*/ 641 h 971" name="T87"/>
              <a:gd fmla="*/ 588 w 971" name="T88"/>
              <a:gd fmla="*/ 790 h 971" name="T89"/>
              <a:gd fmla="*/ 357 w 971" name="T90"/>
              <a:gd fmla="*/ 781 h 971" name="T91"/>
              <a:gd fmla="*/ 191 w 971" name="T92"/>
              <a:gd fmla="*/ 618 h 971" name="T93"/>
              <a:gd fmla="*/ 179 w 971" name="T94"/>
              <a:gd fmla="*/ 386 h 971" name="T95"/>
              <a:gd fmla="*/ 326 w 971" name="T96"/>
              <a:gd fmla="*/ 207 h 971" name="T97"/>
              <a:gd fmla="*/ 556 w 971" name="T98"/>
              <a:gd fmla="*/ 173 h 971" name="T99"/>
              <a:gd fmla="*/ 748 w 971" name="T100"/>
              <a:gd fmla="*/ 303 h 971" name="T101"/>
              <a:gd fmla="*/ 803 w 971" name="T102"/>
              <a:gd fmla="*/ 529 h 971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971" w="971">
                <a:moveTo>
                  <a:pt x="891" y="541"/>
                </a:moveTo>
                <a:cubicBezTo>
                  <a:pt x="893" y="530"/>
                  <a:pt x="893" y="520"/>
                  <a:pt x="894" y="509"/>
                </a:cubicBezTo>
                <a:cubicBezTo>
                  <a:pt x="920" y="502"/>
                  <a:pt x="946" y="494"/>
                  <a:pt x="971" y="485"/>
                </a:cubicBezTo>
                <a:cubicBezTo>
                  <a:pt x="971" y="470"/>
                  <a:pt x="970" y="456"/>
                  <a:pt x="969" y="442"/>
                </a:cubicBezTo>
                <a:cubicBezTo>
                  <a:pt x="942" y="433"/>
                  <a:pt x="916" y="426"/>
                  <a:pt x="889" y="421"/>
                </a:cubicBezTo>
                <a:cubicBezTo>
                  <a:pt x="888" y="411"/>
                  <a:pt x="885" y="400"/>
                  <a:pt x="883" y="390"/>
                </a:cubicBezTo>
                <a:cubicBezTo>
                  <a:pt x="880" y="380"/>
                  <a:pt x="878" y="370"/>
                  <a:pt x="874" y="360"/>
                </a:cubicBezTo>
                <a:cubicBezTo>
                  <a:pt x="896" y="344"/>
                  <a:pt x="917" y="327"/>
                  <a:pt x="938" y="309"/>
                </a:cubicBezTo>
                <a:cubicBezTo>
                  <a:pt x="932" y="296"/>
                  <a:pt x="927" y="283"/>
                  <a:pt x="920" y="270"/>
                </a:cubicBezTo>
                <a:cubicBezTo>
                  <a:pt x="893" y="271"/>
                  <a:pt x="865" y="274"/>
                  <a:pt x="838" y="279"/>
                </a:cubicBezTo>
                <a:cubicBezTo>
                  <a:pt x="833" y="270"/>
                  <a:pt x="828" y="261"/>
                  <a:pt x="821" y="252"/>
                </a:cubicBezTo>
                <a:cubicBezTo>
                  <a:pt x="816" y="244"/>
                  <a:pt x="809" y="235"/>
                  <a:pt x="802" y="227"/>
                </a:cubicBezTo>
                <a:cubicBezTo>
                  <a:pt x="817" y="205"/>
                  <a:pt x="831" y="181"/>
                  <a:pt x="843" y="157"/>
                </a:cubicBezTo>
                <a:cubicBezTo>
                  <a:pt x="833" y="147"/>
                  <a:pt x="823" y="137"/>
                  <a:pt x="813" y="127"/>
                </a:cubicBezTo>
                <a:cubicBezTo>
                  <a:pt x="787" y="139"/>
                  <a:pt x="763" y="151"/>
                  <a:pt x="740" y="165"/>
                </a:cubicBezTo>
                <a:cubicBezTo>
                  <a:pt x="731" y="159"/>
                  <a:pt x="723" y="153"/>
                  <a:pt x="714" y="146"/>
                </a:cubicBezTo>
                <a:cubicBezTo>
                  <a:pt x="705" y="141"/>
                  <a:pt x="696" y="135"/>
                  <a:pt x="687" y="130"/>
                </a:cubicBezTo>
                <a:cubicBezTo>
                  <a:pt x="693" y="104"/>
                  <a:pt x="697" y="77"/>
                  <a:pt x="700" y="50"/>
                </a:cubicBezTo>
                <a:cubicBezTo>
                  <a:pt x="687" y="44"/>
                  <a:pt x="674" y="38"/>
                  <a:pt x="661" y="33"/>
                </a:cubicBezTo>
                <a:cubicBezTo>
                  <a:pt x="641" y="52"/>
                  <a:pt x="623" y="73"/>
                  <a:pt x="606" y="95"/>
                </a:cubicBezTo>
                <a:cubicBezTo>
                  <a:pt x="596" y="92"/>
                  <a:pt x="586" y="89"/>
                  <a:pt x="576" y="86"/>
                </a:cubicBezTo>
                <a:cubicBezTo>
                  <a:pt x="566" y="84"/>
                  <a:pt x="555" y="82"/>
                  <a:pt x="545" y="81"/>
                </a:cubicBezTo>
                <a:cubicBezTo>
                  <a:pt x="541" y="54"/>
                  <a:pt x="535" y="28"/>
                  <a:pt x="528" y="2"/>
                </a:cubicBezTo>
                <a:cubicBezTo>
                  <a:pt x="513" y="0"/>
                  <a:pt x="499" y="0"/>
                  <a:pt x="485" y="0"/>
                </a:cubicBezTo>
                <a:cubicBezTo>
                  <a:pt x="474" y="25"/>
                  <a:pt x="464" y="51"/>
                  <a:pt x="457" y="77"/>
                </a:cubicBezTo>
                <a:cubicBezTo>
                  <a:pt x="446" y="78"/>
                  <a:pt x="436" y="79"/>
                  <a:pt x="425" y="80"/>
                </a:cubicBezTo>
                <a:cubicBezTo>
                  <a:pt x="415" y="82"/>
                  <a:pt x="404" y="84"/>
                  <a:pt x="394" y="86"/>
                </a:cubicBezTo>
                <a:cubicBezTo>
                  <a:pt x="381" y="63"/>
                  <a:pt x="366" y="41"/>
                  <a:pt x="350" y="19"/>
                </a:cubicBezTo>
                <a:cubicBezTo>
                  <a:pt x="336" y="23"/>
                  <a:pt x="322" y="27"/>
                  <a:pt x="309" y="32"/>
                </a:cubicBezTo>
                <a:cubicBezTo>
                  <a:pt x="308" y="60"/>
                  <a:pt x="309" y="88"/>
                  <a:pt x="311" y="115"/>
                </a:cubicBezTo>
                <a:cubicBezTo>
                  <a:pt x="301" y="119"/>
                  <a:pt x="292" y="124"/>
                  <a:pt x="283" y="129"/>
                </a:cubicBezTo>
                <a:cubicBezTo>
                  <a:pt x="273" y="134"/>
                  <a:pt x="264" y="140"/>
                  <a:pt x="256" y="146"/>
                </a:cubicBezTo>
                <a:cubicBezTo>
                  <a:pt x="235" y="129"/>
                  <a:pt x="213" y="113"/>
                  <a:pt x="190" y="99"/>
                </a:cubicBezTo>
                <a:cubicBezTo>
                  <a:pt x="178" y="108"/>
                  <a:pt x="167" y="117"/>
                  <a:pt x="157" y="126"/>
                </a:cubicBezTo>
                <a:cubicBezTo>
                  <a:pt x="166" y="153"/>
                  <a:pt x="176" y="178"/>
                  <a:pt x="188" y="203"/>
                </a:cubicBezTo>
                <a:cubicBezTo>
                  <a:pt x="181" y="210"/>
                  <a:pt x="174" y="218"/>
                  <a:pt x="167" y="226"/>
                </a:cubicBezTo>
                <a:cubicBezTo>
                  <a:pt x="161" y="235"/>
                  <a:pt x="154" y="243"/>
                  <a:pt x="148" y="252"/>
                </a:cubicBezTo>
                <a:cubicBezTo>
                  <a:pt x="122" y="243"/>
                  <a:pt x="97" y="237"/>
                  <a:pt x="70" y="232"/>
                </a:cubicBezTo>
                <a:cubicBezTo>
                  <a:pt x="62" y="244"/>
                  <a:pt x="55" y="256"/>
                  <a:pt x="49" y="269"/>
                </a:cubicBezTo>
                <a:cubicBezTo>
                  <a:pt x="67" y="290"/>
                  <a:pt x="86" y="310"/>
                  <a:pt x="106" y="329"/>
                </a:cubicBezTo>
                <a:cubicBezTo>
                  <a:pt x="102" y="339"/>
                  <a:pt x="98" y="348"/>
                  <a:pt x="95" y="358"/>
                </a:cubicBezTo>
                <a:cubicBezTo>
                  <a:pt x="91" y="369"/>
                  <a:pt x="88" y="379"/>
                  <a:pt x="86" y="389"/>
                </a:cubicBezTo>
                <a:cubicBezTo>
                  <a:pt x="59" y="391"/>
                  <a:pt x="32" y="394"/>
                  <a:pt x="6" y="399"/>
                </a:cubicBezTo>
                <a:cubicBezTo>
                  <a:pt x="3" y="413"/>
                  <a:pt x="1" y="427"/>
                  <a:pt x="0" y="441"/>
                </a:cubicBezTo>
                <a:cubicBezTo>
                  <a:pt x="24" y="454"/>
                  <a:pt x="49" y="466"/>
                  <a:pt x="74" y="476"/>
                </a:cubicBezTo>
                <a:cubicBezTo>
                  <a:pt x="74" y="487"/>
                  <a:pt x="74" y="497"/>
                  <a:pt x="75" y="508"/>
                </a:cubicBezTo>
                <a:cubicBezTo>
                  <a:pt x="75" y="518"/>
                  <a:pt x="76" y="529"/>
                  <a:pt x="78" y="539"/>
                </a:cubicBezTo>
                <a:cubicBezTo>
                  <a:pt x="53" y="551"/>
                  <a:pt x="30" y="563"/>
                  <a:pt x="6" y="577"/>
                </a:cubicBezTo>
                <a:cubicBezTo>
                  <a:pt x="9" y="591"/>
                  <a:pt x="12" y="605"/>
                  <a:pt x="16" y="619"/>
                </a:cubicBezTo>
                <a:cubicBezTo>
                  <a:pt x="44" y="623"/>
                  <a:pt x="71" y="625"/>
                  <a:pt x="98" y="625"/>
                </a:cubicBezTo>
                <a:cubicBezTo>
                  <a:pt x="102" y="635"/>
                  <a:pt x="106" y="645"/>
                  <a:pt x="110" y="654"/>
                </a:cubicBezTo>
                <a:cubicBezTo>
                  <a:pt x="114" y="664"/>
                  <a:pt x="119" y="674"/>
                  <a:pt x="124" y="683"/>
                </a:cubicBezTo>
                <a:cubicBezTo>
                  <a:pt x="106" y="702"/>
                  <a:pt x="88" y="723"/>
                  <a:pt x="71" y="744"/>
                </a:cubicBezTo>
                <a:cubicBezTo>
                  <a:pt x="79" y="756"/>
                  <a:pt x="87" y="768"/>
                  <a:pt x="96" y="779"/>
                </a:cubicBezTo>
                <a:cubicBezTo>
                  <a:pt x="123" y="773"/>
                  <a:pt x="149" y="765"/>
                  <a:pt x="174" y="755"/>
                </a:cubicBezTo>
                <a:cubicBezTo>
                  <a:pt x="181" y="763"/>
                  <a:pt x="189" y="771"/>
                  <a:pt x="196" y="778"/>
                </a:cubicBezTo>
                <a:cubicBezTo>
                  <a:pt x="204" y="786"/>
                  <a:pt x="211" y="793"/>
                  <a:pt x="220" y="800"/>
                </a:cubicBezTo>
                <a:cubicBezTo>
                  <a:pt x="209" y="824"/>
                  <a:pt x="200" y="850"/>
                  <a:pt x="192" y="876"/>
                </a:cubicBezTo>
                <a:cubicBezTo>
                  <a:pt x="204" y="884"/>
                  <a:pt x="216" y="892"/>
                  <a:pt x="228" y="900"/>
                </a:cubicBezTo>
                <a:cubicBezTo>
                  <a:pt x="251" y="884"/>
                  <a:pt x="272" y="867"/>
                  <a:pt x="293" y="849"/>
                </a:cubicBezTo>
                <a:cubicBezTo>
                  <a:pt x="302" y="854"/>
                  <a:pt x="311" y="858"/>
                  <a:pt x="321" y="863"/>
                </a:cubicBezTo>
                <a:cubicBezTo>
                  <a:pt x="331" y="867"/>
                  <a:pt x="341" y="871"/>
                  <a:pt x="351" y="874"/>
                </a:cubicBezTo>
                <a:cubicBezTo>
                  <a:pt x="350" y="901"/>
                  <a:pt x="351" y="928"/>
                  <a:pt x="353" y="955"/>
                </a:cubicBezTo>
                <a:cubicBezTo>
                  <a:pt x="366" y="959"/>
                  <a:pt x="380" y="962"/>
                  <a:pt x="394" y="965"/>
                </a:cubicBezTo>
                <a:cubicBezTo>
                  <a:pt x="410" y="942"/>
                  <a:pt x="424" y="918"/>
                  <a:pt x="436" y="894"/>
                </a:cubicBezTo>
                <a:cubicBezTo>
                  <a:pt x="447" y="895"/>
                  <a:pt x="457" y="896"/>
                  <a:pt x="468" y="896"/>
                </a:cubicBezTo>
                <a:cubicBezTo>
                  <a:pt x="479" y="897"/>
                  <a:pt x="489" y="897"/>
                  <a:pt x="500" y="896"/>
                </a:cubicBezTo>
                <a:cubicBezTo>
                  <a:pt x="509" y="921"/>
                  <a:pt x="519" y="947"/>
                  <a:pt x="531" y="971"/>
                </a:cubicBezTo>
                <a:cubicBezTo>
                  <a:pt x="545" y="969"/>
                  <a:pt x="559" y="967"/>
                  <a:pt x="573" y="965"/>
                </a:cubicBezTo>
                <a:cubicBezTo>
                  <a:pt x="580" y="937"/>
                  <a:pt x="584" y="911"/>
                  <a:pt x="587" y="884"/>
                </a:cubicBezTo>
                <a:cubicBezTo>
                  <a:pt x="597" y="881"/>
                  <a:pt x="607" y="878"/>
                  <a:pt x="617" y="875"/>
                </a:cubicBezTo>
                <a:cubicBezTo>
                  <a:pt x="627" y="871"/>
                  <a:pt x="637" y="867"/>
                  <a:pt x="647" y="863"/>
                </a:cubicBezTo>
                <a:cubicBezTo>
                  <a:pt x="664" y="883"/>
                  <a:pt x="683" y="903"/>
                  <a:pt x="703" y="921"/>
                </a:cubicBezTo>
                <a:cubicBezTo>
                  <a:pt x="716" y="915"/>
                  <a:pt x="728" y="908"/>
                  <a:pt x="740" y="900"/>
                </a:cubicBezTo>
                <a:cubicBezTo>
                  <a:pt x="736" y="873"/>
                  <a:pt x="731" y="846"/>
                  <a:pt x="723" y="820"/>
                </a:cubicBezTo>
                <a:cubicBezTo>
                  <a:pt x="732" y="814"/>
                  <a:pt x="740" y="807"/>
                  <a:pt x="748" y="800"/>
                </a:cubicBezTo>
                <a:cubicBezTo>
                  <a:pt x="757" y="794"/>
                  <a:pt x="764" y="786"/>
                  <a:pt x="772" y="779"/>
                </a:cubicBezTo>
                <a:cubicBezTo>
                  <a:pt x="795" y="792"/>
                  <a:pt x="820" y="803"/>
                  <a:pt x="845" y="813"/>
                </a:cubicBezTo>
                <a:cubicBezTo>
                  <a:pt x="855" y="802"/>
                  <a:pt x="864" y="791"/>
                  <a:pt x="872" y="780"/>
                </a:cubicBezTo>
                <a:cubicBezTo>
                  <a:pt x="859" y="756"/>
                  <a:pt x="844" y="733"/>
                  <a:pt x="828" y="711"/>
                </a:cubicBezTo>
                <a:cubicBezTo>
                  <a:pt x="834" y="702"/>
                  <a:pt x="839" y="693"/>
                  <a:pt x="844" y="684"/>
                </a:cubicBezTo>
                <a:cubicBezTo>
                  <a:pt x="849" y="674"/>
                  <a:pt x="854" y="665"/>
                  <a:pt x="858" y="655"/>
                </a:cubicBezTo>
                <a:cubicBezTo>
                  <a:pt x="885" y="659"/>
                  <a:pt x="911" y="660"/>
                  <a:pt x="939" y="661"/>
                </a:cubicBezTo>
                <a:cubicBezTo>
                  <a:pt x="944" y="647"/>
                  <a:pt x="948" y="634"/>
                  <a:pt x="952" y="620"/>
                </a:cubicBezTo>
                <a:cubicBezTo>
                  <a:pt x="931" y="602"/>
                  <a:pt x="908" y="586"/>
                  <a:pt x="886" y="572"/>
                </a:cubicBezTo>
                <a:cubicBezTo>
                  <a:pt x="888" y="561"/>
                  <a:pt x="890" y="551"/>
                  <a:pt x="891" y="541"/>
                </a:cubicBezTo>
                <a:close/>
                <a:moveTo>
                  <a:pt x="803" y="529"/>
                </a:moveTo>
                <a:cubicBezTo>
                  <a:pt x="798" y="568"/>
                  <a:pt x="785" y="606"/>
                  <a:pt x="766" y="641"/>
                </a:cubicBezTo>
                <a:cubicBezTo>
                  <a:pt x="747" y="676"/>
                  <a:pt x="721" y="707"/>
                  <a:pt x="691" y="732"/>
                </a:cubicBezTo>
                <a:cubicBezTo>
                  <a:pt x="661" y="758"/>
                  <a:pt x="626" y="778"/>
                  <a:pt x="588" y="790"/>
                </a:cubicBezTo>
                <a:cubicBezTo>
                  <a:pt x="551" y="803"/>
                  <a:pt x="511" y="809"/>
                  <a:pt x="472" y="807"/>
                </a:cubicBezTo>
                <a:cubicBezTo>
                  <a:pt x="432" y="806"/>
                  <a:pt x="393" y="797"/>
                  <a:pt x="357" y="781"/>
                </a:cubicBezTo>
                <a:cubicBezTo>
                  <a:pt x="320" y="765"/>
                  <a:pt x="287" y="743"/>
                  <a:pt x="259" y="715"/>
                </a:cubicBezTo>
                <a:cubicBezTo>
                  <a:pt x="230" y="687"/>
                  <a:pt x="207" y="654"/>
                  <a:pt x="191" y="618"/>
                </a:cubicBezTo>
                <a:cubicBezTo>
                  <a:pt x="175" y="582"/>
                  <a:pt x="166" y="543"/>
                  <a:pt x="164" y="503"/>
                </a:cubicBezTo>
                <a:cubicBezTo>
                  <a:pt x="161" y="464"/>
                  <a:pt x="167" y="424"/>
                  <a:pt x="179" y="386"/>
                </a:cubicBezTo>
                <a:cubicBezTo>
                  <a:pt x="191" y="349"/>
                  <a:pt x="211" y="313"/>
                  <a:pt x="236" y="283"/>
                </a:cubicBezTo>
                <a:cubicBezTo>
                  <a:pt x="261" y="252"/>
                  <a:pt x="292" y="226"/>
                  <a:pt x="326" y="207"/>
                </a:cubicBezTo>
                <a:cubicBezTo>
                  <a:pt x="361" y="187"/>
                  <a:pt x="399" y="174"/>
                  <a:pt x="438" y="168"/>
                </a:cubicBezTo>
                <a:cubicBezTo>
                  <a:pt x="477" y="163"/>
                  <a:pt x="517" y="164"/>
                  <a:pt x="556" y="173"/>
                </a:cubicBezTo>
                <a:cubicBezTo>
                  <a:pt x="594" y="182"/>
                  <a:pt x="632" y="198"/>
                  <a:pt x="664" y="220"/>
                </a:cubicBezTo>
                <a:cubicBezTo>
                  <a:pt x="697" y="242"/>
                  <a:pt x="726" y="271"/>
                  <a:pt x="748" y="303"/>
                </a:cubicBezTo>
                <a:cubicBezTo>
                  <a:pt x="771" y="336"/>
                  <a:pt x="787" y="372"/>
                  <a:pt x="797" y="411"/>
                </a:cubicBezTo>
                <a:cubicBezTo>
                  <a:pt x="806" y="450"/>
                  <a:pt x="808" y="490"/>
                  <a:pt x="803" y="529"/>
                </a:cubicBezTo>
                <a:close/>
              </a:path>
            </a:pathLst>
          </a:custGeom>
          <a:solidFill>
            <a:srgbClr val="095A96"/>
          </a:solidFill>
          <a:ln>
            <a:noFill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32" name="矩形-3">
            <a:extLst>
              <a:ext uri="{FF2B5EF4-FFF2-40B4-BE49-F238E27FC236}">
                <a16:creationId xmlns:a16="http://schemas.microsoft.com/office/drawing/2014/main" id="{11F34DBE-9CA3-4C70-8A32-D669236553B7}"/>
              </a:ext>
            </a:extLst>
          </p:cNvPr>
          <p:cNvSpPr>
            <a:spLocks noEditPoints="1"/>
          </p:cNvSpPr>
          <p:nvPr/>
        </p:nvSpPr>
        <p:spPr bwMode="auto">
          <a:xfrm>
            <a:off x="5236644" y="2540738"/>
            <a:ext cx="390241" cy="390241"/>
          </a:xfrm>
          <a:custGeom>
            <a:gdLst>
              <a:gd fmla="*/ 64 w 232" name="T0"/>
              <a:gd fmla="*/ 72 h 230" name="T1"/>
              <a:gd fmla="*/ 64 w 232" name="T2"/>
              <a:gd fmla="*/ 157 h 230" name="T3"/>
              <a:gd fmla="*/ 64 w 232" name="T4"/>
              <a:gd fmla="*/ 157 h 230" name="T5"/>
              <a:gd fmla="*/ 123 w 232" name="T6"/>
              <a:gd fmla="*/ 202 h 230" name="T7"/>
              <a:gd fmla="*/ 123 w 232" name="T8"/>
              <a:gd fmla="*/ 164 h 230" name="T9"/>
              <a:gd fmla="*/ 123 w 232" name="T10"/>
              <a:gd fmla="*/ 65 h 230" name="T11"/>
              <a:gd fmla="*/ 123 w 232" name="T12"/>
              <a:gd fmla="*/ 26 h 230" name="T13"/>
              <a:gd fmla="*/ 64 w 232" name="T14"/>
              <a:gd fmla="*/ 72 h 230" name="T15"/>
              <a:gd fmla="*/ 64 w 232" name="T16"/>
              <a:gd fmla="*/ 72 h 230" name="T17"/>
              <a:gd fmla="*/ 171 w 232" name="T18"/>
              <a:gd fmla="*/ 38 h 230" name="T19"/>
              <a:gd fmla="*/ 171 w 232" name="T20"/>
              <a:gd fmla="*/ 38 h 230" name="T21"/>
              <a:gd fmla="*/ 168 w 232" name="T22"/>
              <a:gd fmla="*/ 26 h 230" name="T23"/>
              <a:gd fmla="*/ 180 w 232" name="T24"/>
              <a:gd fmla="*/ 23 h 230" name="T25"/>
              <a:gd fmla="*/ 218 w 232" name="T26"/>
              <a:gd fmla="*/ 62 h 230" name="T27"/>
              <a:gd fmla="*/ 232 w 232" name="T28"/>
              <a:gd fmla="*/ 114 h 230" name="T29"/>
              <a:gd fmla="*/ 218 w 232" name="T30"/>
              <a:gd fmla="*/ 167 h 230" name="T31"/>
              <a:gd fmla="*/ 180 w 232" name="T32"/>
              <a:gd fmla="*/ 206 h 230" name="T33"/>
              <a:gd fmla="*/ 168 w 232" name="T34"/>
              <a:gd fmla="*/ 203 h 230" name="T35"/>
              <a:gd fmla="*/ 171 w 232" name="T36"/>
              <a:gd fmla="*/ 191 h 230" name="T37"/>
              <a:gd fmla="*/ 203 w 232" name="T38"/>
              <a:gd fmla="*/ 158 h 230" name="T39"/>
              <a:gd fmla="*/ 214 w 232" name="T40"/>
              <a:gd fmla="*/ 114 h 230" name="T41"/>
              <a:gd fmla="*/ 203 w 232" name="T42"/>
              <a:gd fmla="*/ 71 h 230" name="T43"/>
              <a:gd fmla="*/ 171 w 232" name="T44"/>
              <a:gd fmla="*/ 38 h 230" name="T45"/>
              <a:gd fmla="*/ 53 w 232" name="T46"/>
              <a:gd fmla="*/ 74 h 230" name="T47"/>
              <a:gd fmla="*/ 53 w 232" name="T48"/>
              <a:gd fmla="*/ 74 h 230" name="T49"/>
              <a:gd fmla="*/ 17 w 232" name="T50"/>
              <a:gd fmla="*/ 74 h 230" name="T51"/>
              <a:gd fmla="*/ 17 w 232" name="T52"/>
              <a:gd fmla="*/ 155 h 230" name="T53"/>
              <a:gd fmla="*/ 53 w 232" name="T54"/>
              <a:gd fmla="*/ 155 h 230" name="T55"/>
              <a:gd fmla="*/ 53 w 232" name="T56"/>
              <a:gd fmla="*/ 74 h 230" name="T57"/>
              <a:gd fmla="*/ 56 w 232" name="T58"/>
              <a:gd fmla="*/ 56 h 230" name="T59"/>
              <a:gd fmla="*/ 56 w 232" name="T60"/>
              <a:gd fmla="*/ 56 h 230" name="T61"/>
              <a:gd fmla="*/ 127 w 232" name="T62"/>
              <a:gd fmla="*/ 2 h 230" name="T63"/>
              <a:gd fmla="*/ 132 w 232" name="T64"/>
              <a:gd fmla="*/ 0 h 230" name="T65"/>
              <a:gd fmla="*/ 141 w 232" name="T66"/>
              <a:gd fmla="*/ 9 h 230" name="T67"/>
              <a:gd fmla="*/ 141 w 232" name="T68"/>
              <a:gd fmla="*/ 65 h 230" name="T69"/>
              <a:gd fmla="*/ 141 w 232" name="T70"/>
              <a:gd fmla="*/ 67 h 230" name="T71"/>
              <a:gd fmla="*/ 162 w 232" name="T72"/>
              <a:gd fmla="*/ 83 h 230" name="T73"/>
              <a:gd fmla="*/ 173 w 232" name="T74"/>
              <a:gd fmla="*/ 114 h 230" name="T75"/>
              <a:gd fmla="*/ 162 w 232" name="T76"/>
              <a:gd fmla="*/ 146 h 230" name="T77"/>
              <a:gd fmla="*/ 141 w 232" name="T78"/>
              <a:gd fmla="*/ 162 h 230" name="T79"/>
              <a:gd fmla="*/ 141 w 232" name="T80"/>
              <a:gd fmla="*/ 164 h 230" name="T81"/>
              <a:gd fmla="*/ 141 w 232" name="T82"/>
              <a:gd fmla="*/ 220 h 230" name="T83"/>
              <a:gd fmla="*/ 139 w 232" name="T84"/>
              <a:gd fmla="*/ 226 h 230" name="T85"/>
              <a:gd fmla="*/ 127 w 232" name="T86"/>
              <a:gd fmla="*/ 227 h 230" name="T87"/>
              <a:gd fmla="*/ 56 w 232" name="T88"/>
              <a:gd fmla="*/ 173 h 230" name="T89"/>
              <a:gd fmla="*/ 9 w 232" name="T90"/>
              <a:gd fmla="*/ 173 h 230" name="T91"/>
              <a:gd fmla="*/ 9 w 232" name="T92"/>
              <a:gd fmla="*/ 173 h 230" name="T93"/>
              <a:gd fmla="*/ 0 w 232" name="T94"/>
              <a:gd fmla="*/ 164 h 230" name="T95"/>
              <a:gd fmla="*/ 0 w 232" name="T96"/>
              <a:gd fmla="*/ 65 h 230" name="T97"/>
              <a:gd fmla="*/ 0 w 232" name="T98"/>
              <a:gd fmla="*/ 65 h 230" name="T99"/>
              <a:gd fmla="*/ 9 w 232" name="T100"/>
              <a:gd fmla="*/ 56 h 230" name="T101"/>
              <a:gd fmla="*/ 56 w 232" name="T102"/>
              <a:gd fmla="*/ 56 h 230" name="T103"/>
              <a:gd fmla="*/ 141 w 232" name="T104"/>
              <a:gd fmla="*/ 79 h 230" name="T105"/>
              <a:gd fmla="*/ 141 w 232" name="T106"/>
              <a:gd fmla="*/ 79 h 230" name="T107"/>
              <a:gd fmla="*/ 141 w 232" name="T108"/>
              <a:gd fmla="*/ 150 h 230" name="T109"/>
              <a:gd fmla="*/ 154 w 232" name="T110"/>
              <a:gd fmla="*/ 140 h 230" name="T111"/>
              <a:gd fmla="*/ 162 w 232" name="T112"/>
              <a:gd fmla="*/ 114 h 230" name="T113"/>
              <a:gd fmla="*/ 154 w 232" name="T114"/>
              <a:gd fmla="*/ 89 h 230" name="T115"/>
              <a:gd fmla="*/ 141 w 232" name="T116"/>
              <a:gd fmla="*/ 79 h 230" name="T1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b="b" l="0" r="r" t="0"/>
            <a:pathLst>
              <a:path h="230" w="231">
                <a:moveTo>
                  <a:pt x="64" y="72"/>
                </a:moveTo>
                <a:cubicBezTo>
                  <a:pt x="64" y="157"/>
                  <a:pt x="64" y="157"/>
                  <a:pt x="64" y="157"/>
                </a:cubicBezTo>
                <a:cubicBezTo>
                  <a:pt x="64" y="157"/>
                  <a:pt x="64" y="157"/>
                  <a:pt x="64" y="157"/>
                </a:cubicBezTo>
                <a:cubicBezTo>
                  <a:pt x="123" y="202"/>
                  <a:pt x="123" y="202"/>
                  <a:pt x="123" y="202"/>
                </a:cubicBezTo>
                <a:cubicBezTo>
                  <a:pt x="123" y="164"/>
                  <a:pt x="123" y="164"/>
                  <a:pt x="123" y="164"/>
                </a:cubicBezTo>
                <a:cubicBezTo>
                  <a:pt x="123" y="65"/>
                  <a:pt x="123" y="65"/>
                  <a:pt x="123" y="65"/>
                </a:cubicBezTo>
                <a:cubicBezTo>
                  <a:pt x="123" y="26"/>
                  <a:pt x="123" y="26"/>
                  <a:pt x="123" y="26"/>
                </a:cubicBezTo>
                <a:cubicBezTo>
                  <a:pt x="64" y="72"/>
                  <a:pt x="64" y="72"/>
                  <a:pt x="64" y="72"/>
                </a:cubicBezTo>
                <a:cubicBezTo>
                  <a:pt x="64" y="72"/>
                  <a:pt x="64" y="72"/>
                  <a:pt x="64" y="72"/>
                </a:cubicBezTo>
                <a:close/>
                <a:moveTo>
                  <a:pt x="171" y="38"/>
                </a:moveTo>
                <a:cubicBezTo>
                  <a:pt x="171" y="38"/>
                  <a:pt x="171" y="38"/>
                  <a:pt x="171" y="38"/>
                </a:cubicBezTo>
                <a:cubicBezTo>
                  <a:pt x="167" y="36"/>
                  <a:pt x="165" y="30"/>
                  <a:pt x="168" y="26"/>
                </a:cubicBezTo>
                <a:cubicBezTo>
                  <a:pt x="170" y="22"/>
                  <a:pt x="176" y="21"/>
                  <a:pt x="180" y="23"/>
                </a:cubicBezTo>
                <a:cubicBezTo>
                  <a:pt x="196" y="33"/>
                  <a:pt x="209" y="46"/>
                  <a:pt x="218" y="62"/>
                </a:cubicBezTo>
                <a:cubicBezTo>
                  <a:pt x="227" y="77"/>
                  <a:pt x="232" y="95"/>
                  <a:pt x="232" y="114"/>
                </a:cubicBezTo>
                <a:cubicBezTo>
                  <a:pt x="232" y="133"/>
                  <a:pt x="227" y="151"/>
                  <a:pt x="218" y="167"/>
                </a:cubicBezTo>
                <a:cubicBezTo>
                  <a:pt x="209" y="183"/>
                  <a:pt x="196" y="196"/>
                  <a:pt x="180" y="206"/>
                </a:cubicBezTo>
                <a:cubicBezTo>
                  <a:pt x="176" y="208"/>
                  <a:pt x="170" y="207"/>
                  <a:pt x="168" y="203"/>
                </a:cubicBezTo>
                <a:cubicBezTo>
                  <a:pt x="165" y="199"/>
                  <a:pt x="167" y="193"/>
                  <a:pt x="171" y="191"/>
                </a:cubicBezTo>
                <a:cubicBezTo>
                  <a:pt x="184" y="183"/>
                  <a:pt x="195" y="172"/>
                  <a:pt x="203" y="158"/>
                </a:cubicBezTo>
                <a:cubicBezTo>
                  <a:pt x="210" y="145"/>
                  <a:pt x="214" y="130"/>
                  <a:pt x="214" y="114"/>
                </a:cubicBezTo>
                <a:cubicBezTo>
                  <a:pt x="214" y="98"/>
                  <a:pt x="210" y="84"/>
                  <a:pt x="203" y="71"/>
                </a:cubicBezTo>
                <a:cubicBezTo>
                  <a:pt x="195" y="57"/>
                  <a:pt x="184" y="46"/>
                  <a:pt x="171" y="38"/>
                </a:cubicBezTo>
                <a:close/>
                <a:moveTo>
                  <a:pt x="53" y="74"/>
                </a:moveTo>
                <a:cubicBezTo>
                  <a:pt x="53" y="74"/>
                  <a:pt x="53" y="74"/>
                  <a:pt x="53" y="74"/>
                </a:cubicBezTo>
                <a:cubicBezTo>
                  <a:pt x="17" y="74"/>
                  <a:pt x="17" y="74"/>
                  <a:pt x="17" y="74"/>
                </a:cubicBezTo>
                <a:cubicBezTo>
                  <a:pt x="17" y="155"/>
                  <a:pt x="17" y="155"/>
                  <a:pt x="17" y="155"/>
                </a:cubicBezTo>
                <a:cubicBezTo>
                  <a:pt x="53" y="155"/>
                  <a:pt x="53" y="155"/>
                  <a:pt x="53" y="155"/>
                </a:cubicBezTo>
                <a:cubicBezTo>
                  <a:pt x="53" y="74"/>
                  <a:pt x="53" y="74"/>
                  <a:pt x="53" y="74"/>
                </a:cubicBezTo>
                <a:close/>
                <a:moveTo>
                  <a:pt x="56" y="56"/>
                </a:moveTo>
                <a:cubicBezTo>
                  <a:pt x="56" y="56"/>
                  <a:pt x="56" y="56"/>
                  <a:pt x="56" y="56"/>
                </a:cubicBezTo>
                <a:cubicBezTo>
                  <a:pt x="127" y="2"/>
                  <a:pt x="127" y="2"/>
                  <a:pt x="127" y="2"/>
                </a:cubicBezTo>
                <a:cubicBezTo>
                  <a:pt x="128" y="1"/>
                  <a:pt x="130" y="0"/>
                  <a:pt x="132" y="0"/>
                </a:cubicBezTo>
                <a:cubicBezTo>
                  <a:pt x="137" y="0"/>
                  <a:pt x="141" y="4"/>
                  <a:pt x="141" y="9"/>
                </a:cubicBezTo>
                <a:cubicBezTo>
                  <a:pt x="141" y="65"/>
                  <a:pt x="141" y="65"/>
                  <a:pt x="141" y="65"/>
                </a:cubicBezTo>
                <a:cubicBezTo>
                  <a:pt x="141" y="67"/>
                  <a:pt x="141" y="67"/>
                  <a:pt x="141" y="67"/>
                </a:cubicBezTo>
                <a:cubicBezTo>
                  <a:pt x="149" y="71"/>
                  <a:pt x="156" y="76"/>
                  <a:pt x="162" y="83"/>
                </a:cubicBezTo>
                <a:cubicBezTo>
                  <a:pt x="169" y="92"/>
                  <a:pt x="173" y="103"/>
                  <a:pt x="173" y="114"/>
                </a:cubicBezTo>
                <a:cubicBezTo>
                  <a:pt x="173" y="126"/>
                  <a:pt x="169" y="137"/>
                  <a:pt x="162" y="146"/>
                </a:cubicBezTo>
                <a:cubicBezTo>
                  <a:pt x="157" y="153"/>
                  <a:pt x="149" y="158"/>
                  <a:pt x="141" y="162"/>
                </a:cubicBezTo>
                <a:cubicBezTo>
                  <a:pt x="141" y="164"/>
                  <a:pt x="141" y="164"/>
                  <a:pt x="141" y="164"/>
                </a:cubicBezTo>
                <a:cubicBezTo>
                  <a:pt x="141" y="220"/>
                  <a:pt x="141" y="220"/>
                  <a:pt x="141" y="220"/>
                </a:cubicBezTo>
                <a:cubicBezTo>
                  <a:pt x="141" y="222"/>
                  <a:pt x="141" y="224"/>
                  <a:pt x="139" y="226"/>
                </a:cubicBezTo>
                <a:cubicBezTo>
                  <a:pt x="136" y="230"/>
                  <a:pt x="131" y="230"/>
                  <a:pt x="127" y="227"/>
                </a:cubicBezTo>
                <a:cubicBezTo>
                  <a:pt x="56" y="173"/>
                  <a:pt x="56" y="173"/>
                  <a:pt x="56" y="173"/>
                </a:cubicBezTo>
                <a:cubicBezTo>
                  <a:pt x="9" y="173"/>
                  <a:pt x="9" y="173"/>
                  <a:pt x="9" y="173"/>
                </a:cubicBezTo>
                <a:cubicBezTo>
                  <a:pt x="9" y="173"/>
                  <a:pt x="9" y="173"/>
                  <a:pt x="9" y="173"/>
                </a:cubicBezTo>
                <a:cubicBezTo>
                  <a:pt x="4" y="173"/>
                  <a:pt x="0" y="169"/>
                  <a:pt x="0" y="164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60"/>
                  <a:pt x="4" y="56"/>
                  <a:pt x="9" y="56"/>
                </a:cubicBezTo>
                <a:cubicBezTo>
                  <a:pt x="56" y="56"/>
                  <a:pt x="56" y="56"/>
                  <a:pt x="56" y="56"/>
                </a:cubicBezTo>
                <a:close/>
                <a:moveTo>
                  <a:pt x="141" y="79"/>
                </a:moveTo>
                <a:cubicBezTo>
                  <a:pt x="141" y="79"/>
                  <a:pt x="141" y="79"/>
                  <a:pt x="141" y="79"/>
                </a:cubicBezTo>
                <a:cubicBezTo>
                  <a:pt x="141" y="150"/>
                  <a:pt x="141" y="150"/>
                  <a:pt x="141" y="150"/>
                </a:cubicBezTo>
                <a:cubicBezTo>
                  <a:pt x="146" y="147"/>
                  <a:pt x="150" y="144"/>
                  <a:pt x="154" y="140"/>
                </a:cubicBezTo>
                <a:cubicBezTo>
                  <a:pt x="159" y="133"/>
                  <a:pt x="162" y="124"/>
                  <a:pt x="162" y="114"/>
                </a:cubicBezTo>
                <a:cubicBezTo>
                  <a:pt x="162" y="105"/>
                  <a:pt x="159" y="96"/>
                  <a:pt x="154" y="89"/>
                </a:cubicBezTo>
                <a:cubicBezTo>
                  <a:pt x="150" y="85"/>
                  <a:pt x="146" y="81"/>
                  <a:pt x="141" y="79"/>
                </a:cubicBezTo>
                <a:close/>
              </a:path>
            </a:pathLst>
          </a:custGeom>
          <a:solidFill>
            <a:srgbClr val="00A2A8"/>
          </a:solidFill>
          <a:ln>
            <a:noFill/>
          </a:ln>
        </p:spPr>
        <p:txBody>
          <a:bodyPr/>
          <a:lstStyle/>
          <a:p>
            <a:endParaRPr altLang="en-US" lang="zh-CN"/>
          </a:p>
        </p:txBody>
      </p:sp>
      <p:sp>
        <p:nvSpPr>
          <p:cNvPr id="33" name="矩形-2">
            <a:extLst>
              <a:ext uri="{FF2B5EF4-FFF2-40B4-BE49-F238E27FC236}">
                <a16:creationId xmlns:a16="http://schemas.microsoft.com/office/drawing/2014/main" id="{E784531A-C91E-41D2-8B3F-84CC7A01CBBF}"/>
              </a:ext>
            </a:extLst>
          </p:cNvPr>
          <p:cNvSpPr>
            <a:spLocks noEditPoints="1"/>
          </p:cNvSpPr>
          <p:nvPr/>
        </p:nvSpPr>
        <p:spPr bwMode="auto">
          <a:xfrm>
            <a:off x="6477771" y="3588139"/>
            <a:ext cx="363641" cy="323237"/>
          </a:xfrm>
          <a:custGeom>
            <a:gdLst>
              <a:gd fmla="*/ 5 w 123" name="T0"/>
              <a:gd fmla="*/ 0 h 108" name="T1"/>
              <a:gd fmla="*/ 123 w 123" name="T2"/>
              <a:gd fmla="*/ 5 h 108" name="T3"/>
              <a:gd fmla="*/ 123 w 123" name="T4"/>
              <a:gd fmla="*/ 104 h 108" name="T5"/>
              <a:gd fmla="*/ 118 w 123" name="T6"/>
              <a:gd fmla="*/ 108 h 108" name="T7"/>
              <a:gd fmla="*/ 0 w 123" name="T8"/>
              <a:gd fmla="*/ 104 h 108" name="T9"/>
              <a:gd fmla="*/ 0 w 123" name="T10"/>
              <a:gd fmla="*/ 77 h 108" name="T11"/>
              <a:gd fmla="*/ 3 w 123" name="T12"/>
              <a:gd fmla="*/ 75 h 108" name="T13"/>
              <a:gd fmla="*/ 26 w 123" name="T14"/>
              <a:gd fmla="*/ 75 h 108" name="T15"/>
              <a:gd fmla="*/ 28 w 123" name="T16"/>
              <a:gd fmla="*/ 84 h 108" name="T17"/>
              <a:gd fmla="*/ 28 w 123" name="T18"/>
              <a:gd fmla="*/ 50 h 108" name="T19"/>
              <a:gd fmla="*/ 28 w 123" name="T20"/>
              <a:gd fmla="*/ 56 h 108" name="T21"/>
              <a:gd fmla="*/ 3 w 123" name="T22"/>
              <a:gd fmla="*/ 59 h 108" name="T23"/>
              <a:gd fmla="*/ 0 w 123" name="T24"/>
              <a:gd fmla="*/ 56 h 108" name="T25"/>
              <a:gd fmla="*/ 5 w 123" name="T26"/>
              <a:gd fmla="*/ 0 h 108" name="T27"/>
              <a:gd fmla="*/ 10 w 123" name="T28"/>
              <a:gd fmla="*/ 80 h 108" name="T29"/>
              <a:gd fmla="*/ 113 w 123" name="T30"/>
              <a:gd fmla="*/ 99 h 108" name="T31"/>
              <a:gd fmla="*/ 10 w 123" name="T32"/>
              <a:gd fmla="*/ 35 h 108" name="T33"/>
              <a:gd fmla="*/ 23 w 123" name="T34"/>
              <a:gd fmla="*/ 53 h 108" name="T35"/>
              <a:gd fmla="*/ 26 w 123" name="T36"/>
              <a:gd fmla="*/ 40 h 108" name="T37"/>
              <a:gd fmla="*/ 28 w 123" name="T38"/>
              <a:gd fmla="*/ 41 h 108" name="T39"/>
              <a:gd fmla="*/ 52 w 123" name="T40"/>
              <a:gd fmla="*/ 69 h 108" name="T41"/>
              <a:gd fmla="*/ 24 w 123" name="T42"/>
              <a:gd fmla="*/ 93 h 108" name="T43"/>
              <a:gd fmla="*/ 23 w 123" name="T44"/>
              <a:gd fmla="*/ 80 h 108" name="T45"/>
              <a:gd fmla="*/ 103 w 123" name="T46"/>
              <a:gd fmla="*/ 45 h 108" name="T47"/>
              <a:gd fmla="*/ 106 w 123" name="T48"/>
              <a:gd fmla="*/ 48 h 108" name="T49"/>
              <a:gd fmla="*/ 63 w 123" name="T50"/>
              <a:gd fmla="*/ 51 h 108" name="T51"/>
              <a:gd fmla="*/ 63 w 123" name="T52"/>
              <a:gd fmla="*/ 45 h 108" name="T53"/>
              <a:gd fmla="*/ 92 w 123" name="T54"/>
              <a:gd fmla="*/ 83 h 108" name="T55"/>
              <a:gd fmla="*/ 94 w 123" name="T56"/>
              <a:gd fmla="*/ 85 h 108" name="T57"/>
              <a:gd fmla="*/ 63 w 123" name="T58"/>
              <a:gd fmla="*/ 88 h 108" name="T59"/>
              <a:gd fmla="*/ 63 w 123" name="T60"/>
              <a:gd fmla="*/ 83 h 108" name="T61"/>
              <a:gd fmla="*/ 103 w 123" name="T62"/>
              <a:gd fmla="*/ 58 h 108" name="T63"/>
              <a:gd fmla="*/ 106 w 123" name="T64"/>
              <a:gd fmla="*/ 61 h 108" name="T65"/>
              <a:gd fmla="*/ 63 w 123" name="T66"/>
              <a:gd fmla="*/ 63 h 108" name="T67"/>
              <a:gd fmla="*/ 63 w 123" name="T68"/>
              <a:gd fmla="*/ 58 h 108" name="T69"/>
              <a:gd fmla="*/ 103 w 123" name="T70"/>
              <a:gd fmla="*/ 70 h 108" name="T71"/>
              <a:gd fmla="*/ 106 w 123" name="T72"/>
              <a:gd fmla="*/ 73 h 108" name="T73"/>
              <a:gd fmla="*/ 63 w 123" name="T74"/>
              <a:gd fmla="*/ 76 h 108" name="T75"/>
              <a:gd fmla="*/ 63 w 123" name="T76"/>
              <a:gd fmla="*/ 70 h 108" name="T77"/>
              <a:gd fmla="*/ 106 w 123" name="T78"/>
              <a:gd fmla="*/ 15 h 108" name="T79"/>
              <a:gd fmla="*/ 111 w 123" name="T80"/>
              <a:gd fmla="*/ 19 h 108" name="T81"/>
              <a:gd fmla="*/ 101 w 123" name="T82"/>
              <a:gd fmla="*/ 19 h 108" name="T83"/>
              <a:gd fmla="*/ 94 w 123" name="T84"/>
              <a:gd fmla="*/ 15 h 108" name="T85"/>
              <a:gd fmla="*/ 99 w 123" name="T86"/>
              <a:gd fmla="*/ 19 h 108" name="T87"/>
              <a:gd fmla="*/ 90 w 123" name="T88"/>
              <a:gd fmla="*/ 19 h 108" name="T89"/>
              <a:gd fmla="*/ 83 w 123" name="T90"/>
              <a:gd fmla="*/ 15 h 108" name="T91"/>
              <a:gd fmla="*/ 88 w 123" name="T92"/>
              <a:gd fmla="*/ 19 h 108" name="T93"/>
              <a:gd fmla="*/ 78 w 123" name="T94"/>
              <a:gd fmla="*/ 19 h 108" name="T95"/>
              <a:gd fmla="*/ 10 w 123" name="T96"/>
              <a:gd fmla="*/ 29 h 108" name="T97"/>
              <a:gd fmla="*/ 113 w 123" name="T98"/>
              <a:gd fmla="*/ 29 h 108" name="T99"/>
              <a:gd fmla="*/ 10 w 123" name="T100"/>
              <a:gd fmla="*/ 10 h 108" name="T10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b="b" l="0" r="r" t="0"/>
            <a:pathLst>
              <a:path h="108" w="123">
                <a:moveTo>
                  <a:pt x="5" y="0"/>
                </a:moveTo>
                <a:cubicBezTo>
                  <a:pt x="5" y="0"/>
                  <a:pt x="5" y="0"/>
                  <a:pt x="5" y="0"/>
                </a:cubicBezTo>
                <a:cubicBezTo>
                  <a:pt x="118" y="0"/>
                  <a:pt x="118" y="0"/>
                  <a:pt x="118" y="0"/>
                </a:cubicBezTo>
                <a:cubicBezTo>
                  <a:pt x="121" y="0"/>
                  <a:pt x="123" y="2"/>
                  <a:pt x="123" y="5"/>
                </a:cubicBezTo>
                <a:cubicBezTo>
                  <a:pt x="123" y="5"/>
                  <a:pt x="123" y="5"/>
                  <a:pt x="123" y="5"/>
                </a:cubicBezTo>
                <a:cubicBezTo>
                  <a:pt x="123" y="104"/>
                  <a:pt x="123" y="104"/>
                  <a:pt x="123" y="104"/>
                </a:cubicBezTo>
                <a:cubicBezTo>
                  <a:pt x="123" y="106"/>
                  <a:pt x="121" y="108"/>
                  <a:pt x="118" y="108"/>
                </a:cubicBezTo>
                <a:cubicBezTo>
                  <a:pt x="118" y="108"/>
                  <a:pt x="118" y="108"/>
                  <a:pt x="118" y="108"/>
                </a:cubicBezTo>
                <a:cubicBezTo>
                  <a:pt x="5" y="108"/>
                  <a:pt x="5" y="108"/>
                  <a:pt x="5" y="108"/>
                </a:cubicBezTo>
                <a:cubicBezTo>
                  <a:pt x="3" y="108"/>
                  <a:pt x="0" y="106"/>
                  <a:pt x="0" y="104"/>
                </a:cubicBezTo>
                <a:cubicBezTo>
                  <a:pt x="0" y="103"/>
                  <a:pt x="0" y="103"/>
                  <a:pt x="0" y="103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76"/>
                  <a:pt x="2" y="75"/>
                  <a:pt x="3" y="75"/>
                </a:cubicBezTo>
                <a:cubicBezTo>
                  <a:pt x="26" y="75"/>
                  <a:pt x="26" y="75"/>
                  <a:pt x="26" y="75"/>
                </a:cubicBezTo>
                <a:cubicBezTo>
                  <a:pt x="26" y="75"/>
                  <a:pt x="26" y="75"/>
                  <a:pt x="26" y="75"/>
                </a:cubicBezTo>
                <a:cubicBezTo>
                  <a:pt x="27" y="75"/>
                  <a:pt x="28" y="76"/>
                  <a:pt x="28" y="77"/>
                </a:cubicBezTo>
                <a:cubicBezTo>
                  <a:pt x="28" y="84"/>
                  <a:pt x="28" y="84"/>
                  <a:pt x="28" y="84"/>
                </a:cubicBezTo>
                <a:cubicBezTo>
                  <a:pt x="46" y="67"/>
                  <a:pt x="46" y="67"/>
                  <a:pt x="46" y="67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6"/>
                  <a:pt x="28" y="56"/>
                  <a:pt x="28" y="56"/>
                </a:cubicBezTo>
                <a:cubicBezTo>
                  <a:pt x="28" y="56"/>
                  <a:pt x="28" y="56"/>
                  <a:pt x="28" y="56"/>
                </a:cubicBezTo>
                <a:cubicBezTo>
                  <a:pt x="28" y="58"/>
                  <a:pt x="27" y="59"/>
                  <a:pt x="26" y="59"/>
                </a:cubicBezTo>
                <a:cubicBezTo>
                  <a:pt x="3" y="59"/>
                  <a:pt x="3" y="59"/>
                  <a:pt x="3" y="59"/>
                </a:cubicBezTo>
                <a:cubicBezTo>
                  <a:pt x="2" y="59"/>
                  <a:pt x="0" y="58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3" y="0"/>
                  <a:pt x="5" y="0"/>
                </a:cubicBezTo>
                <a:close/>
                <a:moveTo>
                  <a:pt x="10" y="80"/>
                </a:moveTo>
                <a:cubicBezTo>
                  <a:pt x="10" y="80"/>
                  <a:pt x="10" y="80"/>
                  <a:pt x="10" y="80"/>
                </a:cubicBezTo>
                <a:cubicBezTo>
                  <a:pt x="10" y="99"/>
                  <a:pt x="10" y="99"/>
                  <a:pt x="10" y="99"/>
                </a:cubicBezTo>
                <a:cubicBezTo>
                  <a:pt x="113" y="99"/>
                  <a:pt x="113" y="99"/>
                  <a:pt x="113" y="99"/>
                </a:cubicBezTo>
                <a:cubicBezTo>
                  <a:pt x="113" y="35"/>
                  <a:pt x="113" y="35"/>
                  <a:pt x="113" y="35"/>
                </a:cubicBezTo>
                <a:cubicBezTo>
                  <a:pt x="10" y="35"/>
                  <a:pt x="10" y="35"/>
                  <a:pt x="10" y="35"/>
                </a:cubicBezTo>
                <a:cubicBezTo>
                  <a:pt x="10" y="53"/>
                  <a:pt x="10" y="53"/>
                  <a:pt x="10" y="53"/>
                </a:cubicBezTo>
                <a:cubicBezTo>
                  <a:pt x="23" y="53"/>
                  <a:pt x="23" y="53"/>
                  <a:pt x="23" y="53"/>
                </a:cubicBezTo>
                <a:cubicBezTo>
                  <a:pt x="23" y="43"/>
                  <a:pt x="23" y="43"/>
                  <a:pt x="23" y="43"/>
                </a:cubicBezTo>
                <a:cubicBezTo>
                  <a:pt x="23" y="41"/>
                  <a:pt x="24" y="40"/>
                  <a:pt x="26" y="40"/>
                </a:cubicBezTo>
                <a:cubicBezTo>
                  <a:pt x="26" y="40"/>
                  <a:pt x="27" y="40"/>
                  <a:pt x="28" y="41"/>
                </a:cubicBezTo>
                <a:cubicBezTo>
                  <a:pt x="28" y="41"/>
                  <a:pt x="28" y="41"/>
                  <a:pt x="28" y="41"/>
                </a:cubicBezTo>
                <a:cubicBezTo>
                  <a:pt x="52" y="65"/>
                  <a:pt x="52" y="65"/>
                  <a:pt x="52" y="65"/>
                </a:cubicBezTo>
                <a:cubicBezTo>
                  <a:pt x="53" y="66"/>
                  <a:pt x="53" y="68"/>
                  <a:pt x="52" y="69"/>
                </a:cubicBezTo>
                <a:cubicBezTo>
                  <a:pt x="28" y="93"/>
                  <a:pt x="28" y="93"/>
                  <a:pt x="28" y="93"/>
                </a:cubicBezTo>
                <a:cubicBezTo>
                  <a:pt x="27" y="94"/>
                  <a:pt x="25" y="94"/>
                  <a:pt x="24" y="93"/>
                </a:cubicBezTo>
                <a:cubicBezTo>
                  <a:pt x="23" y="92"/>
                  <a:pt x="23" y="92"/>
                  <a:pt x="23" y="91"/>
                </a:cubicBezTo>
                <a:cubicBezTo>
                  <a:pt x="23" y="80"/>
                  <a:pt x="23" y="80"/>
                  <a:pt x="23" y="80"/>
                </a:cubicBezTo>
                <a:cubicBezTo>
                  <a:pt x="10" y="80"/>
                  <a:pt x="10" y="80"/>
                  <a:pt x="10" y="80"/>
                </a:cubicBezTo>
                <a:close/>
                <a:moveTo>
                  <a:pt x="103" y="45"/>
                </a:moveTo>
                <a:cubicBezTo>
                  <a:pt x="103" y="45"/>
                  <a:pt x="103" y="45"/>
                  <a:pt x="103" y="45"/>
                </a:cubicBezTo>
                <a:cubicBezTo>
                  <a:pt x="104" y="45"/>
                  <a:pt x="106" y="47"/>
                  <a:pt x="106" y="48"/>
                </a:cubicBezTo>
                <a:cubicBezTo>
                  <a:pt x="106" y="50"/>
                  <a:pt x="104" y="51"/>
                  <a:pt x="103" y="51"/>
                </a:cubicBezTo>
                <a:cubicBezTo>
                  <a:pt x="63" y="51"/>
                  <a:pt x="63" y="51"/>
                  <a:pt x="63" y="51"/>
                </a:cubicBezTo>
                <a:cubicBezTo>
                  <a:pt x="61" y="51"/>
                  <a:pt x="60" y="50"/>
                  <a:pt x="60" y="48"/>
                </a:cubicBezTo>
                <a:cubicBezTo>
                  <a:pt x="60" y="47"/>
                  <a:pt x="61" y="45"/>
                  <a:pt x="63" y="45"/>
                </a:cubicBezTo>
                <a:cubicBezTo>
                  <a:pt x="103" y="45"/>
                  <a:pt x="103" y="45"/>
                  <a:pt x="103" y="45"/>
                </a:cubicBezTo>
                <a:close/>
                <a:moveTo>
                  <a:pt x="92" y="83"/>
                </a:moveTo>
                <a:cubicBezTo>
                  <a:pt x="92" y="83"/>
                  <a:pt x="92" y="83"/>
                  <a:pt x="92" y="83"/>
                </a:cubicBezTo>
                <a:cubicBezTo>
                  <a:pt x="93" y="83"/>
                  <a:pt x="94" y="84"/>
                  <a:pt x="94" y="85"/>
                </a:cubicBezTo>
                <a:cubicBezTo>
                  <a:pt x="94" y="87"/>
                  <a:pt x="93" y="88"/>
                  <a:pt x="92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61" y="88"/>
                  <a:pt x="60" y="87"/>
                  <a:pt x="60" y="85"/>
                </a:cubicBezTo>
                <a:cubicBezTo>
                  <a:pt x="60" y="84"/>
                  <a:pt x="61" y="83"/>
                  <a:pt x="63" y="83"/>
                </a:cubicBezTo>
                <a:cubicBezTo>
                  <a:pt x="92" y="83"/>
                  <a:pt x="92" y="83"/>
                  <a:pt x="92" y="83"/>
                </a:cubicBezTo>
                <a:close/>
                <a:moveTo>
                  <a:pt x="103" y="58"/>
                </a:moveTo>
                <a:cubicBezTo>
                  <a:pt x="103" y="58"/>
                  <a:pt x="103" y="58"/>
                  <a:pt x="103" y="58"/>
                </a:cubicBezTo>
                <a:cubicBezTo>
                  <a:pt x="104" y="58"/>
                  <a:pt x="106" y="59"/>
                  <a:pt x="106" y="61"/>
                </a:cubicBezTo>
                <a:cubicBezTo>
                  <a:pt x="106" y="62"/>
                  <a:pt x="104" y="63"/>
                  <a:pt x="103" y="63"/>
                </a:cubicBezTo>
                <a:cubicBezTo>
                  <a:pt x="63" y="63"/>
                  <a:pt x="63" y="63"/>
                  <a:pt x="63" y="63"/>
                </a:cubicBezTo>
                <a:cubicBezTo>
                  <a:pt x="61" y="63"/>
                  <a:pt x="60" y="62"/>
                  <a:pt x="60" y="61"/>
                </a:cubicBezTo>
                <a:cubicBezTo>
                  <a:pt x="60" y="59"/>
                  <a:pt x="61" y="58"/>
                  <a:pt x="63" y="58"/>
                </a:cubicBezTo>
                <a:cubicBezTo>
                  <a:pt x="103" y="58"/>
                  <a:pt x="103" y="58"/>
                  <a:pt x="103" y="58"/>
                </a:cubicBezTo>
                <a:close/>
                <a:moveTo>
                  <a:pt x="103" y="70"/>
                </a:moveTo>
                <a:cubicBezTo>
                  <a:pt x="103" y="70"/>
                  <a:pt x="103" y="70"/>
                  <a:pt x="103" y="70"/>
                </a:cubicBezTo>
                <a:cubicBezTo>
                  <a:pt x="104" y="70"/>
                  <a:pt x="106" y="71"/>
                  <a:pt x="106" y="73"/>
                </a:cubicBezTo>
                <a:cubicBezTo>
                  <a:pt x="106" y="75"/>
                  <a:pt x="104" y="76"/>
                  <a:pt x="103" y="76"/>
                </a:cubicBezTo>
                <a:cubicBezTo>
                  <a:pt x="63" y="76"/>
                  <a:pt x="63" y="76"/>
                  <a:pt x="63" y="76"/>
                </a:cubicBezTo>
                <a:cubicBezTo>
                  <a:pt x="61" y="76"/>
                  <a:pt x="60" y="75"/>
                  <a:pt x="60" y="73"/>
                </a:cubicBezTo>
                <a:cubicBezTo>
                  <a:pt x="60" y="71"/>
                  <a:pt x="61" y="70"/>
                  <a:pt x="63" y="70"/>
                </a:cubicBezTo>
                <a:cubicBezTo>
                  <a:pt x="103" y="70"/>
                  <a:pt x="103" y="70"/>
                  <a:pt x="103" y="70"/>
                </a:cubicBezTo>
                <a:close/>
                <a:moveTo>
                  <a:pt x="106" y="15"/>
                </a:moveTo>
                <a:cubicBezTo>
                  <a:pt x="106" y="15"/>
                  <a:pt x="106" y="15"/>
                  <a:pt x="106" y="15"/>
                </a:cubicBezTo>
                <a:cubicBezTo>
                  <a:pt x="108" y="15"/>
                  <a:pt x="111" y="17"/>
                  <a:pt x="111" y="19"/>
                </a:cubicBezTo>
                <a:cubicBezTo>
                  <a:pt x="111" y="22"/>
                  <a:pt x="108" y="24"/>
                  <a:pt x="106" y="24"/>
                </a:cubicBezTo>
                <a:cubicBezTo>
                  <a:pt x="103" y="24"/>
                  <a:pt x="101" y="22"/>
                  <a:pt x="101" y="19"/>
                </a:cubicBezTo>
                <a:cubicBezTo>
                  <a:pt x="101" y="17"/>
                  <a:pt x="103" y="15"/>
                  <a:pt x="106" y="15"/>
                </a:cubicBezTo>
                <a:close/>
                <a:moveTo>
                  <a:pt x="94" y="15"/>
                </a:moveTo>
                <a:cubicBezTo>
                  <a:pt x="94" y="15"/>
                  <a:pt x="94" y="15"/>
                  <a:pt x="94" y="15"/>
                </a:cubicBezTo>
                <a:cubicBezTo>
                  <a:pt x="97" y="15"/>
                  <a:pt x="99" y="17"/>
                  <a:pt x="99" y="19"/>
                </a:cubicBezTo>
                <a:cubicBezTo>
                  <a:pt x="99" y="22"/>
                  <a:pt x="97" y="24"/>
                  <a:pt x="94" y="24"/>
                </a:cubicBezTo>
                <a:cubicBezTo>
                  <a:pt x="92" y="24"/>
                  <a:pt x="90" y="22"/>
                  <a:pt x="90" y="19"/>
                </a:cubicBezTo>
                <a:cubicBezTo>
                  <a:pt x="90" y="17"/>
                  <a:pt x="92" y="15"/>
                  <a:pt x="94" y="15"/>
                </a:cubicBezTo>
                <a:close/>
                <a:moveTo>
                  <a:pt x="83" y="15"/>
                </a:moveTo>
                <a:cubicBezTo>
                  <a:pt x="83" y="15"/>
                  <a:pt x="83" y="15"/>
                  <a:pt x="83" y="15"/>
                </a:cubicBezTo>
                <a:cubicBezTo>
                  <a:pt x="85" y="15"/>
                  <a:pt x="88" y="17"/>
                  <a:pt x="88" y="19"/>
                </a:cubicBezTo>
                <a:cubicBezTo>
                  <a:pt x="88" y="22"/>
                  <a:pt x="85" y="24"/>
                  <a:pt x="83" y="24"/>
                </a:cubicBezTo>
                <a:cubicBezTo>
                  <a:pt x="80" y="24"/>
                  <a:pt x="78" y="22"/>
                  <a:pt x="78" y="19"/>
                </a:cubicBezTo>
                <a:cubicBezTo>
                  <a:pt x="78" y="17"/>
                  <a:pt x="80" y="15"/>
                  <a:pt x="83" y="15"/>
                </a:cubicBezTo>
                <a:close/>
                <a:moveTo>
                  <a:pt x="10" y="29"/>
                </a:moveTo>
                <a:cubicBezTo>
                  <a:pt x="10" y="29"/>
                  <a:pt x="10" y="29"/>
                  <a:pt x="10" y="29"/>
                </a:cubicBezTo>
                <a:cubicBezTo>
                  <a:pt x="113" y="29"/>
                  <a:pt x="113" y="29"/>
                  <a:pt x="113" y="29"/>
                </a:cubicBezTo>
                <a:cubicBezTo>
                  <a:pt x="113" y="10"/>
                  <a:pt x="113" y="10"/>
                  <a:pt x="113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29"/>
                  <a:pt x="10" y="29"/>
                  <a:pt x="10" y="2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lt1"/>
              </a:solidFill>
              <a:latin charset="-122" panose="020b0503020204020204" pitchFamily="34" typeface="微软雅黑"/>
              <a:ea charset="-122" panose="020b0503020204020204" pitchFamily="34" typeface="微软雅黑"/>
            </a:endParaRPr>
          </a:p>
        </p:txBody>
      </p:sp>
      <p:sp>
        <p:nvSpPr>
          <p:cNvPr id="34" name="矩形-1">
            <a:extLst>
              <a:ext uri="{FF2B5EF4-FFF2-40B4-BE49-F238E27FC236}">
                <a16:creationId xmlns:a16="http://schemas.microsoft.com/office/drawing/2014/main" id="{5E9011E9-9376-4670-8FC9-F7B8D058DE79}"/>
              </a:ext>
            </a:extLst>
          </p:cNvPr>
          <p:cNvSpPr>
            <a:spLocks noEditPoints="1"/>
          </p:cNvSpPr>
          <p:nvPr/>
        </p:nvSpPr>
        <p:spPr bwMode="auto">
          <a:xfrm>
            <a:off x="6437130" y="2172909"/>
            <a:ext cx="351217" cy="312193"/>
          </a:xfrm>
          <a:custGeom>
            <a:gdLst>
              <a:gd fmla="*/ 101 w 122" name="T0"/>
              <a:gd fmla="*/ 17 h 106" name="T1"/>
              <a:gd fmla="*/ 15 w 122" name="T2"/>
              <a:gd fmla="*/ 48 h 106" name="T3"/>
              <a:gd fmla="*/ 9 w 122" name="T4"/>
              <a:gd fmla="*/ 58 h 106" name="T5"/>
              <a:gd fmla="*/ 17 w 122" name="T6"/>
              <a:gd fmla="*/ 59 h 106" name="T7"/>
              <a:gd fmla="*/ 107 w 122" name="T8"/>
              <a:gd fmla="*/ 96 h 106" name="T9"/>
              <a:gd fmla="*/ 107 w 122" name="T10"/>
              <a:gd fmla="*/ 97 h 106" name="T11"/>
              <a:gd fmla="*/ 112 w 122" name="T12"/>
              <a:gd fmla="*/ 97 h 106" name="T13"/>
              <a:gd fmla="*/ 112 w 122" name="T14"/>
              <a:gd fmla="*/ 97 h 106" name="T15"/>
              <a:gd fmla="*/ 113 w 122" name="T16"/>
              <a:gd fmla="*/ 96 h 106" name="T17"/>
              <a:gd fmla="*/ 113 w 122" name="T18"/>
              <a:gd fmla="*/ 9 h 106" name="T19"/>
              <a:gd fmla="*/ 112 w 122" name="T20"/>
              <a:gd fmla="*/ 9 h 106" name="T21"/>
              <a:gd fmla="*/ 107 w 122" name="T22"/>
              <a:gd fmla="*/ 9 h 106" name="T23"/>
              <a:gd fmla="*/ 107 w 122" name="T24"/>
              <a:gd fmla="*/ 10 h 106" name="T25"/>
              <a:gd fmla="*/ 107 w 122" name="T26"/>
              <a:gd fmla="*/ 11 h 106" name="T27"/>
              <a:gd fmla="*/ 107 w 122" name="T28"/>
              <a:gd fmla="*/ 96 h 106" name="T29"/>
              <a:gd fmla="*/ 92 w 122" name="T30"/>
              <a:gd fmla="*/ 24 h 106" name="T31"/>
              <a:gd fmla="*/ 94 w 122" name="T32"/>
              <a:gd fmla="*/ 30 h 106" name="T33"/>
              <a:gd fmla="*/ 25 w 122" name="T34"/>
              <a:gd fmla="*/ 51 h 106" name="T35"/>
              <a:gd fmla="*/ 92 w 122" name="T36"/>
              <a:gd fmla="*/ 24 h 106" name="T37"/>
              <a:gd fmla="*/ 34 w 122" name="T38"/>
              <a:gd fmla="*/ 75 h 106" name="T39"/>
              <a:gd fmla="*/ 32 w 122" name="T40"/>
              <a:gd fmla="*/ 83 h 106" name="T41"/>
              <a:gd fmla="*/ 58 w 122" name="T42"/>
              <a:gd fmla="*/ 93 h 106" name="T43"/>
              <a:gd fmla="*/ 62 w 122" name="T44"/>
              <a:gd fmla="*/ 93 h 106" name="T45"/>
              <a:gd fmla="*/ 64 w 122" name="T46"/>
              <a:gd fmla="*/ 91 h 106" name="T47"/>
              <a:gd fmla="*/ 66 w 122" name="T48"/>
              <a:gd fmla="*/ 86 h 106" name="T49"/>
              <a:gd fmla="*/ 74 w 122" name="T50"/>
              <a:gd fmla="*/ 90 h 106" name="T51"/>
              <a:gd fmla="*/ 73 w 122" name="T52"/>
              <a:gd fmla="*/ 94 h 106" name="T53"/>
              <a:gd fmla="*/ 66 w 122" name="T54"/>
              <a:gd fmla="*/ 102 h 106" name="T55"/>
              <a:gd fmla="*/ 55 w 122" name="T56"/>
              <a:gd fmla="*/ 102 h 106" name="T57"/>
              <a:gd fmla="*/ 32 w 122" name="T58"/>
              <a:gd fmla="*/ 94 h 106" name="T59"/>
              <a:gd fmla="*/ 23 w 122" name="T60"/>
              <a:gd fmla="*/ 76 h 106" name="T61"/>
              <a:gd fmla="*/ 14 w 122" name="T62"/>
              <a:gd fmla="*/ 68 h 106" name="T63"/>
              <a:gd fmla="*/ 2 w 122" name="T64"/>
              <a:gd fmla="*/ 65 h 106" name="T65"/>
              <a:gd fmla="*/ 0 w 122" name="T66"/>
              <a:gd fmla="*/ 60 h 106" name="T67"/>
              <a:gd fmla="*/ 2 w 122" name="T68"/>
              <a:gd fmla="*/ 41 h 106" name="T69"/>
              <a:gd fmla="*/ 8 w 122" name="T70"/>
              <a:gd fmla="*/ 38 h 106" name="T71"/>
              <a:gd fmla="*/ 98 w 122" name="T72"/>
              <a:gd fmla="*/ 8 h 106" name="T73"/>
              <a:gd fmla="*/ 101 w 122" name="T74"/>
              <a:gd fmla="*/ 2 h 106" name="T75"/>
              <a:gd fmla="*/ 112 w 122" name="T76"/>
              <a:gd fmla="*/ 0 h 106" name="T77"/>
              <a:gd fmla="*/ 120 w 122" name="T78"/>
              <a:gd fmla="*/ 3 h 106" name="T79"/>
              <a:gd fmla="*/ 122 w 122" name="T80"/>
              <a:gd fmla="*/ 96 h 106" name="T81"/>
              <a:gd fmla="*/ 119 w 122" name="T82"/>
              <a:gd fmla="*/ 104 h 106" name="T83"/>
              <a:gd fmla="*/ 112 w 122" name="T84"/>
              <a:gd fmla="*/ 106 h 106" name="T85"/>
              <a:gd fmla="*/ 101 w 122" name="T86"/>
              <a:gd fmla="*/ 103 h 106" name="T87"/>
              <a:gd fmla="*/ 74 w 122" name="T88"/>
              <a:gd fmla="*/ 90 h 106" name="T89"/>
              <a:gd fmla="*/ 101 w 122" name="T90"/>
              <a:gd fmla="*/ 2 h 106" name="T91"/>
              <a:gd fmla="*/ 101 w 122" name="T92"/>
              <a:gd fmla="*/ 2 h 106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105" w="122">
                <a:moveTo>
                  <a:pt x="101" y="89"/>
                </a:moveTo>
                <a:cubicBezTo>
                  <a:pt x="101" y="17"/>
                  <a:pt x="101" y="17"/>
                  <a:pt x="101" y="17"/>
                </a:cubicBezTo>
                <a:cubicBezTo>
                  <a:pt x="17" y="47"/>
                  <a:pt x="17" y="47"/>
                  <a:pt x="17" y="47"/>
                </a:cubicBezTo>
                <a:cubicBezTo>
                  <a:pt x="16" y="48"/>
                  <a:pt x="16" y="48"/>
                  <a:pt x="15" y="48"/>
                </a:cubicBezTo>
                <a:cubicBezTo>
                  <a:pt x="9" y="48"/>
                  <a:pt x="9" y="48"/>
                  <a:pt x="9" y="48"/>
                </a:cubicBezTo>
                <a:cubicBezTo>
                  <a:pt x="9" y="58"/>
                  <a:pt x="9" y="58"/>
                  <a:pt x="9" y="58"/>
                </a:cubicBezTo>
                <a:cubicBezTo>
                  <a:pt x="15" y="58"/>
                  <a:pt x="15" y="58"/>
                  <a:pt x="15" y="58"/>
                </a:cubicBezTo>
                <a:cubicBezTo>
                  <a:pt x="16" y="58"/>
                  <a:pt x="16" y="58"/>
                  <a:pt x="17" y="59"/>
                </a:cubicBezTo>
                <a:cubicBezTo>
                  <a:pt x="45" y="69"/>
                  <a:pt x="73" y="79"/>
                  <a:pt x="101" y="89"/>
                </a:cubicBezTo>
                <a:close/>
                <a:moveTo>
                  <a:pt x="107" y="96"/>
                </a:moveTo>
                <a:cubicBezTo>
                  <a:pt x="107" y="96"/>
                  <a:pt x="107" y="96"/>
                  <a:pt x="107" y="96"/>
                </a:cubicBezTo>
                <a:cubicBezTo>
                  <a:pt x="107" y="96"/>
                  <a:pt x="107" y="96"/>
                  <a:pt x="107" y="97"/>
                </a:cubicBezTo>
                <a:cubicBezTo>
                  <a:pt x="107" y="97"/>
                  <a:pt x="108" y="97"/>
                  <a:pt x="108" y="97"/>
                </a:cubicBezTo>
                <a:cubicBezTo>
                  <a:pt x="112" y="97"/>
                  <a:pt x="112" y="97"/>
                  <a:pt x="112" y="97"/>
                </a:cubicBezTo>
                <a:cubicBezTo>
                  <a:pt x="112" y="97"/>
                  <a:pt x="112" y="97"/>
                  <a:pt x="112" y="97"/>
                </a:cubicBezTo>
                <a:cubicBezTo>
                  <a:pt x="112" y="97"/>
                  <a:pt x="112" y="97"/>
                  <a:pt x="112" y="97"/>
                </a:cubicBezTo>
                <a:cubicBezTo>
                  <a:pt x="113" y="97"/>
                  <a:pt x="113" y="97"/>
                  <a:pt x="113" y="97"/>
                </a:cubicBezTo>
                <a:cubicBezTo>
                  <a:pt x="113" y="96"/>
                  <a:pt x="113" y="96"/>
                  <a:pt x="113" y="96"/>
                </a:cubicBezTo>
                <a:cubicBezTo>
                  <a:pt x="113" y="10"/>
                  <a:pt x="113" y="10"/>
                  <a:pt x="113" y="10"/>
                </a:cubicBezTo>
                <a:cubicBezTo>
                  <a:pt x="113" y="10"/>
                  <a:pt x="113" y="10"/>
                  <a:pt x="113" y="9"/>
                </a:cubicBezTo>
                <a:cubicBezTo>
                  <a:pt x="113" y="9"/>
                  <a:pt x="113" y="9"/>
                  <a:pt x="113" y="9"/>
                </a:cubicBezTo>
                <a:cubicBezTo>
                  <a:pt x="112" y="9"/>
                  <a:pt x="112" y="9"/>
                  <a:pt x="112" y="9"/>
                </a:cubicBezTo>
                <a:cubicBezTo>
                  <a:pt x="108" y="9"/>
                  <a:pt x="108" y="9"/>
                  <a:pt x="108" y="9"/>
                </a:cubicBezTo>
                <a:cubicBezTo>
                  <a:pt x="108" y="9"/>
                  <a:pt x="108" y="9"/>
                  <a:pt x="107" y="9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10"/>
                  <a:pt x="107" y="10"/>
                  <a:pt x="107" y="10"/>
                </a:cubicBezTo>
                <a:cubicBezTo>
                  <a:pt x="107" y="11"/>
                  <a:pt x="107" y="11"/>
                  <a:pt x="107" y="11"/>
                </a:cubicBezTo>
                <a:cubicBezTo>
                  <a:pt x="107" y="11"/>
                  <a:pt x="107" y="11"/>
                  <a:pt x="107" y="11"/>
                </a:cubicBezTo>
                <a:cubicBezTo>
                  <a:pt x="107" y="11"/>
                  <a:pt x="107" y="11"/>
                  <a:pt x="107" y="11"/>
                </a:cubicBezTo>
                <a:cubicBezTo>
                  <a:pt x="107" y="39"/>
                  <a:pt x="107" y="68"/>
                  <a:pt x="107" y="96"/>
                </a:cubicBezTo>
                <a:close/>
                <a:moveTo>
                  <a:pt x="92" y="24"/>
                </a:moveTo>
                <a:cubicBezTo>
                  <a:pt x="92" y="24"/>
                  <a:pt x="92" y="24"/>
                  <a:pt x="92" y="24"/>
                </a:cubicBezTo>
                <a:cubicBezTo>
                  <a:pt x="94" y="24"/>
                  <a:pt x="95" y="24"/>
                  <a:pt x="96" y="26"/>
                </a:cubicBezTo>
                <a:cubicBezTo>
                  <a:pt x="96" y="27"/>
                  <a:pt x="96" y="29"/>
                  <a:pt x="94" y="30"/>
                </a:cubicBezTo>
                <a:cubicBezTo>
                  <a:pt x="29" y="53"/>
                  <a:pt x="29" y="53"/>
                  <a:pt x="29" y="53"/>
                </a:cubicBezTo>
                <a:cubicBezTo>
                  <a:pt x="28" y="54"/>
                  <a:pt x="26" y="53"/>
                  <a:pt x="25" y="51"/>
                </a:cubicBezTo>
                <a:cubicBezTo>
                  <a:pt x="25" y="50"/>
                  <a:pt x="26" y="48"/>
                  <a:pt x="27" y="48"/>
                </a:cubicBezTo>
                <a:cubicBezTo>
                  <a:pt x="92" y="24"/>
                  <a:pt x="92" y="24"/>
                  <a:pt x="92" y="24"/>
                </a:cubicBezTo>
                <a:close/>
                <a:moveTo>
                  <a:pt x="34" y="75"/>
                </a:moveTo>
                <a:cubicBezTo>
                  <a:pt x="34" y="75"/>
                  <a:pt x="34" y="75"/>
                  <a:pt x="34" y="75"/>
                </a:cubicBezTo>
                <a:cubicBezTo>
                  <a:pt x="32" y="79"/>
                  <a:pt x="32" y="79"/>
                  <a:pt x="32" y="79"/>
                </a:cubicBezTo>
                <a:cubicBezTo>
                  <a:pt x="32" y="80"/>
                  <a:pt x="32" y="81"/>
                  <a:pt x="32" y="83"/>
                </a:cubicBezTo>
                <a:cubicBezTo>
                  <a:pt x="33" y="84"/>
                  <a:pt x="34" y="84"/>
                  <a:pt x="35" y="85"/>
                </a:cubicBezTo>
                <a:cubicBezTo>
                  <a:pt x="58" y="93"/>
                  <a:pt x="58" y="93"/>
                  <a:pt x="58" y="93"/>
                </a:cubicBezTo>
                <a:cubicBezTo>
                  <a:pt x="58" y="93"/>
                  <a:pt x="59" y="93"/>
                  <a:pt x="59" y="93"/>
                </a:cubicBezTo>
                <a:cubicBezTo>
                  <a:pt x="60" y="94"/>
                  <a:pt x="61" y="94"/>
                  <a:pt x="62" y="93"/>
                </a:cubicBezTo>
                <a:cubicBezTo>
                  <a:pt x="62" y="93"/>
                  <a:pt x="62" y="93"/>
                  <a:pt x="62" y="93"/>
                </a:cubicBezTo>
                <a:cubicBezTo>
                  <a:pt x="63" y="93"/>
                  <a:pt x="64" y="92"/>
                  <a:pt x="64" y="91"/>
                </a:cubicBezTo>
                <a:cubicBezTo>
                  <a:pt x="64" y="91"/>
                  <a:pt x="64" y="91"/>
                  <a:pt x="64" y="90"/>
                </a:cubicBezTo>
                <a:cubicBezTo>
                  <a:pt x="66" y="86"/>
                  <a:pt x="66" y="86"/>
                  <a:pt x="66" y="86"/>
                </a:cubicBezTo>
                <a:cubicBezTo>
                  <a:pt x="34" y="75"/>
                  <a:pt x="34" y="75"/>
                  <a:pt x="34" y="75"/>
                </a:cubicBezTo>
                <a:close/>
                <a:moveTo>
                  <a:pt x="74" y="90"/>
                </a:moveTo>
                <a:cubicBezTo>
                  <a:pt x="74" y="90"/>
                  <a:pt x="74" y="90"/>
                  <a:pt x="74" y="90"/>
                </a:cubicBezTo>
                <a:cubicBezTo>
                  <a:pt x="73" y="94"/>
                  <a:pt x="73" y="94"/>
                  <a:pt x="73" y="94"/>
                </a:cubicBezTo>
                <a:cubicBezTo>
                  <a:pt x="73" y="94"/>
                  <a:pt x="73" y="94"/>
                  <a:pt x="73" y="94"/>
                </a:cubicBezTo>
                <a:cubicBezTo>
                  <a:pt x="72" y="98"/>
                  <a:pt x="69" y="100"/>
                  <a:pt x="66" y="102"/>
                </a:cubicBezTo>
                <a:cubicBezTo>
                  <a:pt x="66" y="102"/>
                  <a:pt x="66" y="102"/>
                  <a:pt x="66" y="102"/>
                </a:cubicBezTo>
                <a:cubicBezTo>
                  <a:pt x="63" y="103"/>
                  <a:pt x="59" y="103"/>
                  <a:pt x="55" y="102"/>
                </a:cubicBezTo>
                <a:cubicBezTo>
                  <a:pt x="55" y="102"/>
                  <a:pt x="55" y="102"/>
                  <a:pt x="55" y="102"/>
                </a:cubicBezTo>
                <a:cubicBezTo>
                  <a:pt x="32" y="94"/>
                  <a:pt x="32" y="94"/>
                  <a:pt x="32" y="94"/>
                </a:cubicBezTo>
                <a:cubicBezTo>
                  <a:pt x="28" y="92"/>
                  <a:pt x="25" y="90"/>
                  <a:pt x="24" y="86"/>
                </a:cubicBezTo>
                <a:cubicBezTo>
                  <a:pt x="22" y="83"/>
                  <a:pt x="22" y="80"/>
                  <a:pt x="23" y="76"/>
                </a:cubicBezTo>
                <a:cubicBezTo>
                  <a:pt x="25" y="72"/>
                  <a:pt x="25" y="72"/>
                  <a:pt x="25" y="72"/>
                </a:cubicBezTo>
                <a:cubicBezTo>
                  <a:pt x="14" y="68"/>
                  <a:pt x="14" y="68"/>
                  <a:pt x="14" y="68"/>
                </a:cubicBezTo>
                <a:cubicBezTo>
                  <a:pt x="8" y="68"/>
                  <a:pt x="8" y="68"/>
                  <a:pt x="8" y="68"/>
                </a:cubicBezTo>
                <a:cubicBezTo>
                  <a:pt x="6" y="68"/>
                  <a:pt x="4" y="67"/>
                  <a:pt x="2" y="65"/>
                </a:cubicBezTo>
                <a:cubicBezTo>
                  <a:pt x="2" y="65"/>
                  <a:pt x="2" y="65"/>
                  <a:pt x="2" y="65"/>
                </a:cubicBezTo>
                <a:cubicBezTo>
                  <a:pt x="1" y="64"/>
                  <a:pt x="0" y="62"/>
                  <a:pt x="0" y="60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44"/>
                  <a:pt x="1" y="42"/>
                  <a:pt x="2" y="41"/>
                </a:cubicBezTo>
                <a:cubicBezTo>
                  <a:pt x="3" y="40"/>
                  <a:pt x="3" y="40"/>
                  <a:pt x="3" y="40"/>
                </a:cubicBezTo>
                <a:cubicBezTo>
                  <a:pt x="4" y="39"/>
                  <a:pt x="6" y="38"/>
                  <a:pt x="8" y="38"/>
                </a:cubicBezTo>
                <a:cubicBezTo>
                  <a:pt x="14" y="38"/>
                  <a:pt x="14" y="38"/>
                  <a:pt x="14" y="38"/>
                </a:cubicBezTo>
                <a:cubicBezTo>
                  <a:pt x="98" y="8"/>
                  <a:pt x="98" y="8"/>
                  <a:pt x="98" y="8"/>
                </a:cubicBezTo>
                <a:cubicBezTo>
                  <a:pt x="98" y="6"/>
                  <a:pt x="99" y="4"/>
                  <a:pt x="101" y="3"/>
                </a:cubicBezTo>
                <a:cubicBezTo>
                  <a:pt x="101" y="2"/>
                  <a:pt x="101" y="2"/>
                  <a:pt x="101" y="2"/>
                </a:cubicBezTo>
                <a:cubicBezTo>
                  <a:pt x="103" y="1"/>
                  <a:pt x="105" y="0"/>
                  <a:pt x="108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5" y="0"/>
                  <a:pt x="117" y="1"/>
                  <a:pt x="119" y="3"/>
                </a:cubicBezTo>
                <a:cubicBezTo>
                  <a:pt x="120" y="3"/>
                  <a:pt x="120" y="3"/>
                  <a:pt x="120" y="3"/>
                </a:cubicBezTo>
                <a:cubicBezTo>
                  <a:pt x="121" y="5"/>
                  <a:pt x="122" y="7"/>
                  <a:pt x="122" y="10"/>
                </a:cubicBezTo>
                <a:cubicBezTo>
                  <a:pt x="122" y="96"/>
                  <a:pt x="122" y="96"/>
                  <a:pt x="122" y="96"/>
                </a:cubicBezTo>
                <a:cubicBezTo>
                  <a:pt x="122" y="99"/>
                  <a:pt x="121" y="101"/>
                  <a:pt x="119" y="103"/>
                </a:cubicBezTo>
                <a:cubicBezTo>
                  <a:pt x="119" y="104"/>
                  <a:pt x="119" y="104"/>
                  <a:pt x="119" y="104"/>
                </a:cubicBezTo>
                <a:cubicBezTo>
                  <a:pt x="117" y="105"/>
                  <a:pt x="114" y="106"/>
                  <a:pt x="112" y="106"/>
                </a:cubicBezTo>
                <a:cubicBezTo>
                  <a:pt x="112" y="106"/>
                  <a:pt x="112" y="106"/>
                  <a:pt x="112" y="106"/>
                </a:cubicBezTo>
                <a:cubicBezTo>
                  <a:pt x="108" y="106"/>
                  <a:pt x="108" y="106"/>
                  <a:pt x="108" y="106"/>
                </a:cubicBezTo>
                <a:cubicBezTo>
                  <a:pt x="105" y="106"/>
                  <a:pt x="103" y="105"/>
                  <a:pt x="101" y="103"/>
                </a:cubicBezTo>
                <a:cubicBezTo>
                  <a:pt x="99" y="102"/>
                  <a:pt x="98" y="100"/>
                  <a:pt x="98" y="98"/>
                </a:cubicBezTo>
                <a:cubicBezTo>
                  <a:pt x="74" y="90"/>
                  <a:pt x="74" y="90"/>
                  <a:pt x="74" y="90"/>
                </a:cubicBezTo>
                <a:close/>
                <a:moveTo>
                  <a:pt x="101" y="2"/>
                </a:moveTo>
                <a:cubicBezTo>
                  <a:pt x="101" y="2"/>
                  <a:pt x="101" y="2"/>
                  <a:pt x="101" y="2"/>
                </a:cubicBezTo>
                <a:cubicBezTo>
                  <a:pt x="103" y="1"/>
                  <a:pt x="106" y="1"/>
                  <a:pt x="107" y="3"/>
                </a:cubicBezTo>
                <a:cubicBezTo>
                  <a:pt x="101" y="2"/>
                  <a:pt x="101" y="2"/>
                  <a:pt x="101" y="2"/>
                </a:cubicBezTo>
                <a:close/>
              </a:path>
            </a:pathLst>
          </a:custGeom>
          <a:solidFill>
            <a:srgbClr val="095A96"/>
          </a:solidFill>
          <a:ln>
            <a:noFill/>
          </a:ln>
        </p:spPr>
        <p:txBody>
          <a:bodyPr/>
          <a:lstStyle/>
          <a:p>
            <a:endParaRPr altLang="en-US" lang="zh-CN"/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34268A58-9F72-4504-BC08-1AED452D7C91}"/>
              </a:ext>
            </a:extLst>
          </p:cNvPr>
          <p:cNvGrpSpPr/>
          <p:nvPr/>
        </p:nvGrpSpPr>
        <p:grpSpPr>
          <a:xfrm>
            <a:off x="4735832" y="4151522"/>
            <a:ext cx="396251" cy="380358"/>
            <a:chOff x="3571529" y="3078151"/>
            <a:chExt cx="284980" cy="273550"/>
          </a:xfrm>
          <a:solidFill>
            <a:srgbClr val="095A96"/>
          </a:solidFill>
        </p:grpSpPr>
        <p:sp>
          <p:nvSpPr>
            <p:cNvPr id="36" name="矩形-1">
              <a:extLst>
                <a:ext uri="{FF2B5EF4-FFF2-40B4-BE49-F238E27FC236}">
                  <a16:creationId xmlns:a16="http://schemas.microsoft.com/office/drawing/2014/main" id="{1EF496BD-1431-4055-9CB3-CCD045804D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71529" y="3078151"/>
              <a:ext cx="284980" cy="273550"/>
            </a:xfrm>
            <a:custGeom>
              <a:gdLst>
                <a:gd fmla="*/ 128 w 141" name="T0"/>
                <a:gd fmla="*/ 101 h 139" name="T1"/>
                <a:gd fmla="*/ 37 w 141" name="T2"/>
                <a:gd fmla="*/ 101 h 139" name="T3"/>
                <a:gd fmla="*/ 37 w 141" name="T4"/>
                <a:gd fmla="*/ 11 h 139" name="T5"/>
                <a:gd fmla="*/ 68 w 141" name="T6"/>
                <a:gd fmla="*/ 11 h 139" name="T7"/>
                <a:gd fmla="*/ 68 w 141" name="T8"/>
                <a:gd fmla="*/ 0 h 139" name="T9"/>
                <a:gd fmla="*/ 25 w 141" name="T10"/>
                <a:gd fmla="*/ 0 h 139" name="T11"/>
                <a:gd fmla="*/ 25 w 141" name="T12"/>
                <a:gd fmla="*/ 25 h 139" name="T13"/>
                <a:gd fmla="*/ 0 w 141" name="T14"/>
                <a:gd fmla="*/ 25 h 139" name="T15"/>
                <a:gd fmla="*/ 0 w 141" name="T16"/>
                <a:gd fmla="*/ 139 h 139" name="T17"/>
                <a:gd fmla="*/ 114 w 141" name="T18"/>
                <a:gd fmla="*/ 139 h 139" name="T19"/>
                <a:gd fmla="*/ 114 w 141" name="T20"/>
                <a:gd fmla="*/ 114 h 139" name="T21"/>
                <a:gd fmla="*/ 141 w 141" name="T22"/>
                <a:gd fmla="*/ 114 h 139" name="T23"/>
                <a:gd fmla="*/ 141 w 141" name="T24"/>
                <a:gd fmla="*/ 71 h 139" name="T25"/>
                <a:gd fmla="*/ 128 w 141" name="T26"/>
                <a:gd fmla="*/ 71 h 139" name="T27"/>
                <a:gd fmla="*/ 128 w 141" name="T28"/>
                <a:gd fmla="*/ 101 h 139" name="T29"/>
                <a:gd fmla="*/ 103 w 141" name="T30"/>
                <a:gd fmla="*/ 126 h 139" name="T31"/>
                <a:gd fmla="*/ 12 w 141" name="T32"/>
                <a:gd fmla="*/ 126 h 139" name="T33"/>
                <a:gd fmla="*/ 12 w 141" name="T34"/>
                <a:gd fmla="*/ 37 h 139" name="T35"/>
                <a:gd fmla="*/ 25 w 141" name="T36"/>
                <a:gd fmla="*/ 37 h 139" name="T37"/>
                <a:gd fmla="*/ 25 w 141" name="T38"/>
                <a:gd fmla="*/ 114 h 139" name="T39"/>
                <a:gd fmla="*/ 103 w 141" name="T40"/>
                <a:gd fmla="*/ 114 h 139" name="T41"/>
                <a:gd fmla="*/ 103 w 141" name="T42"/>
                <a:gd fmla="*/ 126 h 139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39" w="141">
                  <a:moveTo>
                    <a:pt x="128" y="101"/>
                  </a:moveTo>
                  <a:lnTo>
                    <a:pt x="37" y="101"/>
                  </a:lnTo>
                  <a:lnTo>
                    <a:pt x="37" y="11"/>
                  </a:lnTo>
                  <a:lnTo>
                    <a:pt x="68" y="11"/>
                  </a:lnTo>
                  <a:lnTo>
                    <a:pt x="68" y="0"/>
                  </a:lnTo>
                  <a:lnTo>
                    <a:pt x="25" y="0"/>
                  </a:lnTo>
                  <a:lnTo>
                    <a:pt x="25" y="25"/>
                  </a:lnTo>
                  <a:lnTo>
                    <a:pt x="0" y="25"/>
                  </a:lnTo>
                  <a:lnTo>
                    <a:pt x="0" y="139"/>
                  </a:lnTo>
                  <a:lnTo>
                    <a:pt x="114" y="139"/>
                  </a:lnTo>
                  <a:lnTo>
                    <a:pt x="114" y="114"/>
                  </a:lnTo>
                  <a:lnTo>
                    <a:pt x="141" y="114"/>
                  </a:lnTo>
                  <a:lnTo>
                    <a:pt x="141" y="71"/>
                  </a:lnTo>
                  <a:lnTo>
                    <a:pt x="128" y="71"/>
                  </a:lnTo>
                  <a:lnTo>
                    <a:pt x="128" y="101"/>
                  </a:lnTo>
                  <a:close/>
                  <a:moveTo>
                    <a:pt x="103" y="126"/>
                  </a:moveTo>
                  <a:lnTo>
                    <a:pt x="12" y="126"/>
                  </a:lnTo>
                  <a:lnTo>
                    <a:pt x="12" y="37"/>
                  </a:lnTo>
                  <a:lnTo>
                    <a:pt x="25" y="37"/>
                  </a:lnTo>
                  <a:lnTo>
                    <a:pt x="25" y="114"/>
                  </a:lnTo>
                  <a:lnTo>
                    <a:pt x="103" y="114"/>
                  </a:lnTo>
                  <a:lnTo>
                    <a:pt x="103" y="12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37" name="矩形-2">
              <a:extLst>
                <a:ext uri="{FF2B5EF4-FFF2-40B4-BE49-F238E27FC236}">
                  <a16:creationId xmlns:a16="http://schemas.microsoft.com/office/drawing/2014/main" id="{596BF238-E5FF-4AD3-AC96-61758A13DCAA}"/>
                </a:ext>
              </a:extLst>
            </p:cNvPr>
            <p:cNvSpPr/>
            <p:nvPr/>
          </p:nvSpPr>
          <p:spPr bwMode="auto">
            <a:xfrm>
              <a:off x="3729178" y="3078151"/>
              <a:ext cx="127331" cy="120047"/>
            </a:xfrm>
            <a:custGeom>
              <a:gdLst>
                <a:gd fmla="*/ 11 w 63" name="T0"/>
                <a:gd fmla="*/ 0 h 61" name="T1"/>
                <a:gd fmla="*/ 11 w 63" name="T2"/>
                <a:gd fmla="*/ 11 h 61" name="T3"/>
                <a:gd fmla="*/ 41 w 63" name="T4"/>
                <a:gd fmla="*/ 11 h 61" name="T5"/>
                <a:gd fmla="*/ 0 w 63" name="T6"/>
                <a:gd fmla="*/ 52 h 61" name="T7"/>
                <a:gd fmla="*/ 9 w 63" name="T8"/>
                <a:gd fmla="*/ 61 h 61" name="T9"/>
                <a:gd fmla="*/ 50 w 63" name="T10"/>
                <a:gd fmla="*/ 20 h 61" name="T11"/>
                <a:gd fmla="*/ 50 w 63" name="T12"/>
                <a:gd fmla="*/ 50 h 61" name="T13"/>
                <a:gd fmla="*/ 63 w 63" name="T14"/>
                <a:gd fmla="*/ 50 h 61" name="T15"/>
                <a:gd fmla="*/ 63 w 63" name="T16"/>
                <a:gd fmla="*/ 0 h 61" name="T17"/>
                <a:gd fmla="*/ 11 w 63" name="T18"/>
                <a:gd fmla="*/ 0 h 6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1" w="62">
                  <a:moveTo>
                    <a:pt x="11" y="0"/>
                  </a:moveTo>
                  <a:lnTo>
                    <a:pt x="11" y="11"/>
                  </a:lnTo>
                  <a:lnTo>
                    <a:pt x="41" y="11"/>
                  </a:lnTo>
                  <a:lnTo>
                    <a:pt x="0" y="52"/>
                  </a:lnTo>
                  <a:lnTo>
                    <a:pt x="9" y="61"/>
                  </a:lnTo>
                  <a:lnTo>
                    <a:pt x="50" y="20"/>
                  </a:lnTo>
                  <a:lnTo>
                    <a:pt x="50" y="50"/>
                  </a:lnTo>
                  <a:lnTo>
                    <a:pt x="63" y="50"/>
                  </a:lnTo>
                  <a:lnTo>
                    <a:pt x="63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F7194C2D-CE7F-40D6-826F-31A58A96293B}"/>
              </a:ext>
            </a:extLst>
          </p:cNvPr>
          <p:cNvGrpSpPr/>
          <p:nvPr/>
        </p:nvGrpSpPr>
        <p:grpSpPr>
          <a:xfrm>
            <a:off x="6021929" y="5177167"/>
            <a:ext cx="316312" cy="316312"/>
            <a:chOff x="4512337" y="3798031"/>
            <a:chExt cx="227489" cy="227489"/>
          </a:xfrm>
          <a:solidFill>
            <a:srgbClr val="00A2A8"/>
          </a:solidFill>
        </p:grpSpPr>
        <p:sp>
          <p:nvSpPr>
            <p:cNvPr id="39" name="矩形-1">
              <a:extLst>
                <a:ext uri="{FF2B5EF4-FFF2-40B4-BE49-F238E27FC236}">
                  <a16:creationId xmlns:a16="http://schemas.microsoft.com/office/drawing/2014/main" id="{9D598AEF-0C97-4FB7-B001-5AADEDBE76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9796" y="3925489"/>
              <a:ext cx="100030" cy="100031"/>
            </a:xfrm>
            <a:custGeom>
              <a:gdLst>
                <a:gd fmla="*/ 62 w 62" name="T0"/>
                <a:gd fmla="*/ 62 h 62" name="T1"/>
                <a:gd fmla="*/ 0 w 62" name="T2"/>
                <a:gd fmla="*/ 62 h 62" name="T3"/>
                <a:gd fmla="*/ 0 w 62" name="T4"/>
                <a:gd fmla="*/ 0 h 62" name="T5"/>
                <a:gd fmla="*/ 62 w 62" name="T6"/>
                <a:gd fmla="*/ 0 h 62" name="T7"/>
                <a:gd fmla="*/ 62 w 62" name="T8"/>
                <a:gd fmla="*/ 62 h 62" name="T9"/>
                <a:gd fmla="*/ 10 w 62" name="T10"/>
                <a:gd fmla="*/ 49 h 62" name="T11"/>
                <a:gd fmla="*/ 49 w 62" name="T12"/>
                <a:gd fmla="*/ 49 h 62" name="T13"/>
                <a:gd fmla="*/ 49 w 62" name="T14"/>
                <a:gd fmla="*/ 12 h 62" name="T15"/>
                <a:gd fmla="*/ 10 w 62" name="T16"/>
                <a:gd fmla="*/ 12 h 62" name="T17"/>
                <a:gd fmla="*/ 10 w 62" name="T18"/>
                <a:gd fmla="*/ 49 h 6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2" w="62">
                  <a:moveTo>
                    <a:pt x="62" y="62"/>
                  </a:moveTo>
                  <a:lnTo>
                    <a:pt x="0" y="62"/>
                  </a:lnTo>
                  <a:lnTo>
                    <a:pt x="0" y="0"/>
                  </a:lnTo>
                  <a:lnTo>
                    <a:pt x="62" y="0"/>
                  </a:lnTo>
                  <a:lnTo>
                    <a:pt x="62" y="62"/>
                  </a:lnTo>
                  <a:close/>
                  <a:moveTo>
                    <a:pt x="10" y="49"/>
                  </a:moveTo>
                  <a:lnTo>
                    <a:pt x="49" y="49"/>
                  </a:lnTo>
                  <a:lnTo>
                    <a:pt x="49" y="12"/>
                  </a:lnTo>
                  <a:lnTo>
                    <a:pt x="10" y="12"/>
                  </a:lnTo>
                  <a:lnTo>
                    <a:pt x="10" y="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40" name="矩形-2">
              <a:extLst>
                <a:ext uri="{FF2B5EF4-FFF2-40B4-BE49-F238E27FC236}">
                  <a16:creationId xmlns:a16="http://schemas.microsoft.com/office/drawing/2014/main" id="{A879C146-65D9-48C0-A0B5-E79B459CB4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12337" y="3925489"/>
              <a:ext cx="101644" cy="100031"/>
            </a:xfrm>
            <a:custGeom>
              <a:gdLst>
                <a:gd fmla="*/ 63 w 63" name="T0"/>
                <a:gd fmla="*/ 62 h 62" name="T1"/>
                <a:gd fmla="*/ 0 w 63" name="T2"/>
                <a:gd fmla="*/ 62 h 62" name="T3"/>
                <a:gd fmla="*/ 0 w 63" name="T4"/>
                <a:gd fmla="*/ 0 h 62" name="T5"/>
                <a:gd fmla="*/ 63 w 63" name="T6"/>
                <a:gd fmla="*/ 0 h 62" name="T7"/>
                <a:gd fmla="*/ 63 w 63" name="T8"/>
                <a:gd fmla="*/ 62 h 62" name="T9"/>
                <a:gd fmla="*/ 13 w 63" name="T10"/>
                <a:gd fmla="*/ 49 h 62" name="T11"/>
                <a:gd fmla="*/ 50 w 63" name="T12"/>
                <a:gd fmla="*/ 49 h 62" name="T13"/>
                <a:gd fmla="*/ 50 w 63" name="T14"/>
                <a:gd fmla="*/ 12 h 62" name="T15"/>
                <a:gd fmla="*/ 13 w 63" name="T16"/>
                <a:gd fmla="*/ 12 h 62" name="T17"/>
                <a:gd fmla="*/ 13 w 63" name="T18"/>
                <a:gd fmla="*/ 49 h 6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2" w="62">
                  <a:moveTo>
                    <a:pt x="63" y="62"/>
                  </a:moveTo>
                  <a:lnTo>
                    <a:pt x="0" y="62"/>
                  </a:lnTo>
                  <a:lnTo>
                    <a:pt x="0" y="0"/>
                  </a:lnTo>
                  <a:lnTo>
                    <a:pt x="63" y="0"/>
                  </a:lnTo>
                  <a:lnTo>
                    <a:pt x="63" y="62"/>
                  </a:lnTo>
                  <a:close/>
                  <a:moveTo>
                    <a:pt x="13" y="49"/>
                  </a:moveTo>
                  <a:lnTo>
                    <a:pt x="50" y="49"/>
                  </a:lnTo>
                  <a:lnTo>
                    <a:pt x="50" y="12"/>
                  </a:lnTo>
                  <a:lnTo>
                    <a:pt x="13" y="12"/>
                  </a:lnTo>
                  <a:lnTo>
                    <a:pt x="13" y="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41" name="矩形-3">
              <a:extLst>
                <a:ext uri="{FF2B5EF4-FFF2-40B4-BE49-F238E27FC236}">
                  <a16:creationId xmlns:a16="http://schemas.microsoft.com/office/drawing/2014/main" id="{86FF7D87-C66B-4B98-BDA1-6BD446739B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9796" y="3798031"/>
              <a:ext cx="100030" cy="101644"/>
            </a:xfrm>
            <a:custGeom>
              <a:gdLst>
                <a:gd fmla="*/ 62 w 62" name="T0"/>
                <a:gd fmla="*/ 63 h 63" name="T1"/>
                <a:gd fmla="*/ 0 w 62" name="T2"/>
                <a:gd fmla="*/ 63 h 63" name="T3"/>
                <a:gd fmla="*/ 0 w 62" name="T4"/>
                <a:gd fmla="*/ 0 h 63" name="T5"/>
                <a:gd fmla="*/ 62 w 62" name="T6"/>
                <a:gd fmla="*/ 0 h 63" name="T7"/>
                <a:gd fmla="*/ 62 w 62" name="T8"/>
                <a:gd fmla="*/ 63 h 63" name="T9"/>
                <a:gd fmla="*/ 10 w 62" name="T10"/>
                <a:gd fmla="*/ 52 h 63" name="T11"/>
                <a:gd fmla="*/ 49 w 62" name="T12"/>
                <a:gd fmla="*/ 52 h 63" name="T13"/>
                <a:gd fmla="*/ 49 w 62" name="T14"/>
                <a:gd fmla="*/ 13 h 63" name="T15"/>
                <a:gd fmla="*/ 10 w 62" name="T16"/>
                <a:gd fmla="*/ 13 h 63" name="T17"/>
                <a:gd fmla="*/ 10 w 62" name="T18"/>
                <a:gd fmla="*/ 52 h 6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2" w="62">
                  <a:moveTo>
                    <a:pt x="62" y="63"/>
                  </a:moveTo>
                  <a:lnTo>
                    <a:pt x="0" y="63"/>
                  </a:lnTo>
                  <a:lnTo>
                    <a:pt x="0" y="0"/>
                  </a:lnTo>
                  <a:lnTo>
                    <a:pt x="62" y="0"/>
                  </a:lnTo>
                  <a:lnTo>
                    <a:pt x="62" y="63"/>
                  </a:lnTo>
                  <a:close/>
                  <a:moveTo>
                    <a:pt x="10" y="52"/>
                  </a:moveTo>
                  <a:lnTo>
                    <a:pt x="49" y="52"/>
                  </a:lnTo>
                  <a:lnTo>
                    <a:pt x="49" y="13"/>
                  </a:lnTo>
                  <a:lnTo>
                    <a:pt x="10" y="13"/>
                  </a:lnTo>
                  <a:lnTo>
                    <a:pt x="10" y="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42" name="矩形-4">
              <a:extLst>
                <a:ext uri="{FF2B5EF4-FFF2-40B4-BE49-F238E27FC236}">
                  <a16:creationId xmlns:a16="http://schemas.microsoft.com/office/drawing/2014/main" id="{DC56CAB2-2DFF-4273-BAED-1C82E5C4C3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12337" y="3798031"/>
              <a:ext cx="101644" cy="101644"/>
            </a:xfrm>
            <a:custGeom>
              <a:gdLst>
                <a:gd fmla="*/ 63 w 63" name="T0"/>
                <a:gd fmla="*/ 63 h 63" name="T1"/>
                <a:gd fmla="*/ 0 w 63" name="T2"/>
                <a:gd fmla="*/ 63 h 63" name="T3"/>
                <a:gd fmla="*/ 0 w 63" name="T4"/>
                <a:gd fmla="*/ 0 h 63" name="T5"/>
                <a:gd fmla="*/ 63 w 63" name="T6"/>
                <a:gd fmla="*/ 0 h 63" name="T7"/>
                <a:gd fmla="*/ 63 w 63" name="T8"/>
                <a:gd fmla="*/ 63 h 63" name="T9"/>
                <a:gd fmla="*/ 13 w 63" name="T10"/>
                <a:gd fmla="*/ 52 h 63" name="T11"/>
                <a:gd fmla="*/ 50 w 63" name="T12"/>
                <a:gd fmla="*/ 52 h 63" name="T13"/>
                <a:gd fmla="*/ 50 w 63" name="T14"/>
                <a:gd fmla="*/ 13 h 63" name="T15"/>
                <a:gd fmla="*/ 13 w 63" name="T16"/>
                <a:gd fmla="*/ 13 h 63" name="T17"/>
                <a:gd fmla="*/ 13 w 63" name="T18"/>
                <a:gd fmla="*/ 52 h 6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2" w="62">
                  <a:moveTo>
                    <a:pt x="63" y="63"/>
                  </a:moveTo>
                  <a:lnTo>
                    <a:pt x="0" y="63"/>
                  </a:lnTo>
                  <a:lnTo>
                    <a:pt x="0" y="0"/>
                  </a:lnTo>
                  <a:lnTo>
                    <a:pt x="63" y="0"/>
                  </a:lnTo>
                  <a:lnTo>
                    <a:pt x="63" y="63"/>
                  </a:lnTo>
                  <a:close/>
                  <a:moveTo>
                    <a:pt x="13" y="52"/>
                  </a:moveTo>
                  <a:lnTo>
                    <a:pt x="50" y="52"/>
                  </a:lnTo>
                  <a:lnTo>
                    <a:pt x="50" y="13"/>
                  </a:lnTo>
                  <a:lnTo>
                    <a:pt x="13" y="13"/>
                  </a:lnTo>
                  <a:lnTo>
                    <a:pt x="13" y="5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8D73FDF6-EA7D-4A8C-A4CF-3DD88EFCE5FA}"/>
              </a:ext>
            </a:extLst>
          </p:cNvPr>
          <p:cNvGrpSpPr/>
          <p:nvPr/>
        </p:nvGrpSpPr>
        <p:grpSpPr>
          <a:xfrm>
            <a:off x="7529612" y="2026001"/>
            <a:ext cx="542250" cy="542250"/>
            <a:chOff x="7529612" y="1564132"/>
            <a:chExt cx="542250" cy="542250"/>
          </a:xfrm>
        </p:grpSpPr>
        <p:sp>
          <p:nvSpPr>
            <p:cNvPr id="44" name="椭圆 43">
              <a:extLst>
                <a:ext uri="{FF2B5EF4-FFF2-40B4-BE49-F238E27FC236}">
                  <a16:creationId xmlns:a16="http://schemas.microsoft.com/office/drawing/2014/main" id="{0E1ADA22-B5E4-4BDF-B3FF-0719FDB48963}"/>
                </a:ext>
              </a:extLst>
            </p:cNvPr>
            <p:cNvSpPr/>
            <p:nvPr/>
          </p:nvSpPr>
          <p:spPr>
            <a:xfrm>
              <a:off x="7529612" y="1564132"/>
              <a:ext cx="542250" cy="542250"/>
            </a:xfrm>
            <a:prstGeom prst="ellipse">
              <a:avLst/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TextBox 26">
              <a:extLst>
                <a:ext uri="{FF2B5EF4-FFF2-40B4-BE49-F238E27FC236}">
                  <a16:creationId xmlns:a16="http://schemas.microsoft.com/office/drawing/2014/main" id="{F8A6155C-FEF9-458F-9FF9-3417D276F696}"/>
                </a:ext>
              </a:extLst>
            </p:cNvPr>
            <p:cNvSpPr txBox="1"/>
            <p:nvPr/>
          </p:nvSpPr>
          <p:spPr>
            <a:xfrm>
              <a:off x="7548904" y="1604425"/>
              <a:ext cx="498792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02</a:t>
              </a:r>
            </a:p>
          </p:txBody>
        </p:sp>
      </p:grp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10F40F6E-3CEC-478D-BCAE-B60BAA861D71}"/>
              </a:ext>
            </a:extLst>
          </p:cNvPr>
          <p:cNvCxnSpPr/>
          <p:nvPr/>
        </p:nvCxnSpPr>
        <p:spPr>
          <a:xfrm>
            <a:off x="7117680" y="2297125"/>
            <a:ext cx="419630" cy="0"/>
          </a:xfrm>
          <a:prstGeom prst="line">
            <a:avLst/>
          </a:prstGeom>
          <a:ln>
            <a:solidFill>
              <a:srgbClr val="095A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C4CE199D-5C46-4B4B-B5DD-316C1FA3A637}"/>
              </a:ext>
            </a:extLst>
          </p:cNvPr>
          <p:cNvGrpSpPr/>
          <p:nvPr/>
        </p:nvGrpSpPr>
        <p:grpSpPr>
          <a:xfrm>
            <a:off x="7798342" y="3719948"/>
            <a:ext cx="542250" cy="542250"/>
            <a:chOff x="7798342" y="3258079"/>
            <a:chExt cx="542250" cy="542250"/>
          </a:xfrm>
        </p:grpSpPr>
        <p:sp>
          <p:nvSpPr>
            <p:cNvPr id="48" name="椭圆 47">
              <a:extLst>
                <a:ext uri="{FF2B5EF4-FFF2-40B4-BE49-F238E27FC236}">
                  <a16:creationId xmlns:a16="http://schemas.microsoft.com/office/drawing/2014/main" id="{8538DACE-9797-40C7-8525-8166F28C08B6}"/>
                </a:ext>
              </a:extLst>
            </p:cNvPr>
            <p:cNvSpPr/>
            <p:nvPr/>
          </p:nvSpPr>
          <p:spPr>
            <a:xfrm>
              <a:off x="7798342" y="3258079"/>
              <a:ext cx="542250" cy="54225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87B4049B-57D5-40E3-8D2B-0DB58FF76567}"/>
                </a:ext>
              </a:extLst>
            </p:cNvPr>
            <p:cNvSpPr txBox="1"/>
            <p:nvPr/>
          </p:nvSpPr>
          <p:spPr>
            <a:xfrm>
              <a:off x="7812827" y="3298372"/>
              <a:ext cx="508317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03</a:t>
              </a: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FDD3BF66-24DC-4E88-B4BA-8F05B86007EE}"/>
              </a:ext>
            </a:extLst>
          </p:cNvPr>
          <p:cNvGrpSpPr/>
          <p:nvPr/>
        </p:nvGrpSpPr>
        <p:grpSpPr>
          <a:xfrm>
            <a:off x="7170522" y="5491848"/>
            <a:ext cx="542250" cy="542250"/>
            <a:chOff x="7170522" y="5029979"/>
            <a:chExt cx="542250" cy="542250"/>
          </a:xfrm>
        </p:grpSpPr>
        <p:sp>
          <p:nvSpPr>
            <p:cNvPr id="51" name="椭圆 50">
              <a:extLst>
                <a:ext uri="{FF2B5EF4-FFF2-40B4-BE49-F238E27FC236}">
                  <a16:creationId xmlns:a16="http://schemas.microsoft.com/office/drawing/2014/main" id="{A4DE1883-9A3A-455E-988E-000BF05B6E35}"/>
                </a:ext>
              </a:extLst>
            </p:cNvPr>
            <p:cNvSpPr/>
            <p:nvPr/>
          </p:nvSpPr>
          <p:spPr>
            <a:xfrm>
              <a:off x="7170522" y="5029979"/>
              <a:ext cx="542250" cy="542250"/>
            </a:xfrm>
            <a:prstGeom prst="ellipse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TextBox 34">
              <a:extLst>
                <a:ext uri="{FF2B5EF4-FFF2-40B4-BE49-F238E27FC236}">
                  <a16:creationId xmlns:a16="http://schemas.microsoft.com/office/drawing/2014/main" id="{F0D1C41C-9298-455E-A521-92C7145B6298}"/>
                </a:ext>
              </a:extLst>
            </p:cNvPr>
            <p:cNvSpPr txBox="1"/>
            <p:nvPr/>
          </p:nvSpPr>
          <p:spPr>
            <a:xfrm>
              <a:off x="7184204" y="5070272"/>
              <a:ext cx="509905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05</a:t>
              </a:r>
            </a:p>
          </p:txBody>
        </p:sp>
      </p:grp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75C040F5-49CE-4199-9D0A-19A69EE9D794}"/>
              </a:ext>
            </a:extLst>
          </p:cNvPr>
          <p:cNvCxnSpPr/>
          <p:nvPr/>
        </p:nvCxnSpPr>
        <p:spPr>
          <a:xfrm>
            <a:off x="6758590" y="5762973"/>
            <a:ext cx="419630" cy="0"/>
          </a:xfrm>
          <a:prstGeom prst="line">
            <a:avLst/>
          </a:prstGeom>
          <a:ln>
            <a:solidFill>
              <a:srgbClr val="00A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3EE69CA4-3F21-4F27-ACA0-95C368692D37}"/>
              </a:ext>
            </a:extLst>
          </p:cNvPr>
          <p:cNvGrpSpPr/>
          <p:nvPr/>
        </p:nvGrpSpPr>
        <p:grpSpPr>
          <a:xfrm>
            <a:off x="3110283" y="3951852"/>
            <a:ext cx="542250" cy="542250"/>
            <a:chOff x="3110283" y="3489983"/>
            <a:chExt cx="542250" cy="542250"/>
          </a:xfrm>
        </p:grpSpPr>
        <p:sp>
          <p:nvSpPr>
            <p:cNvPr id="55" name="椭圆 54">
              <a:extLst>
                <a:ext uri="{FF2B5EF4-FFF2-40B4-BE49-F238E27FC236}">
                  <a16:creationId xmlns:a16="http://schemas.microsoft.com/office/drawing/2014/main" id="{C2E49FA8-1115-409C-ABF2-C09AFB7636EE}"/>
                </a:ext>
              </a:extLst>
            </p:cNvPr>
            <p:cNvSpPr/>
            <p:nvPr/>
          </p:nvSpPr>
          <p:spPr>
            <a:xfrm flipH="1">
              <a:off x="3110283" y="3489983"/>
              <a:ext cx="542250" cy="542250"/>
            </a:xfrm>
            <a:prstGeom prst="ellipse">
              <a:avLst/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TextBox 38">
              <a:extLst>
                <a:ext uri="{FF2B5EF4-FFF2-40B4-BE49-F238E27FC236}">
                  <a16:creationId xmlns:a16="http://schemas.microsoft.com/office/drawing/2014/main" id="{D7CAE8D0-FBFC-4493-8008-549E226EEC46}"/>
                </a:ext>
              </a:extLst>
            </p:cNvPr>
            <p:cNvSpPr txBox="1"/>
            <p:nvPr/>
          </p:nvSpPr>
          <p:spPr>
            <a:xfrm flipH="1">
              <a:off x="3134448" y="3530276"/>
              <a:ext cx="498792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04</a:t>
              </a:r>
            </a:p>
          </p:txBody>
        </p:sp>
      </p:grpSp>
      <p:cxnSp>
        <p:nvCxnSpPr>
          <p:cNvPr id="57" name="直接连接符 56">
            <a:extLst>
              <a:ext uri="{FF2B5EF4-FFF2-40B4-BE49-F238E27FC236}">
                <a16:creationId xmlns:a16="http://schemas.microsoft.com/office/drawing/2014/main" id="{F13A32A5-130E-4C96-9DAA-13FB929630C0}"/>
              </a:ext>
            </a:extLst>
          </p:cNvPr>
          <p:cNvCxnSpPr/>
          <p:nvPr/>
        </p:nvCxnSpPr>
        <p:spPr>
          <a:xfrm flipH="1">
            <a:off x="3646672" y="4222976"/>
            <a:ext cx="419630" cy="0"/>
          </a:xfrm>
          <a:prstGeom prst="line">
            <a:avLst/>
          </a:prstGeom>
          <a:ln>
            <a:solidFill>
              <a:srgbClr val="095A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组合 57">
            <a:extLst>
              <a:ext uri="{FF2B5EF4-FFF2-40B4-BE49-F238E27FC236}">
                <a16:creationId xmlns:a16="http://schemas.microsoft.com/office/drawing/2014/main" id="{5E08B307-7A56-4638-A69A-FA352CC334C5}"/>
              </a:ext>
            </a:extLst>
          </p:cNvPr>
          <p:cNvGrpSpPr/>
          <p:nvPr/>
        </p:nvGrpSpPr>
        <p:grpSpPr>
          <a:xfrm>
            <a:off x="3790478" y="2379022"/>
            <a:ext cx="542250" cy="542250"/>
            <a:chOff x="3790478" y="1917153"/>
            <a:chExt cx="542250" cy="542250"/>
          </a:xfrm>
        </p:grpSpPr>
        <p:sp>
          <p:nvSpPr>
            <p:cNvPr id="59" name="椭圆 58">
              <a:extLst>
                <a:ext uri="{FF2B5EF4-FFF2-40B4-BE49-F238E27FC236}">
                  <a16:creationId xmlns:a16="http://schemas.microsoft.com/office/drawing/2014/main" id="{1FEE677F-9A53-460B-99FA-618BC843E31E}"/>
                </a:ext>
              </a:extLst>
            </p:cNvPr>
            <p:cNvSpPr/>
            <p:nvPr/>
          </p:nvSpPr>
          <p:spPr>
            <a:xfrm flipH="1">
              <a:off x="3790478" y="1917153"/>
              <a:ext cx="542250" cy="542250"/>
            </a:xfrm>
            <a:prstGeom prst="ellipse">
              <a:avLst/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TextBox 42">
              <a:extLst>
                <a:ext uri="{FF2B5EF4-FFF2-40B4-BE49-F238E27FC236}">
                  <a16:creationId xmlns:a16="http://schemas.microsoft.com/office/drawing/2014/main" id="{9FB77DD2-7FC1-42CA-B69D-A59A07A2A4E1}"/>
                </a:ext>
              </a:extLst>
            </p:cNvPr>
            <p:cNvSpPr txBox="1"/>
            <p:nvPr/>
          </p:nvSpPr>
          <p:spPr>
            <a:xfrm flipH="1">
              <a:off x="3832720" y="1957446"/>
              <a:ext cx="462280" cy="4572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0" panose="020b0806030902050204" pitchFamily="34" typeface="Impact"/>
                  <a:ea charset="-122" panose="020b0503020204020204" pitchFamily="34" typeface="微软雅黑"/>
                </a:rPr>
                <a:t>01</a:t>
              </a:r>
            </a:p>
          </p:txBody>
        </p:sp>
      </p:grp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31805CE3-9FE5-45FB-9544-06FD5F609932}"/>
              </a:ext>
            </a:extLst>
          </p:cNvPr>
          <p:cNvCxnSpPr/>
          <p:nvPr/>
        </p:nvCxnSpPr>
        <p:spPr>
          <a:xfrm flipH="1">
            <a:off x="4316204" y="2635632"/>
            <a:ext cx="419630" cy="0"/>
          </a:xfrm>
          <a:prstGeom prst="line">
            <a:avLst/>
          </a:prstGeom>
          <a:ln>
            <a:solidFill>
              <a:srgbClr val="00A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45">
            <a:extLst>
              <a:ext uri="{FF2B5EF4-FFF2-40B4-BE49-F238E27FC236}">
                <a16:creationId xmlns:a16="http://schemas.microsoft.com/office/drawing/2014/main" id="{A97089C3-8F51-42E9-8733-F1D910333370}"/>
              </a:ext>
            </a:extLst>
          </p:cNvPr>
          <p:cNvSpPr txBox="1"/>
          <p:nvPr/>
        </p:nvSpPr>
        <p:spPr>
          <a:xfrm>
            <a:off x="726453" y="2465481"/>
            <a:ext cx="2926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希望企业能提供更好的服务</a:t>
            </a:r>
          </a:p>
        </p:txBody>
      </p:sp>
      <p:sp>
        <p:nvSpPr>
          <p:cNvPr id="63" name="TextBox 47">
            <a:extLst>
              <a:ext uri="{FF2B5EF4-FFF2-40B4-BE49-F238E27FC236}">
                <a16:creationId xmlns:a16="http://schemas.microsoft.com/office/drawing/2014/main" id="{A24AB784-2F54-4A18-A57F-301732D1EC09}"/>
              </a:ext>
            </a:extLst>
          </p:cNvPr>
          <p:cNvSpPr txBox="1"/>
          <p:nvPr/>
        </p:nvSpPr>
        <p:spPr>
          <a:xfrm>
            <a:off x="978640" y="4050316"/>
            <a:ext cx="2011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对企业还抱有希望</a:t>
            </a:r>
          </a:p>
        </p:txBody>
      </p:sp>
      <p:sp>
        <p:nvSpPr>
          <p:cNvPr id="64" name="TextBox 49">
            <a:extLst>
              <a:ext uri="{FF2B5EF4-FFF2-40B4-BE49-F238E27FC236}">
                <a16:creationId xmlns:a16="http://schemas.microsoft.com/office/drawing/2014/main" id="{A10A97F8-9E04-4414-B2E1-E85D6E5A95F0}"/>
              </a:ext>
            </a:extLst>
          </p:cNvPr>
          <p:cNvSpPr txBox="1"/>
          <p:nvPr/>
        </p:nvSpPr>
        <p:spPr>
          <a:xfrm>
            <a:off x="8220332" y="2103731"/>
            <a:ext cx="2011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>
            <a:defPPr>
              <a:defRPr lang="zh-CN"/>
            </a:defPPr>
            <a:lvl1pPr algn="r">
              <a:defRPr b="1" sz="1200">
                <a:solidFill>
                  <a:srgbClr val="00A2A8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 sz="1800">
                <a:solidFill>
                  <a:schemeClr val="tx1">
                    <a:lumMod val="50000"/>
                    <a:lumOff val="50000"/>
                  </a:schemeClr>
                </a:solidFill>
              </a:rPr>
              <a:t>对企业充满了信任</a:t>
            </a:r>
          </a:p>
        </p:txBody>
      </p:sp>
      <p:sp>
        <p:nvSpPr>
          <p:cNvPr id="65" name="TextBox 51">
            <a:extLst>
              <a:ext uri="{FF2B5EF4-FFF2-40B4-BE49-F238E27FC236}">
                <a16:creationId xmlns:a16="http://schemas.microsoft.com/office/drawing/2014/main" id="{B3816DB8-8451-499A-9B79-4D71A5CB6573}"/>
              </a:ext>
            </a:extLst>
          </p:cNvPr>
          <p:cNvSpPr txBox="1"/>
          <p:nvPr/>
        </p:nvSpPr>
        <p:spPr>
          <a:xfrm>
            <a:off x="8431519" y="3806407"/>
            <a:ext cx="2240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kern="100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可以看到忠诚的客户</a:t>
            </a:r>
          </a:p>
        </p:txBody>
      </p:sp>
      <p:sp>
        <p:nvSpPr>
          <p:cNvPr id="66" name="TextBox 53">
            <a:extLst>
              <a:ext uri="{FF2B5EF4-FFF2-40B4-BE49-F238E27FC236}">
                <a16:creationId xmlns:a16="http://schemas.microsoft.com/office/drawing/2014/main" id="{4AA5959F-600F-4845-A82B-BB256528A998}"/>
              </a:ext>
            </a:extLst>
          </p:cNvPr>
          <p:cNvSpPr txBox="1"/>
          <p:nvPr/>
        </p:nvSpPr>
        <p:spPr>
          <a:xfrm>
            <a:off x="7768807" y="5555250"/>
            <a:ext cx="15544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kern="100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cs charset="0" panose="02020603050405020304" pitchFamily="18" typeface="Times New Roman"/>
              </a:rPr>
              <a:t>可以发现商机</a:t>
            </a:r>
          </a:p>
        </p:txBody>
      </p:sp>
      <p:sp>
        <p:nvSpPr>
          <p:cNvPr id="67" name="矩形 66">
            <a:extLst>
              <a:ext uri="{FF2B5EF4-FFF2-40B4-BE49-F238E27FC236}">
                <a16:creationId xmlns:a16="http://schemas.microsoft.com/office/drawing/2014/main" id="{19B6A1B3-B352-4AAF-A913-4057D4C9A88A}"/>
              </a:ext>
            </a:extLst>
          </p:cNvPr>
          <p:cNvSpPr/>
          <p:nvPr/>
        </p:nvSpPr>
        <p:spPr>
          <a:xfrm>
            <a:off x="1225646" y="1014367"/>
            <a:ext cx="3055488" cy="544068"/>
          </a:xfrm>
          <a:prstGeom prst="rect">
            <a:avLst/>
          </a:prstGeom>
          <a:noFill/>
        </p:spPr>
        <p:txBody>
          <a:bodyPr anchor="ctr" bIns="34290" lIns="68580" rIns="68580" tIns="3429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Ø"/>
            </a:pPr>
            <a:r>
              <a:rPr altLang="en-US" b="1" lang="zh-CN" sz="2400">
                <a:solidFill>
                  <a:srgbClr val="095A9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客户问题的意义</a:t>
            </a:r>
          </a:p>
        </p:txBody>
      </p:sp>
      <p:sp>
        <p:nvSpPr>
          <p:cNvPr id="68" name="文本框 67">
            <a:extLst>
              <a:ext uri="{FF2B5EF4-FFF2-40B4-BE49-F238E27FC236}">
                <a16:creationId xmlns:a16="http://schemas.microsoft.com/office/drawing/2014/main" id="{B6D0A14F-7107-44E0-B572-D97F1CC7679D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69749644"/>
      </p:ext>
    </p:extLst>
  </p:cSld>
  <p:clrMapOvr>
    <a:masterClrMapping/>
  </p:clrMapOvr>
  <mc:AlternateContent>
    <mc:Choice Requires="p14">
      <p:transition advTm="9000" p14:dur="1300" spd="slow">
        <p14:pan dir="u"/>
      </p:transition>
    </mc:Choice>
    <mc:Fallback>
      <p:transition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100000" fill="hold" grpId="0" id="9" nodeType="after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3" nodeType="withEffect" presetClass="entr" presetID="2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25" nodeType="with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1" id="30" nodeType="afterEffect" presetClass="emph" presetID="8" presetSubtype="0" repeatCount="200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6000" fill="hold" id="31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32" nodeType="withEffect" presetClass="emph" presetID="8" presetSubtype="0" repeatCount="200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6000" fill="hold" id="33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34" nodeType="withEffect" presetClass="emph" presetID="8" presetSubtype="0" repeatCount="200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6000" fill="hold" id="35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36" nodeType="withEffect" presetClass="emph" presetID="8" presetSubtype="0" repeatCount="200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6000" fill="hold" id="37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38" nodeType="withEffect" presetClass="emph" presetID="8" presetSubtype="0" repeatCount="200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6000" fill="hold" id="39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3" nodeType="withEffect" presetClass="entr" presetID="2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5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16" presetSubtype="2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8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41" presetSubtype="0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5" tmFilter="0,0; .5, 1; 1, 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2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1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16" presetSubtype="21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4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41" presetSubtype="0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1" tmFilter="0,0; .5, 1; 1, 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10" presetSubtype="0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5" nodeType="withEffect" presetClass="entr" presetID="22" presetSubtype="8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8" nodeType="withEffect" presetClass="entr" presetID="16" presetSubtype="21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8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41" presetSubtype="0">
                                  <p:stCondLst>
                                    <p:cond delay="6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 tmFilter="0,0; .5, 1; 1, 1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8" nodeType="withEffect" presetClass="entr" presetID="10" presetSubtype="0">
                                  <p:stCondLst>
                                    <p:cond delay="715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1" nodeType="withEffect" presetClass="entr" presetID="22" presetSubtype="2">
                                  <p:stCondLst>
                                    <p:cond delay="775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93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94" nodeType="withEffect" presetClass="entr" presetID="16" presetSubtype="21">
                                  <p:stCondLst>
                                    <p:cond delay="825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96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7" nodeType="withEffect" presetClass="entr" presetID="41" presetSubtype="0">
                                  <p:stCondLst>
                                    <p:cond delay="8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2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03" tmFilter="0,0; .5, 1; 1, 1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4" nodeType="withEffect" presetClass="entr" presetID="10" presetSubtype="0">
                                  <p:stCondLst>
                                    <p:cond delay="9650"/>
                                  </p:stCondLst>
                                  <p:childTnLst>
                                    <p:set>
                                      <p:cBhvr>
                                        <p:cTn dur="1" fill="hold" id="10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7" nodeType="withEffect" presetClass="entr" presetID="22" presetSubtype="8">
                                  <p:stCondLst>
                                    <p:cond delay="10250"/>
                                  </p:stCondLst>
                                  <p:childTnLst>
                                    <p:set>
                                      <p:cBhvr>
                                        <p:cTn dur="1" fill="hold" id="10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9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0" nodeType="withEffect" presetClass="entr" presetID="16" presetSubtype="21">
                                  <p:stCondLst>
                                    <p:cond delay="10750"/>
                                  </p:stCondLst>
                                  <p:childTnLst>
                                    <p:set>
                                      <p:cBhvr>
                                        <p:cTn dur="1" fill="hold" id="1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12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3" nodeType="withEffect" presetClass="entr" presetID="41" presetSubtype="0">
                                  <p:stCondLst>
                                    <p:cond delay="1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5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6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7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8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9" tmFilter="0,0; .5, 1; 1, 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0"/>
      <p:bldP grpId="1" spid="20"/>
      <p:bldP grpId="0" spid="22"/>
      <p:bldP grpId="1" spid="22"/>
      <p:bldP grpId="0" spid="23"/>
      <p:bldP grpId="1" spid="23"/>
      <p:bldP grpId="0" spid="24"/>
      <p:bldP grpId="1" spid="24"/>
      <p:bldP grpId="0" spid="31"/>
      <p:bldP grpId="1" spid="31"/>
      <p:bldP grpId="0" spid="32"/>
      <p:bldP grpId="0" spid="33"/>
      <p:bldP grpId="0" spid="34"/>
      <p:bldP grpId="0" spid="62"/>
      <p:bldP grpId="0" spid="63"/>
      <p:bldP grpId="0" spid="64"/>
      <p:bldP grpId="0" spid="65"/>
      <p:bldP grpId="0" spid="66"/>
      <p:bldP grpId="0" spid="67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0A87AD47-4CEF-421B-A690-2B95DDE56BB8}"/>
              </a:ext>
            </a:extLst>
          </p:cNvPr>
          <p:cNvSpPr/>
          <p:nvPr/>
        </p:nvSpPr>
        <p:spPr>
          <a:xfrm>
            <a:off x="3887134" y="959497"/>
            <a:ext cx="4417732" cy="544068"/>
          </a:xfrm>
          <a:prstGeom prst="rect">
            <a:avLst/>
          </a:prstGeom>
          <a:noFill/>
        </p:spPr>
        <p:txBody>
          <a:bodyPr anchor="ctr" bIns="34290" lIns="68580" rIns="68580" tIns="34290" wrap="square">
            <a:spAutoFit/>
          </a:bodyPr>
          <a:lstStyle/>
          <a:p>
            <a:pPr algn="ctr" indent="-342900" marL="342900">
              <a:lnSpc>
                <a:spcPct val="130000"/>
              </a:lnSpc>
              <a:buFont charset="2" panose="05000000000000000000" pitchFamily="2" typeface="Wingdings"/>
              <a:buChar char="Ø"/>
            </a:pPr>
            <a:r>
              <a:rPr altLang="en-US" b="1" lang="zh-CN" sz="2400">
                <a:solidFill>
                  <a:srgbClr val="095A9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处理问题十禁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981E96F4-9146-475D-8716-8964E39BA9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19146" y="1796652"/>
            <a:ext cx="3603007" cy="422862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C87825B-80C9-4FAA-8B67-6496C5339176}"/>
              </a:ext>
            </a:extLst>
          </p:cNvPr>
          <p:cNvGrpSpPr/>
          <p:nvPr/>
        </p:nvGrpSpPr>
        <p:grpSpPr>
          <a:xfrm>
            <a:off x="5383801" y="2302844"/>
            <a:ext cx="2388599" cy="435242"/>
            <a:chOff x="5383801" y="2302844"/>
            <a:chExt cx="2388599" cy="435242"/>
          </a:xfrm>
        </p:grpSpPr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DD2D5BDD-92E5-4B7B-98F7-5DD0A8BA85C9}"/>
                </a:ext>
              </a:extLst>
            </p:cNvPr>
            <p:cNvSpPr/>
            <p:nvPr/>
          </p:nvSpPr>
          <p:spPr>
            <a:xfrm>
              <a:off x="5449710" y="2368754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95A96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不可能</a:t>
              </a:r>
            </a:p>
          </p:txBody>
        </p:sp>
        <p:sp>
          <p:nvSpPr>
            <p:cNvPr id="13" name="平行四边形 12">
              <a:extLst>
                <a:ext uri="{FF2B5EF4-FFF2-40B4-BE49-F238E27FC236}">
                  <a16:creationId xmlns:a16="http://schemas.microsoft.com/office/drawing/2014/main" id="{6A8BD397-8126-489F-B725-23E0EAA85034}"/>
                </a:ext>
              </a:extLst>
            </p:cNvPr>
            <p:cNvSpPr/>
            <p:nvPr/>
          </p:nvSpPr>
          <p:spPr>
            <a:xfrm>
              <a:off x="5383801" y="2302844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9DCAD636-1B6B-4CBD-9C46-CAC0EAF01CE3}"/>
              </a:ext>
            </a:extLst>
          </p:cNvPr>
          <p:cNvGrpSpPr/>
          <p:nvPr/>
        </p:nvGrpSpPr>
        <p:grpSpPr>
          <a:xfrm>
            <a:off x="5383801" y="2943505"/>
            <a:ext cx="2388599" cy="435242"/>
            <a:chOff x="5383801" y="2943505"/>
            <a:chExt cx="2388599" cy="435242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2B94B668-7184-4213-B575-C2E4F503674C}"/>
                </a:ext>
              </a:extLst>
            </p:cNvPr>
            <p:cNvSpPr/>
            <p:nvPr/>
          </p:nvSpPr>
          <p:spPr>
            <a:xfrm>
              <a:off x="5449710" y="3009415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0A2A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不知道</a:t>
              </a:r>
            </a:p>
          </p:txBody>
        </p:sp>
        <p:sp>
          <p:nvSpPr>
            <p:cNvPr id="16" name="平行四边形 15">
              <a:extLst>
                <a:ext uri="{FF2B5EF4-FFF2-40B4-BE49-F238E27FC236}">
                  <a16:creationId xmlns:a16="http://schemas.microsoft.com/office/drawing/2014/main" id="{DD3DA8BA-F5F1-4653-94B0-45D56A6D208C}"/>
                </a:ext>
              </a:extLst>
            </p:cNvPr>
            <p:cNvSpPr/>
            <p:nvPr/>
          </p:nvSpPr>
          <p:spPr>
            <a:xfrm>
              <a:off x="5383801" y="2943505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172A3FA5-6F68-40E8-9790-85508DB6BA50}"/>
              </a:ext>
            </a:extLst>
          </p:cNvPr>
          <p:cNvGrpSpPr/>
          <p:nvPr/>
        </p:nvGrpSpPr>
        <p:grpSpPr>
          <a:xfrm>
            <a:off x="5383801" y="3584166"/>
            <a:ext cx="2388599" cy="435242"/>
            <a:chOff x="5383801" y="3584166"/>
            <a:chExt cx="2388599" cy="435242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6F14BF0F-E621-40D9-A266-37109C7194C2}"/>
                </a:ext>
              </a:extLst>
            </p:cNvPr>
            <p:cNvSpPr/>
            <p:nvPr/>
          </p:nvSpPr>
          <p:spPr>
            <a:xfrm>
              <a:off x="5449710" y="3650076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95A96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不清楚</a:t>
              </a:r>
            </a:p>
          </p:txBody>
        </p:sp>
        <p:sp>
          <p:nvSpPr>
            <p:cNvPr id="19" name="平行四边形 18">
              <a:extLst>
                <a:ext uri="{FF2B5EF4-FFF2-40B4-BE49-F238E27FC236}">
                  <a16:creationId xmlns:a16="http://schemas.microsoft.com/office/drawing/2014/main" id="{8CB8B650-670B-4DDD-A5F3-D6FF704EF875}"/>
                </a:ext>
              </a:extLst>
            </p:cNvPr>
            <p:cNvSpPr/>
            <p:nvPr/>
          </p:nvSpPr>
          <p:spPr>
            <a:xfrm>
              <a:off x="5383801" y="3584166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FAE31ABE-FAAB-4C3E-BE0F-28DE57070D2B}"/>
              </a:ext>
            </a:extLst>
          </p:cNvPr>
          <p:cNvGrpSpPr/>
          <p:nvPr/>
        </p:nvGrpSpPr>
        <p:grpSpPr>
          <a:xfrm>
            <a:off x="5383801" y="4224827"/>
            <a:ext cx="2388599" cy="435242"/>
            <a:chOff x="5383801" y="4224827"/>
            <a:chExt cx="2388599" cy="435242"/>
          </a:xfrm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DBB025A4-2E7F-41C6-BC62-2E9E1A3447DA}"/>
                </a:ext>
              </a:extLst>
            </p:cNvPr>
            <p:cNvSpPr/>
            <p:nvPr/>
          </p:nvSpPr>
          <p:spPr>
            <a:xfrm>
              <a:off x="5449710" y="4290737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0A2A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我以为</a:t>
              </a:r>
            </a:p>
          </p:txBody>
        </p:sp>
        <p:sp>
          <p:nvSpPr>
            <p:cNvPr id="23" name="平行四边形 22">
              <a:extLst>
                <a:ext uri="{FF2B5EF4-FFF2-40B4-BE49-F238E27FC236}">
                  <a16:creationId xmlns:a16="http://schemas.microsoft.com/office/drawing/2014/main" id="{B65C4DAF-5EEF-4BB8-AE18-85BA10AEA48F}"/>
                </a:ext>
              </a:extLst>
            </p:cNvPr>
            <p:cNvSpPr/>
            <p:nvPr/>
          </p:nvSpPr>
          <p:spPr>
            <a:xfrm>
              <a:off x="5383801" y="4224827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8905C500-2AC6-413C-BA1E-5AC536771477}"/>
              </a:ext>
            </a:extLst>
          </p:cNvPr>
          <p:cNvGrpSpPr/>
          <p:nvPr/>
        </p:nvGrpSpPr>
        <p:grpSpPr>
          <a:xfrm>
            <a:off x="5383801" y="4865488"/>
            <a:ext cx="2388599" cy="435242"/>
            <a:chOff x="5383801" y="4865488"/>
            <a:chExt cx="2388599" cy="435242"/>
          </a:xfrm>
        </p:grpSpPr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64DC160A-1DD5-4714-83A5-33803EA6E531}"/>
                </a:ext>
              </a:extLst>
            </p:cNvPr>
            <p:cNvSpPr/>
            <p:nvPr/>
          </p:nvSpPr>
          <p:spPr>
            <a:xfrm>
              <a:off x="5449710" y="4931398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95A96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你不就是要钱吗</a:t>
              </a:r>
            </a:p>
          </p:txBody>
        </p:sp>
        <p:sp>
          <p:nvSpPr>
            <p:cNvPr id="32" name="平行四边形 31">
              <a:extLst>
                <a:ext uri="{FF2B5EF4-FFF2-40B4-BE49-F238E27FC236}">
                  <a16:creationId xmlns:a16="http://schemas.microsoft.com/office/drawing/2014/main" id="{2F24726E-0F04-463C-97F2-EF22A4AC9E76}"/>
                </a:ext>
              </a:extLst>
            </p:cNvPr>
            <p:cNvSpPr/>
            <p:nvPr/>
          </p:nvSpPr>
          <p:spPr>
            <a:xfrm>
              <a:off x="5383801" y="4865488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5BA1E844-2DC6-4681-89B2-D24B57EBAF22}"/>
              </a:ext>
            </a:extLst>
          </p:cNvPr>
          <p:cNvGrpSpPr/>
          <p:nvPr/>
        </p:nvGrpSpPr>
        <p:grpSpPr>
          <a:xfrm>
            <a:off x="8304866" y="2302844"/>
            <a:ext cx="2388599" cy="435242"/>
            <a:chOff x="8304866" y="2302844"/>
            <a:chExt cx="2388599" cy="435242"/>
          </a:xfrm>
        </p:grpSpPr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7E6E8316-0C9D-4FB3-89BC-E24028AC8F5D}"/>
                </a:ext>
              </a:extLst>
            </p:cNvPr>
            <p:cNvSpPr/>
            <p:nvPr/>
          </p:nvSpPr>
          <p:spPr>
            <a:xfrm>
              <a:off x="8370774" y="2368754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0A2A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不可以</a:t>
              </a:r>
            </a:p>
          </p:txBody>
        </p:sp>
        <p:sp>
          <p:nvSpPr>
            <p:cNvPr id="35" name="平行四边形 34">
              <a:extLst>
                <a:ext uri="{FF2B5EF4-FFF2-40B4-BE49-F238E27FC236}">
                  <a16:creationId xmlns:a16="http://schemas.microsoft.com/office/drawing/2014/main" id="{1B5BFE30-EA17-433E-93FB-B67D09A90E81}"/>
                </a:ext>
              </a:extLst>
            </p:cNvPr>
            <p:cNvSpPr/>
            <p:nvPr/>
          </p:nvSpPr>
          <p:spPr>
            <a:xfrm>
              <a:off x="8304866" y="2302844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846D1F70-2347-44D2-8C64-91B134562FB4}"/>
              </a:ext>
            </a:extLst>
          </p:cNvPr>
          <p:cNvGrpSpPr/>
          <p:nvPr/>
        </p:nvGrpSpPr>
        <p:grpSpPr>
          <a:xfrm>
            <a:off x="8304866" y="2943505"/>
            <a:ext cx="2388599" cy="435242"/>
            <a:chOff x="8304866" y="2943505"/>
            <a:chExt cx="2388599" cy="435242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FC594230-C133-4ABF-A90C-C4125567119A}"/>
                </a:ext>
              </a:extLst>
            </p:cNvPr>
            <p:cNvSpPr/>
            <p:nvPr/>
          </p:nvSpPr>
          <p:spPr>
            <a:xfrm>
              <a:off x="8370774" y="3009415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95A96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我不会</a:t>
              </a:r>
            </a:p>
          </p:txBody>
        </p:sp>
        <p:sp>
          <p:nvSpPr>
            <p:cNvPr id="38" name="平行四边形 37">
              <a:extLst>
                <a:ext uri="{FF2B5EF4-FFF2-40B4-BE49-F238E27FC236}">
                  <a16:creationId xmlns:a16="http://schemas.microsoft.com/office/drawing/2014/main" id="{DF3CF708-A33C-424A-AC7B-DDE3D9EA9535}"/>
                </a:ext>
              </a:extLst>
            </p:cNvPr>
            <p:cNvSpPr/>
            <p:nvPr/>
          </p:nvSpPr>
          <p:spPr>
            <a:xfrm>
              <a:off x="8304866" y="2943505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grpSp>
        <p:nvGrpSpPr>
          <p:cNvPr id="39" name="组合 38">
            <a:extLst>
              <a:ext uri="{FF2B5EF4-FFF2-40B4-BE49-F238E27FC236}">
                <a16:creationId xmlns:a16="http://schemas.microsoft.com/office/drawing/2014/main" id="{FE446409-E46F-4710-B85C-90839E416DD4}"/>
              </a:ext>
            </a:extLst>
          </p:cNvPr>
          <p:cNvGrpSpPr/>
          <p:nvPr/>
        </p:nvGrpSpPr>
        <p:grpSpPr>
          <a:xfrm>
            <a:off x="8304866" y="3584166"/>
            <a:ext cx="2388599" cy="435242"/>
            <a:chOff x="8304866" y="3584166"/>
            <a:chExt cx="2388599" cy="435242"/>
          </a:xfrm>
        </p:grpSpPr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DEFB6F9A-38F7-4E29-826E-B43CDA13B840}"/>
                </a:ext>
              </a:extLst>
            </p:cNvPr>
            <p:cNvSpPr/>
            <p:nvPr/>
          </p:nvSpPr>
          <p:spPr>
            <a:xfrm>
              <a:off x="8370774" y="3650076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0A2A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随便你</a:t>
              </a:r>
            </a:p>
          </p:txBody>
        </p:sp>
        <p:sp>
          <p:nvSpPr>
            <p:cNvPr id="41" name="平行四边形 40">
              <a:extLst>
                <a:ext uri="{FF2B5EF4-FFF2-40B4-BE49-F238E27FC236}">
                  <a16:creationId xmlns:a16="http://schemas.microsoft.com/office/drawing/2014/main" id="{845FEC5B-EE8F-4049-A501-75E81FC14392}"/>
                </a:ext>
              </a:extLst>
            </p:cNvPr>
            <p:cNvSpPr/>
            <p:nvPr/>
          </p:nvSpPr>
          <p:spPr>
            <a:xfrm>
              <a:off x="8304866" y="3584166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29D60047-DFD1-429F-92CF-E4263FB95649}"/>
              </a:ext>
            </a:extLst>
          </p:cNvPr>
          <p:cNvGrpSpPr/>
          <p:nvPr/>
        </p:nvGrpSpPr>
        <p:grpSpPr>
          <a:xfrm>
            <a:off x="8304866" y="4224827"/>
            <a:ext cx="2388599" cy="435242"/>
            <a:chOff x="8304866" y="4224827"/>
            <a:chExt cx="2388599" cy="435242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94E42F1E-0D0E-49F8-A425-810EE9E539C5}"/>
                </a:ext>
              </a:extLst>
            </p:cNvPr>
            <p:cNvSpPr/>
            <p:nvPr/>
          </p:nvSpPr>
          <p:spPr>
            <a:xfrm>
              <a:off x="8370774" y="4290737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95A96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这是公司规定</a:t>
              </a:r>
            </a:p>
          </p:txBody>
        </p:sp>
        <p:sp>
          <p:nvSpPr>
            <p:cNvPr id="44" name="平行四边形 43">
              <a:extLst>
                <a:ext uri="{FF2B5EF4-FFF2-40B4-BE49-F238E27FC236}">
                  <a16:creationId xmlns:a16="http://schemas.microsoft.com/office/drawing/2014/main" id="{3BF4059D-7BD3-4AF5-B048-33209ED24562}"/>
                </a:ext>
              </a:extLst>
            </p:cNvPr>
            <p:cNvSpPr/>
            <p:nvPr/>
          </p:nvSpPr>
          <p:spPr>
            <a:xfrm>
              <a:off x="8304866" y="4224827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D3923B66-71DE-4534-B35F-50C2A97301D6}"/>
              </a:ext>
            </a:extLst>
          </p:cNvPr>
          <p:cNvGrpSpPr/>
          <p:nvPr/>
        </p:nvGrpSpPr>
        <p:grpSpPr>
          <a:xfrm>
            <a:off x="8304866" y="4865488"/>
            <a:ext cx="2388599" cy="435242"/>
            <a:chOff x="8304866" y="4865488"/>
            <a:chExt cx="2388599" cy="435242"/>
          </a:xfrm>
        </p:grpSpPr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16EE0C23-D40B-4E39-9E93-B4B05E3DCF09}"/>
                </a:ext>
              </a:extLst>
            </p:cNvPr>
            <p:cNvSpPr/>
            <p:nvPr/>
          </p:nvSpPr>
          <p:spPr>
            <a:xfrm>
              <a:off x="8370774" y="4931398"/>
              <a:ext cx="2322691" cy="365760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altLang="en-US" b="1" lang="zh-CN">
                  <a:solidFill>
                    <a:srgbClr val="00A2A8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你可以投诉我</a:t>
              </a:r>
            </a:p>
          </p:txBody>
        </p:sp>
        <p:sp>
          <p:nvSpPr>
            <p:cNvPr id="47" name="平行四边形 46">
              <a:extLst>
                <a:ext uri="{FF2B5EF4-FFF2-40B4-BE49-F238E27FC236}">
                  <a16:creationId xmlns:a16="http://schemas.microsoft.com/office/drawing/2014/main" id="{AB6DBE45-437A-44AB-B84B-AEB23089B553}"/>
                </a:ext>
              </a:extLst>
            </p:cNvPr>
            <p:cNvSpPr/>
            <p:nvPr/>
          </p:nvSpPr>
          <p:spPr>
            <a:xfrm>
              <a:off x="8304866" y="4865488"/>
              <a:ext cx="131816" cy="131819"/>
            </a:xfrm>
            <a:prstGeom prst="parallelogram">
              <a:avLst>
                <a:gd fmla="val 0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 defTabSz="685800"/>
              <a:endParaRPr altLang="en-US" lang="zh-CN" sz="2400"/>
            </a:p>
          </p:txBody>
        </p:sp>
      </p:grpSp>
      <p:sp>
        <p:nvSpPr>
          <p:cNvPr id="48" name="文本框 47">
            <a:extLst>
              <a:ext uri="{FF2B5EF4-FFF2-40B4-BE49-F238E27FC236}">
                <a16:creationId xmlns:a16="http://schemas.microsoft.com/office/drawing/2014/main" id="{73054FD1-7D4F-4774-918C-C3EB78904EA3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2327006558"/>
      </p:ext>
    </p:extLst>
  </p:cSld>
  <p:clrMapOvr>
    <a:masterClrMapping/>
  </p:clrMapOvr>
  <mc:AlternateContent>
    <mc:Choice Requires="p14">
      <p:transition advTm="9000" p14:dur="1300" spd="slow">
        <p14:pan dir="u"/>
      </p:transition>
    </mc:Choice>
    <mc:Fallback>
      <p:transition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42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0" nodeType="withEffect" presetClass="entr" presetID="42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42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42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2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42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0" nodeType="withEffect" presetClass="entr" presetID="42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2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42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8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9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42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62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6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F3A5CB8D-EAF5-42E4-9FCA-89CF09123896}"/>
              </a:ext>
            </a:extLst>
          </p:cNvPr>
          <p:cNvSpPr/>
          <p:nvPr/>
        </p:nvSpPr>
        <p:spPr>
          <a:xfrm>
            <a:off x="3887134" y="959497"/>
            <a:ext cx="4417732" cy="544068"/>
          </a:xfrm>
          <a:prstGeom prst="rect">
            <a:avLst/>
          </a:prstGeom>
          <a:noFill/>
        </p:spPr>
        <p:txBody>
          <a:bodyPr anchor="ctr" bIns="34290" lIns="68580" rIns="68580" tIns="34290" wrap="square">
            <a:spAutoFit/>
          </a:bodyPr>
          <a:lstStyle/>
          <a:p>
            <a:pPr algn="ctr" indent="-342900" marL="342900">
              <a:lnSpc>
                <a:spcPct val="130000"/>
              </a:lnSpc>
              <a:buFont charset="2" panose="05000000000000000000" pitchFamily="2" typeface="Wingdings"/>
              <a:buChar char="Ø"/>
            </a:pPr>
            <a:r>
              <a:rPr altLang="en-US" b="1" lang="zh-CN" sz="2400">
                <a:solidFill>
                  <a:srgbClr val="095A9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处理问题九忌</a:t>
            </a:r>
          </a:p>
        </p:txBody>
      </p:sp>
      <p:sp>
        <p:nvSpPr>
          <p:cNvPr id="10" name="弧形 9">
            <a:extLst>
              <a:ext uri="{FF2B5EF4-FFF2-40B4-BE49-F238E27FC236}">
                <a16:creationId xmlns:a16="http://schemas.microsoft.com/office/drawing/2014/main" id="{9E5507CD-9849-4886-8938-D94A64F96955}"/>
              </a:ext>
            </a:extLst>
          </p:cNvPr>
          <p:cNvSpPr/>
          <p:nvPr/>
        </p:nvSpPr>
        <p:spPr>
          <a:xfrm>
            <a:off x="4942640" y="1913123"/>
            <a:ext cx="3165514" cy="3167206"/>
          </a:xfrm>
          <a:prstGeom prst="arc">
            <a:avLst>
              <a:gd fmla="val 19133279" name="adj1"/>
              <a:gd fmla="val 2915559" name="adj2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7E778BAF-91E9-4E50-B64E-20D65A52DE81}"/>
              </a:ext>
            </a:extLst>
          </p:cNvPr>
          <p:cNvGrpSpPr/>
          <p:nvPr/>
        </p:nvGrpSpPr>
        <p:grpSpPr>
          <a:xfrm>
            <a:off x="4996491" y="2502310"/>
            <a:ext cx="2199018" cy="3205894"/>
            <a:chOff x="4996491" y="2502310"/>
            <a:chExt cx="2199018" cy="3205894"/>
          </a:xfrm>
        </p:grpSpPr>
        <p:sp>
          <p:nvSpPr>
            <p:cNvPr id="12" name="矩形-1">
              <a:extLst>
                <a:ext uri="{FF2B5EF4-FFF2-40B4-BE49-F238E27FC236}">
                  <a16:creationId xmlns:a16="http://schemas.microsoft.com/office/drawing/2014/main" id="{4B5261A6-4D07-43F7-AA1D-989A58A071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96491" y="2502310"/>
              <a:ext cx="2199018" cy="2649349"/>
            </a:xfrm>
            <a:custGeom>
              <a:gdLst>
                <a:gd fmla="*/ 282 w 565" name="T0"/>
                <a:gd fmla="*/ 0 h 681" name="T1"/>
                <a:gd fmla="*/ 0 w 565" name="T2"/>
                <a:gd fmla="*/ 283 h 681" name="T3"/>
                <a:gd fmla="*/ 72 w 565" name="T4"/>
                <a:gd fmla="*/ 472 h 681" name="T5"/>
                <a:gd fmla="*/ 72 w 565" name="T6"/>
                <a:gd fmla="*/ 472 h 681" name="T7"/>
                <a:gd fmla="*/ 73 w 565" name="T8"/>
                <a:gd fmla="*/ 473 h 681" name="T9"/>
                <a:gd fmla="*/ 85 w 565" name="T10"/>
                <a:gd fmla="*/ 486 h 681" name="T11"/>
                <a:gd fmla="*/ 151 w 565" name="T12"/>
                <a:gd fmla="*/ 568 h 681" name="T13"/>
                <a:gd fmla="*/ 232 w 565" name="T14"/>
                <a:gd fmla="*/ 681 h 681" name="T15"/>
                <a:gd fmla="*/ 275 w 565" name="T16"/>
                <a:gd fmla="*/ 681 h 681" name="T17"/>
                <a:gd fmla="*/ 289 w 565" name="T18"/>
                <a:gd fmla="*/ 681 h 681" name="T19"/>
                <a:gd fmla="*/ 332 w 565" name="T20"/>
                <a:gd fmla="*/ 681 h 681" name="T21"/>
                <a:gd fmla="*/ 414 w 565" name="T22"/>
                <a:gd fmla="*/ 568 h 681" name="T23"/>
                <a:gd fmla="*/ 477 w 565" name="T24"/>
                <a:gd fmla="*/ 488 h 681" name="T25"/>
                <a:gd fmla="*/ 565 w 565" name="T26"/>
                <a:gd fmla="*/ 283 h 681" name="T27"/>
                <a:gd fmla="*/ 282 w 565" name="T28"/>
                <a:gd fmla="*/ 0 h 681" name="T29"/>
                <a:gd fmla="*/ 388 w 565" name="T30"/>
                <a:gd fmla="*/ 410 h 681" name="T31"/>
                <a:gd fmla="*/ 354 w 565" name="T32"/>
                <a:gd fmla="*/ 455 h 681" name="T33"/>
                <a:gd fmla="*/ 309 w 565" name="T34"/>
                <a:gd fmla="*/ 520 h 681" name="T35"/>
                <a:gd fmla="*/ 286 w 565" name="T36"/>
                <a:gd fmla="*/ 520 h 681" name="T37"/>
                <a:gd fmla="*/ 279 w 565" name="T38"/>
                <a:gd fmla="*/ 520 h 681" name="T39"/>
                <a:gd fmla="*/ 255 w 565" name="T40"/>
                <a:gd fmla="*/ 520 h 681" name="T41"/>
                <a:gd fmla="*/ 211 w 565" name="T42"/>
                <a:gd fmla="*/ 455 h 681" name="T43"/>
                <a:gd fmla="*/ 176 w 565" name="T44"/>
                <a:gd fmla="*/ 408 h 681" name="T45"/>
                <a:gd fmla="*/ 169 w 565" name="T46"/>
                <a:gd fmla="*/ 401 h 681" name="T47"/>
                <a:gd fmla="*/ 168 w 565" name="T48"/>
                <a:gd fmla="*/ 400 h 681" name="T49"/>
                <a:gd fmla="*/ 168 w 565" name="T50"/>
                <a:gd fmla="*/ 400 h 681" name="T51"/>
                <a:gd fmla="*/ 129 w 565" name="T52"/>
                <a:gd fmla="*/ 292 h 681" name="T53"/>
                <a:gd fmla="*/ 282 w 565" name="T54"/>
                <a:gd fmla="*/ 129 h 681" name="T55"/>
                <a:gd fmla="*/ 436 w 565" name="T56"/>
                <a:gd fmla="*/ 292 h 681" name="T57"/>
                <a:gd fmla="*/ 388 w 565" name="T58"/>
                <a:gd fmla="*/ 410 h 681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681" w="565">
                  <a:moveTo>
                    <a:pt x="282" y="0"/>
                  </a:moveTo>
                  <a:cubicBezTo>
                    <a:pt x="126" y="0"/>
                    <a:pt x="0" y="127"/>
                    <a:pt x="0" y="283"/>
                  </a:cubicBezTo>
                  <a:cubicBezTo>
                    <a:pt x="0" y="356"/>
                    <a:pt x="27" y="422"/>
                    <a:pt x="72" y="472"/>
                  </a:cubicBezTo>
                  <a:cubicBezTo>
                    <a:pt x="72" y="472"/>
                    <a:pt x="72" y="472"/>
                    <a:pt x="72" y="472"/>
                  </a:cubicBezTo>
                  <a:cubicBezTo>
                    <a:pt x="72" y="472"/>
                    <a:pt x="72" y="473"/>
                    <a:pt x="73" y="473"/>
                  </a:cubicBezTo>
                  <a:cubicBezTo>
                    <a:pt x="77" y="478"/>
                    <a:pt x="81" y="482"/>
                    <a:pt x="85" y="486"/>
                  </a:cubicBezTo>
                  <a:cubicBezTo>
                    <a:pt x="102" y="504"/>
                    <a:pt x="131" y="536"/>
                    <a:pt x="151" y="568"/>
                  </a:cubicBezTo>
                  <a:cubicBezTo>
                    <a:pt x="180" y="615"/>
                    <a:pt x="165" y="681"/>
                    <a:pt x="232" y="681"/>
                  </a:cubicBezTo>
                  <a:cubicBezTo>
                    <a:pt x="275" y="681"/>
                    <a:pt x="275" y="681"/>
                    <a:pt x="275" y="681"/>
                  </a:cubicBezTo>
                  <a:cubicBezTo>
                    <a:pt x="289" y="681"/>
                    <a:pt x="289" y="681"/>
                    <a:pt x="289" y="681"/>
                  </a:cubicBezTo>
                  <a:cubicBezTo>
                    <a:pt x="332" y="681"/>
                    <a:pt x="332" y="681"/>
                    <a:pt x="332" y="681"/>
                  </a:cubicBezTo>
                  <a:cubicBezTo>
                    <a:pt x="399" y="681"/>
                    <a:pt x="385" y="615"/>
                    <a:pt x="414" y="568"/>
                  </a:cubicBezTo>
                  <a:cubicBezTo>
                    <a:pt x="433" y="538"/>
                    <a:pt x="460" y="507"/>
                    <a:pt x="477" y="488"/>
                  </a:cubicBezTo>
                  <a:cubicBezTo>
                    <a:pt x="531" y="437"/>
                    <a:pt x="565" y="364"/>
                    <a:pt x="565" y="283"/>
                  </a:cubicBezTo>
                  <a:cubicBezTo>
                    <a:pt x="565" y="127"/>
                    <a:pt x="439" y="0"/>
                    <a:pt x="282" y="0"/>
                  </a:cubicBezTo>
                  <a:close/>
                  <a:moveTo>
                    <a:pt x="388" y="410"/>
                  </a:moveTo>
                  <a:cubicBezTo>
                    <a:pt x="379" y="420"/>
                    <a:pt x="364" y="438"/>
                    <a:pt x="354" y="455"/>
                  </a:cubicBezTo>
                  <a:cubicBezTo>
                    <a:pt x="338" y="482"/>
                    <a:pt x="346" y="520"/>
                    <a:pt x="309" y="520"/>
                  </a:cubicBezTo>
                  <a:cubicBezTo>
                    <a:pt x="286" y="520"/>
                    <a:pt x="286" y="520"/>
                    <a:pt x="286" y="520"/>
                  </a:cubicBezTo>
                  <a:cubicBezTo>
                    <a:pt x="279" y="520"/>
                    <a:pt x="279" y="520"/>
                    <a:pt x="279" y="520"/>
                  </a:cubicBezTo>
                  <a:cubicBezTo>
                    <a:pt x="255" y="520"/>
                    <a:pt x="255" y="520"/>
                    <a:pt x="255" y="520"/>
                  </a:cubicBezTo>
                  <a:cubicBezTo>
                    <a:pt x="219" y="520"/>
                    <a:pt x="227" y="482"/>
                    <a:pt x="211" y="455"/>
                  </a:cubicBezTo>
                  <a:cubicBezTo>
                    <a:pt x="201" y="437"/>
                    <a:pt x="185" y="419"/>
                    <a:pt x="176" y="408"/>
                  </a:cubicBezTo>
                  <a:cubicBezTo>
                    <a:pt x="173" y="406"/>
                    <a:pt x="171" y="403"/>
                    <a:pt x="169" y="401"/>
                  </a:cubicBezTo>
                  <a:cubicBezTo>
                    <a:pt x="169" y="401"/>
                    <a:pt x="168" y="400"/>
                    <a:pt x="168" y="400"/>
                  </a:cubicBezTo>
                  <a:cubicBezTo>
                    <a:pt x="168" y="400"/>
                    <a:pt x="168" y="400"/>
                    <a:pt x="168" y="400"/>
                  </a:cubicBezTo>
                  <a:cubicBezTo>
                    <a:pt x="144" y="371"/>
                    <a:pt x="129" y="333"/>
                    <a:pt x="129" y="292"/>
                  </a:cubicBezTo>
                  <a:cubicBezTo>
                    <a:pt x="129" y="202"/>
                    <a:pt x="198" y="129"/>
                    <a:pt x="282" y="129"/>
                  </a:cubicBezTo>
                  <a:cubicBezTo>
                    <a:pt x="367" y="129"/>
                    <a:pt x="436" y="202"/>
                    <a:pt x="436" y="292"/>
                  </a:cubicBezTo>
                  <a:cubicBezTo>
                    <a:pt x="436" y="338"/>
                    <a:pt x="417" y="380"/>
                    <a:pt x="388" y="41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lt1"/>
                </a:solidFill>
                <a:latin charset="-122" panose="020b0503020204020204" pitchFamily="34" typeface="微软雅黑"/>
                <a:ea charset="-122" panose="020b0503020204020204" pitchFamily="34" typeface="微软雅黑"/>
              </a:endParaRPr>
            </a:p>
          </p:txBody>
        </p:sp>
        <p:sp>
          <p:nvSpPr>
            <p:cNvPr id="13" name="矩形-2">
              <a:extLst>
                <a:ext uri="{FF2B5EF4-FFF2-40B4-BE49-F238E27FC236}">
                  <a16:creationId xmlns:a16="http://schemas.microsoft.com/office/drawing/2014/main" id="{E8C2B89C-57AC-459A-9BEF-46F8F7DAB868}"/>
                </a:ext>
              </a:extLst>
            </p:cNvPr>
            <p:cNvSpPr/>
            <p:nvPr/>
          </p:nvSpPr>
          <p:spPr bwMode="auto">
            <a:xfrm>
              <a:off x="5724555" y="5171418"/>
              <a:ext cx="739595" cy="177831"/>
            </a:xfrm>
            <a:custGeom>
              <a:gdLst>
                <a:gd fmla="*/ 168 w 190" name="T0"/>
                <a:gd fmla="*/ 0 h 46" name="T1"/>
                <a:gd fmla="*/ 20 w 190" name="T2"/>
                <a:gd fmla="*/ 0 h 46" name="T3"/>
                <a:gd fmla="*/ 0 w 190" name="T4"/>
                <a:gd fmla="*/ 23 h 46" name="T5"/>
                <a:gd fmla="*/ 0 w 190" name="T6"/>
                <a:gd fmla="*/ 24 h 46" name="T7"/>
                <a:gd fmla="*/ 20 w 190" name="T8"/>
                <a:gd fmla="*/ 46 h 46" name="T9"/>
                <a:gd fmla="*/ 168 w 190" name="T10"/>
                <a:gd fmla="*/ 46 h 46" name="T11"/>
                <a:gd fmla="*/ 190 w 190" name="T12"/>
                <a:gd fmla="*/ 24 h 46" name="T13"/>
                <a:gd fmla="*/ 190 w 190" name="T14"/>
                <a:gd fmla="*/ 23 h 46" name="T15"/>
                <a:gd fmla="*/ 168 w 190" name="T16"/>
                <a:gd fmla="*/ 0 h 46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6" w="190">
                  <a:moveTo>
                    <a:pt x="168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12"/>
                    <a:pt x="0" y="2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9" y="46"/>
                    <a:pt x="20" y="46"/>
                  </a:cubicBezTo>
                  <a:cubicBezTo>
                    <a:pt x="168" y="46"/>
                    <a:pt x="168" y="46"/>
                    <a:pt x="168" y="46"/>
                  </a:cubicBezTo>
                  <a:cubicBezTo>
                    <a:pt x="180" y="46"/>
                    <a:pt x="190" y="35"/>
                    <a:pt x="190" y="24"/>
                  </a:cubicBezTo>
                  <a:cubicBezTo>
                    <a:pt x="190" y="23"/>
                    <a:pt x="190" y="23"/>
                    <a:pt x="190" y="23"/>
                  </a:cubicBezTo>
                  <a:cubicBezTo>
                    <a:pt x="190" y="12"/>
                    <a:pt x="180" y="0"/>
                    <a:pt x="168" y="0"/>
                  </a:cubicBezTo>
                  <a:close/>
                </a:path>
              </a:pathLst>
            </a:custGeom>
            <a:solidFill>
              <a:srgbClr val="00A2A8"/>
            </a:solidFill>
            <a:ln>
              <a:noFill/>
            </a:ln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4" name="矩形-3">
              <a:extLst>
                <a:ext uri="{FF2B5EF4-FFF2-40B4-BE49-F238E27FC236}">
                  <a16:creationId xmlns:a16="http://schemas.microsoft.com/office/drawing/2014/main" id="{CB9D54EE-E2B3-4A9B-A383-746FD151F19E}"/>
                </a:ext>
              </a:extLst>
            </p:cNvPr>
            <p:cNvSpPr/>
            <p:nvPr/>
          </p:nvSpPr>
          <p:spPr bwMode="auto">
            <a:xfrm>
              <a:off x="5724555" y="5380534"/>
              <a:ext cx="739595" cy="327670"/>
            </a:xfrm>
            <a:custGeom>
              <a:gdLst>
                <a:gd fmla="*/ 168 w 190" name="T0"/>
                <a:gd fmla="*/ 0 h 84" name="T1"/>
                <a:gd fmla="*/ 20 w 190" name="T2"/>
                <a:gd fmla="*/ 0 h 84" name="T3"/>
                <a:gd fmla="*/ 0 w 190" name="T4"/>
                <a:gd fmla="*/ 22 h 84" name="T5"/>
                <a:gd fmla="*/ 0 w 190" name="T6"/>
                <a:gd fmla="*/ 22 h 84" name="T7"/>
                <a:gd fmla="*/ 20 w 190" name="T8"/>
                <a:gd fmla="*/ 41 h 84" name="T9"/>
                <a:gd fmla="*/ 48 w 190" name="T10"/>
                <a:gd fmla="*/ 41 h 84" name="T11"/>
                <a:gd fmla="*/ 48 w 190" name="T12"/>
                <a:gd fmla="*/ 46 h 84" name="T13"/>
                <a:gd fmla="*/ 95 w 190" name="T14"/>
                <a:gd fmla="*/ 84 h 84" name="T15"/>
                <a:gd fmla="*/ 141 w 190" name="T16"/>
                <a:gd fmla="*/ 46 h 84" name="T17"/>
                <a:gd fmla="*/ 141 w 190" name="T18"/>
                <a:gd fmla="*/ 41 h 84" name="T19"/>
                <a:gd fmla="*/ 168 w 190" name="T20"/>
                <a:gd fmla="*/ 41 h 84" name="T21"/>
                <a:gd fmla="*/ 190 w 190" name="T22"/>
                <a:gd fmla="*/ 22 h 84" name="T23"/>
                <a:gd fmla="*/ 190 w 190" name="T24"/>
                <a:gd fmla="*/ 22 h 84" name="T25"/>
                <a:gd fmla="*/ 168 w 190" name="T26"/>
                <a:gd fmla="*/ 0 h 8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84" w="190">
                  <a:moveTo>
                    <a:pt x="168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9" y="0"/>
                    <a:pt x="0" y="11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33"/>
                    <a:pt x="9" y="41"/>
                    <a:pt x="20" y="41"/>
                  </a:cubicBezTo>
                  <a:cubicBezTo>
                    <a:pt x="48" y="41"/>
                    <a:pt x="48" y="41"/>
                    <a:pt x="48" y="41"/>
                  </a:cubicBezTo>
                  <a:cubicBezTo>
                    <a:pt x="48" y="43"/>
                    <a:pt x="48" y="44"/>
                    <a:pt x="48" y="46"/>
                  </a:cubicBezTo>
                  <a:cubicBezTo>
                    <a:pt x="48" y="67"/>
                    <a:pt x="69" y="84"/>
                    <a:pt x="95" y="84"/>
                  </a:cubicBezTo>
                  <a:cubicBezTo>
                    <a:pt x="120" y="84"/>
                    <a:pt x="141" y="67"/>
                    <a:pt x="141" y="46"/>
                  </a:cubicBezTo>
                  <a:cubicBezTo>
                    <a:pt x="141" y="44"/>
                    <a:pt x="141" y="43"/>
                    <a:pt x="141" y="41"/>
                  </a:cubicBezTo>
                  <a:cubicBezTo>
                    <a:pt x="168" y="41"/>
                    <a:pt x="168" y="41"/>
                    <a:pt x="168" y="41"/>
                  </a:cubicBezTo>
                  <a:cubicBezTo>
                    <a:pt x="180" y="41"/>
                    <a:pt x="190" y="33"/>
                    <a:pt x="190" y="22"/>
                  </a:cubicBezTo>
                  <a:cubicBezTo>
                    <a:pt x="190" y="22"/>
                    <a:pt x="190" y="22"/>
                    <a:pt x="190" y="22"/>
                  </a:cubicBezTo>
                  <a:cubicBezTo>
                    <a:pt x="190" y="11"/>
                    <a:pt x="180" y="0"/>
                    <a:pt x="168" y="0"/>
                  </a:cubicBezTo>
                  <a:close/>
                </a:path>
              </a:pathLst>
            </a:custGeom>
            <a:solidFill>
              <a:srgbClr val="00A2A8"/>
            </a:solidFill>
            <a:ln>
              <a:noFill/>
            </a:ln>
          </p:spPr>
          <p:txBody>
            <a:bodyPr/>
            <a:lstStyle/>
            <a:p>
              <a:endParaRPr altLang="en-US" lang="zh-CN"/>
            </a:p>
          </p:txBody>
        </p: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1B5D3843-5C99-49E2-AC9C-CF31C2EEBD92}"/>
                </a:ext>
              </a:extLst>
            </p:cNvPr>
            <p:cNvGrpSpPr/>
            <p:nvPr/>
          </p:nvGrpSpPr>
          <p:grpSpPr>
            <a:xfrm>
              <a:off x="5918926" y="3396404"/>
              <a:ext cx="454628" cy="556544"/>
              <a:chOff x="3140367" y="3127463"/>
              <a:chExt cx="454628" cy="556544"/>
            </a:xfrm>
            <a:solidFill>
              <a:srgbClr val="095A96"/>
            </a:solidFill>
          </p:grpSpPr>
          <p:sp>
            <p:nvSpPr>
              <p:cNvPr id="16" name="矩形-4">
                <a:extLst>
                  <a:ext uri="{FF2B5EF4-FFF2-40B4-BE49-F238E27FC236}">
                    <a16:creationId xmlns:a16="http://schemas.microsoft.com/office/drawing/2014/main" id="{763E9FE0-B7A7-4691-A51B-44EC3315F0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40367" y="3229551"/>
                <a:ext cx="354149" cy="454456"/>
              </a:xfrm>
              <a:custGeom>
                <a:gdLst>
                  <a:gd fmla="*/ 88 w 91" name="T0"/>
                  <a:gd fmla="*/ 0 h 117" name="T1"/>
                  <a:gd fmla="*/ 3 w 91" name="T2"/>
                  <a:gd fmla="*/ 0 h 117" name="T3"/>
                  <a:gd fmla="*/ 0 w 91" name="T4"/>
                  <a:gd fmla="*/ 3 h 117" name="T5"/>
                  <a:gd fmla="*/ 0 w 91" name="T6"/>
                  <a:gd fmla="*/ 114 h 117" name="T7"/>
                  <a:gd fmla="*/ 3 w 91" name="T8"/>
                  <a:gd fmla="*/ 116 h 117" name="T9"/>
                  <a:gd fmla="*/ 43 w 91" name="T10"/>
                  <a:gd fmla="*/ 92 h 117" name="T11"/>
                  <a:gd fmla="*/ 48 w 91" name="T12"/>
                  <a:gd fmla="*/ 92 h 117" name="T13"/>
                  <a:gd fmla="*/ 88 w 91" name="T14"/>
                  <a:gd fmla="*/ 116 h 117" name="T15"/>
                  <a:gd fmla="*/ 91 w 91" name="T16"/>
                  <a:gd fmla="*/ 114 h 117" name="T17"/>
                  <a:gd fmla="*/ 91 w 91" name="T18"/>
                  <a:gd fmla="*/ 3 h 117" name="T19"/>
                  <a:gd fmla="*/ 88 w 91" name="T20"/>
                  <a:gd fmla="*/ 0 h 117" name="T21"/>
                  <a:gd fmla="*/ 65 w 91" name="T22"/>
                  <a:gd fmla="*/ 49 h 117" name="T23"/>
                  <a:gd fmla="*/ 62 w 91" name="T24"/>
                  <a:gd fmla="*/ 53 h 117" name="T25"/>
                  <a:gd fmla="*/ 50 w 91" name="T26"/>
                  <a:gd fmla="*/ 53 h 117" name="T27"/>
                  <a:gd fmla="*/ 50 w 91" name="T28"/>
                  <a:gd fmla="*/ 64 h 117" name="T29"/>
                  <a:gd fmla="*/ 47 w 91" name="T30"/>
                  <a:gd fmla="*/ 67 h 117" name="T31"/>
                  <a:gd fmla="*/ 44 w 91" name="T32"/>
                  <a:gd fmla="*/ 67 h 117" name="T33"/>
                  <a:gd fmla="*/ 41 w 91" name="T34"/>
                  <a:gd fmla="*/ 64 h 117" name="T35"/>
                  <a:gd fmla="*/ 41 w 91" name="T36"/>
                  <a:gd fmla="*/ 53 h 117" name="T37"/>
                  <a:gd fmla="*/ 29 w 91" name="T38"/>
                  <a:gd fmla="*/ 53 h 117" name="T39"/>
                  <a:gd fmla="*/ 26 w 91" name="T40"/>
                  <a:gd fmla="*/ 49 h 117" name="T41"/>
                  <a:gd fmla="*/ 26 w 91" name="T42"/>
                  <a:gd fmla="*/ 46 h 117" name="T43"/>
                  <a:gd fmla="*/ 29 w 91" name="T44"/>
                  <a:gd fmla="*/ 43 h 117" name="T45"/>
                  <a:gd fmla="*/ 41 w 91" name="T46"/>
                  <a:gd fmla="*/ 43 h 117" name="T47"/>
                  <a:gd fmla="*/ 41 w 91" name="T48"/>
                  <a:gd fmla="*/ 31 h 117" name="T49"/>
                  <a:gd fmla="*/ 44 w 91" name="T50"/>
                  <a:gd fmla="*/ 28 h 117" name="T51"/>
                  <a:gd fmla="*/ 47 w 91" name="T52"/>
                  <a:gd fmla="*/ 28 h 117" name="T53"/>
                  <a:gd fmla="*/ 50 w 91" name="T54"/>
                  <a:gd fmla="*/ 31 h 117" name="T55"/>
                  <a:gd fmla="*/ 50 w 91" name="T56"/>
                  <a:gd fmla="*/ 43 h 117" name="T57"/>
                  <a:gd fmla="*/ 62 w 91" name="T58"/>
                  <a:gd fmla="*/ 43 h 117" name="T59"/>
                  <a:gd fmla="*/ 65 w 91" name="T60"/>
                  <a:gd fmla="*/ 46 h 117" name="T61"/>
                  <a:gd fmla="*/ 65 w 91" name="T62"/>
                  <a:gd fmla="*/ 49 h 117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117" w="91">
                    <a:moveTo>
                      <a:pt x="88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0" y="116"/>
                      <a:pt x="1" y="117"/>
                      <a:pt x="3" y="116"/>
                    </a:cubicBezTo>
                    <a:cubicBezTo>
                      <a:pt x="43" y="92"/>
                      <a:pt x="43" y="92"/>
                      <a:pt x="43" y="92"/>
                    </a:cubicBezTo>
                    <a:cubicBezTo>
                      <a:pt x="44" y="91"/>
                      <a:pt x="47" y="91"/>
                      <a:pt x="48" y="92"/>
                    </a:cubicBezTo>
                    <a:cubicBezTo>
                      <a:pt x="88" y="116"/>
                      <a:pt x="88" y="116"/>
                      <a:pt x="88" y="116"/>
                    </a:cubicBezTo>
                    <a:cubicBezTo>
                      <a:pt x="90" y="117"/>
                      <a:pt x="91" y="116"/>
                      <a:pt x="91" y="114"/>
                    </a:cubicBezTo>
                    <a:cubicBezTo>
                      <a:pt x="91" y="3"/>
                      <a:pt x="91" y="3"/>
                      <a:pt x="91" y="3"/>
                    </a:cubicBezTo>
                    <a:cubicBezTo>
                      <a:pt x="91" y="1"/>
                      <a:pt x="89" y="0"/>
                      <a:pt x="88" y="0"/>
                    </a:cubicBezTo>
                    <a:close/>
                    <a:moveTo>
                      <a:pt x="65" y="49"/>
                    </a:moveTo>
                    <a:cubicBezTo>
                      <a:pt x="65" y="51"/>
                      <a:pt x="64" y="53"/>
                      <a:pt x="62" y="53"/>
                    </a:cubicBezTo>
                    <a:cubicBezTo>
                      <a:pt x="50" y="53"/>
                      <a:pt x="50" y="53"/>
                      <a:pt x="50" y="53"/>
                    </a:cubicBezTo>
                    <a:cubicBezTo>
                      <a:pt x="50" y="64"/>
                      <a:pt x="50" y="64"/>
                      <a:pt x="50" y="64"/>
                    </a:cubicBezTo>
                    <a:cubicBezTo>
                      <a:pt x="50" y="66"/>
                      <a:pt x="49" y="67"/>
                      <a:pt x="47" y="67"/>
                    </a:cubicBezTo>
                    <a:cubicBezTo>
                      <a:pt x="44" y="67"/>
                      <a:pt x="44" y="67"/>
                      <a:pt x="44" y="67"/>
                    </a:cubicBezTo>
                    <a:cubicBezTo>
                      <a:pt x="42" y="67"/>
                      <a:pt x="41" y="66"/>
                      <a:pt x="41" y="64"/>
                    </a:cubicBezTo>
                    <a:cubicBezTo>
                      <a:pt x="41" y="53"/>
                      <a:pt x="41" y="53"/>
                      <a:pt x="41" y="53"/>
                    </a:cubicBezTo>
                    <a:cubicBezTo>
                      <a:pt x="29" y="53"/>
                      <a:pt x="29" y="53"/>
                      <a:pt x="29" y="53"/>
                    </a:cubicBezTo>
                    <a:cubicBezTo>
                      <a:pt x="27" y="53"/>
                      <a:pt x="26" y="51"/>
                      <a:pt x="26" y="49"/>
                    </a:cubicBezTo>
                    <a:cubicBezTo>
                      <a:pt x="26" y="46"/>
                      <a:pt x="26" y="46"/>
                      <a:pt x="26" y="46"/>
                    </a:cubicBezTo>
                    <a:cubicBezTo>
                      <a:pt x="26" y="44"/>
                      <a:pt x="27" y="43"/>
                      <a:pt x="29" y="43"/>
                    </a:cubicBezTo>
                    <a:cubicBezTo>
                      <a:pt x="41" y="43"/>
                      <a:pt x="41" y="43"/>
                      <a:pt x="41" y="43"/>
                    </a:cubicBezTo>
                    <a:cubicBezTo>
                      <a:pt x="41" y="31"/>
                      <a:pt x="41" y="31"/>
                      <a:pt x="41" y="31"/>
                    </a:cubicBezTo>
                    <a:cubicBezTo>
                      <a:pt x="41" y="29"/>
                      <a:pt x="42" y="28"/>
                      <a:pt x="44" y="28"/>
                    </a:cubicBezTo>
                    <a:cubicBezTo>
                      <a:pt x="47" y="28"/>
                      <a:pt x="47" y="28"/>
                      <a:pt x="47" y="28"/>
                    </a:cubicBezTo>
                    <a:cubicBezTo>
                      <a:pt x="49" y="28"/>
                      <a:pt x="50" y="29"/>
                      <a:pt x="50" y="31"/>
                    </a:cubicBezTo>
                    <a:cubicBezTo>
                      <a:pt x="50" y="43"/>
                      <a:pt x="50" y="43"/>
                      <a:pt x="50" y="43"/>
                    </a:cubicBezTo>
                    <a:cubicBezTo>
                      <a:pt x="62" y="43"/>
                      <a:pt x="62" y="43"/>
                      <a:pt x="62" y="43"/>
                    </a:cubicBezTo>
                    <a:cubicBezTo>
                      <a:pt x="64" y="43"/>
                      <a:pt x="65" y="44"/>
                      <a:pt x="65" y="46"/>
                    </a:cubicBezTo>
                    <a:lnTo>
                      <a:pt x="65" y="4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7" name="矩形-5">
                <a:extLst>
                  <a:ext uri="{FF2B5EF4-FFF2-40B4-BE49-F238E27FC236}">
                    <a16:creationId xmlns:a16="http://schemas.microsoft.com/office/drawing/2014/main" id="{20D28920-7E9E-40F5-8547-7A372437EBA4}"/>
                  </a:ext>
                </a:extLst>
              </p:cNvPr>
              <p:cNvSpPr/>
              <p:nvPr/>
            </p:nvSpPr>
            <p:spPr bwMode="auto">
              <a:xfrm>
                <a:off x="3240846" y="3127463"/>
                <a:ext cx="354149" cy="459396"/>
              </a:xfrm>
              <a:custGeom>
                <a:gdLst>
                  <a:gd fmla="*/ 87 w 91" name="T0"/>
                  <a:gd fmla="*/ 0 h 118" name="T1"/>
                  <a:gd fmla="*/ 91 w 91" name="T2"/>
                  <a:gd fmla="*/ 3 h 118" name="T3"/>
                  <a:gd fmla="*/ 91 w 91" name="T4"/>
                  <a:gd fmla="*/ 115 h 118" name="T5"/>
                  <a:gd fmla="*/ 88 w 91" name="T6"/>
                  <a:gd fmla="*/ 117 h 118" name="T7"/>
                  <a:gd fmla="*/ 77 w 91" name="T8"/>
                  <a:gd fmla="*/ 109 h 118" name="T9"/>
                  <a:gd fmla="*/ 75 w 91" name="T10"/>
                  <a:gd fmla="*/ 104 h 118" name="T11"/>
                  <a:gd fmla="*/ 75 w 91" name="T12"/>
                  <a:gd fmla="*/ 19 h 118" name="T13"/>
                  <a:gd fmla="*/ 71 w 91" name="T14"/>
                  <a:gd fmla="*/ 16 h 118" name="T15"/>
                  <a:gd fmla="*/ 3 w 91" name="T16"/>
                  <a:gd fmla="*/ 16 h 118" name="T17"/>
                  <a:gd fmla="*/ 0 w 91" name="T18"/>
                  <a:gd fmla="*/ 13 h 118" name="T19"/>
                  <a:gd fmla="*/ 0 w 91" name="T20"/>
                  <a:gd fmla="*/ 3 h 118" name="T21"/>
                  <a:gd fmla="*/ 3 w 91" name="T22"/>
                  <a:gd fmla="*/ 0 h 118" name="T23"/>
                  <a:gd fmla="*/ 87 w 91" name="T24"/>
                  <a:gd fmla="*/ 0 h 11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18" w="91">
                    <a:moveTo>
                      <a:pt x="87" y="0"/>
                    </a:moveTo>
                    <a:cubicBezTo>
                      <a:pt x="89" y="0"/>
                      <a:pt x="91" y="2"/>
                      <a:pt x="91" y="3"/>
                    </a:cubicBezTo>
                    <a:cubicBezTo>
                      <a:pt x="91" y="115"/>
                      <a:pt x="91" y="115"/>
                      <a:pt x="91" y="115"/>
                    </a:cubicBezTo>
                    <a:cubicBezTo>
                      <a:pt x="91" y="117"/>
                      <a:pt x="89" y="118"/>
                      <a:pt x="88" y="117"/>
                    </a:cubicBezTo>
                    <a:cubicBezTo>
                      <a:pt x="77" y="109"/>
                      <a:pt x="77" y="109"/>
                      <a:pt x="77" y="109"/>
                    </a:cubicBezTo>
                    <a:cubicBezTo>
                      <a:pt x="76" y="108"/>
                      <a:pt x="75" y="106"/>
                      <a:pt x="75" y="104"/>
                    </a:cubicBezTo>
                    <a:cubicBezTo>
                      <a:pt x="75" y="19"/>
                      <a:pt x="75" y="19"/>
                      <a:pt x="75" y="19"/>
                    </a:cubicBezTo>
                    <a:cubicBezTo>
                      <a:pt x="75" y="18"/>
                      <a:pt x="73" y="16"/>
                      <a:pt x="71" y="16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1" y="16"/>
                      <a:pt x="0" y="15"/>
                      <a:pt x="0" y="1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3" y="0"/>
                    </a:cubicBezTo>
                    <a:lnTo>
                      <a:pt x="87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</p:grpSp>
      <p:sp>
        <p:nvSpPr>
          <p:cNvPr id="18" name="弧形 17">
            <a:extLst>
              <a:ext uri="{FF2B5EF4-FFF2-40B4-BE49-F238E27FC236}">
                <a16:creationId xmlns:a16="http://schemas.microsoft.com/office/drawing/2014/main" id="{57042C1A-1A25-435A-8479-CB5830D58980}"/>
              </a:ext>
            </a:extLst>
          </p:cNvPr>
          <p:cNvSpPr/>
          <p:nvPr/>
        </p:nvSpPr>
        <p:spPr>
          <a:xfrm flipH="1">
            <a:off x="4141798" y="1913123"/>
            <a:ext cx="3165514" cy="3167206"/>
          </a:xfrm>
          <a:prstGeom prst="arc">
            <a:avLst>
              <a:gd fmla="val 19103375" name="adj1"/>
              <a:gd fmla="val 2915559" name="adj2"/>
            </a:avLst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C5B2D889-F389-42B2-909D-D37DBC396C18}"/>
              </a:ext>
            </a:extLst>
          </p:cNvPr>
          <p:cNvSpPr/>
          <p:nvPr/>
        </p:nvSpPr>
        <p:spPr>
          <a:xfrm>
            <a:off x="4364448" y="2242548"/>
            <a:ext cx="403412" cy="403412"/>
          </a:xfrm>
          <a:prstGeom prst="ellipse">
            <a:avLst/>
          </a:prstGeom>
          <a:solidFill>
            <a:srgbClr val="00A2A8"/>
          </a:solidFill>
          <a:ln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>
                <a:latin charset="0" panose="020b0806030902050204" pitchFamily="34" typeface="Impact"/>
              </a:rPr>
              <a:t>01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275B6B57-6662-4FA4-BE55-9ED17744F6EF}"/>
              </a:ext>
            </a:extLst>
          </p:cNvPr>
          <p:cNvSpPr/>
          <p:nvPr/>
        </p:nvSpPr>
        <p:spPr>
          <a:xfrm>
            <a:off x="4364448" y="4376148"/>
            <a:ext cx="403412" cy="403412"/>
          </a:xfrm>
          <a:prstGeom prst="ellipse">
            <a:avLst/>
          </a:prstGeom>
          <a:solidFill>
            <a:srgbClr val="095A96"/>
          </a:solidFill>
          <a:ln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>
                <a:latin charset="0" panose="020b0806030902050204" pitchFamily="34" typeface="Impact"/>
              </a:rPr>
              <a:t>04</a:t>
            </a:r>
          </a:p>
        </p:txBody>
      </p:sp>
      <p:sp>
        <p:nvSpPr>
          <p:cNvPr id="22" name="椭圆 21">
            <a:extLst>
              <a:ext uri="{FF2B5EF4-FFF2-40B4-BE49-F238E27FC236}">
                <a16:creationId xmlns:a16="http://schemas.microsoft.com/office/drawing/2014/main" id="{34781C5A-32CD-4E2B-90AB-850AD4BEDC79}"/>
              </a:ext>
            </a:extLst>
          </p:cNvPr>
          <p:cNvSpPr/>
          <p:nvPr/>
        </p:nvSpPr>
        <p:spPr>
          <a:xfrm>
            <a:off x="3972830" y="3664948"/>
            <a:ext cx="403412" cy="403412"/>
          </a:xfrm>
          <a:prstGeom prst="ellipse">
            <a:avLst/>
          </a:prstGeom>
          <a:solidFill>
            <a:srgbClr val="00A2A8"/>
          </a:solidFill>
          <a:ln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>
                <a:latin charset="0" panose="020b0806030902050204" pitchFamily="34" typeface="Impact"/>
              </a:rPr>
              <a:t>03</a:t>
            </a:r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510F2433-7E38-4325-A448-06261BE15E6D}"/>
              </a:ext>
            </a:extLst>
          </p:cNvPr>
          <p:cNvSpPr/>
          <p:nvPr/>
        </p:nvSpPr>
        <p:spPr>
          <a:xfrm>
            <a:off x="3972830" y="2953748"/>
            <a:ext cx="403412" cy="403412"/>
          </a:xfrm>
          <a:prstGeom prst="ellipse">
            <a:avLst/>
          </a:prstGeom>
          <a:solidFill>
            <a:srgbClr val="095A96"/>
          </a:solidFill>
          <a:ln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>
                <a:latin charset="0" panose="020b0806030902050204" pitchFamily="34" typeface="Impact"/>
              </a:rPr>
              <a:t>02</a:t>
            </a: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AE240370-8BCB-4DC4-96D6-FF98810CDBC8}"/>
              </a:ext>
            </a:extLst>
          </p:cNvPr>
          <p:cNvSpPr/>
          <p:nvPr/>
        </p:nvSpPr>
        <p:spPr>
          <a:xfrm>
            <a:off x="7477150" y="2242548"/>
            <a:ext cx="403412" cy="403412"/>
          </a:xfrm>
          <a:prstGeom prst="ellipse">
            <a:avLst/>
          </a:prstGeom>
          <a:solidFill>
            <a:srgbClr val="00A2A8"/>
          </a:solidFill>
          <a:ln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>
                <a:latin charset="0" panose="020b0806030902050204" pitchFamily="34" typeface="Impact"/>
              </a:rPr>
              <a:t>05</a:t>
            </a: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E3F58698-28A9-406A-8072-5D0BC08012BA}"/>
              </a:ext>
            </a:extLst>
          </p:cNvPr>
          <p:cNvSpPr/>
          <p:nvPr/>
        </p:nvSpPr>
        <p:spPr>
          <a:xfrm>
            <a:off x="7477150" y="4376148"/>
            <a:ext cx="403412" cy="403412"/>
          </a:xfrm>
          <a:prstGeom prst="ellipse">
            <a:avLst/>
          </a:prstGeom>
          <a:solidFill>
            <a:srgbClr val="095A96"/>
          </a:solidFill>
          <a:ln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>
                <a:latin charset="0" panose="020b0806030902050204" pitchFamily="34" typeface="Impact"/>
              </a:rPr>
              <a:t>08</a:t>
            </a: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11174B5B-D541-46CE-B2B4-C754B2F31DCA}"/>
              </a:ext>
            </a:extLst>
          </p:cNvPr>
          <p:cNvSpPr/>
          <p:nvPr/>
        </p:nvSpPr>
        <p:spPr>
          <a:xfrm>
            <a:off x="7865822" y="3664948"/>
            <a:ext cx="403412" cy="403412"/>
          </a:xfrm>
          <a:prstGeom prst="ellipse">
            <a:avLst/>
          </a:prstGeom>
          <a:solidFill>
            <a:srgbClr val="00A2A8"/>
          </a:solidFill>
          <a:ln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>
                <a:latin charset="0" panose="020b0806030902050204" pitchFamily="34" typeface="Impact"/>
              </a:rPr>
              <a:t>07</a:t>
            </a: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909C0C6E-DE88-401F-84F1-F758B3D1713D}"/>
              </a:ext>
            </a:extLst>
          </p:cNvPr>
          <p:cNvSpPr/>
          <p:nvPr/>
        </p:nvSpPr>
        <p:spPr>
          <a:xfrm>
            <a:off x="7865822" y="2953748"/>
            <a:ext cx="403412" cy="403412"/>
          </a:xfrm>
          <a:prstGeom prst="ellipse">
            <a:avLst/>
          </a:prstGeom>
          <a:solidFill>
            <a:srgbClr val="095A96"/>
          </a:solidFill>
          <a:ln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>
                <a:latin charset="0" panose="020b0806030902050204" pitchFamily="34" typeface="Impact"/>
              </a:rPr>
              <a:t>06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62D04004-7CE5-4BF7-9EE8-44D2F888A513}"/>
              </a:ext>
            </a:extLst>
          </p:cNvPr>
          <p:cNvSpPr/>
          <p:nvPr/>
        </p:nvSpPr>
        <p:spPr>
          <a:xfrm>
            <a:off x="2657457" y="2231017"/>
            <a:ext cx="15544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你可能不明白</a:t>
            </a: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BDB11CE8-7FF3-4F26-A948-F1AD45188700}"/>
              </a:ext>
            </a:extLst>
          </p:cNvPr>
          <p:cNvSpPr/>
          <p:nvPr/>
        </p:nvSpPr>
        <p:spPr>
          <a:xfrm>
            <a:off x="2496095" y="2970788"/>
            <a:ext cx="1325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你要投诉吗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075653D3-B3BC-4FAE-9CD0-7DE597A40063}"/>
              </a:ext>
            </a:extLst>
          </p:cNvPr>
          <p:cNvSpPr/>
          <p:nvPr/>
        </p:nvSpPr>
        <p:spPr>
          <a:xfrm>
            <a:off x="1810295" y="3710560"/>
            <a:ext cx="20116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你肯定自己搞错了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0DD5065B-EA8C-4205-A567-BD2032FC027B}"/>
              </a:ext>
            </a:extLst>
          </p:cNvPr>
          <p:cNvSpPr/>
          <p:nvPr/>
        </p:nvSpPr>
        <p:spPr>
          <a:xfrm>
            <a:off x="3114658" y="4450330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你别激动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477A1AF3-1E8A-4C42-9190-2CAEA4ADB4BB}"/>
              </a:ext>
            </a:extLst>
          </p:cNvPr>
          <p:cNvSpPr/>
          <p:nvPr/>
        </p:nvSpPr>
        <p:spPr>
          <a:xfrm>
            <a:off x="8162006" y="2231017"/>
            <a:ext cx="2240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我们不会、我们从没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7AAD15DD-B8B3-41B7-A246-7C3E46C32072}"/>
              </a:ext>
            </a:extLst>
          </p:cNvPr>
          <p:cNvSpPr/>
          <p:nvPr/>
        </p:nvSpPr>
        <p:spPr>
          <a:xfrm>
            <a:off x="8469691" y="2970788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你喊什么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3BBB6367-BD75-406E-94EE-A3F51632F0C3}"/>
              </a:ext>
            </a:extLst>
          </p:cNvPr>
          <p:cNvSpPr/>
          <p:nvPr/>
        </p:nvSpPr>
        <p:spPr>
          <a:xfrm>
            <a:off x="8469691" y="3710560"/>
            <a:ext cx="1325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你什么意思</a:t>
            </a: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869BAEC6-4E8A-42D2-925F-1D56D5AF77A1}"/>
              </a:ext>
            </a:extLst>
          </p:cNvPr>
          <p:cNvSpPr/>
          <p:nvPr/>
        </p:nvSpPr>
        <p:spPr>
          <a:xfrm>
            <a:off x="8162006" y="4450330"/>
            <a:ext cx="1325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你想干什么</a:t>
            </a: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69843EDC-2A21-4B2D-B9EA-1E15CBAA9E29}"/>
              </a:ext>
            </a:extLst>
          </p:cNvPr>
          <p:cNvSpPr/>
          <p:nvPr/>
        </p:nvSpPr>
        <p:spPr>
          <a:xfrm>
            <a:off x="5554083" y="5892348"/>
            <a:ext cx="1325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你想怎么样</a:t>
            </a:r>
          </a:p>
        </p:txBody>
      </p:sp>
      <p:sp>
        <p:nvSpPr>
          <p:cNvPr id="43" name="椭圆 42">
            <a:extLst>
              <a:ext uri="{FF2B5EF4-FFF2-40B4-BE49-F238E27FC236}">
                <a16:creationId xmlns:a16="http://schemas.microsoft.com/office/drawing/2014/main" id="{781F2DC4-6451-4494-B7E3-6C3C2A73EEA8}"/>
              </a:ext>
            </a:extLst>
          </p:cNvPr>
          <p:cNvSpPr/>
          <p:nvPr/>
        </p:nvSpPr>
        <p:spPr>
          <a:xfrm>
            <a:off x="5063663" y="5898203"/>
            <a:ext cx="403412" cy="403412"/>
          </a:xfrm>
          <a:prstGeom prst="ellipse">
            <a:avLst/>
          </a:prstGeom>
          <a:solidFill>
            <a:srgbClr val="095A96"/>
          </a:solidFill>
          <a:ln>
            <a:solidFill>
              <a:schemeClr val="bg1"/>
            </a:solidFill>
          </a:ln>
          <a:effectLst>
            <a:outerShdw algn="tl" blurRad="50800" dir="27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rtlCol="0" tIns="0"/>
          <a:lstStyle/>
          <a:p>
            <a:pPr algn="ctr"/>
            <a:r>
              <a:rPr altLang="zh-CN" lang="en-US">
                <a:latin charset="0" panose="020b0806030902050204" pitchFamily="34" typeface="Impact"/>
              </a:rPr>
              <a:t>09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CE1C4B42-9000-4630-8C42-4C67AF9DDA79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3846866323"/>
      </p:ext>
    </p:extLst>
  </p:cSld>
  <p:clrMapOvr>
    <a:masterClrMapping/>
  </p:clrMapOvr>
  <mc:AlternateContent>
    <mc:Choice Requires="p14">
      <p:transition advTm="9000" p14:dur="1300" spd="slow">
        <p14:pan dir="u"/>
      </p:transition>
    </mc:Choice>
    <mc:Fallback>
      <p:transition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15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grpId="0" id="24" nodeType="after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3" presetSubtype="52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36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3" presetSubtype="52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46" nodeType="withEffect" presetClass="entr" presetID="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3" presetSubtype="52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56" nodeType="withEffect" presetClass="entr" presetID="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3" presetSubtype="52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66" nodeType="withEffect" presetClass="entr" presetID="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3" presetSubtype="528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76" nodeType="withEffect" presetClass="entr" presetID="2" presetSubtype="2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23" presetSubtype="528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86" nodeType="withEffect" presetClass="entr" presetID="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8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0" nodeType="withEffect" presetClass="entr" presetID="23" presetSubtype="528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96" nodeType="withEffect" presetClass="entr" presetID="2" presetSubtype="2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decel="100000" fill="hold" grpId="0" id="100" nodeType="withEffect" presetClass="entr" presetID="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grpId="0" id="105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07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8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grpId="0" id="10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1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12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8"/>
      <p:bldP grpId="0" spid="19"/>
      <p:bldP grpId="0" spid="20"/>
      <p:bldP grpId="0" spid="22"/>
      <p:bldP grpId="0" spid="23"/>
      <p:bldP grpId="0" spid="24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A1BA53B9-ABE5-47D4-8588-7CE1843EF7C8}"/>
              </a:ext>
            </a:extLst>
          </p:cNvPr>
          <p:cNvSpPr/>
          <p:nvPr/>
        </p:nvSpPr>
        <p:spPr>
          <a:xfrm>
            <a:off x="3581400" y="1035697"/>
            <a:ext cx="5029200" cy="544068"/>
          </a:xfrm>
          <a:prstGeom prst="rect">
            <a:avLst/>
          </a:prstGeom>
          <a:noFill/>
        </p:spPr>
        <p:txBody>
          <a:bodyPr anchor="ctr" bIns="34290" lIns="68580" rIns="68580" tIns="34290" wrap="square">
            <a:spAutoFit/>
          </a:bodyPr>
          <a:lstStyle/>
          <a:p>
            <a:pPr algn="ctr" indent="-342900" marL="342900">
              <a:lnSpc>
                <a:spcPct val="130000"/>
              </a:lnSpc>
              <a:buFont charset="2" panose="05000000000000000000" pitchFamily="2" typeface="Wingdings"/>
              <a:buChar char="Ø"/>
            </a:pPr>
            <a:r>
              <a:rPr altLang="en-US" b="1" lang="zh-CN" sz="2400">
                <a:solidFill>
                  <a:srgbClr val="095A9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处理客户问题的基本功——7A法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EA6AADF0-31A6-482E-886D-C8400793649E}"/>
              </a:ext>
            </a:extLst>
          </p:cNvPr>
          <p:cNvGrpSpPr/>
          <p:nvPr/>
        </p:nvGrpSpPr>
        <p:grpSpPr>
          <a:xfrm>
            <a:off x="1851138" y="1778748"/>
            <a:ext cx="1212754" cy="469900"/>
            <a:chOff x="1851138" y="1778748"/>
            <a:chExt cx="1212754" cy="469900"/>
          </a:xfrm>
        </p:grpSpPr>
        <p:sp>
          <p:nvSpPr>
            <p:cNvPr id="11" name="五边形 1">
              <a:extLst>
                <a:ext uri="{FF2B5EF4-FFF2-40B4-BE49-F238E27FC236}">
                  <a16:creationId xmlns:a16="http://schemas.microsoft.com/office/drawing/2014/main" id="{71F494F9-F767-4105-B8FB-A853CC00E5E6}"/>
                </a:ext>
              </a:extLst>
            </p:cNvPr>
            <p:cNvSpPr/>
            <p:nvPr/>
          </p:nvSpPr>
          <p:spPr>
            <a:xfrm>
              <a:off x="1851138" y="1778748"/>
              <a:ext cx="1212754" cy="469900"/>
            </a:xfrm>
            <a:prstGeom prst="homePlate">
              <a:avLst>
                <a:gd fmla="val 25676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596255E-57D1-4265-8E83-999FA5659D46}"/>
                </a:ext>
              </a:extLst>
            </p:cNvPr>
            <p:cNvSpPr/>
            <p:nvPr/>
          </p:nvSpPr>
          <p:spPr>
            <a:xfrm>
              <a:off x="2065144" y="1779589"/>
              <a:ext cx="792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b="1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接受</a:t>
              </a: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8CE72E6F-70C3-445B-81BA-54732439C4F3}"/>
              </a:ext>
            </a:extLst>
          </p:cNvPr>
          <p:cNvGrpSpPr/>
          <p:nvPr/>
        </p:nvGrpSpPr>
        <p:grpSpPr>
          <a:xfrm>
            <a:off x="3063892" y="1778748"/>
            <a:ext cx="1213200" cy="469900"/>
            <a:chOff x="3063892" y="1778748"/>
            <a:chExt cx="1213200" cy="469900"/>
          </a:xfrm>
        </p:grpSpPr>
        <p:sp>
          <p:nvSpPr>
            <p:cNvPr id="14" name="燕尾形 3">
              <a:extLst>
                <a:ext uri="{FF2B5EF4-FFF2-40B4-BE49-F238E27FC236}">
                  <a16:creationId xmlns:a16="http://schemas.microsoft.com/office/drawing/2014/main" id="{D93887E4-5233-40A5-A493-35B3EBC8D7EA}"/>
                </a:ext>
              </a:extLst>
            </p:cNvPr>
            <p:cNvSpPr/>
            <p:nvPr/>
          </p:nvSpPr>
          <p:spPr>
            <a:xfrm>
              <a:off x="3063892" y="1778748"/>
              <a:ext cx="1213200" cy="469900"/>
            </a:xfrm>
            <a:prstGeom prst="chevron">
              <a:avLst>
                <a:gd fmla="val 25507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697B3CC6-B7E8-4690-9790-B3447D60482C}"/>
                </a:ext>
              </a:extLst>
            </p:cNvPr>
            <p:cNvSpPr/>
            <p:nvPr/>
          </p:nvSpPr>
          <p:spPr>
            <a:xfrm>
              <a:off x="3278121" y="1779589"/>
              <a:ext cx="792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b="1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道歉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023EC8A0-DD62-40A2-A9F1-F2C8C32569D7}"/>
              </a:ext>
            </a:extLst>
          </p:cNvPr>
          <p:cNvGrpSpPr/>
          <p:nvPr/>
        </p:nvGrpSpPr>
        <p:grpSpPr>
          <a:xfrm>
            <a:off x="4276646" y="1778748"/>
            <a:ext cx="1213200" cy="469900"/>
            <a:chOff x="4276646" y="1778748"/>
            <a:chExt cx="1213200" cy="469900"/>
          </a:xfrm>
        </p:grpSpPr>
        <p:sp>
          <p:nvSpPr>
            <p:cNvPr id="17" name="燕尾形 39">
              <a:extLst>
                <a:ext uri="{FF2B5EF4-FFF2-40B4-BE49-F238E27FC236}">
                  <a16:creationId xmlns:a16="http://schemas.microsoft.com/office/drawing/2014/main" id="{F66D36FE-ECE8-46DE-8310-3FDD0B0558C5}"/>
                </a:ext>
              </a:extLst>
            </p:cNvPr>
            <p:cNvSpPr/>
            <p:nvPr/>
          </p:nvSpPr>
          <p:spPr>
            <a:xfrm>
              <a:off x="4276646" y="1778748"/>
              <a:ext cx="1213200" cy="469900"/>
            </a:xfrm>
            <a:prstGeom prst="chevron">
              <a:avLst>
                <a:gd fmla="val 25507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6B2AA6CC-A3C5-4615-9ADB-D4E01C13F3EB}"/>
                </a:ext>
              </a:extLst>
            </p:cNvPr>
            <p:cNvSpPr/>
            <p:nvPr/>
          </p:nvSpPr>
          <p:spPr>
            <a:xfrm>
              <a:off x="4490876" y="1779589"/>
              <a:ext cx="792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b="1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认同</a:t>
              </a: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6FFAEF6E-4F99-4EDF-8961-C88EBC611D00}"/>
              </a:ext>
            </a:extLst>
          </p:cNvPr>
          <p:cNvGrpSpPr/>
          <p:nvPr/>
        </p:nvGrpSpPr>
        <p:grpSpPr>
          <a:xfrm>
            <a:off x="5489400" y="1778748"/>
            <a:ext cx="1213200" cy="469900"/>
            <a:chOff x="5489400" y="1778748"/>
            <a:chExt cx="1213200" cy="469900"/>
          </a:xfrm>
        </p:grpSpPr>
        <p:sp>
          <p:nvSpPr>
            <p:cNvPr id="20" name="燕尾形 41">
              <a:extLst>
                <a:ext uri="{FF2B5EF4-FFF2-40B4-BE49-F238E27FC236}">
                  <a16:creationId xmlns:a16="http://schemas.microsoft.com/office/drawing/2014/main" id="{2B676778-D666-4A42-8F93-048F79EE4BFB}"/>
                </a:ext>
              </a:extLst>
            </p:cNvPr>
            <p:cNvSpPr/>
            <p:nvPr/>
          </p:nvSpPr>
          <p:spPr>
            <a:xfrm>
              <a:off x="5489400" y="1778748"/>
              <a:ext cx="1213200" cy="469900"/>
            </a:xfrm>
            <a:prstGeom prst="chevron">
              <a:avLst>
                <a:gd fmla="val 25507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207929AD-6A47-4491-A128-61BEDB6175DD}"/>
                </a:ext>
              </a:extLst>
            </p:cNvPr>
            <p:cNvSpPr/>
            <p:nvPr/>
          </p:nvSpPr>
          <p:spPr>
            <a:xfrm>
              <a:off x="5703629" y="1779589"/>
              <a:ext cx="792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b="1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2591AE86-194E-45F8-9D97-A2210EBD03E2}"/>
              </a:ext>
            </a:extLst>
          </p:cNvPr>
          <p:cNvGrpSpPr/>
          <p:nvPr/>
        </p:nvGrpSpPr>
        <p:grpSpPr>
          <a:xfrm>
            <a:off x="6702154" y="1778748"/>
            <a:ext cx="1213200" cy="469900"/>
            <a:chOff x="6702154" y="1778748"/>
            <a:chExt cx="1213200" cy="469900"/>
          </a:xfrm>
        </p:grpSpPr>
        <p:sp>
          <p:nvSpPr>
            <p:cNvPr id="24" name="燕尾形 43">
              <a:extLst>
                <a:ext uri="{FF2B5EF4-FFF2-40B4-BE49-F238E27FC236}">
                  <a16:creationId xmlns:a16="http://schemas.microsoft.com/office/drawing/2014/main" id="{5304C555-42BE-4483-A7F1-221AC8420953}"/>
                </a:ext>
              </a:extLst>
            </p:cNvPr>
            <p:cNvSpPr/>
            <p:nvPr/>
          </p:nvSpPr>
          <p:spPr>
            <a:xfrm>
              <a:off x="6702154" y="1778748"/>
              <a:ext cx="1213200" cy="469900"/>
            </a:xfrm>
            <a:prstGeom prst="chevron">
              <a:avLst>
                <a:gd fmla="val 25507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3AFBB3F8-0535-4B68-BAE7-56A40EF3BEB2}"/>
                </a:ext>
              </a:extLst>
            </p:cNvPr>
            <p:cNvSpPr/>
            <p:nvPr/>
          </p:nvSpPr>
          <p:spPr>
            <a:xfrm>
              <a:off x="6916382" y="1779589"/>
              <a:ext cx="792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b="1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建议</a:t>
              </a: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E5BFD058-577B-4493-8C2F-C541A802843B}"/>
              </a:ext>
            </a:extLst>
          </p:cNvPr>
          <p:cNvGrpSpPr/>
          <p:nvPr/>
        </p:nvGrpSpPr>
        <p:grpSpPr>
          <a:xfrm>
            <a:off x="7914908" y="1778748"/>
            <a:ext cx="1213200" cy="469900"/>
            <a:chOff x="7914908" y="1778748"/>
            <a:chExt cx="1213200" cy="469900"/>
          </a:xfrm>
        </p:grpSpPr>
        <p:sp>
          <p:nvSpPr>
            <p:cNvPr id="33" name="燕尾形 51">
              <a:extLst>
                <a:ext uri="{FF2B5EF4-FFF2-40B4-BE49-F238E27FC236}">
                  <a16:creationId xmlns:a16="http://schemas.microsoft.com/office/drawing/2014/main" id="{D72EF1C4-A247-406D-AEA3-C4EFA40042EA}"/>
                </a:ext>
              </a:extLst>
            </p:cNvPr>
            <p:cNvSpPr/>
            <p:nvPr/>
          </p:nvSpPr>
          <p:spPr>
            <a:xfrm>
              <a:off x="7914908" y="1778748"/>
              <a:ext cx="1213200" cy="469900"/>
            </a:xfrm>
            <a:prstGeom prst="chevron">
              <a:avLst>
                <a:gd fmla="val 25507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4773B9AE-EDC5-40F2-ADE4-1C1D8FCA81E9}"/>
                </a:ext>
              </a:extLst>
            </p:cNvPr>
            <p:cNvSpPr/>
            <p:nvPr/>
          </p:nvSpPr>
          <p:spPr>
            <a:xfrm>
              <a:off x="8129138" y="1779589"/>
              <a:ext cx="792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b="1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协议</a:t>
              </a: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1B721DF7-6C8E-4802-8EA7-BE1AFFB049B7}"/>
              </a:ext>
            </a:extLst>
          </p:cNvPr>
          <p:cNvGrpSpPr/>
          <p:nvPr/>
        </p:nvGrpSpPr>
        <p:grpSpPr>
          <a:xfrm>
            <a:off x="9127662" y="1778748"/>
            <a:ext cx="1213200" cy="469900"/>
            <a:chOff x="9127662" y="1778748"/>
            <a:chExt cx="1213200" cy="469900"/>
          </a:xfrm>
        </p:grpSpPr>
        <p:sp>
          <p:nvSpPr>
            <p:cNvPr id="36" name="燕尾形 53">
              <a:extLst>
                <a:ext uri="{FF2B5EF4-FFF2-40B4-BE49-F238E27FC236}">
                  <a16:creationId xmlns:a16="http://schemas.microsoft.com/office/drawing/2014/main" id="{CE685AAC-0EAF-48D5-8292-2584473EBAB4}"/>
                </a:ext>
              </a:extLst>
            </p:cNvPr>
            <p:cNvSpPr/>
            <p:nvPr/>
          </p:nvSpPr>
          <p:spPr>
            <a:xfrm>
              <a:off x="9127662" y="1778748"/>
              <a:ext cx="1213200" cy="469900"/>
            </a:xfrm>
            <a:prstGeom prst="chevron">
              <a:avLst>
                <a:gd fmla="val 25507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E2043F4F-FC0E-4016-9124-B3A8E7352A15}"/>
                </a:ext>
              </a:extLst>
            </p:cNvPr>
            <p:cNvSpPr/>
            <p:nvPr/>
          </p:nvSpPr>
          <p:spPr>
            <a:xfrm>
              <a:off x="9341891" y="1779589"/>
              <a:ext cx="792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b="1" lang="zh-CN" sz="24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保证</a:t>
              </a:r>
            </a:p>
          </p:txBody>
        </p:sp>
      </p:grpSp>
      <p:sp>
        <p:nvSpPr>
          <p:cNvPr id="38" name="TextBox 40">
            <a:extLst>
              <a:ext uri="{FF2B5EF4-FFF2-40B4-BE49-F238E27FC236}">
                <a16:creationId xmlns:a16="http://schemas.microsoft.com/office/drawing/2014/main" id="{8258004E-206F-4A51-A043-5BAE5B205E13}"/>
              </a:ext>
            </a:extLst>
          </p:cNvPr>
          <p:cNvSpPr txBox="1"/>
          <p:nvPr/>
        </p:nvSpPr>
        <p:spPr>
          <a:xfrm>
            <a:off x="5899239" y="3413235"/>
            <a:ext cx="6843811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Ø"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用积极的语调表示你提供帮助的能力和许诺。</a:t>
            </a:r>
          </a:p>
        </p:txBody>
      </p:sp>
      <p:sp>
        <p:nvSpPr>
          <p:cNvPr id="39" name="TextBox 40">
            <a:extLst>
              <a:ext uri="{FF2B5EF4-FFF2-40B4-BE49-F238E27FC236}">
                <a16:creationId xmlns:a16="http://schemas.microsoft.com/office/drawing/2014/main" id="{E1EC6FCA-D8EE-4CF2-9030-B46240DB7F1B}"/>
              </a:ext>
            </a:extLst>
          </p:cNvPr>
          <p:cNvSpPr txBox="1"/>
          <p:nvPr/>
        </p:nvSpPr>
        <p:spPr>
          <a:xfrm>
            <a:off x="5899239" y="4478456"/>
            <a:ext cx="6843811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Ø"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真诚的道歉表达给客户带来的不便之处。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618E9172-82B8-4CCD-8113-1AA855BEDD78}"/>
              </a:ext>
            </a:extLst>
          </p:cNvPr>
          <p:cNvSpPr/>
          <p:nvPr/>
        </p:nvSpPr>
        <p:spPr>
          <a:xfrm>
            <a:off x="5352989" y="3007944"/>
            <a:ext cx="1838960" cy="342900"/>
          </a:xfrm>
          <a:prstGeom prst="rect">
            <a:avLst/>
          </a:prstGeom>
          <a:noFill/>
        </p:spPr>
        <p:txBody>
          <a:bodyPr bIns="34290" lIns="68580" rIns="68580" rtlCol="0" tIns="34290" vert="horz" wrap="none">
            <a:spAutoFit/>
          </a:bodyPr>
          <a:lstStyle/>
          <a:p>
            <a:r>
              <a:rPr altLang="en-US" b="1" lang="zh-CN">
                <a:solidFill>
                  <a:srgbClr val="00A2A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接受（Accept）</a:t>
            </a:r>
          </a:p>
        </p:txBody>
      </p: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8540B578-6A34-413F-9C79-9ACF36E20F63}"/>
              </a:ext>
            </a:extLst>
          </p:cNvPr>
          <p:cNvCxnSpPr/>
          <p:nvPr/>
        </p:nvCxnSpPr>
        <p:spPr>
          <a:xfrm>
            <a:off x="6938693" y="3190594"/>
            <a:ext cx="3536287" cy="0"/>
          </a:xfrm>
          <a:prstGeom prst="line">
            <a:avLst/>
          </a:prstGeom>
          <a:ln w="19050">
            <a:solidFill>
              <a:srgbClr val="00A2A8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>
            <a:extLst>
              <a:ext uri="{FF2B5EF4-FFF2-40B4-BE49-F238E27FC236}">
                <a16:creationId xmlns:a16="http://schemas.microsoft.com/office/drawing/2014/main" id="{1C60E1FC-2A71-4072-A168-79CB357F4011}"/>
              </a:ext>
            </a:extLst>
          </p:cNvPr>
          <p:cNvSpPr/>
          <p:nvPr/>
        </p:nvSpPr>
        <p:spPr>
          <a:xfrm>
            <a:off x="5210114" y="3064397"/>
            <a:ext cx="104669" cy="247650"/>
          </a:xfrm>
          <a:prstGeom prst="rect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17DE315F-C2D1-47DC-801B-ED5AD5BAF7F9}"/>
              </a:ext>
            </a:extLst>
          </p:cNvPr>
          <p:cNvSpPr/>
          <p:nvPr/>
        </p:nvSpPr>
        <p:spPr>
          <a:xfrm>
            <a:off x="5352989" y="4073165"/>
            <a:ext cx="2285047" cy="342900"/>
          </a:xfrm>
          <a:prstGeom prst="rect">
            <a:avLst/>
          </a:prstGeom>
          <a:noFill/>
        </p:spPr>
        <p:txBody>
          <a:bodyPr bIns="34290" lIns="68580" rIns="68580" rtlCol="0" tIns="34290" vert="horz" wrap="none">
            <a:spAutoFit/>
          </a:bodyPr>
          <a:lstStyle/>
          <a:p>
            <a:r>
              <a:rPr altLang="en-US" b="1" lang="zh-CN">
                <a:solidFill>
                  <a:srgbClr val="00A2A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道歉（Apologize ）</a:t>
            </a:r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1D2DDE9C-2770-40F8-99C4-DBA453BD7BD7}"/>
              </a:ext>
            </a:extLst>
          </p:cNvPr>
          <p:cNvCxnSpPr/>
          <p:nvPr/>
        </p:nvCxnSpPr>
        <p:spPr>
          <a:xfrm>
            <a:off x="7236604" y="4255815"/>
            <a:ext cx="3238376" cy="0"/>
          </a:xfrm>
          <a:prstGeom prst="line">
            <a:avLst/>
          </a:prstGeom>
          <a:ln w="19050">
            <a:solidFill>
              <a:srgbClr val="00A2A8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>
            <a:extLst>
              <a:ext uri="{FF2B5EF4-FFF2-40B4-BE49-F238E27FC236}">
                <a16:creationId xmlns:a16="http://schemas.microsoft.com/office/drawing/2014/main" id="{0CED6395-88B3-4EA9-AC9E-3003AD99A407}"/>
              </a:ext>
            </a:extLst>
          </p:cNvPr>
          <p:cNvSpPr/>
          <p:nvPr/>
        </p:nvSpPr>
        <p:spPr>
          <a:xfrm>
            <a:off x="5210114" y="4129618"/>
            <a:ext cx="104669" cy="247650"/>
          </a:xfrm>
          <a:prstGeom prst="rect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F5A8FB8C-D7D6-464F-8BC5-F0DC94BBC1A5}"/>
              </a:ext>
            </a:extLst>
          </p:cNvPr>
          <p:cNvSpPr/>
          <p:nvPr/>
        </p:nvSpPr>
        <p:spPr>
          <a:xfrm>
            <a:off x="5352988" y="5138386"/>
            <a:ext cx="2678747" cy="342900"/>
          </a:xfrm>
          <a:prstGeom prst="rect">
            <a:avLst/>
          </a:prstGeom>
          <a:noFill/>
        </p:spPr>
        <p:txBody>
          <a:bodyPr bIns="34290" lIns="68580" rIns="68580" rtlCol="0" tIns="34290" vert="horz" wrap="none">
            <a:spAutoFit/>
          </a:bodyPr>
          <a:lstStyle/>
          <a:p>
            <a:r>
              <a:rPr altLang="en-US" b="1" lang="zh-CN">
                <a:solidFill>
                  <a:srgbClr val="00A2A8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认同（Acknowledge ）</a:t>
            </a:r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64310C5B-186B-4151-A874-F4D1E8F95926}"/>
              </a:ext>
            </a:extLst>
          </p:cNvPr>
          <p:cNvCxnSpPr/>
          <p:nvPr/>
        </p:nvCxnSpPr>
        <p:spPr>
          <a:xfrm>
            <a:off x="7604211" y="5321036"/>
            <a:ext cx="2870768" cy="0"/>
          </a:xfrm>
          <a:prstGeom prst="line">
            <a:avLst/>
          </a:prstGeom>
          <a:ln w="19050">
            <a:solidFill>
              <a:srgbClr val="00A2A8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>
            <a:extLst>
              <a:ext uri="{FF2B5EF4-FFF2-40B4-BE49-F238E27FC236}">
                <a16:creationId xmlns:a16="http://schemas.microsoft.com/office/drawing/2014/main" id="{4AEA662E-46B1-4ED2-B771-BA78D0B6E5E6}"/>
              </a:ext>
            </a:extLst>
          </p:cNvPr>
          <p:cNvSpPr/>
          <p:nvPr/>
        </p:nvSpPr>
        <p:spPr>
          <a:xfrm>
            <a:off x="5210114" y="5194839"/>
            <a:ext cx="104669" cy="247650"/>
          </a:xfrm>
          <a:prstGeom prst="rect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9" name="TextBox 40">
            <a:extLst>
              <a:ext uri="{FF2B5EF4-FFF2-40B4-BE49-F238E27FC236}">
                <a16:creationId xmlns:a16="http://schemas.microsoft.com/office/drawing/2014/main" id="{976E6504-55C0-4E3D-AB63-4E3B46FD4423}"/>
              </a:ext>
            </a:extLst>
          </p:cNvPr>
          <p:cNvSpPr txBox="1"/>
          <p:nvPr/>
        </p:nvSpPr>
        <p:spPr>
          <a:xfrm>
            <a:off x="5899239" y="5543678"/>
            <a:ext cx="6843811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2" panose="05000000000000000000" pitchFamily="2" typeface="Wingdings"/>
              <a:buChar char="Ø"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感同身受表示我们的理解和愿意提供帮助的意愿。</a:t>
            </a:r>
          </a:p>
        </p:txBody>
      </p:sp>
      <p:pic>
        <p:nvPicPr>
          <p:cNvPr id="50" name="图片 49">
            <a:extLst>
              <a:ext uri="{FF2B5EF4-FFF2-40B4-BE49-F238E27FC236}">
                <a16:creationId xmlns:a16="http://schemas.microsoft.com/office/drawing/2014/main" id="{50E32513-78F3-43BA-8D5C-635993D8A9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99212" y="2706143"/>
            <a:ext cx="3163790" cy="3232237"/>
          </a:xfrm>
          <a:prstGeom prst="rect">
            <a:avLst/>
          </a:prstGeom>
        </p:spPr>
      </p:pic>
      <p:sp>
        <p:nvSpPr>
          <p:cNvPr id="51" name="文本框 50">
            <a:extLst>
              <a:ext uri="{FF2B5EF4-FFF2-40B4-BE49-F238E27FC236}">
                <a16:creationId xmlns:a16="http://schemas.microsoft.com/office/drawing/2014/main" id="{F8F65BF4-EFB4-4F39-9159-FAE3B1B0EA7A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833795349"/>
      </p:ext>
    </p:extLst>
  </p:cSld>
  <p:clrMapOvr>
    <a:masterClrMapping/>
  </p:clrMapOvr>
  <mc:AlternateContent>
    <mc:Choice Requires="p14">
      <p:transition advTm="9000" p14:dur="1300" spd="slow">
        <p14:pan dir="u"/>
      </p:transition>
    </mc:Choice>
    <mc:Fallback>
      <p:transition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2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3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14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8" nodeType="withEffect" presetClass="emph" presetID="26" presetSubtype="0">
                                  <p:stCondLst>
                                    <p:cond delay="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9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20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4" nodeType="withEffect" presetClass="emph" presetID="26" presetSubtype="0">
                                  <p:stCondLst>
                                    <p:cond delay="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25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26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0" nodeType="withEffect" presetClass="emph" presetID="26" presetSubtype="0">
                                  <p:stCondLst>
                                    <p:cond delay="7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1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32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mph" presetID="26" presetSubtype="0">
                                  <p:stCondLst>
                                    <p:cond delay="10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7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38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mph" presetID="26" presetSubtype="0">
                                  <p:stCondLst>
                                    <p:cond delay="125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3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44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mph" presetID="26" presetSubtype="0">
                                  <p:stCondLst>
                                    <p:cond delay="150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49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50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5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5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55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6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5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6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decel="100000" fill="hold" id="6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0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grpId="0" id="7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3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7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7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2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decel="100000" fill="hold" id="83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8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9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1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fill="hold" grpId="0" id="9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4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5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fill="hold" grpId="0" id="9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9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decel="100000" fill="hold" id="10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2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03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fill="hold" grpId="0" id="10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07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38"/>
      <p:bldP grpId="0" spid="39"/>
      <p:bldP grpId="0" spid="40"/>
      <p:bldP grpId="0" spid="42"/>
      <p:bldP grpId="0" spid="43"/>
      <p:bldP grpId="0" spid="45"/>
      <p:bldP grpId="0" spid="46"/>
      <p:bldP grpId="0" spid="48"/>
      <p:bldP grpId="0" spid="49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4" name="图片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44889" r="2617"/>
          <a:stretch>
            <a:fillRect/>
          </a:stretch>
        </p:blipFill>
        <p:spPr>
          <a:xfrm>
            <a:off x="0" y="0"/>
            <a:ext cx="10017760" cy="3779520"/>
          </a:xfrm>
          <a:custGeom>
            <a:gdLst>
              <a:gd fmla="*/ 0 w 10017760" name="connsiteX0"/>
              <a:gd fmla="*/ 0 h 3779520" name="connsiteY0"/>
              <a:gd fmla="*/ 10017760 w 10017760" name="connsiteX1"/>
              <a:gd fmla="*/ 0 h 3779520" name="connsiteY1"/>
              <a:gd fmla="*/ 0 w 10017760" name="connsiteX2"/>
              <a:gd fmla="*/ 3779520 h 377952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3779520" w="10017760">
                <a:moveTo>
                  <a:pt x="0" y="0"/>
                </a:moveTo>
                <a:lnTo>
                  <a:pt x="10017760" y="0"/>
                </a:lnTo>
                <a:lnTo>
                  <a:pt x="0" y="3779520"/>
                </a:lnTo>
                <a:close/>
              </a:path>
            </a:pathLst>
          </a:custGeom>
        </p:spPr>
      </p:pic>
      <p:sp>
        <p:nvSpPr>
          <p:cNvPr id="24" name="任意多边形 23"/>
          <p:cNvSpPr/>
          <p:nvPr/>
        </p:nvSpPr>
        <p:spPr>
          <a:xfrm>
            <a:off x="2594704" y="929065"/>
            <a:ext cx="5232287" cy="290331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任意多边形 24"/>
          <p:cNvSpPr/>
          <p:nvPr/>
        </p:nvSpPr>
        <p:spPr>
          <a:xfrm>
            <a:off x="7892309" y="-1103945"/>
            <a:ext cx="5232287" cy="293274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0A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任意多边形 11"/>
          <p:cNvSpPr/>
          <p:nvPr/>
        </p:nvSpPr>
        <p:spPr>
          <a:xfrm>
            <a:off x="-2723402" y="2951725"/>
            <a:ext cx="5232287" cy="290331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0A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 rot="2700000">
            <a:off x="4569440" y="5316167"/>
            <a:ext cx="370728" cy="370728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sp>
        <p:nvSpPr>
          <p:cNvPr id="30" name="矩形 29"/>
          <p:cNvSpPr/>
          <p:nvPr/>
        </p:nvSpPr>
        <p:spPr>
          <a:xfrm rot="2700000">
            <a:off x="5240974" y="5272957"/>
            <a:ext cx="181545" cy="181545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grpSp>
        <p:nvGrpSpPr>
          <p:cNvPr id="31" name="组合 30"/>
          <p:cNvGrpSpPr/>
          <p:nvPr/>
        </p:nvGrpSpPr>
        <p:grpSpPr>
          <a:xfrm>
            <a:off x="3101191" y="3976491"/>
            <a:ext cx="1963492" cy="1368194"/>
            <a:chOff x="3101190" y="2707247"/>
            <a:chExt cx="1963492" cy="1368193"/>
          </a:xfrm>
        </p:grpSpPr>
        <p:sp>
          <p:nvSpPr>
            <p:cNvPr id="33" name="矩形 32"/>
            <p:cNvSpPr/>
            <p:nvPr/>
          </p:nvSpPr>
          <p:spPr>
            <a:xfrm rot="2700000">
              <a:off x="3365391" y="2707247"/>
              <a:ext cx="1368193" cy="1368193"/>
            </a:xfrm>
            <a:prstGeom prst="rect">
              <a:avLst/>
            </a:prstGeom>
            <a:solidFill>
              <a:srgbClr val="0A5A97"/>
            </a:solidFill>
            <a:ln w="127000">
              <a:solidFill>
                <a:schemeClr val="tx1">
                  <a:lumMod val="10000"/>
                  <a:lumOff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3101190" y="2996557"/>
              <a:ext cx="1963492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4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0000000000000" pitchFamily="34" typeface="思源黑体 CN Bold"/>
                  <a:ea charset="-122" panose="020b0800000000000000" pitchFamily="34" typeface="思源黑体 CN Bold"/>
                </a:rPr>
                <a:t>04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5334975" y="3707485"/>
            <a:ext cx="6620464" cy="822960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dist"/>
            <a:r>
              <a:rPr altLang="en-US" b="1" lang="zh-CN" sz="4800">
                <a:latin charset="-122" panose="020b0800000000000000" pitchFamily="34" typeface="思源黑体 CN Bold"/>
                <a:ea charset="-122" panose="020b0800000000000000" pitchFamily="34" typeface="思源黑体 CN Bold"/>
              </a:rPr>
              <a:t>售后客服服务标准</a:t>
            </a:r>
          </a:p>
        </p:txBody>
      </p:sp>
      <p:cxnSp>
        <p:nvCxnSpPr>
          <p:cNvPr id="36" name="直接连接符 35"/>
          <p:cNvCxnSpPr/>
          <p:nvPr/>
        </p:nvCxnSpPr>
        <p:spPr>
          <a:xfrm>
            <a:off x="5016948" y="4660587"/>
            <a:ext cx="717505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6502398" y="4774768"/>
            <a:ext cx="5382203" cy="798576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r">
              <a:lnSpc>
                <a:spcPct val="145000"/>
              </a:lnSpc>
            </a:pPr>
            <a:r>
              <a:rPr altLang="en-US" lang="zh-CN" spc="600" sz="1600">
                <a:latin charset="-122" panose="02010600030101010101" pitchFamily="2" typeface="庞门正道标题体"/>
                <a:ea charset="-122" panose="02010600030101010101" pitchFamily="2" typeface="庞门正道标题体"/>
                <a:cs typeface="+mn-ea"/>
                <a:sym typeface="+mn-lt"/>
              </a:rPr>
              <a:t>客服培训  企业培训 员工培训 沟通技巧 客服沟通 技巧培训</a:t>
            </a:r>
          </a:p>
        </p:txBody>
      </p:sp>
    </p:spTree>
    <p:extLst>
      <p:ext uri="{BB962C8B-B14F-4D97-AF65-F5344CB8AC3E}">
        <p14:creationId val="3684008250"/>
      </p:ext>
    </p:extLst>
  </p:cSld>
  <p:clrMapOvr>
    <a:masterClrMapping/>
  </p:clrMapOvr>
  <mc:AlternateContent>
    <mc:Choice Requires="p14">
      <p:transition advClick="0" advTm="3000" p14:dur="4000" spd="slow">
        <p14:vortex dir="r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  <p:cond delay="0" evt="onBegin">
                          <p:tn val="30"/>
                        </p:cond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  <p:cond delay="0" evt="onBegin">
                          <p:tn val="40"/>
                        </p:cond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12"/>
      <p:bldP grpId="0" spid="29"/>
      <p:bldP grpId="0" spid="30"/>
      <p:bldP grpId="0" spid="35"/>
      <p:bldP grpId="0" spid="4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 rot="10800000">
            <a:off x="4124960" y="88356"/>
            <a:ext cx="8501928" cy="2937963"/>
            <a:chOff x="-419100" y="3920037"/>
            <a:chExt cx="8501928" cy="2937963"/>
          </a:xfrm>
        </p:grpSpPr>
        <p:sp>
          <p:nvSpPr>
            <p:cNvPr id="3" name="平行四边形 2"/>
            <p:cNvSpPr/>
            <p:nvPr/>
          </p:nvSpPr>
          <p:spPr>
            <a:xfrm flipH="1">
              <a:off x="-419100" y="3920037"/>
              <a:ext cx="3329490" cy="1752600"/>
            </a:xfrm>
            <a:prstGeom prst="parallelogram">
              <a:avLst>
                <a:gd fmla="val 95452" name="adj"/>
              </a:avLst>
            </a:prstGeom>
            <a:solidFill>
              <a:srgbClr val="0A5A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cs typeface="+mn-ea"/>
                <a:sym typeface="+mn-lt"/>
              </a:endParaRPr>
            </a:p>
          </p:txBody>
        </p:sp>
        <p:sp>
          <p:nvSpPr>
            <p:cNvPr id="4" name="三角形 2"/>
            <p:cNvSpPr/>
            <p:nvPr/>
          </p:nvSpPr>
          <p:spPr>
            <a:xfrm flipV="1">
              <a:off x="2180141" y="4786481"/>
              <a:ext cx="1701800" cy="895569"/>
            </a:xfrm>
            <a:prstGeom prst="triangle">
              <a:avLst/>
            </a:prstGeom>
            <a:solidFill>
              <a:srgbClr val="00A1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cs typeface="+mn-ea"/>
                <a:sym typeface="+mn-lt"/>
              </a:endParaRPr>
            </a:p>
          </p:txBody>
        </p:sp>
        <p:sp>
          <p:nvSpPr>
            <p:cNvPr id="5" name="三角形 3"/>
            <p:cNvSpPr/>
            <p:nvPr/>
          </p:nvSpPr>
          <p:spPr>
            <a:xfrm>
              <a:off x="3158041" y="4777068"/>
              <a:ext cx="1701800" cy="895569"/>
            </a:xfrm>
            <a:prstGeom prst="triangle">
              <a:avLst/>
            </a:prstGeom>
            <a:solidFill>
              <a:srgbClr val="00A1A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cs typeface="+mn-ea"/>
                <a:sym typeface="+mn-lt"/>
              </a:endParaRPr>
            </a:p>
          </p:txBody>
        </p:sp>
        <p:sp>
          <p:nvSpPr>
            <p:cNvPr id="6" name="平行四边形 5"/>
            <p:cNvSpPr/>
            <p:nvPr/>
          </p:nvSpPr>
          <p:spPr>
            <a:xfrm flipH="1">
              <a:off x="4129592" y="4777068"/>
              <a:ext cx="3953236" cy="2080932"/>
            </a:xfrm>
            <a:prstGeom prst="parallelogram">
              <a:avLst>
                <a:gd fmla="val 95452" name="adj"/>
              </a:avLst>
            </a:prstGeom>
            <a:solidFill>
              <a:srgbClr val="0A5A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>
                <a:cs typeface="+mn-ea"/>
                <a:sym typeface="+mn-lt"/>
              </a:endParaRPr>
            </a:p>
          </p:txBody>
        </p:sp>
      </p:grpSp>
      <p:sp>
        <p:nvSpPr>
          <p:cNvPr id="7" name="PA-文本框 15">
            <a:extLst>
              <a:ext uri="{FF2B5EF4-FFF2-40B4-BE49-F238E27FC236}">
                <a16:creationId xmlns:a16="http://schemas.microsoft.com/office/drawing/2014/main" id="{8BE25E3F-6A9B-49D2-8C25-A157B39BC122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7429012" y="327820"/>
            <a:ext cx="3886339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pc="600" sz="6000">
                <a:solidFill>
                  <a:schemeClr val="bg1"/>
                </a:solidFill>
                <a:latin charset="0" panose="020b0503020202020204" pitchFamily="34" typeface="Agency FB"/>
                <a:cs charset="0" panose="00000400000000000000" pitchFamily="2" typeface="ISOCP2"/>
              </a:defRPr>
            </a:lvl1pPr>
          </a:lstStyle>
          <a:p>
            <a:pPr algn="dist"/>
            <a:r>
              <a:rPr altLang="zh-CN" lang="en-US" sz="4400">
                <a:solidFill>
                  <a:schemeClr val="tx1"/>
                </a:solidFill>
              </a:rPr>
              <a:t>CONTENTS</a:t>
            </a:r>
          </a:p>
        </p:txBody>
      </p:sp>
      <p:grpSp>
        <p:nvGrpSpPr>
          <p:cNvPr id="8" name="Group 6"/>
          <p:cNvGrpSpPr/>
          <p:nvPr/>
        </p:nvGrpSpPr>
        <p:grpSpPr>
          <a:xfrm>
            <a:off x="1899444" y="3268502"/>
            <a:ext cx="4160044" cy="786411"/>
            <a:chOff x="-102" y="-96"/>
            <a:chExt cx="6988" cy="1321"/>
          </a:xfrm>
        </p:grpSpPr>
        <p:sp>
          <p:nvSpPr>
            <p:cNvPr id="9" name="Rectangle 7"/>
            <p:cNvSpPr/>
            <p:nvPr/>
          </p:nvSpPr>
          <p:spPr bwMode="auto">
            <a:xfrm>
              <a:off x="1132" y="201"/>
              <a:ext cx="4527" cy="1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pPr algn="l"/>
              <a:r>
                <a:rPr lang="en-US" sz="1100">
                  <a:cs typeface="+mn-ea"/>
                  <a:sym typeface="+mn-lt"/>
                </a:rPr>
                <a:t>Lorem Ipsum is simply dummy text of the printing </a:t>
              </a:r>
            </a:p>
          </p:txBody>
        </p:sp>
        <p:sp>
          <p:nvSpPr>
            <p:cNvPr id="10" name="Rectangle 8"/>
            <p:cNvSpPr/>
            <p:nvPr/>
          </p:nvSpPr>
          <p:spPr bwMode="auto">
            <a:xfrm>
              <a:off x="1132" y="-96"/>
              <a:ext cx="5754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r>
                <a:rPr altLang="en-US" lang="zh-CN" spc="500" sz="2400">
                  <a:cs typeface="+mn-ea"/>
                  <a:sym typeface="+mn-lt"/>
                </a:rPr>
                <a:t>售后客服工作概述</a:t>
              </a:r>
            </a:p>
          </p:txBody>
        </p:sp>
        <p:sp>
          <p:nvSpPr>
            <p:cNvPr id="11" name="Oval 9"/>
            <p:cNvSpPr/>
            <p:nvPr/>
          </p:nvSpPr>
          <p:spPr bwMode="auto">
            <a:xfrm>
              <a:off x="-102" y="56"/>
              <a:ext cx="846" cy="846"/>
            </a:xfrm>
            <a:prstGeom prst="ellipse">
              <a:avLst/>
            </a:prstGeom>
            <a:solidFill>
              <a:srgbClr val="0A5A97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bIns="0" lIns="0" rIns="0" tIns="0"/>
            <a:lstStyle/>
            <a:p>
              <a:endParaRPr lang="en-US" sz="2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2" name="Rectangle 10"/>
            <p:cNvSpPr/>
            <p:nvPr/>
          </p:nvSpPr>
          <p:spPr bwMode="auto">
            <a:xfrm>
              <a:off x="64" y="56"/>
              <a:ext cx="515" cy="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pPr algn="ctr"/>
              <a:r>
                <a:rPr lang="en-US" sz="280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</a:p>
          </p:txBody>
        </p:sp>
      </p:grpSp>
      <p:grpSp>
        <p:nvGrpSpPr>
          <p:cNvPr id="13" name="Group 6"/>
          <p:cNvGrpSpPr/>
          <p:nvPr/>
        </p:nvGrpSpPr>
        <p:grpSpPr>
          <a:xfrm>
            <a:off x="6483509" y="3269137"/>
            <a:ext cx="4160044" cy="786411"/>
            <a:chOff x="-102" y="-96"/>
            <a:chExt cx="6988" cy="1321"/>
          </a:xfrm>
        </p:grpSpPr>
        <p:sp>
          <p:nvSpPr>
            <p:cNvPr id="14" name="Rectangle 7"/>
            <p:cNvSpPr/>
            <p:nvPr/>
          </p:nvSpPr>
          <p:spPr bwMode="auto">
            <a:xfrm>
              <a:off x="1132" y="201"/>
              <a:ext cx="4527" cy="1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pPr algn="l"/>
              <a:r>
                <a:rPr lang="en-US" sz="1100">
                  <a:cs typeface="+mn-ea"/>
                  <a:sym typeface="+mn-lt"/>
                </a:rPr>
                <a:t>Lorem Ipsum is simply dummy text of the printing </a:t>
              </a:r>
            </a:p>
          </p:txBody>
        </p:sp>
        <p:sp>
          <p:nvSpPr>
            <p:cNvPr id="15" name="Rectangle 8"/>
            <p:cNvSpPr/>
            <p:nvPr/>
          </p:nvSpPr>
          <p:spPr bwMode="auto">
            <a:xfrm>
              <a:off x="1132" y="-96"/>
              <a:ext cx="5754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r>
                <a:rPr altLang="en-US" lang="zh-CN" spc="500" sz="2400">
                  <a:cs typeface="+mn-ea"/>
                  <a:sym typeface="+mn-lt"/>
                </a:rPr>
                <a:t>售后客服电话技巧</a:t>
              </a:r>
            </a:p>
          </p:txBody>
        </p:sp>
        <p:sp>
          <p:nvSpPr>
            <p:cNvPr id="16" name="Oval 9"/>
            <p:cNvSpPr/>
            <p:nvPr/>
          </p:nvSpPr>
          <p:spPr bwMode="auto">
            <a:xfrm>
              <a:off x="-102" y="56"/>
              <a:ext cx="846" cy="846"/>
            </a:xfrm>
            <a:prstGeom prst="ellipse">
              <a:avLst/>
            </a:prstGeom>
            <a:solidFill>
              <a:srgbClr val="00A1AF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bIns="0" lIns="0" rIns="0" tIns="0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7" name="Rectangle 10"/>
            <p:cNvSpPr/>
            <p:nvPr/>
          </p:nvSpPr>
          <p:spPr bwMode="auto">
            <a:xfrm>
              <a:off x="64" y="56"/>
              <a:ext cx="515" cy="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pPr algn="ctr"/>
              <a:r>
                <a:rPr lang="en-US" sz="280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</a:p>
          </p:txBody>
        </p:sp>
      </p:grpSp>
      <p:grpSp>
        <p:nvGrpSpPr>
          <p:cNvPr id="18" name="Group 6"/>
          <p:cNvGrpSpPr/>
          <p:nvPr/>
        </p:nvGrpSpPr>
        <p:grpSpPr>
          <a:xfrm>
            <a:off x="1898809" y="4913152"/>
            <a:ext cx="4160044" cy="786411"/>
            <a:chOff x="-102" y="-96"/>
            <a:chExt cx="6988" cy="1321"/>
          </a:xfrm>
        </p:grpSpPr>
        <p:sp>
          <p:nvSpPr>
            <p:cNvPr id="19" name="Rectangle 7"/>
            <p:cNvSpPr/>
            <p:nvPr/>
          </p:nvSpPr>
          <p:spPr bwMode="auto">
            <a:xfrm>
              <a:off x="1132" y="201"/>
              <a:ext cx="4527" cy="1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pPr algn="l"/>
              <a:r>
                <a:rPr lang="en-US" sz="1100">
                  <a:cs typeface="+mn-ea"/>
                  <a:sym typeface="+mn-lt"/>
                </a:rPr>
                <a:t>Lorem Ipsum is simply dummy text of the printing </a:t>
              </a:r>
            </a:p>
          </p:txBody>
        </p:sp>
        <p:sp>
          <p:nvSpPr>
            <p:cNvPr id="20" name="Rectangle 8"/>
            <p:cNvSpPr/>
            <p:nvPr/>
          </p:nvSpPr>
          <p:spPr bwMode="auto">
            <a:xfrm>
              <a:off x="1132" y="-96"/>
              <a:ext cx="5754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r>
                <a:rPr altLang="en-US" lang="zh-CN" spc="500" sz="2400">
                  <a:cs typeface="+mn-ea"/>
                  <a:sym typeface="+mn-lt"/>
                </a:rPr>
                <a:t>售后客服处理技巧</a:t>
              </a:r>
            </a:p>
          </p:txBody>
        </p:sp>
        <p:sp>
          <p:nvSpPr>
            <p:cNvPr id="21" name="Oval 9"/>
            <p:cNvSpPr/>
            <p:nvPr/>
          </p:nvSpPr>
          <p:spPr bwMode="auto">
            <a:xfrm>
              <a:off x="-102" y="56"/>
              <a:ext cx="846" cy="846"/>
            </a:xfrm>
            <a:prstGeom prst="ellipse">
              <a:avLst/>
            </a:prstGeom>
            <a:solidFill>
              <a:srgbClr val="0A5A97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bIns="0" lIns="0" rIns="0" tIns="0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" name="Rectangle 10"/>
            <p:cNvSpPr/>
            <p:nvPr/>
          </p:nvSpPr>
          <p:spPr bwMode="auto">
            <a:xfrm>
              <a:off x="64" y="56"/>
              <a:ext cx="515" cy="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pPr algn="ctr"/>
              <a:r>
                <a:rPr lang="en-US" sz="280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</a:p>
          </p:txBody>
        </p:sp>
      </p:grpSp>
      <p:grpSp>
        <p:nvGrpSpPr>
          <p:cNvPr id="23" name="Group 6"/>
          <p:cNvGrpSpPr/>
          <p:nvPr/>
        </p:nvGrpSpPr>
        <p:grpSpPr>
          <a:xfrm>
            <a:off x="6482874" y="4913787"/>
            <a:ext cx="4160044" cy="786411"/>
            <a:chOff x="-102" y="-96"/>
            <a:chExt cx="6988" cy="1321"/>
          </a:xfrm>
        </p:grpSpPr>
        <p:sp>
          <p:nvSpPr>
            <p:cNvPr id="24" name="Rectangle 7"/>
            <p:cNvSpPr/>
            <p:nvPr/>
          </p:nvSpPr>
          <p:spPr bwMode="auto">
            <a:xfrm>
              <a:off x="1132" y="201"/>
              <a:ext cx="4527" cy="1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pPr algn="l"/>
              <a:r>
                <a:rPr lang="en-US" sz="1100">
                  <a:cs typeface="+mn-ea"/>
                  <a:sym typeface="+mn-lt"/>
                </a:rPr>
                <a:t>Lorem Ipsum is simply dummy text of the printing </a:t>
              </a:r>
            </a:p>
          </p:txBody>
        </p:sp>
        <p:sp>
          <p:nvSpPr>
            <p:cNvPr id="25" name="Rectangle 8"/>
            <p:cNvSpPr/>
            <p:nvPr/>
          </p:nvSpPr>
          <p:spPr bwMode="auto">
            <a:xfrm>
              <a:off x="1132" y="-96"/>
              <a:ext cx="5754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r>
                <a:rPr altLang="en-US" lang="zh-CN" spc="500" sz="2400">
                  <a:cs typeface="+mn-ea"/>
                  <a:sym typeface="+mn-lt"/>
                </a:rPr>
                <a:t>售后客服服务标准</a:t>
              </a:r>
            </a:p>
          </p:txBody>
        </p:sp>
        <p:sp>
          <p:nvSpPr>
            <p:cNvPr id="26" name="Oval 9"/>
            <p:cNvSpPr/>
            <p:nvPr/>
          </p:nvSpPr>
          <p:spPr bwMode="auto">
            <a:xfrm>
              <a:off x="-102" y="56"/>
              <a:ext cx="846" cy="846"/>
            </a:xfrm>
            <a:prstGeom prst="ellipse">
              <a:avLst/>
            </a:prstGeom>
            <a:solidFill>
              <a:srgbClr val="00A1AF"/>
            </a:solidFill>
            <a:ln>
              <a:noFill/>
            </a:ln>
            <a:extLst>
              <a:ext uri="{91240B29-F687-4F45-9708-019B960494DF}">
                <a14:hiddenLine w="254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bIns="0" lIns="0" rIns="0" tIns="0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7" name="Rectangle 10"/>
            <p:cNvSpPr/>
            <p:nvPr/>
          </p:nvSpPr>
          <p:spPr bwMode="auto">
            <a:xfrm>
              <a:off x="64" y="56"/>
              <a:ext cx="515" cy="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 len="med" type="none" w="med"/>
                  <a:tailEnd len="med" type="none" w="med"/>
                </a14:hiddenLine>
              </a:ext>
            </a:extLst>
          </p:spPr>
          <p:txBody>
            <a:bodyPr anchor="ctr" bIns="0" lIns="0" rIns="0" tIns="0"/>
            <a:lstStyle/>
            <a:p>
              <a:pPr algn="ctr"/>
              <a:r>
                <a:rPr lang="en-US" sz="280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</a:p>
          </p:txBody>
        </p:sp>
      </p:grpSp>
    </p:spTree>
    <p:extLst>
      <p:ext uri="{BB962C8B-B14F-4D97-AF65-F5344CB8AC3E}">
        <p14:creationId val="399980601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TextBox 12">
            <a:extLst>
              <a:ext uri="{FF2B5EF4-FFF2-40B4-BE49-F238E27FC236}">
                <a16:creationId xmlns:a16="http://schemas.microsoft.com/office/drawing/2014/main" id="{CA4D6243-D0BC-40F9-916D-3BA88CED6736}"/>
              </a:ext>
            </a:extLst>
          </p:cNvPr>
          <p:cNvSpPr txBox="1"/>
          <p:nvPr/>
        </p:nvSpPr>
        <p:spPr>
          <a:xfrm>
            <a:off x="245763" y="130604"/>
            <a:ext cx="1762760" cy="55626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>
              <a:lnSpc>
                <a:spcPct val="100000"/>
              </a:lnSpc>
            </a:pPr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lt"/>
              </a:rPr>
              <a:t>售后客服</a:t>
            </a:r>
          </a:p>
        </p:txBody>
      </p:sp>
      <p:sp>
        <p:nvSpPr>
          <p:cNvPr id="30" name="TextBox 12">
            <a:extLst>
              <a:ext uri="{FF2B5EF4-FFF2-40B4-BE49-F238E27FC236}">
                <a16:creationId xmlns:a16="http://schemas.microsoft.com/office/drawing/2014/main" id="{F1F78826-F7E6-4EAC-8617-B242AA14AE1E}"/>
              </a:ext>
            </a:extLst>
          </p:cNvPr>
          <p:cNvSpPr txBox="1"/>
          <p:nvPr/>
        </p:nvSpPr>
        <p:spPr>
          <a:xfrm>
            <a:off x="2461767" y="192944"/>
            <a:ext cx="1559560" cy="49530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>
              <a:lnSpc>
                <a:spcPct val="100000"/>
              </a:lnSpc>
            </a:pPr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lt"/>
              </a:rPr>
              <a:t>服务标准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2C93CA13-1113-4DC8-BFCA-0388A6A828E3}"/>
              </a:ext>
            </a:extLst>
          </p:cNvPr>
          <p:cNvCxnSpPr/>
          <p:nvPr/>
        </p:nvCxnSpPr>
        <p:spPr>
          <a:xfrm flipH="1">
            <a:off x="6081383" y="2193094"/>
            <a:ext cx="0" cy="4664906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070B5B02-DBEE-4237-A76B-9DB26285225E}"/>
              </a:ext>
            </a:extLst>
          </p:cNvPr>
          <p:cNvSpPr/>
          <p:nvPr/>
        </p:nvSpPr>
        <p:spPr>
          <a:xfrm>
            <a:off x="486442" y="1123629"/>
            <a:ext cx="5029200" cy="544068"/>
          </a:xfrm>
          <a:prstGeom prst="rect">
            <a:avLst/>
          </a:prstGeom>
          <a:noFill/>
        </p:spPr>
        <p:txBody>
          <a:bodyPr anchor="ctr" bIns="34290" lIns="68580" rIns="68580" tIns="34290" wrap="square">
            <a:spAutoFit/>
          </a:bodyPr>
          <a:lstStyle/>
          <a:p>
            <a:pPr algn="ctr" indent="-342900" marL="342900">
              <a:lnSpc>
                <a:spcPct val="130000"/>
              </a:lnSpc>
              <a:buFont charset="2" panose="05000000000000000000" pitchFamily="2" typeface="Wingdings"/>
              <a:buChar char="Ø"/>
            </a:pPr>
            <a:r>
              <a:rPr altLang="en-US" b="1" lang="zh-CN" sz="2400">
                <a:solidFill>
                  <a:srgbClr val="095A9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如何做好售后服务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BE5E67AD-1A90-491A-8B3D-DE5B0895C67F}"/>
              </a:ext>
            </a:extLst>
          </p:cNvPr>
          <p:cNvSpPr/>
          <p:nvPr/>
        </p:nvSpPr>
        <p:spPr>
          <a:xfrm>
            <a:off x="5997685" y="2109397"/>
            <a:ext cx="167395" cy="167395"/>
          </a:xfrm>
          <a:prstGeom prst="ellipse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A24C5C99-FE1B-491D-87B1-92D84BC139ED}"/>
              </a:ext>
            </a:extLst>
          </p:cNvPr>
          <p:cNvCxnSpPr/>
          <p:nvPr/>
        </p:nvCxnSpPr>
        <p:spPr>
          <a:xfrm>
            <a:off x="6121790" y="2188445"/>
            <a:ext cx="689621" cy="0"/>
          </a:xfrm>
          <a:prstGeom prst="line">
            <a:avLst/>
          </a:prstGeom>
          <a:ln w="12700">
            <a:solidFill>
              <a:srgbClr val="095A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>
            <a:extLst>
              <a:ext uri="{FF2B5EF4-FFF2-40B4-BE49-F238E27FC236}">
                <a16:creationId xmlns:a16="http://schemas.microsoft.com/office/drawing/2014/main" id="{4FB8B32A-46B9-4525-9CD5-A032C5651A1D}"/>
              </a:ext>
            </a:extLst>
          </p:cNvPr>
          <p:cNvSpPr/>
          <p:nvPr/>
        </p:nvSpPr>
        <p:spPr>
          <a:xfrm>
            <a:off x="6596076" y="2462806"/>
            <a:ext cx="3234595" cy="1371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ct val="120000"/>
              </a:lnSpc>
              <a:buFont charset="2" panose="05000000000000000000" pitchFamily="2" typeface="Wingdings"/>
              <a:buChar char="u"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售后服务是除了付出脑力和体力还需要付出感情，我们和我们的客户接触，要是付出感情我们的客户会感觉到的，要让我们的客户知道我们是真的关心他们的。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993DD227-D40F-43F0-865F-A31B573720C7}"/>
              </a:ext>
            </a:extLst>
          </p:cNvPr>
          <p:cNvGrpSpPr/>
          <p:nvPr/>
        </p:nvGrpSpPr>
        <p:grpSpPr>
          <a:xfrm>
            <a:off x="6596077" y="1945184"/>
            <a:ext cx="2214830" cy="516135"/>
            <a:chOff x="6596077" y="1945184"/>
            <a:chExt cx="2214830" cy="516135"/>
          </a:xfrm>
        </p:grpSpPr>
        <p:sp>
          <p:nvSpPr>
            <p:cNvPr id="15" name="圆角矩形 96">
              <a:extLst>
                <a:ext uri="{FF2B5EF4-FFF2-40B4-BE49-F238E27FC236}">
                  <a16:creationId xmlns:a16="http://schemas.microsoft.com/office/drawing/2014/main" id="{027F5F2F-941A-4E55-851D-E783497491E0}"/>
                </a:ext>
              </a:extLst>
            </p:cNvPr>
            <p:cNvSpPr/>
            <p:nvPr/>
          </p:nvSpPr>
          <p:spPr>
            <a:xfrm>
              <a:off x="6596077" y="1945184"/>
              <a:ext cx="2214830" cy="516135"/>
            </a:xfrm>
            <a:prstGeom prst="roundRect">
              <a:avLst>
                <a:gd fmla="val 50000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2B9C979C-1B4A-44B7-B26C-5FC087ACD2C5}"/>
                </a:ext>
              </a:extLst>
            </p:cNvPr>
            <p:cNvSpPr/>
            <p:nvPr/>
          </p:nvSpPr>
          <p:spPr>
            <a:xfrm>
              <a:off x="7098197" y="2003196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付出感情</a:t>
              </a:r>
            </a:p>
          </p:txBody>
        </p:sp>
      </p:grp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3A8682E2-4D14-4E23-8D91-DC64303B342E}"/>
              </a:ext>
            </a:extLst>
          </p:cNvPr>
          <p:cNvCxnSpPr/>
          <p:nvPr/>
        </p:nvCxnSpPr>
        <p:spPr>
          <a:xfrm>
            <a:off x="5400433" y="3673337"/>
            <a:ext cx="689621" cy="0"/>
          </a:xfrm>
          <a:prstGeom prst="line">
            <a:avLst/>
          </a:prstGeom>
          <a:ln w="12700">
            <a:solidFill>
              <a:srgbClr val="00A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>
            <a:extLst>
              <a:ext uri="{FF2B5EF4-FFF2-40B4-BE49-F238E27FC236}">
                <a16:creationId xmlns:a16="http://schemas.microsoft.com/office/drawing/2014/main" id="{EFCD952B-7A30-470D-A2E2-0C5912C2F8DC}"/>
              </a:ext>
            </a:extLst>
          </p:cNvPr>
          <p:cNvSpPr/>
          <p:nvPr/>
        </p:nvSpPr>
        <p:spPr>
          <a:xfrm>
            <a:off x="5997685" y="3609279"/>
            <a:ext cx="167395" cy="167395"/>
          </a:xfrm>
          <a:prstGeom prst="ellipse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DC95D251-D0BB-4C2F-AD08-D2FA94BF58FC}"/>
              </a:ext>
            </a:extLst>
          </p:cNvPr>
          <p:cNvGrpSpPr/>
          <p:nvPr/>
        </p:nvGrpSpPr>
        <p:grpSpPr>
          <a:xfrm>
            <a:off x="3300812" y="3401247"/>
            <a:ext cx="2214830" cy="516135"/>
            <a:chOff x="3300812" y="3401247"/>
            <a:chExt cx="2214830" cy="516135"/>
          </a:xfrm>
        </p:grpSpPr>
        <p:sp>
          <p:nvSpPr>
            <p:cNvPr id="20" name="圆角矩形 99">
              <a:extLst>
                <a:ext uri="{FF2B5EF4-FFF2-40B4-BE49-F238E27FC236}">
                  <a16:creationId xmlns:a16="http://schemas.microsoft.com/office/drawing/2014/main" id="{F1CA1C8F-8BC5-41EE-9431-B6311042A9A0}"/>
                </a:ext>
              </a:extLst>
            </p:cNvPr>
            <p:cNvSpPr/>
            <p:nvPr/>
          </p:nvSpPr>
          <p:spPr>
            <a:xfrm>
              <a:off x="3300812" y="3401247"/>
              <a:ext cx="2214830" cy="516135"/>
            </a:xfrm>
            <a:prstGeom prst="roundRect">
              <a:avLst>
                <a:gd fmla="val 50000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B7C3886D-201F-48F3-95FC-C078374D6786}"/>
                </a:ext>
              </a:extLst>
            </p:cNvPr>
            <p:cNvSpPr/>
            <p:nvPr/>
          </p:nvSpPr>
          <p:spPr>
            <a:xfrm>
              <a:off x="3798917" y="3459259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做好记录</a:t>
              </a:r>
            </a:p>
          </p:txBody>
        </p:sp>
      </p:grpSp>
      <p:sp>
        <p:nvSpPr>
          <p:cNvPr id="23" name="矩形 22">
            <a:extLst>
              <a:ext uri="{FF2B5EF4-FFF2-40B4-BE49-F238E27FC236}">
                <a16:creationId xmlns:a16="http://schemas.microsoft.com/office/drawing/2014/main" id="{B2433E49-CA7F-45AC-B7D8-8B6872CDDF48}"/>
              </a:ext>
            </a:extLst>
          </p:cNvPr>
          <p:cNvSpPr/>
          <p:nvPr/>
        </p:nvSpPr>
        <p:spPr>
          <a:xfrm>
            <a:off x="2336567" y="3935716"/>
            <a:ext cx="3234595" cy="1371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ct val="120000"/>
              </a:lnSpc>
              <a:buFont charset="2" panose="05000000000000000000" pitchFamily="2" typeface="Wingdings"/>
              <a:buChar char="u"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做好客户的详细记录，对客户的所有情况都有记录，包括客户企业类型，规模、合作情况等我们每次沟通的时间和内容。我们只有对客户充分的了解，才能知道客户所需。</a:t>
            </a: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46DBA680-3D1A-4752-92C5-FBD0300FE534}"/>
              </a:ext>
            </a:extLst>
          </p:cNvPr>
          <p:cNvCxnSpPr/>
          <p:nvPr/>
        </p:nvCxnSpPr>
        <p:spPr>
          <a:xfrm>
            <a:off x="6121790" y="5128577"/>
            <a:ext cx="689621" cy="0"/>
          </a:xfrm>
          <a:prstGeom prst="line">
            <a:avLst/>
          </a:prstGeom>
          <a:ln w="12700">
            <a:solidFill>
              <a:srgbClr val="095A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椭圆 30">
            <a:extLst>
              <a:ext uri="{FF2B5EF4-FFF2-40B4-BE49-F238E27FC236}">
                <a16:creationId xmlns:a16="http://schemas.microsoft.com/office/drawing/2014/main" id="{E251D00B-BB32-4CF9-A00F-11D9F87A4B09}"/>
              </a:ext>
            </a:extLst>
          </p:cNvPr>
          <p:cNvSpPr/>
          <p:nvPr/>
        </p:nvSpPr>
        <p:spPr>
          <a:xfrm>
            <a:off x="5997685" y="5055329"/>
            <a:ext cx="167395" cy="167395"/>
          </a:xfrm>
          <a:prstGeom prst="ellipse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AB4D927C-119B-444A-B771-F1B1D48F6087}"/>
              </a:ext>
            </a:extLst>
          </p:cNvPr>
          <p:cNvGrpSpPr/>
          <p:nvPr/>
        </p:nvGrpSpPr>
        <p:grpSpPr>
          <a:xfrm>
            <a:off x="6596077" y="4874157"/>
            <a:ext cx="2214830" cy="516135"/>
            <a:chOff x="6596077" y="4874157"/>
            <a:chExt cx="2214830" cy="516135"/>
          </a:xfrm>
        </p:grpSpPr>
        <p:sp>
          <p:nvSpPr>
            <p:cNvPr id="33" name="圆角矩形 102">
              <a:extLst>
                <a:ext uri="{FF2B5EF4-FFF2-40B4-BE49-F238E27FC236}">
                  <a16:creationId xmlns:a16="http://schemas.microsoft.com/office/drawing/2014/main" id="{FBD9F787-DDB7-467F-9825-5FAD461839C5}"/>
                </a:ext>
              </a:extLst>
            </p:cNvPr>
            <p:cNvSpPr/>
            <p:nvPr/>
          </p:nvSpPr>
          <p:spPr>
            <a:xfrm>
              <a:off x="6596077" y="4874157"/>
              <a:ext cx="2214830" cy="516135"/>
            </a:xfrm>
            <a:prstGeom prst="roundRect">
              <a:avLst>
                <a:gd fmla="val 50000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70936B0D-4B52-4AF8-B091-0F9EE1BC5282}"/>
                </a:ext>
              </a:extLst>
            </p:cNvPr>
            <p:cNvSpPr/>
            <p:nvPr/>
          </p:nvSpPr>
          <p:spPr>
            <a:xfrm>
              <a:off x="7098197" y="4932170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分类管理</a:t>
              </a:r>
            </a:p>
          </p:txBody>
        </p:sp>
      </p:grpSp>
      <p:sp>
        <p:nvSpPr>
          <p:cNvPr id="35" name="矩形 34">
            <a:extLst>
              <a:ext uri="{FF2B5EF4-FFF2-40B4-BE49-F238E27FC236}">
                <a16:creationId xmlns:a16="http://schemas.microsoft.com/office/drawing/2014/main" id="{D2B2C329-1D6C-4354-9BF6-C1F5CB70E6CB}"/>
              </a:ext>
            </a:extLst>
          </p:cNvPr>
          <p:cNvSpPr/>
          <p:nvPr/>
        </p:nvSpPr>
        <p:spPr>
          <a:xfrm>
            <a:off x="6596078" y="5404776"/>
            <a:ext cx="3234595" cy="85953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ct val="120000"/>
              </a:lnSpc>
              <a:buFont charset="2" panose="05000000000000000000" pitchFamily="2" typeface="Wingdings"/>
              <a:buChar char="u"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针对不同的客户类型进行不同的管理，需要在每一次客户电话接通的第一时间进行准确的沟通。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C154503-B9EE-4710-9C36-8BC0CA1A2B37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4021352024"/>
      </p:ext>
    </p:extLst>
  </p:cSld>
  <p:clrMapOvr>
    <a:masterClrMapping/>
  </p:clrMapOvr>
  <mc:AlternateContent>
    <mc:Choice Requires="p14">
      <p:transition advTm="9000" p14:dur="1300" spd="slow">
        <p14:pan dir="u"/>
      </p:transition>
    </mc:Choice>
    <mc:Fallback>
      <p:transition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decel="100000" fill="hold" id="33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4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fill="hold" grpId="0" id="4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id="4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decel="100000" fill="hold" id="51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5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5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59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0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6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3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6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decel="100000" fill="hold" id="69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7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7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7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fill="hold" grpId="0" id="7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7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0"/>
      <p:bldP grpId="0" spid="10"/>
      <p:bldP grpId="0" spid="11"/>
      <p:bldP grpId="0" spid="13"/>
      <p:bldP grpId="0" spid="18"/>
      <p:bldP grpId="0" spid="23"/>
      <p:bldP grpId="0" spid="31"/>
      <p:bldP grpId="0" spid="35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9" name="TextBox 12">
            <a:extLst>
              <a:ext uri="{FF2B5EF4-FFF2-40B4-BE49-F238E27FC236}">
                <a16:creationId xmlns:a16="http://schemas.microsoft.com/office/drawing/2014/main" id="{CA4D6243-D0BC-40F9-916D-3BA88CED6736}"/>
              </a:ext>
            </a:extLst>
          </p:cNvPr>
          <p:cNvSpPr txBox="1"/>
          <p:nvPr/>
        </p:nvSpPr>
        <p:spPr>
          <a:xfrm>
            <a:off x="245763" y="130604"/>
            <a:ext cx="1762760" cy="55626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>
              <a:lnSpc>
                <a:spcPct val="100000"/>
              </a:lnSpc>
            </a:pPr>
            <a:r>
              <a:rPr altLang="en-US" b="1" lang="zh-CN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lt"/>
              </a:rPr>
              <a:t>售后客服</a:t>
            </a:r>
          </a:p>
        </p:txBody>
      </p:sp>
      <p:sp>
        <p:nvSpPr>
          <p:cNvPr id="30" name="TextBox 12">
            <a:extLst>
              <a:ext uri="{FF2B5EF4-FFF2-40B4-BE49-F238E27FC236}">
                <a16:creationId xmlns:a16="http://schemas.microsoft.com/office/drawing/2014/main" id="{F1F78826-F7E6-4EAC-8617-B242AA14AE1E}"/>
              </a:ext>
            </a:extLst>
          </p:cNvPr>
          <p:cNvSpPr txBox="1"/>
          <p:nvPr/>
        </p:nvSpPr>
        <p:spPr>
          <a:xfrm>
            <a:off x="2461767" y="192944"/>
            <a:ext cx="1559560" cy="495300"/>
          </a:xfrm>
          <a:prstGeom prst="rect">
            <a:avLst/>
          </a:prstGeom>
          <a:noFill/>
        </p:spPr>
        <p:txBody>
          <a:bodyPr bIns="34290" lIns="68580" rIns="68580" rtlCol="0" tIns="34290" wrap="none">
            <a:spAutoFit/>
          </a:bodyPr>
          <a:lstStyle/>
          <a:p>
            <a:pPr>
              <a:lnSpc>
                <a:spcPct val="100000"/>
              </a:lnSpc>
            </a:pPr>
            <a:r>
              <a:rPr altLang="en-US" lang="zh-CN" sz="28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lt"/>
              </a:rPr>
              <a:t>服务标准</a:t>
            </a:r>
          </a:p>
        </p:txBody>
      </p: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E8275B1D-B198-4DA8-A5E4-2D73C7B68EBD}"/>
              </a:ext>
            </a:extLst>
          </p:cNvPr>
          <p:cNvCxnSpPr/>
          <p:nvPr/>
        </p:nvCxnSpPr>
        <p:spPr>
          <a:xfrm>
            <a:off x="5400433" y="1664010"/>
            <a:ext cx="689621" cy="0"/>
          </a:xfrm>
          <a:prstGeom prst="line">
            <a:avLst/>
          </a:prstGeom>
          <a:ln w="12700">
            <a:solidFill>
              <a:srgbClr val="00A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72BD4CC5-F819-488A-BF0A-B29AAA10E97C}"/>
              </a:ext>
            </a:extLst>
          </p:cNvPr>
          <p:cNvCxnSpPr/>
          <p:nvPr/>
        </p:nvCxnSpPr>
        <p:spPr>
          <a:xfrm>
            <a:off x="5400433" y="4604142"/>
            <a:ext cx="689621" cy="0"/>
          </a:xfrm>
          <a:prstGeom prst="line">
            <a:avLst/>
          </a:prstGeom>
          <a:ln w="12700">
            <a:solidFill>
              <a:srgbClr val="00A2A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4D867E73-AB77-47BC-BCB8-F42F096DD8CC}"/>
              </a:ext>
            </a:extLst>
          </p:cNvPr>
          <p:cNvCxnSpPr/>
          <p:nvPr/>
        </p:nvCxnSpPr>
        <p:spPr>
          <a:xfrm flipH="1">
            <a:off x="6081383" y="0"/>
            <a:ext cx="0" cy="4664906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椭圆 11">
            <a:extLst>
              <a:ext uri="{FF2B5EF4-FFF2-40B4-BE49-F238E27FC236}">
                <a16:creationId xmlns:a16="http://schemas.microsoft.com/office/drawing/2014/main" id="{BEF3BE63-4DB1-4C2D-8A54-1F93296D90F5}"/>
              </a:ext>
            </a:extLst>
          </p:cNvPr>
          <p:cNvSpPr/>
          <p:nvPr/>
        </p:nvSpPr>
        <p:spPr>
          <a:xfrm>
            <a:off x="5997685" y="1584962"/>
            <a:ext cx="167395" cy="167395"/>
          </a:xfrm>
          <a:prstGeom prst="ellipse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7ABA5721-FD35-4EAD-91E5-350CC5A73C0D}"/>
              </a:ext>
            </a:extLst>
          </p:cNvPr>
          <p:cNvCxnSpPr/>
          <p:nvPr/>
        </p:nvCxnSpPr>
        <p:spPr>
          <a:xfrm>
            <a:off x="6121790" y="3148902"/>
            <a:ext cx="689621" cy="0"/>
          </a:xfrm>
          <a:prstGeom prst="line">
            <a:avLst/>
          </a:prstGeom>
          <a:ln w="12700">
            <a:solidFill>
              <a:srgbClr val="095A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EAC2B736-9028-41AD-B921-13DAE8092C91}"/>
              </a:ext>
            </a:extLst>
          </p:cNvPr>
          <p:cNvSpPr/>
          <p:nvPr/>
        </p:nvSpPr>
        <p:spPr>
          <a:xfrm>
            <a:off x="2336567" y="1938371"/>
            <a:ext cx="3234595" cy="1371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ct val="120000"/>
              </a:lnSpc>
              <a:buFont charset="2" panose="05000000000000000000" pitchFamily="2" typeface="Wingdings"/>
              <a:buChar char="u"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答应客户的事情一定要做到，不要对客户失言，包括我们和客户约定的拜访时间都不要迟到，客户的任何问题一定要在第一时间解决，哪怕是我们自己的下班时间。</a:t>
            </a: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5BD798C1-59A8-49E9-9913-C7D200B267CF}"/>
              </a:ext>
            </a:extLst>
          </p:cNvPr>
          <p:cNvGrpSpPr/>
          <p:nvPr/>
        </p:nvGrpSpPr>
        <p:grpSpPr>
          <a:xfrm>
            <a:off x="3300812" y="1420749"/>
            <a:ext cx="2214830" cy="516135"/>
            <a:chOff x="3300812" y="1420749"/>
            <a:chExt cx="2214830" cy="516135"/>
          </a:xfrm>
        </p:grpSpPr>
        <p:sp>
          <p:nvSpPr>
            <p:cNvPr id="16" name="圆角矩形 96">
              <a:extLst>
                <a:ext uri="{FF2B5EF4-FFF2-40B4-BE49-F238E27FC236}">
                  <a16:creationId xmlns:a16="http://schemas.microsoft.com/office/drawing/2014/main" id="{D3D2C295-C668-4516-8C53-B5B569C5A677}"/>
                </a:ext>
              </a:extLst>
            </p:cNvPr>
            <p:cNvSpPr/>
            <p:nvPr/>
          </p:nvSpPr>
          <p:spPr>
            <a:xfrm>
              <a:off x="3300812" y="1420749"/>
              <a:ext cx="2214830" cy="516135"/>
            </a:xfrm>
            <a:prstGeom prst="roundRect">
              <a:avLst>
                <a:gd fmla="val 50000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F46E3C3D-F01F-4E82-B990-390E7B1D3623}"/>
                </a:ext>
              </a:extLst>
            </p:cNvPr>
            <p:cNvSpPr/>
            <p:nvPr/>
          </p:nvSpPr>
          <p:spPr>
            <a:xfrm>
              <a:off x="3802933" y="1478761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坚守承诺</a:t>
              </a:r>
            </a:p>
          </p:txBody>
        </p:sp>
      </p:grpSp>
      <p:sp>
        <p:nvSpPr>
          <p:cNvPr id="18" name="椭圆 17">
            <a:extLst>
              <a:ext uri="{FF2B5EF4-FFF2-40B4-BE49-F238E27FC236}">
                <a16:creationId xmlns:a16="http://schemas.microsoft.com/office/drawing/2014/main" id="{3EF9B687-6AE4-4A3F-871C-E49A47FD0908}"/>
              </a:ext>
            </a:extLst>
          </p:cNvPr>
          <p:cNvSpPr/>
          <p:nvPr/>
        </p:nvSpPr>
        <p:spPr>
          <a:xfrm>
            <a:off x="5997685" y="3084844"/>
            <a:ext cx="167395" cy="167395"/>
          </a:xfrm>
          <a:prstGeom prst="ellipse">
            <a:avLst/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ED71FD30-C1F9-43B4-A933-1831DFE3DD7F}"/>
              </a:ext>
            </a:extLst>
          </p:cNvPr>
          <p:cNvGrpSpPr/>
          <p:nvPr/>
        </p:nvGrpSpPr>
        <p:grpSpPr>
          <a:xfrm>
            <a:off x="6596077" y="2876812"/>
            <a:ext cx="2214830" cy="516135"/>
            <a:chOff x="6596077" y="2876812"/>
            <a:chExt cx="2214830" cy="516135"/>
          </a:xfrm>
        </p:grpSpPr>
        <p:sp>
          <p:nvSpPr>
            <p:cNvPr id="20" name="圆角矩形 99">
              <a:extLst>
                <a:ext uri="{FF2B5EF4-FFF2-40B4-BE49-F238E27FC236}">
                  <a16:creationId xmlns:a16="http://schemas.microsoft.com/office/drawing/2014/main" id="{60293310-A7A9-4CD4-8649-59C4FA03A171}"/>
                </a:ext>
              </a:extLst>
            </p:cNvPr>
            <p:cNvSpPr/>
            <p:nvPr/>
          </p:nvSpPr>
          <p:spPr>
            <a:xfrm>
              <a:off x="6596077" y="2876812"/>
              <a:ext cx="2214830" cy="516135"/>
            </a:xfrm>
            <a:prstGeom prst="roundRect">
              <a:avLst>
                <a:gd fmla="val 50000" name="adj"/>
              </a:avLst>
            </a:prstGeom>
            <a:solidFill>
              <a:srgbClr val="095A9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37178F4F-8063-4B66-B636-7AE5EEE626B0}"/>
                </a:ext>
              </a:extLst>
            </p:cNvPr>
            <p:cNvSpPr/>
            <p:nvPr/>
          </p:nvSpPr>
          <p:spPr>
            <a:xfrm>
              <a:off x="7094180" y="2934824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夸赞客户</a:t>
              </a:r>
            </a:p>
          </p:txBody>
        </p:sp>
      </p:grpSp>
      <p:sp>
        <p:nvSpPr>
          <p:cNvPr id="23" name="矩形 22">
            <a:extLst>
              <a:ext uri="{FF2B5EF4-FFF2-40B4-BE49-F238E27FC236}">
                <a16:creationId xmlns:a16="http://schemas.microsoft.com/office/drawing/2014/main" id="{502D24FD-700F-4D53-B4A8-717E55928669}"/>
              </a:ext>
            </a:extLst>
          </p:cNvPr>
          <p:cNvSpPr/>
          <p:nvPr/>
        </p:nvSpPr>
        <p:spPr>
          <a:xfrm>
            <a:off x="6596078" y="3411281"/>
            <a:ext cx="3234595" cy="111556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ct val="120000"/>
              </a:lnSpc>
              <a:buFont charset="2" panose="05000000000000000000" pitchFamily="2" typeface="Wingdings"/>
              <a:buChar char="u"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在客户面前多说其他老客户是那么的相信我们，有机会与其讲一些老客户的案例，传递公司与客户互生共赢的理念。</a:t>
            </a: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04323B29-3764-43C9-AE62-F2EA79ABE206}"/>
              </a:ext>
            </a:extLst>
          </p:cNvPr>
          <p:cNvSpPr/>
          <p:nvPr/>
        </p:nvSpPr>
        <p:spPr>
          <a:xfrm>
            <a:off x="5997685" y="4530894"/>
            <a:ext cx="167395" cy="167395"/>
          </a:xfrm>
          <a:prstGeom prst="ellipse">
            <a:avLst/>
          </a:pr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9690C727-D9FF-4B6E-8BC9-5E19BEE9882A}"/>
              </a:ext>
            </a:extLst>
          </p:cNvPr>
          <p:cNvGrpSpPr/>
          <p:nvPr/>
        </p:nvGrpSpPr>
        <p:grpSpPr>
          <a:xfrm>
            <a:off x="3300812" y="4349722"/>
            <a:ext cx="2214830" cy="516135"/>
            <a:chOff x="3300812" y="4349722"/>
            <a:chExt cx="2214830" cy="516135"/>
          </a:xfrm>
        </p:grpSpPr>
        <p:sp>
          <p:nvSpPr>
            <p:cNvPr id="32" name="圆角矩形 102">
              <a:extLst>
                <a:ext uri="{FF2B5EF4-FFF2-40B4-BE49-F238E27FC236}">
                  <a16:creationId xmlns:a16="http://schemas.microsoft.com/office/drawing/2014/main" id="{3753081D-7321-49CA-AAED-694F4534F64C}"/>
                </a:ext>
              </a:extLst>
            </p:cNvPr>
            <p:cNvSpPr/>
            <p:nvPr/>
          </p:nvSpPr>
          <p:spPr>
            <a:xfrm>
              <a:off x="3300812" y="4349722"/>
              <a:ext cx="2214830" cy="516135"/>
            </a:xfrm>
            <a:prstGeom prst="roundRect">
              <a:avLst>
                <a:gd fmla="val 50000" name="adj"/>
              </a:avLst>
            </a:prstGeom>
            <a:solidFill>
              <a:srgbClr val="00A2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83883A4A-4B5E-404F-85E5-C54FC52E47E1}"/>
                </a:ext>
              </a:extLst>
            </p:cNvPr>
            <p:cNvSpPr/>
            <p:nvPr/>
          </p:nvSpPr>
          <p:spPr>
            <a:xfrm>
              <a:off x="3802933" y="4407734"/>
              <a:ext cx="119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 sz="2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推崇公司</a:t>
              </a:r>
            </a:p>
          </p:txBody>
        </p:sp>
      </p:grpSp>
      <p:sp>
        <p:nvSpPr>
          <p:cNvPr id="34" name="矩形 33">
            <a:extLst>
              <a:ext uri="{FF2B5EF4-FFF2-40B4-BE49-F238E27FC236}">
                <a16:creationId xmlns:a16="http://schemas.microsoft.com/office/drawing/2014/main" id="{23D85BA0-41F7-40D6-9606-84D97C7CBFBB}"/>
              </a:ext>
            </a:extLst>
          </p:cNvPr>
          <p:cNvSpPr/>
          <p:nvPr/>
        </p:nvSpPr>
        <p:spPr>
          <a:xfrm>
            <a:off x="2336567" y="4880340"/>
            <a:ext cx="3234595" cy="111556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ct val="120000"/>
              </a:lnSpc>
              <a:buFont charset="2" panose="05000000000000000000" pitchFamily="2" typeface="Wingdings"/>
              <a:buChar char="u"/>
            </a:pPr>
            <a:r>
              <a:rPr altLang="en-US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ea"/>
              </a:rPr>
              <a:t>要会推崇我们的主管、领导、公司。这样让客户知道我们这里的每一个人都是优秀的人，我们是优秀的公司，这样客户对我们更有信心。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BC3232A5-1BB5-4785-B212-9BAE4F4F8E5F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1463074017"/>
      </p:ext>
    </p:extLst>
  </p:cSld>
  <p:clrMapOvr>
    <a:masterClrMapping/>
  </p:clrMapOvr>
  <mc:AlternateContent>
    <mc:Choice Requires="p14">
      <p:transition advTm="9000" p14:dur="1300" spd="slow">
        <p14:pan dir="u"/>
      </p:transition>
    </mc:Choice>
    <mc:Fallback>
      <p:transition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53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decel="100000" fill="hold" id="28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3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3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grpId="0" id="3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3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id="4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decel="100000" fill="hold" id="46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48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5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5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6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decel="100000" fill="hold" id="64" nodeType="afterEffect" presetClass="entr" presetID="5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750" fill="hold" id="66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67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750" id="68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fill="hold" grpId="0" id="7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7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9"/>
      <p:bldP grpId="0" spid="30"/>
      <p:bldP grpId="0" spid="12"/>
      <p:bldP grpId="0" spid="14"/>
      <p:bldP grpId="0" spid="18"/>
      <p:bldP grpId="0" spid="23"/>
      <p:bldP grpId="0" spid="24"/>
      <p:bldP grpId="0" spid="34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6" name="Freeform 55"/>
          <p:cNvSpPr/>
          <p:nvPr/>
        </p:nvSpPr>
        <p:spPr>
          <a:xfrm rot="16200000">
            <a:off x="9193775" y="2571133"/>
            <a:ext cx="1612995" cy="1459377"/>
          </a:xfrm>
          <a:custGeom>
            <a:gdLst>
              <a:gd fmla="*/ 0 w 1324964" name="connsiteX0"/>
              <a:gd fmla="*/ 0 h 1468983" name="connsiteY0"/>
              <a:gd fmla="*/ 769166 w 1324964" name="connsiteX1"/>
              <a:gd fmla="*/ 0 h 1468983" name="connsiteY1"/>
              <a:gd fmla="*/ 1324961 w 1324964" name="connsiteX2"/>
              <a:gd fmla="*/ 2 h 1468983" name="connsiteY2"/>
              <a:gd fmla="*/ 1324961 w 1324964" name="connsiteX3"/>
              <a:gd fmla="*/ 734490 h 1468983" name="connsiteY3"/>
              <a:gd fmla="*/ 1324964 w 1324964" name="connsiteX4"/>
              <a:gd fmla="*/ 1324961 h 1468983" name="connsiteY4"/>
              <a:gd fmla="*/ 1324963 w 1324964" name="connsiteX5"/>
              <a:gd fmla="*/ 1468983 h 1468983" name="connsiteY5"/>
              <a:gd fmla="*/ 0 w 1324964" name="connsiteX6"/>
              <a:gd fmla="*/ 1468980 h 1468983" name="connsiteY6"/>
              <a:gd fmla="*/ 403253 w 1324964" name="connsiteX7"/>
              <a:gd fmla="*/ 734492 h 1468983" name="connsiteY7"/>
              <a:gd fmla="*/ 0 w 1324964" name="connsiteX8"/>
              <a:gd fmla="*/ 0 h 146898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468983" w="1324964">
                <a:moveTo>
                  <a:pt x="0" y="0"/>
                </a:moveTo>
                <a:lnTo>
                  <a:pt x="769166" y="0"/>
                </a:lnTo>
                <a:lnTo>
                  <a:pt x="1324961" y="2"/>
                </a:lnTo>
                <a:lnTo>
                  <a:pt x="1324961" y="734490"/>
                </a:lnTo>
                <a:cubicBezTo>
                  <a:pt x="1324962" y="931314"/>
                  <a:pt x="1324963" y="1128137"/>
                  <a:pt x="1324964" y="1324961"/>
                </a:cubicBezTo>
                <a:cubicBezTo>
                  <a:pt x="1324964" y="1372968"/>
                  <a:pt x="1324963" y="1420976"/>
                  <a:pt x="1324963" y="1468983"/>
                </a:cubicBezTo>
                <a:lnTo>
                  <a:pt x="0" y="1468980"/>
                </a:lnTo>
                <a:lnTo>
                  <a:pt x="403253" y="734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53" name="Freeform 52"/>
          <p:cNvSpPr/>
          <p:nvPr/>
        </p:nvSpPr>
        <p:spPr>
          <a:xfrm rot="16200000">
            <a:off x="6639193" y="2558434"/>
            <a:ext cx="1612995" cy="1459377"/>
          </a:xfrm>
          <a:custGeom>
            <a:gdLst>
              <a:gd fmla="*/ 0 w 1324964" name="connsiteX0"/>
              <a:gd fmla="*/ 0 h 1468983" name="connsiteY0"/>
              <a:gd fmla="*/ 769166 w 1324964" name="connsiteX1"/>
              <a:gd fmla="*/ 0 h 1468983" name="connsiteY1"/>
              <a:gd fmla="*/ 1324961 w 1324964" name="connsiteX2"/>
              <a:gd fmla="*/ 2 h 1468983" name="connsiteY2"/>
              <a:gd fmla="*/ 1324961 w 1324964" name="connsiteX3"/>
              <a:gd fmla="*/ 734490 h 1468983" name="connsiteY3"/>
              <a:gd fmla="*/ 1324964 w 1324964" name="connsiteX4"/>
              <a:gd fmla="*/ 1324961 h 1468983" name="connsiteY4"/>
              <a:gd fmla="*/ 1324963 w 1324964" name="connsiteX5"/>
              <a:gd fmla="*/ 1468983 h 1468983" name="connsiteY5"/>
              <a:gd fmla="*/ 0 w 1324964" name="connsiteX6"/>
              <a:gd fmla="*/ 1468980 h 1468983" name="connsiteY6"/>
              <a:gd fmla="*/ 403253 w 1324964" name="connsiteX7"/>
              <a:gd fmla="*/ 734492 h 1468983" name="connsiteY7"/>
              <a:gd fmla="*/ 0 w 1324964" name="connsiteX8"/>
              <a:gd fmla="*/ 0 h 146898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468983" w="1324964">
                <a:moveTo>
                  <a:pt x="0" y="0"/>
                </a:moveTo>
                <a:lnTo>
                  <a:pt x="769166" y="0"/>
                </a:lnTo>
                <a:lnTo>
                  <a:pt x="1324961" y="2"/>
                </a:lnTo>
                <a:lnTo>
                  <a:pt x="1324961" y="734490"/>
                </a:lnTo>
                <a:cubicBezTo>
                  <a:pt x="1324962" y="931314"/>
                  <a:pt x="1324963" y="1128137"/>
                  <a:pt x="1324964" y="1324961"/>
                </a:cubicBezTo>
                <a:cubicBezTo>
                  <a:pt x="1324964" y="1372968"/>
                  <a:pt x="1324963" y="1420976"/>
                  <a:pt x="1324963" y="1468983"/>
                </a:cubicBezTo>
                <a:lnTo>
                  <a:pt x="0" y="1468980"/>
                </a:lnTo>
                <a:lnTo>
                  <a:pt x="403253" y="734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52" name="Freeform 51"/>
          <p:cNvSpPr/>
          <p:nvPr/>
        </p:nvSpPr>
        <p:spPr>
          <a:xfrm rot="16200000">
            <a:off x="4078883" y="2558436"/>
            <a:ext cx="1612995" cy="1459377"/>
          </a:xfrm>
          <a:custGeom>
            <a:gdLst>
              <a:gd fmla="*/ 0 w 1324964" name="connsiteX0"/>
              <a:gd fmla="*/ 0 h 1468983" name="connsiteY0"/>
              <a:gd fmla="*/ 769166 w 1324964" name="connsiteX1"/>
              <a:gd fmla="*/ 0 h 1468983" name="connsiteY1"/>
              <a:gd fmla="*/ 1324961 w 1324964" name="connsiteX2"/>
              <a:gd fmla="*/ 2 h 1468983" name="connsiteY2"/>
              <a:gd fmla="*/ 1324961 w 1324964" name="connsiteX3"/>
              <a:gd fmla="*/ 734490 h 1468983" name="connsiteY3"/>
              <a:gd fmla="*/ 1324964 w 1324964" name="connsiteX4"/>
              <a:gd fmla="*/ 1324961 h 1468983" name="connsiteY4"/>
              <a:gd fmla="*/ 1324963 w 1324964" name="connsiteX5"/>
              <a:gd fmla="*/ 1468983 h 1468983" name="connsiteY5"/>
              <a:gd fmla="*/ 0 w 1324964" name="connsiteX6"/>
              <a:gd fmla="*/ 1468980 h 1468983" name="connsiteY6"/>
              <a:gd fmla="*/ 403253 w 1324964" name="connsiteX7"/>
              <a:gd fmla="*/ 734492 h 1468983" name="connsiteY7"/>
              <a:gd fmla="*/ 0 w 1324964" name="connsiteX8"/>
              <a:gd fmla="*/ 0 h 146898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468983" w="1324964">
                <a:moveTo>
                  <a:pt x="0" y="0"/>
                </a:moveTo>
                <a:lnTo>
                  <a:pt x="769166" y="0"/>
                </a:lnTo>
                <a:lnTo>
                  <a:pt x="1324961" y="2"/>
                </a:lnTo>
                <a:lnTo>
                  <a:pt x="1324961" y="734490"/>
                </a:lnTo>
                <a:cubicBezTo>
                  <a:pt x="1324962" y="931314"/>
                  <a:pt x="1324963" y="1128137"/>
                  <a:pt x="1324964" y="1324961"/>
                </a:cubicBezTo>
                <a:cubicBezTo>
                  <a:pt x="1324964" y="1372968"/>
                  <a:pt x="1324963" y="1420976"/>
                  <a:pt x="1324963" y="1468983"/>
                </a:cubicBezTo>
                <a:lnTo>
                  <a:pt x="0" y="1468980"/>
                </a:lnTo>
                <a:lnTo>
                  <a:pt x="403253" y="734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51" name="Freeform 50"/>
          <p:cNvSpPr/>
          <p:nvPr/>
        </p:nvSpPr>
        <p:spPr>
          <a:xfrm rot="16200000">
            <a:off x="1519139" y="2555054"/>
            <a:ext cx="1612995" cy="1459377"/>
          </a:xfrm>
          <a:custGeom>
            <a:gdLst>
              <a:gd fmla="*/ 0 w 1324964" name="connsiteX0"/>
              <a:gd fmla="*/ 0 h 1468983" name="connsiteY0"/>
              <a:gd fmla="*/ 769166 w 1324964" name="connsiteX1"/>
              <a:gd fmla="*/ 0 h 1468983" name="connsiteY1"/>
              <a:gd fmla="*/ 1324961 w 1324964" name="connsiteX2"/>
              <a:gd fmla="*/ 2 h 1468983" name="connsiteY2"/>
              <a:gd fmla="*/ 1324961 w 1324964" name="connsiteX3"/>
              <a:gd fmla="*/ 734490 h 1468983" name="connsiteY3"/>
              <a:gd fmla="*/ 1324964 w 1324964" name="connsiteX4"/>
              <a:gd fmla="*/ 1324961 h 1468983" name="connsiteY4"/>
              <a:gd fmla="*/ 1324963 w 1324964" name="connsiteX5"/>
              <a:gd fmla="*/ 1468983 h 1468983" name="connsiteY5"/>
              <a:gd fmla="*/ 0 w 1324964" name="connsiteX6"/>
              <a:gd fmla="*/ 1468980 h 1468983" name="connsiteY6"/>
              <a:gd fmla="*/ 403253 w 1324964" name="connsiteX7"/>
              <a:gd fmla="*/ 734492 h 1468983" name="connsiteY7"/>
              <a:gd fmla="*/ 0 w 1324964" name="connsiteX8"/>
              <a:gd fmla="*/ 0 h 146898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468983" w="1324964">
                <a:moveTo>
                  <a:pt x="0" y="0"/>
                </a:moveTo>
                <a:lnTo>
                  <a:pt x="769166" y="0"/>
                </a:lnTo>
                <a:lnTo>
                  <a:pt x="1324961" y="2"/>
                </a:lnTo>
                <a:lnTo>
                  <a:pt x="1324961" y="734490"/>
                </a:lnTo>
                <a:cubicBezTo>
                  <a:pt x="1324962" y="931314"/>
                  <a:pt x="1324963" y="1128137"/>
                  <a:pt x="1324964" y="1324961"/>
                </a:cubicBezTo>
                <a:cubicBezTo>
                  <a:pt x="1324964" y="1372968"/>
                  <a:pt x="1324963" y="1420976"/>
                  <a:pt x="1324963" y="1468983"/>
                </a:cubicBezTo>
                <a:lnTo>
                  <a:pt x="0" y="1468980"/>
                </a:lnTo>
                <a:lnTo>
                  <a:pt x="403253" y="734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1277330" y="3137964"/>
            <a:ext cx="963734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 44"/>
          <p:cNvSpPr/>
          <p:nvPr/>
        </p:nvSpPr>
        <p:spPr>
          <a:xfrm rot="16200000">
            <a:off x="1518572" y="2469536"/>
            <a:ext cx="1612995" cy="1459377"/>
          </a:xfrm>
          <a:custGeom>
            <a:gdLst>
              <a:gd fmla="*/ 0 w 1324964" name="connsiteX0"/>
              <a:gd fmla="*/ 0 h 1468983" name="connsiteY0"/>
              <a:gd fmla="*/ 769166 w 1324964" name="connsiteX1"/>
              <a:gd fmla="*/ 0 h 1468983" name="connsiteY1"/>
              <a:gd fmla="*/ 1324961 w 1324964" name="connsiteX2"/>
              <a:gd fmla="*/ 2 h 1468983" name="connsiteY2"/>
              <a:gd fmla="*/ 1324961 w 1324964" name="connsiteX3"/>
              <a:gd fmla="*/ 734490 h 1468983" name="connsiteY3"/>
              <a:gd fmla="*/ 1324964 w 1324964" name="connsiteX4"/>
              <a:gd fmla="*/ 1324961 h 1468983" name="connsiteY4"/>
              <a:gd fmla="*/ 1324963 w 1324964" name="connsiteX5"/>
              <a:gd fmla="*/ 1468983 h 1468983" name="connsiteY5"/>
              <a:gd fmla="*/ 0 w 1324964" name="connsiteX6"/>
              <a:gd fmla="*/ 1468980 h 1468983" name="connsiteY6"/>
              <a:gd fmla="*/ 403253 w 1324964" name="connsiteX7"/>
              <a:gd fmla="*/ 734492 h 1468983" name="connsiteY7"/>
              <a:gd fmla="*/ 0 w 1324964" name="connsiteX8"/>
              <a:gd fmla="*/ 0 h 146898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468983" w="1324964">
                <a:moveTo>
                  <a:pt x="0" y="0"/>
                </a:moveTo>
                <a:lnTo>
                  <a:pt x="769166" y="0"/>
                </a:lnTo>
                <a:lnTo>
                  <a:pt x="1324961" y="2"/>
                </a:lnTo>
                <a:lnTo>
                  <a:pt x="1324961" y="734490"/>
                </a:lnTo>
                <a:cubicBezTo>
                  <a:pt x="1324962" y="931314"/>
                  <a:pt x="1324963" y="1128137"/>
                  <a:pt x="1324964" y="1324961"/>
                </a:cubicBezTo>
                <a:cubicBezTo>
                  <a:pt x="1324964" y="1372968"/>
                  <a:pt x="1324963" y="1420976"/>
                  <a:pt x="1324963" y="1468983"/>
                </a:cubicBezTo>
                <a:lnTo>
                  <a:pt x="0" y="1468980"/>
                </a:lnTo>
                <a:lnTo>
                  <a:pt x="403253" y="734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54" name="Freeform 53"/>
          <p:cNvSpPr/>
          <p:nvPr/>
        </p:nvSpPr>
        <p:spPr>
          <a:xfrm rot="16200000">
            <a:off x="4078883" y="2469536"/>
            <a:ext cx="1612995" cy="1459377"/>
          </a:xfrm>
          <a:custGeom>
            <a:gdLst>
              <a:gd fmla="*/ 0 w 1324964" name="connsiteX0"/>
              <a:gd fmla="*/ 0 h 1468983" name="connsiteY0"/>
              <a:gd fmla="*/ 769166 w 1324964" name="connsiteX1"/>
              <a:gd fmla="*/ 0 h 1468983" name="connsiteY1"/>
              <a:gd fmla="*/ 1324961 w 1324964" name="connsiteX2"/>
              <a:gd fmla="*/ 2 h 1468983" name="connsiteY2"/>
              <a:gd fmla="*/ 1324961 w 1324964" name="connsiteX3"/>
              <a:gd fmla="*/ 734490 h 1468983" name="connsiteY3"/>
              <a:gd fmla="*/ 1324964 w 1324964" name="connsiteX4"/>
              <a:gd fmla="*/ 1324961 h 1468983" name="connsiteY4"/>
              <a:gd fmla="*/ 1324963 w 1324964" name="connsiteX5"/>
              <a:gd fmla="*/ 1468983 h 1468983" name="connsiteY5"/>
              <a:gd fmla="*/ 0 w 1324964" name="connsiteX6"/>
              <a:gd fmla="*/ 1468980 h 1468983" name="connsiteY6"/>
              <a:gd fmla="*/ 403253 w 1324964" name="connsiteX7"/>
              <a:gd fmla="*/ 734492 h 1468983" name="connsiteY7"/>
              <a:gd fmla="*/ 0 w 1324964" name="connsiteX8"/>
              <a:gd fmla="*/ 0 h 146898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468983" w="1324964">
                <a:moveTo>
                  <a:pt x="0" y="0"/>
                </a:moveTo>
                <a:lnTo>
                  <a:pt x="769166" y="0"/>
                </a:lnTo>
                <a:lnTo>
                  <a:pt x="1324961" y="2"/>
                </a:lnTo>
                <a:lnTo>
                  <a:pt x="1324961" y="734490"/>
                </a:lnTo>
                <a:cubicBezTo>
                  <a:pt x="1324962" y="931314"/>
                  <a:pt x="1324963" y="1128137"/>
                  <a:pt x="1324964" y="1324961"/>
                </a:cubicBezTo>
                <a:cubicBezTo>
                  <a:pt x="1324964" y="1372968"/>
                  <a:pt x="1324963" y="1420976"/>
                  <a:pt x="1324963" y="1468983"/>
                </a:cubicBezTo>
                <a:lnTo>
                  <a:pt x="0" y="1468980"/>
                </a:lnTo>
                <a:lnTo>
                  <a:pt x="403253" y="734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69" name="Freeform 68"/>
          <p:cNvSpPr/>
          <p:nvPr/>
        </p:nvSpPr>
        <p:spPr>
          <a:xfrm rot="16200000">
            <a:off x="6639193" y="2469534"/>
            <a:ext cx="1612995" cy="1459377"/>
          </a:xfrm>
          <a:custGeom>
            <a:gdLst>
              <a:gd fmla="*/ 0 w 1324964" name="connsiteX0"/>
              <a:gd fmla="*/ 0 h 1468983" name="connsiteY0"/>
              <a:gd fmla="*/ 769166 w 1324964" name="connsiteX1"/>
              <a:gd fmla="*/ 0 h 1468983" name="connsiteY1"/>
              <a:gd fmla="*/ 1324961 w 1324964" name="connsiteX2"/>
              <a:gd fmla="*/ 2 h 1468983" name="connsiteY2"/>
              <a:gd fmla="*/ 1324961 w 1324964" name="connsiteX3"/>
              <a:gd fmla="*/ 734490 h 1468983" name="connsiteY3"/>
              <a:gd fmla="*/ 1324964 w 1324964" name="connsiteX4"/>
              <a:gd fmla="*/ 1324961 h 1468983" name="connsiteY4"/>
              <a:gd fmla="*/ 1324963 w 1324964" name="connsiteX5"/>
              <a:gd fmla="*/ 1468983 h 1468983" name="connsiteY5"/>
              <a:gd fmla="*/ 0 w 1324964" name="connsiteX6"/>
              <a:gd fmla="*/ 1468980 h 1468983" name="connsiteY6"/>
              <a:gd fmla="*/ 403253 w 1324964" name="connsiteX7"/>
              <a:gd fmla="*/ 734492 h 1468983" name="connsiteY7"/>
              <a:gd fmla="*/ 0 w 1324964" name="connsiteX8"/>
              <a:gd fmla="*/ 0 h 146898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468983" w="1324964">
                <a:moveTo>
                  <a:pt x="0" y="0"/>
                </a:moveTo>
                <a:lnTo>
                  <a:pt x="769166" y="0"/>
                </a:lnTo>
                <a:lnTo>
                  <a:pt x="1324961" y="2"/>
                </a:lnTo>
                <a:lnTo>
                  <a:pt x="1324961" y="734490"/>
                </a:lnTo>
                <a:cubicBezTo>
                  <a:pt x="1324962" y="931314"/>
                  <a:pt x="1324963" y="1128137"/>
                  <a:pt x="1324964" y="1324961"/>
                </a:cubicBezTo>
                <a:cubicBezTo>
                  <a:pt x="1324964" y="1372968"/>
                  <a:pt x="1324963" y="1420976"/>
                  <a:pt x="1324963" y="1468983"/>
                </a:cubicBezTo>
                <a:lnTo>
                  <a:pt x="0" y="1468980"/>
                </a:lnTo>
                <a:lnTo>
                  <a:pt x="403253" y="734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72" name="Freeform 71"/>
          <p:cNvSpPr/>
          <p:nvPr/>
        </p:nvSpPr>
        <p:spPr>
          <a:xfrm rot="16200000">
            <a:off x="9199505" y="2469533"/>
            <a:ext cx="1612995" cy="1459377"/>
          </a:xfrm>
          <a:custGeom>
            <a:gdLst>
              <a:gd fmla="*/ 0 w 1324964" name="connsiteX0"/>
              <a:gd fmla="*/ 0 h 1468983" name="connsiteY0"/>
              <a:gd fmla="*/ 769166 w 1324964" name="connsiteX1"/>
              <a:gd fmla="*/ 0 h 1468983" name="connsiteY1"/>
              <a:gd fmla="*/ 1324961 w 1324964" name="connsiteX2"/>
              <a:gd fmla="*/ 2 h 1468983" name="connsiteY2"/>
              <a:gd fmla="*/ 1324961 w 1324964" name="connsiteX3"/>
              <a:gd fmla="*/ 734490 h 1468983" name="connsiteY3"/>
              <a:gd fmla="*/ 1324964 w 1324964" name="connsiteX4"/>
              <a:gd fmla="*/ 1324961 h 1468983" name="connsiteY4"/>
              <a:gd fmla="*/ 1324963 w 1324964" name="connsiteX5"/>
              <a:gd fmla="*/ 1468983 h 1468983" name="connsiteY5"/>
              <a:gd fmla="*/ 0 w 1324964" name="connsiteX6"/>
              <a:gd fmla="*/ 1468980 h 1468983" name="connsiteY6"/>
              <a:gd fmla="*/ 403253 w 1324964" name="connsiteX7"/>
              <a:gd fmla="*/ 734492 h 1468983" name="connsiteY7"/>
              <a:gd fmla="*/ 0 w 1324964" name="connsiteX8"/>
              <a:gd fmla="*/ 0 h 1468983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1468983" w="1324964">
                <a:moveTo>
                  <a:pt x="0" y="0"/>
                </a:moveTo>
                <a:lnTo>
                  <a:pt x="769166" y="0"/>
                </a:lnTo>
                <a:lnTo>
                  <a:pt x="1324961" y="2"/>
                </a:lnTo>
                <a:lnTo>
                  <a:pt x="1324961" y="734490"/>
                </a:lnTo>
                <a:cubicBezTo>
                  <a:pt x="1324962" y="931314"/>
                  <a:pt x="1324963" y="1128137"/>
                  <a:pt x="1324964" y="1324961"/>
                </a:cubicBezTo>
                <a:cubicBezTo>
                  <a:pt x="1324964" y="1372968"/>
                  <a:pt x="1324963" y="1420976"/>
                  <a:pt x="1324963" y="1468983"/>
                </a:cubicBezTo>
                <a:lnTo>
                  <a:pt x="0" y="1468980"/>
                </a:lnTo>
                <a:lnTo>
                  <a:pt x="403253" y="7344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31" name="Arc 30"/>
          <p:cNvSpPr/>
          <p:nvPr/>
        </p:nvSpPr>
        <p:spPr>
          <a:xfrm rot="19051048">
            <a:off x="2724056" y="1860773"/>
            <a:ext cx="2181771" cy="2181771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32" name="Arc 31"/>
          <p:cNvSpPr/>
          <p:nvPr/>
        </p:nvSpPr>
        <p:spPr>
          <a:xfrm rot="19051048">
            <a:off x="5188672" y="1860775"/>
            <a:ext cx="2181771" cy="2181771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33" name="Arc 32"/>
          <p:cNvSpPr/>
          <p:nvPr/>
        </p:nvSpPr>
        <p:spPr>
          <a:xfrm rot="19051048">
            <a:off x="7653288" y="1860775"/>
            <a:ext cx="2181771" cy="2181771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57" name="Freeform 103"/>
          <p:cNvSpPr>
            <a:spLocks noEditPoints="1"/>
          </p:cNvSpPr>
          <p:nvPr/>
        </p:nvSpPr>
        <p:spPr bwMode="auto">
          <a:xfrm>
            <a:off x="2082148" y="2650748"/>
            <a:ext cx="496472" cy="731065"/>
          </a:xfrm>
          <a:custGeom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b="b" l="0" r="r" t="0"/>
            <a:pathLst>
              <a:path h="62" w="4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58" name="Freeform 52"/>
          <p:cNvSpPr>
            <a:spLocks noEditPoints="1"/>
          </p:cNvSpPr>
          <p:nvPr/>
        </p:nvSpPr>
        <p:spPr bwMode="auto">
          <a:xfrm>
            <a:off x="4594453" y="2650747"/>
            <a:ext cx="617896" cy="664771"/>
          </a:xfrm>
          <a:custGeom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b="b" l="0" r="r" t="0"/>
            <a:pathLst>
              <a:path h="72" w="67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59" name="Freeform 83"/>
          <p:cNvSpPr>
            <a:spLocks noEditPoints="1"/>
          </p:cNvSpPr>
          <p:nvPr/>
        </p:nvSpPr>
        <p:spPr bwMode="auto">
          <a:xfrm>
            <a:off x="7202918" y="2651662"/>
            <a:ext cx="486767" cy="730151"/>
          </a:xfrm>
          <a:custGeom>
            <a:cxnLst>
              <a:cxn ang="0">
                <a:pos x="38" y="26"/>
              </a:cxn>
              <a:cxn ang="0">
                <a:pos x="24" y="55"/>
              </a:cxn>
              <a:cxn ang="0">
                <a:pos x="20" y="58"/>
              </a:cxn>
              <a:cxn ang="0">
                <a:pos x="16" y="55"/>
              </a:cxn>
              <a:cxn ang="0">
                <a:pos x="2" y="26"/>
              </a:cxn>
              <a:cxn ang="0">
                <a:pos x="0" y="19"/>
              </a:cxn>
              <a:cxn ang="0">
                <a:pos x="20" y="0"/>
              </a:cxn>
              <a:cxn ang="0">
                <a:pos x="39" y="19"/>
              </a:cxn>
              <a:cxn ang="0">
                <a:pos x="38" y="26"/>
              </a:cxn>
              <a:cxn ang="0">
                <a:pos x="20" y="9"/>
              </a:cxn>
              <a:cxn ang="0">
                <a:pos x="10" y="19"/>
              </a:cxn>
              <a:cxn ang="0">
                <a:pos x="20" y="29"/>
              </a:cxn>
              <a:cxn ang="0">
                <a:pos x="30" y="19"/>
              </a:cxn>
              <a:cxn ang="0">
                <a:pos x="20" y="9"/>
              </a:cxn>
            </a:cxnLst>
            <a:rect b="b" l="0" r="r" t="0"/>
            <a:pathLst>
              <a:path h="57" w="39">
                <a:moveTo>
                  <a:pt x="38" y="26"/>
                </a:moveTo>
                <a:cubicBezTo>
                  <a:pt x="24" y="55"/>
                  <a:pt x="24" y="55"/>
                  <a:pt x="24" y="55"/>
                </a:cubicBezTo>
                <a:cubicBezTo>
                  <a:pt x="23" y="57"/>
                  <a:pt x="22" y="58"/>
                  <a:pt x="20" y="58"/>
                </a:cubicBezTo>
                <a:cubicBezTo>
                  <a:pt x="18" y="58"/>
                  <a:pt x="16" y="57"/>
                  <a:pt x="16" y="55"/>
                </a:cubicBezTo>
                <a:cubicBezTo>
                  <a:pt x="2" y="26"/>
                  <a:pt x="2" y="26"/>
                  <a:pt x="2" y="26"/>
                </a:cubicBezTo>
                <a:cubicBezTo>
                  <a:pt x="1" y="24"/>
                  <a:pt x="0" y="21"/>
                  <a:pt x="0" y="19"/>
                </a:cubicBezTo>
                <a:cubicBezTo>
                  <a:pt x="0" y="8"/>
                  <a:pt x="9" y="0"/>
                  <a:pt x="20" y="0"/>
                </a:cubicBezTo>
                <a:cubicBezTo>
                  <a:pt x="31" y="0"/>
                  <a:pt x="39" y="8"/>
                  <a:pt x="39" y="19"/>
                </a:cubicBezTo>
                <a:cubicBezTo>
                  <a:pt x="39" y="21"/>
                  <a:pt x="39" y="24"/>
                  <a:pt x="38" y="26"/>
                </a:cubicBezTo>
                <a:close/>
                <a:moveTo>
                  <a:pt x="20" y="9"/>
                </a:moveTo>
                <a:cubicBezTo>
                  <a:pt x="15" y="9"/>
                  <a:pt x="10" y="14"/>
                  <a:pt x="10" y="19"/>
                </a:cubicBezTo>
                <a:cubicBezTo>
                  <a:pt x="10" y="24"/>
                  <a:pt x="15" y="29"/>
                  <a:pt x="20" y="29"/>
                </a:cubicBezTo>
                <a:cubicBezTo>
                  <a:pt x="25" y="29"/>
                  <a:pt x="30" y="24"/>
                  <a:pt x="30" y="19"/>
                </a:cubicBezTo>
                <a:cubicBezTo>
                  <a:pt x="30" y="14"/>
                  <a:pt x="25" y="9"/>
                  <a:pt x="20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60" name="Freeform 152"/>
          <p:cNvSpPr>
            <a:spLocks noEditPoints="1"/>
          </p:cNvSpPr>
          <p:nvPr/>
        </p:nvSpPr>
        <p:spPr bwMode="auto">
          <a:xfrm>
            <a:off x="9707229" y="2789126"/>
            <a:ext cx="603601" cy="557809"/>
          </a:xfrm>
          <a:custGeom>
            <a:cxnLst>
              <a:cxn ang="0">
                <a:pos x="67" y="20"/>
              </a:cxn>
              <a:cxn ang="0">
                <a:pos x="46" y="36"/>
              </a:cxn>
              <a:cxn ang="0">
                <a:pos x="42" y="40"/>
              </a:cxn>
              <a:cxn ang="0">
                <a:pos x="39" y="47"/>
              </a:cxn>
              <a:cxn ang="0">
                <a:pos x="44" y="52"/>
              </a:cxn>
              <a:cxn ang="0">
                <a:pos x="52" y="58"/>
              </a:cxn>
              <a:cxn ang="0">
                <a:pos x="52" y="61"/>
              </a:cxn>
              <a:cxn ang="0">
                <a:pos x="51" y="62"/>
              </a:cxn>
              <a:cxn ang="0">
                <a:pos x="17" y="62"/>
              </a:cxn>
              <a:cxn ang="0">
                <a:pos x="16" y="61"/>
              </a:cxn>
              <a:cxn ang="0">
                <a:pos x="16" y="58"/>
              </a:cxn>
              <a:cxn ang="0">
                <a:pos x="24" y="52"/>
              </a:cxn>
              <a:cxn ang="0">
                <a:pos x="29" y="47"/>
              </a:cxn>
              <a:cxn ang="0">
                <a:pos x="26" y="40"/>
              </a:cxn>
              <a:cxn ang="0">
                <a:pos x="22" y="36"/>
              </a:cxn>
              <a:cxn ang="0">
                <a:pos x="0" y="20"/>
              </a:cxn>
              <a:cxn ang="0">
                <a:pos x="0" y="15"/>
              </a:cxn>
              <a:cxn ang="0">
                <a:pos x="4" y="11"/>
              </a:cxn>
              <a:cxn ang="0">
                <a:pos x="16" y="11"/>
              </a:cxn>
              <a:cxn ang="0">
                <a:pos x="16" y="7"/>
              </a:cxn>
              <a:cxn ang="0">
                <a:pos x="22" y="0"/>
              </a:cxn>
              <a:cxn ang="0">
                <a:pos x="45" y="0"/>
              </a:cxn>
              <a:cxn ang="0">
                <a:pos x="52" y="7"/>
              </a:cxn>
              <a:cxn ang="0">
                <a:pos x="52" y="11"/>
              </a:cxn>
              <a:cxn ang="0">
                <a:pos x="63" y="11"/>
              </a:cxn>
              <a:cxn ang="0">
                <a:pos x="67" y="15"/>
              </a:cxn>
              <a:cxn ang="0">
                <a:pos x="67" y="20"/>
              </a:cxn>
              <a:cxn ang="0">
                <a:pos x="16" y="16"/>
              </a:cxn>
              <a:cxn ang="0">
                <a:pos x="6" y="16"/>
              </a:cxn>
              <a:cxn ang="0">
                <a:pos x="6" y="20"/>
              </a:cxn>
              <a:cxn ang="0">
                <a:pos x="19" y="31"/>
              </a:cxn>
              <a:cxn ang="0">
                <a:pos x="16" y="16"/>
              </a:cxn>
              <a:cxn ang="0">
                <a:pos x="62" y="16"/>
              </a:cxn>
              <a:cxn ang="0">
                <a:pos x="52" y="16"/>
              </a:cxn>
              <a:cxn ang="0">
                <a:pos x="49" y="31"/>
              </a:cxn>
              <a:cxn ang="0">
                <a:pos x="62" y="20"/>
              </a:cxn>
              <a:cxn ang="0">
                <a:pos x="62" y="16"/>
              </a:cxn>
            </a:cxnLst>
            <a:rect b="b" l="0" r="r" t="0"/>
            <a:pathLst>
              <a:path h="62" w="67">
                <a:moveTo>
                  <a:pt x="67" y="20"/>
                </a:moveTo>
                <a:cubicBezTo>
                  <a:pt x="67" y="27"/>
                  <a:pt x="58" y="36"/>
                  <a:pt x="46" y="36"/>
                </a:cubicBezTo>
                <a:cubicBezTo>
                  <a:pt x="44" y="38"/>
                  <a:pt x="42" y="40"/>
                  <a:pt x="42" y="40"/>
                </a:cubicBezTo>
                <a:cubicBezTo>
                  <a:pt x="40" y="42"/>
                  <a:pt x="39" y="44"/>
                  <a:pt x="39" y="47"/>
                </a:cubicBezTo>
                <a:cubicBezTo>
                  <a:pt x="39" y="49"/>
                  <a:pt x="40" y="52"/>
                  <a:pt x="44" y="52"/>
                </a:cubicBezTo>
                <a:cubicBezTo>
                  <a:pt x="48" y="52"/>
                  <a:pt x="52" y="54"/>
                  <a:pt x="52" y="58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2"/>
                  <a:pt x="51" y="62"/>
                  <a:pt x="51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6" y="62"/>
                  <a:pt x="16" y="62"/>
                  <a:pt x="16" y="61"/>
                </a:cubicBezTo>
                <a:cubicBezTo>
                  <a:pt x="16" y="58"/>
                  <a:pt x="16" y="58"/>
                  <a:pt x="16" y="58"/>
                </a:cubicBezTo>
                <a:cubicBezTo>
                  <a:pt x="16" y="54"/>
                  <a:pt x="20" y="52"/>
                  <a:pt x="24" y="52"/>
                </a:cubicBezTo>
                <a:cubicBezTo>
                  <a:pt x="27" y="52"/>
                  <a:pt x="29" y="49"/>
                  <a:pt x="29" y="47"/>
                </a:cubicBezTo>
                <a:cubicBezTo>
                  <a:pt x="29" y="44"/>
                  <a:pt x="28" y="42"/>
                  <a:pt x="26" y="40"/>
                </a:cubicBezTo>
                <a:cubicBezTo>
                  <a:pt x="25" y="40"/>
                  <a:pt x="24" y="38"/>
                  <a:pt x="22" y="36"/>
                </a:cubicBezTo>
                <a:cubicBezTo>
                  <a:pt x="10" y="36"/>
                  <a:pt x="0" y="27"/>
                  <a:pt x="0" y="20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2"/>
                  <a:pt x="2" y="11"/>
                  <a:pt x="4" y="11"/>
                </a:cubicBezTo>
                <a:cubicBezTo>
                  <a:pt x="16" y="11"/>
                  <a:pt x="16" y="11"/>
                  <a:pt x="16" y="11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3"/>
                  <a:pt x="19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9" y="0"/>
                  <a:pt x="52" y="3"/>
                  <a:pt x="52" y="7"/>
                </a:cubicBezTo>
                <a:cubicBezTo>
                  <a:pt x="52" y="11"/>
                  <a:pt x="52" y="11"/>
                  <a:pt x="52" y="11"/>
                </a:cubicBezTo>
                <a:cubicBezTo>
                  <a:pt x="63" y="11"/>
                  <a:pt x="63" y="11"/>
                  <a:pt x="63" y="11"/>
                </a:cubicBezTo>
                <a:cubicBezTo>
                  <a:pt x="66" y="11"/>
                  <a:pt x="67" y="12"/>
                  <a:pt x="67" y="15"/>
                </a:cubicBezTo>
                <a:lnTo>
                  <a:pt x="67" y="20"/>
                </a:lnTo>
                <a:close/>
                <a:moveTo>
                  <a:pt x="16" y="16"/>
                </a:moveTo>
                <a:cubicBezTo>
                  <a:pt x="6" y="16"/>
                  <a:pt x="6" y="16"/>
                  <a:pt x="6" y="16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4"/>
                  <a:pt x="11" y="29"/>
                  <a:pt x="19" y="31"/>
                </a:cubicBezTo>
                <a:cubicBezTo>
                  <a:pt x="17" y="27"/>
                  <a:pt x="16" y="22"/>
                  <a:pt x="16" y="16"/>
                </a:cubicBezTo>
                <a:close/>
                <a:moveTo>
                  <a:pt x="62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2" y="22"/>
                  <a:pt x="51" y="27"/>
                  <a:pt x="49" y="31"/>
                </a:cubicBezTo>
                <a:cubicBezTo>
                  <a:pt x="57" y="29"/>
                  <a:pt x="62" y="24"/>
                  <a:pt x="62" y="20"/>
                </a:cubicBezTo>
                <a:lnTo>
                  <a:pt x="62" y="1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60960" compatLnSpc="1" lIns="121920" numCol="1" rIns="121920" tIns="60960" vert="horz" wrap="square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  <p:grpSp>
        <p:nvGrpSpPr>
          <p:cNvPr id="48" name="组合 47">
            <a:extLst>
              <a:ext uri="{FF2B5EF4-FFF2-40B4-BE49-F238E27FC236}">
                <a16:creationId xmlns:a16="http://schemas.microsoft.com/office/drawing/2014/main" id="{B1EA8E3B-D31F-4278-AC8D-1714B3B4C248}"/>
              </a:ext>
            </a:extLst>
          </p:cNvPr>
          <p:cNvGrpSpPr/>
          <p:nvPr/>
        </p:nvGrpSpPr>
        <p:grpSpPr>
          <a:xfrm>
            <a:off x="1382938" y="4525459"/>
            <a:ext cx="2015581" cy="1135222"/>
            <a:chOff x="387985" y="2419540"/>
            <a:chExt cx="2015581" cy="1135222"/>
          </a:xfrm>
        </p:grpSpPr>
        <p:sp>
          <p:nvSpPr>
            <p:cNvPr id="55" name="TextBox 18">
              <a:extLst>
                <a:ext uri="{FF2B5EF4-FFF2-40B4-BE49-F238E27FC236}">
                  <a16:creationId xmlns:a16="http://schemas.microsoft.com/office/drawing/2014/main" id="{A1A21732-7A0D-4DA4-9406-521B859A042C}"/>
                </a:ext>
              </a:extLst>
            </p:cNvPr>
            <p:cNvSpPr txBox="1"/>
            <p:nvPr/>
          </p:nvSpPr>
          <p:spPr>
            <a:xfrm flipH="1">
              <a:off x="414106" y="2419540"/>
              <a:ext cx="1783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b="1" lang="zh-CN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产品质量问题型</a:t>
              </a:r>
            </a:p>
          </p:txBody>
        </p:sp>
        <p:sp>
          <p:nvSpPr>
            <p:cNvPr id="61" name="矩形 60">
              <a:extLst>
                <a:ext uri="{FF2B5EF4-FFF2-40B4-BE49-F238E27FC236}">
                  <a16:creationId xmlns:a16="http://schemas.microsoft.com/office/drawing/2014/main" id="{11F9EDE0-9CB1-4781-A9EC-9040DE7CDC8C}"/>
                </a:ext>
              </a:extLst>
            </p:cNvPr>
            <p:cNvSpPr/>
            <p:nvPr/>
          </p:nvSpPr>
          <p:spPr>
            <a:xfrm>
              <a:off x="470268" y="2823664"/>
              <a:ext cx="1933298" cy="7452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b="1" lang="zh-CN" sz="11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应 对：</a:t>
              </a:r>
            </a:p>
            <a:p>
              <a:pPr>
                <a:lnSpc>
                  <a:spcPct val="130000"/>
                </a:lnSpc>
              </a:pPr>
              <a:r>
                <a:rPr altLang="en-US" b="1" lang="zh-CN" sz="11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真诚道歉，并承诺更换商品及给予一定补偿；</a:t>
              </a:r>
            </a:p>
          </p:txBody>
        </p:sp>
      </p:grpSp>
      <p:grpSp>
        <p:nvGrpSpPr>
          <p:cNvPr id="62" name="组合 61">
            <a:extLst>
              <a:ext uri="{FF2B5EF4-FFF2-40B4-BE49-F238E27FC236}">
                <a16:creationId xmlns:a16="http://schemas.microsoft.com/office/drawing/2014/main" id="{1E8EE49A-3CBA-404F-9529-D56BF24E951E}"/>
              </a:ext>
            </a:extLst>
          </p:cNvPr>
          <p:cNvGrpSpPr/>
          <p:nvPr/>
        </p:nvGrpSpPr>
        <p:grpSpPr>
          <a:xfrm>
            <a:off x="3848552" y="4525459"/>
            <a:ext cx="2015581" cy="1135222"/>
            <a:chOff x="387985" y="2419540"/>
            <a:chExt cx="2015581" cy="1135222"/>
          </a:xfrm>
        </p:grpSpPr>
        <p:sp>
          <p:nvSpPr>
            <p:cNvPr id="63" name="TextBox 18">
              <a:extLst>
                <a:ext uri="{FF2B5EF4-FFF2-40B4-BE49-F238E27FC236}">
                  <a16:creationId xmlns:a16="http://schemas.microsoft.com/office/drawing/2014/main" id="{42467829-F6A3-4E1B-A7EC-06BCDF9F16C4}"/>
                </a:ext>
              </a:extLst>
            </p:cNvPr>
            <p:cNvSpPr txBox="1"/>
            <p:nvPr/>
          </p:nvSpPr>
          <p:spPr>
            <a:xfrm flipH="1">
              <a:off x="414105" y="2419540"/>
              <a:ext cx="1783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b="1" lang="zh-CN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企业原因问题型</a:t>
              </a:r>
            </a:p>
          </p:txBody>
        </p:sp>
        <p:sp>
          <p:nvSpPr>
            <p:cNvPr id="64" name="矩形 63">
              <a:extLst>
                <a:ext uri="{FF2B5EF4-FFF2-40B4-BE49-F238E27FC236}">
                  <a16:creationId xmlns:a16="http://schemas.microsoft.com/office/drawing/2014/main" id="{02BBD1A9-1989-4263-A696-9CE4DBBF5054}"/>
                </a:ext>
              </a:extLst>
            </p:cNvPr>
            <p:cNvSpPr/>
            <p:nvPr/>
          </p:nvSpPr>
          <p:spPr>
            <a:xfrm>
              <a:off x="470268" y="2823664"/>
              <a:ext cx="1933298" cy="7452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b="1" lang="zh-CN" sz="11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应 对：</a:t>
              </a:r>
            </a:p>
            <a:p>
              <a:pPr>
                <a:lnSpc>
                  <a:spcPct val="130000"/>
                </a:lnSpc>
              </a:pPr>
              <a:r>
                <a:rPr altLang="en-US" b="1" lang="zh-CN" sz="11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为客户提供服务时做到有备而“战”；</a:t>
              </a:r>
            </a:p>
          </p:txBody>
        </p:sp>
      </p:grpSp>
      <p:grpSp>
        <p:nvGrpSpPr>
          <p:cNvPr id="65" name="组合 64">
            <a:extLst>
              <a:ext uri="{FF2B5EF4-FFF2-40B4-BE49-F238E27FC236}">
                <a16:creationId xmlns:a16="http://schemas.microsoft.com/office/drawing/2014/main" id="{40DBABCD-B057-4771-9AB3-E64D459CE98B}"/>
              </a:ext>
            </a:extLst>
          </p:cNvPr>
          <p:cNvGrpSpPr/>
          <p:nvPr/>
        </p:nvGrpSpPr>
        <p:grpSpPr>
          <a:xfrm>
            <a:off x="6314166" y="4525459"/>
            <a:ext cx="2015581" cy="914841"/>
            <a:chOff x="387985" y="2419540"/>
            <a:chExt cx="2015581" cy="914841"/>
          </a:xfrm>
        </p:grpSpPr>
        <p:sp>
          <p:nvSpPr>
            <p:cNvPr id="66" name="TextBox 18">
              <a:extLst>
                <a:ext uri="{FF2B5EF4-FFF2-40B4-BE49-F238E27FC236}">
                  <a16:creationId xmlns:a16="http://schemas.microsoft.com/office/drawing/2014/main" id="{850616BF-700D-4BAF-B637-B625EEA0192A}"/>
                </a:ext>
              </a:extLst>
            </p:cNvPr>
            <p:cNvSpPr txBox="1"/>
            <p:nvPr/>
          </p:nvSpPr>
          <p:spPr>
            <a:xfrm flipH="1">
              <a:off x="414106" y="2419540"/>
              <a:ext cx="1783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b="1" lang="zh-CN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自身原因问题型</a:t>
              </a:r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9ED95693-7470-4B6B-87BC-14E6A9CC75FD}"/>
                </a:ext>
              </a:extLst>
            </p:cNvPr>
            <p:cNvSpPr/>
            <p:nvPr/>
          </p:nvSpPr>
          <p:spPr>
            <a:xfrm>
              <a:off x="470268" y="2823665"/>
              <a:ext cx="1933298" cy="5273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b="1" lang="zh-CN" sz="11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应 对：</a:t>
              </a:r>
            </a:p>
            <a:p>
              <a:pPr>
                <a:lnSpc>
                  <a:spcPct val="130000"/>
                </a:lnSpc>
              </a:pPr>
              <a:r>
                <a:rPr altLang="en-US" b="1" lang="zh-CN" sz="11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不要太直接，注意语气委婉</a:t>
              </a:r>
            </a:p>
          </p:txBody>
        </p: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E944389F-1A5E-4C4A-8A3C-E7061A85F5EB}"/>
              </a:ext>
            </a:extLst>
          </p:cNvPr>
          <p:cNvGrpSpPr/>
          <p:nvPr/>
        </p:nvGrpSpPr>
        <p:grpSpPr>
          <a:xfrm>
            <a:off x="8779780" y="4525459"/>
            <a:ext cx="2015581" cy="914841"/>
            <a:chOff x="387985" y="2419540"/>
            <a:chExt cx="2015581" cy="914841"/>
          </a:xfrm>
        </p:grpSpPr>
        <p:sp>
          <p:nvSpPr>
            <p:cNvPr id="70" name="TextBox 18">
              <a:extLst>
                <a:ext uri="{FF2B5EF4-FFF2-40B4-BE49-F238E27FC236}">
                  <a16:creationId xmlns:a16="http://schemas.microsoft.com/office/drawing/2014/main" id="{25CEC13F-3312-45B1-AF3D-57F033575C05}"/>
                </a:ext>
              </a:extLst>
            </p:cNvPr>
            <p:cNvSpPr txBox="1"/>
            <p:nvPr/>
          </p:nvSpPr>
          <p:spPr>
            <a:xfrm flipH="1">
              <a:off x="414107" y="2419540"/>
              <a:ext cx="1783080" cy="3657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b="1" lang="zh-CN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服务不当问题型</a:t>
              </a:r>
            </a:p>
          </p:txBody>
        </p:sp>
        <p:sp>
          <p:nvSpPr>
            <p:cNvPr id="71" name="矩形 70">
              <a:extLst>
                <a:ext uri="{FF2B5EF4-FFF2-40B4-BE49-F238E27FC236}">
                  <a16:creationId xmlns:a16="http://schemas.microsoft.com/office/drawing/2014/main" id="{3D0E98C9-6F4C-49F7-9CA8-89BF0FC9C349}"/>
                </a:ext>
              </a:extLst>
            </p:cNvPr>
            <p:cNvSpPr/>
            <p:nvPr/>
          </p:nvSpPr>
          <p:spPr>
            <a:xfrm>
              <a:off x="470268" y="2823665"/>
              <a:ext cx="1933298" cy="5273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b="1" lang="zh-CN" sz="11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应 对：</a:t>
              </a:r>
            </a:p>
            <a:p>
              <a:pPr>
                <a:lnSpc>
                  <a:spcPct val="130000"/>
                </a:lnSpc>
              </a:pPr>
              <a:r>
                <a:rPr altLang="en-US" b="1" lang="zh-CN" sz="11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自我疏散压力，严求律己</a:t>
              </a:r>
            </a:p>
          </p:txBody>
        </p:sp>
      </p:grpSp>
      <p:sp>
        <p:nvSpPr>
          <p:cNvPr id="34" name="文本框 33">
            <a:extLst>
              <a:ext uri="{FF2B5EF4-FFF2-40B4-BE49-F238E27FC236}">
                <a16:creationId xmlns:a16="http://schemas.microsoft.com/office/drawing/2014/main" id="{38331D28-2219-4ABA-AEDF-F343293AC190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398983227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8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upRight)" transition="in">
                                      <p:cBhvr>
                                        <p:cTn dur="500" id="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accel="50000" decel="50000" fill="hold" grpId="0" id="9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4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26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accel="50000" decel="50000" fill="hold" grpId="0" id="28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3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3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45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accel="50000" decel="50000" fill="hold" grpId="0" id="47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62" nodeType="afterEffect" presetClass="entr" presetID="18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trips(downRight)" transition="in">
                                      <p:cBhvr>
                                        <p:cTn dur="500" id="6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accel="50000" decel="50000" fill="hold" grpId="0" id="66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50000" decel="50000" fill="hold" grpId="0" id="7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7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0" nodeType="clickPar">
                      <p:stCondLst>
                        <p:cond delay="indefinite"/>
                        <p:cond delay="0" evt="onBegin">
                          <p:tn val="79"/>
                        </p:cond>
                      </p:stCondLst>
                      <p:childTnLst>
                        <p:par>
                          <p:cTn fill="hold" id="8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4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7" nodeType="clickPar">
                      <p:stCondLst>
                        <p:cond delay="indefinite"/>
                        <p:cond delay="0" evt="onBegin">
                          <p:tn val="86"/>
                        </p:cond>
                      </p:stCondLst>
                      <p:childTnLst>
                        <p:par>
                          <p:cTn fill="hold" id="8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8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4" nodeType="clickPar">
                      <p:stCondLst>
                        <p:cond delay="indefinite"/>
                        <p:cond delay="0" evt="onBegin">
                          <p:tn val="93"/>
                        </p:cond>
                      </p:stCondLst>
                      <p:childTnLst>
                        <p:par>
                          <p:cTn fill="hold" id="9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9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8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9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1" nodeType="clickPar">
                      <p:stCondLst>
                        <p:cond delay="indefinite"/>
                        <p:cond delay="0" evt="onBegin">
                          <p:tn val="100"/>
                        </p:cond>
                      </p:stCondLst>
                      <p:childTnLst>
                        <p:par>
                          <p:cTn fill="hold" id="10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5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6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7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  <p:bldP grpId="0" spid="53"/>
      <p:bldP grpId="0" spid="52"/>
      <p:bldP grpId="0" spid="51"/>
      <p:bldP grpId="0" spid="45"/>
      <p:bldP grpId="0" spid="54"/>
      <p:bldP grpId="0" spid="69"/>
      <p:bldP grpId="0" spid="72"/>
      <p:bldP grpId="0" spid="31"/>
      <p:bldP grpId="0" spid="32"/>
      <p:bldP grpId="0" spid="33"/>
      <p:bldP grpId="0" spid="57"/>
      <p:bldP grpId="0" spid="58"/>
      <p:bldP grpId="0" spid="59"/>
      <p:bldP grpId="0" spid="60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Shape 3392"/>
        <p:cNvGrpSpPr/>
        <p:nvPr/>
      </p:nvGrpSpPr>
      <p:grpSpPr>
        <a:xfrm>
          <a:off x="0" y="0"/>
          <a:ext cx="0" cy="0"/>
        </a:xfrm>
      </p:grpSpPr>
      <p:grpSp>
        <p:nvGrpSpPr>
          <p:cNvPr id="3393" name="Shape 3393"/>
          <p:cNvGrpSpPr/>
          <p:nvPr/>
        </p:nvGrpSpPr>
        <p:grpSpPr>
          <a:xfrm>
            <a:off x="492693" y="954942"/>
            <a:ext cx="11243656" cy="3656485"/>
            <a:chOff x="737743" y="2194516"/>
            <a:chExt cx="14525306" cy="4723692"/>
          </a:xfrm>
        </p:grpSpPr>
        <p:sp>
          <p:nvSpPr>
            <p:cNvPr id="3394" name="Shape 3394"/>
            <p:cNvSpPr/>
            <p:nvPr/>
          </p:nvSpPr>
          <p:spPr>
            <a:xfrm>
              <a:off x="737743" y="5574712"/>
              <a:ext cx="5283240" cy="1343493"/>
            </a:xfrm>
            <a:custGeom>
              <a:rect b="0" l="0" r="0" t="0"/>
              <a:pathLst>
                <a:path extrusionOk="0" h="119999" w="119999">
                  <a:moveTo>
                    <a:pt x="120000" y="120000"/>
                  </a:moveTo>
                  <a:cubicBezTo>
                    <a:pt x="120000" y="120000"/>
                    <a:pt x="69808" y="98356"/>
                    <a:pt x="59945" y="0"/>
                  </a:cubicBezTo>
                  <a:cubicBezTo>
                    <a:pt x="50082" y="98356"/>
                    <a:pt x="0" y="120000"/>
                    <a:pt x="0" y="12000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395" name="Shape 3395"/>
            <p:cNvSpPr/>
            <p:nvPr/>
          </p:nvSpPr>
          <p:spPr>
            <a:xfrm>
              <a:off x="3049463" y="4080748"/>
              <a:ext cx="5278427" cy="2837459"/>
            </a:xfrm>
            <a:custGeom>
              <a:rect b="0" l="0" r="0" t="0"/>
              <a:pathLst>
                <a:path extrusionOk="0" h="119999" w="119999">
                  <a:moveTo>
                    <a:pt x="120000" y="120000"/>
                  </a:moveTo>
                  <a:cubicBezTo>
                    <a:pt x="120000" y="120000"/>
                    <a:pt x="69872" y="98368"/>
                    <a:pt x="60000" y="0"/>
                  </a:cubicBezTo>
                  <a:cubicBezTo>
                    <a:pt x="50127" y="98368"/>
                    <a:pt x="0" y="120000"/>
                    <a:pt x="0" y="12000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396" name="Shape 3396"/>
            <p:cNvSpPr/>
            <p:nvPr/>
          </p:nvSpPr>
          <p:spPr>
            <a:xfrm>
              <a:off x="5361182" y="5064185"/>
              <a:ext cx="5278427" cy="1854022"/>
            </a:xfrm>
            <a:custGeom>
              <a:rect b="0" l="0" r="0" t="0"/>
              <a:pathLst>
                <a:path extrusionOk="0" h="119999" w="119999">
                  <a:moveTo>
                    <a:pt x="120000" y="120000"/>
                  </a:moveTo>
                  <a:cubicBezTo>
                    <a:pt x="120000" y="120000"/>
                    <a:pt x="69872" y="98403"/>
                    <a:pt x="60000" y="0"/>
                  </a:cubicBezTo>
                  <a:cubicBezTo>
                    <a:pt x="50127" y="98403"/>
                    <a:pt x="0" y="120000"/>
                    <a:pt x="0" y="12000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397" name="Shape 3397"/>
            <p:cNvSpPr/>
            <p:nvPr/>
          </p:nvSpPr>
          <p:spPr>
            <a:xfrm>
              <a:off x="7668084" y="3250468"/>
              <a:ext cx="5283242" cy="3667739"/>
            </a:xfrm>
            <a:custGeom>
              <a:rect b="0" l="0" r="0" t="0"/>
              <a:pathLst>
                <a:path extrusionOk="0" h="119999" w="119999">
                  <a:moveTo>
                    <a:pt x="120000" y="120000"/>
                  </a:moveTo>
                  <a:cubicBezTo>
                    <a:pt x="120000" y="120000"/>
                    <a:pt x="69917" y="98414"/>
                    <a:pt x="60054" y="0"/>
                  </a:cubicBezTo>
                  <a:cubicBezTo>
                    <a:pt x="50191" y="98414"/>
                    <a:pt x="0" y="120000"/>
                    <a:pt x="0" y="120000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398" name="Shape 3398"/>
            <p:cNvSpPr/>
            <p:nvPr/>
          </p:nvSpPr>
          <p:spPr>
            <a:xfrm>
              <a:off x="9979803" y="4712191"/>
              <a:ext cx="5283242" cy="2206016"/>
            </a:xfrm>
            <a:custGeom>
              <a:rect b="0" l="0" r="0" t="0"/>
              <a:pathLst>
                <a:path extrusionOk="0" h="119999" w="119999">
                  <a:moveTo>
                    <a:pt x="120000" y="119999"/>
                  </a:moveTo>
                  <a:cubicBezTo>
                    <a:pt x="120000" y="119999"/>
                    <a:pt x="69917" y="98315"/>
                    <a:pt x="60054" y="0"/>
                  </a:cubicBezTo>
                  <a:cubicBezTo>
                    <a:pt x="50191" y="98315"/>
                    <a:pt x="0" y="119999"/>
                    <a:pt x="0" y="119999"/>
                  </a:cubicBezTo>
                  <a:lnTo>
                    <a:pt x="120000" y="11999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399" name="Shape 3399"/>
            <p:cNvSpPr/>
            <p:nvPr/>
          </p:nvSpPr>
          <p:spPr>
            <a:xfrm>
              <a:off x="3376953" y="5574712"/>
              <a:ext cx="2644027" cy="1343493"/>
            </a:xfrm>
            <a:custGeom>
              <a:rect b="0" l="0" r="0" t="0"/>
              <a:pathLst>
                <a:path extrusionOk="0" h="119999" w="119999">
                  <a:moveTo>
                    <a:pt x="0" y="0"/>
                  </a:moveTo>
                  <a:cubicBezTo>
                    <a:pt x="0" y="120000"/>
                    <a:pt x="0" y="120000"/>
                    <a:pt x="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120000"/>
                    <a:pt x="19708" y="98356"/>
                    <a:pt x="0" y="0"/>
                  </a:cubicBezTo>
                  <a:close/>
                </a:path>
              </a:pathLst>
            </a:custGeom>
            <a:solidFill>
              <a:srgbClr val="010101">
                <a:alpha val="20000"/>
              </a:srgbClr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400" name="Shape 3400"/>
            <p:cNvSpPr/>
            <p:nvPr/>
          </p:nvSpPr>
          <p:spPr>
            <a:xfrm>
              <a:off x="5688676" y="4080748"/>
              <a:ext cx="2639213" cy="2837459"/>
            </a:xfrm>
            <a:custGeom>
              <a:rect b="0" l="0" r="0" t="0"/>
              <a:pathLst>
                <a:path extrusionOk="0" h="119999" w="119999">
                  <a:moveTo>
                    <a:pt x="0" y="0"/>
                  </a:moveTo>
                  <a:cubicBezTo>
                    <a:pt x="0" y="120000"/>
                    <a:pt x="0" y="120000"/>
                    <a:pt x="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120000"/>
                    <a:pt x="19744" y="98368"/>
                    <a:pt x="0" y="0"/>
                  </a:cubicBezTo>
                  <a:close/>
                </a:path>
              </a:pathLst>
            </a:custGeom>
            <a:solidFill>
              <a:srgbClr val="010101">
                <a:alpha val="20000"/>
              </a:srgbClr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401" name="Shape 3401"/>
            <p:cNvSpPr/>
            <p:nvPr/>
          </p:nvSpPr>
          <p:spPr>
            <a:xfrm>
              <a:off x="8000395" y="5064185"/>
              <a:ext cx="2639213" cy="1854022"/>
            </a:xfrm>
            <a:custGeom>
              <a:rect b="0" l="0" r="0" t="0"/>
              <a:pathLst>
                <a:path extrusionOk="0" h="119999" w="119999">
                  <a:moveTo>
                    <a:pt x="0" y="0"/>
                  </a:moveTo>
                  <a:cubicBezTo>
                    <a:pt x="0" y="120000"/>
                    <a:pt x="0" y="120000"/>
                    <a:pt x="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120000"/>
                    <a:pt x="19744" y="98403"/>
                    <a:pt x="0" y="0"/>
                  </a:cubicBezTo>
                  <a:close/>
                </a:path>
              </a:pathLst>
            </a:custGeom>
            <a:solidFill>
              <a:srgbClr val="010101">
                <a:alpha val="20000"/>
              </a:srgbClr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402" name="Shape 3402"/>
            <p:cNvSpPr/>
            <p:nvPr/>
          </p:nvSpPr>
          <p:spPr>
            <a:xfrm>
              <a:off x="10312114" y="3250468"/>
              <a:ext cx="2639213" cy="3667739"/>
            </a:xfrm>
            <a:custGeom>
              <a:rect b="0" l="0" r="0" t="0"/>
              <a:pathLst>
                <a:path extrusionOk="0" h="119999" w="119999">
                  <a:moveTo>
                    <a:pt x="0" y="0"/>
                  </a:moveTo>
                  <a:cubicBezTo>
                    <a:pt x="0" y="120000"/>
                    <a:pt x="0" y="120000"/>
                    <a:pt x="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120000" y="120000"/>
                    <a:pt x="19744" y="98414"/>
                    <a:pt x="0" y="0"/>
                  </a:cubicBezTo>
                  <a:close/>
                </a:path>
              </a:pathLst>
            </a:custGeom>
            <a:solidFill>
              <a:srgbClr val="010101">
                <a:alpha val="20000"/>
              </a:srgbClr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403" name="Shape 3403"/>
            <p:cNvSpPr/>
            <p:nvPr/>
          </p:nvSpPr>
          <p:spPr>
            <a:xfrm>
              <a:off x="12623835" y="4712191"/>
              <a:ext cx="2639213" cy="2206016"/>
            </a:xfrm>
            <a:custGeom>
              <a:rect b="0" l="0" r="0" t="0"/>
              <a:pathLst>
                <a:path extrusionOk="0" h="119999" w="119999">
                  <a:moveTo>
                    <a:pt x="0" y="0"/>
                  </a:moveTo>
                  <a:cubicBezTo>
                    <a:pt x="0" y="119999"/>
                    <a:pt x="0" y="119999"/>
                    <a:pt x="0" y="119999"/>
                  </a:cubicBezTo>
                  <a:cubicBezTo>
                    <a:pt x="120000" y="119999"/>
                    <a:pt x="120000" y="119999"/>
                    <a:pt x="120000" y="119999"/>
                  </a:cubicBezTo>
                  <a:cubicBezTo>
                    <a:pt x="120000" y="119999"/>
                    <a:pt x="19744" y="98315"/>
                    <a:pt x="0" y="0"/>
                  </a:cubicBezTo>
                  <a:close/>
                </a:path>
              </a:pathLst>
            </a:custGeom>
            <a:solidFill>
              <a:srgbClr val="010101">
                <a:alpha val="20000"/>
              </a:srgbClr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404" name="Shape 3404"/>
            <p:cNvSpPr/>
            <p:nvPr/>
          </p:nvSpPr>
          <p:spPr>
            <a:xfrm>
              <a:off x="2995297" y="4431610"/>
              <a:ext cx="779598" cy="1246037"/>
            </a:xfrm>
            <a:custGeom>
              <a:rect b="0" l="0" r="0" t="0"/>
              <a:pathLst>
                <a:path extrusionOk="0" h="119999" w="119999">
                  <a:moveTo>
                    <a:pt x="60000" y="66375"/>
                  </a:moveTo>
                  <a:cubicBezTo>
                    <a:pt x="35400" y="66375"/>
                    <a:pt x="15000" y="53625"/>
                    <a:pt x="15000" y="37875"/>
                  </a:cubicBezTo>
                  <a:cubicBezTo>
                    <a:pt x="15000" y="22500"/>
                    <a:pt x="35400" y="9750"/>
                    <a:pt x="60000" y="9750"/>
                  </a:cubicBezTo>
                  <a:cubicBezTo>
                    <a:pt x="85200" y="9750"/>
                    <a:pt x="105600" y="22500"/>
                    <a:pt x="105600" y="37875"/>
                  </a:cubicBezTo>
                  <a:cubicBezTo>
                    <a:pt x="105600" y="53625"/>
                    <a:pt x="85200" y="66375"/>
                    <a:pt x="60000" y="66375"/>
                  </a:cubicBezTo>
                  <a:close/>
                  <a:moveTo>
                    <a:pt x="60000" y="0"/>
                  </a:moveTo>
                  <a:cubicBezTo>
                    <a:pt x="27000" y="0"/>
                    <a:pt x="0" y="16875"/>
                    <a:pt x="0" y="37500"/>
                  </a:cubicBezTo>
                  <a:cubicBezTo>
                    <a:pt x="0" y="73125"/>
                    <a:pt x="60000" y="120000"/>
                    <a:pt x="60000" y="120000"/>
                  </a:cubicBezTo>
                  <a:cubicBezTo>
                    <a:pt x="60000" y="120000"/>
                    <a:pt x="120000" y="73125"/>
                    <a:pt x="120000" y="37500"/>
                  </a:cubicBezTo>
                  <a:cubicBezTo>
                    <a:pt x="120000" y="16875"/>
                    <a:pt x="93600" y="0"/>
                    <a:pt x="600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405" name="Shape 3405"/>
            <p:cNvSpPr/>
            <p:nvPr/>
          </p:nvSpPr>
          <p:spPr>
            <a:xfrm>
              <a:off x="5303832" y="2939261"/>
              <a:ext cx="779598" cy="1246037"/>
            </a:xfrm>
            <a:custGeom>
              <a:rect b="0" l="0" r="0" t="0"/>
              <a:pathLst>
                <a:path extrusionOk="0" h="119999" w="119999">
                  <a:moveTo>
                    <a:pt x="60000" y="66375"/>
                  </a:moveTo>
                  <a:cubicBezTo>
                    <a:pt x="35400" y="66375"/>
                    <a:pt x="15000" y="53625"/>
                    <a:pt x="15000" y="37875"/>
                  </a:cubicBezTo>
                  <a:cubicBezTo>
                    <a:pt x="15000" y="22500"/>
                    <a:pt x="35400" y="9750"/>
                    <a:pt x="60000" y="9750"/>
                  </a:cubicBezTo>
                  <a:cubicBezTo>
                    <a:pt x="85200" y="9750"/>
                    <a:pt x="105600" y="22500"/>
                    <a:pt x="105600" y="37875"/>
                  </a:cubicBezTo>
                  <a:cubicBezTo>
                    <a:pt x="105600" y="53625"/>
                    <a:pt x="85200" y="66375"/>
                    <a:pt x="60000" y="66375"/>
                  </a:cubicBezTo>
                  <a:close/>
                  <a:moveTo>
                    <a:pt x="60000" y="0"/>
                  </a:moveTo>
                  <a:cubicBezTo>
                    <a:pt x="27000" y="0"/>
                    <a:pt x="0" y="16875"/>
                    <a:pt x="0" y="37500"/>
                  </a:cubicBezTo>
                  <a:cubicBezTo>
                    <a:pt x="0" y="73125"/>
                    <a:pt x="60000" y="120000"/>
                    <a:pt x="60000" y="120000"/>
                  </a:cubicBezTo>
                  <a:cubicBezTo>
                    <a:pt x="60000" y="120000"/>
                    <a:pt x="120000" y="73125"/>
                    <a:pt x="120000" y="37500"/>
                  </a:cubicBezTo>
                  <a:cubicBezTo>
                    <a:pt x="120000" y="16875"/>
                    <a:pt x="93600" y="0"/>
                    <a:pt x="600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406" name="Shape 3406"/>
            <p:cNvSpPr/>
            <p:nvPr/>
          </p:nvSpPr>
          <p:spPr>
            <a:xfrm>
              <a:off x="7614443" y="3888721"/>
              <a:ext cx="779598" cy="1246037"/>
            </a:xfrm>
            <a:custGeom>
              <a:rect b="0" l="0" r="0" t="0"/>
              <a:pathLst>
                <a:path extrusionOk="0" h="119999" w="119999">
                  <a:moveTo>
                    <a:pt x="60000" y="66375"/>
                  </a:moveTo>
                  <a:cubicBezTo>
                    <a:pt x="35400" y="66375"/>
                    <a:pt x="15000" y="53625"/>
                    <a:pt x="15000" y="37875"/>
                  </a:cubicBezTo>
                  <a:cubicBezTo>
                    <a:pt x="15000" y="22500"/>
                    <a:pt x="35400" y="9750"/>
                    <a:pt x="60000" y="9750"/>
                  </a:cubicBezTo>
                  <a:cubicBezTo>
                    <a:pt x="85200" y="9750"/>
                    <a:pt x="105600" y="22500"/>
                    <a:pt x="105600" y="37875"/>
                  </a:cubicBezTo>
                  <a:cubicBezTo>
                    <a:pt x="105600" y="53625"/>
                    <a:pt x="85200" y="66375"/>
                    <a:pt x="60000" y="66375"/>
                  </a:cubicBezTo>
                  <a:close/>
                  <a:moveTo>
                    <a:pt x="60000" y="0"/>
                  </a:moveTo>
                  <a:cubicBezTo>
                    <a:pt x="27000" y="0"/>
                    <a:pt x="0" y="16875"/>
                    <a:pt x="0" y="37500"/>
                  </a:cubicBezTo>
                  <a:cubicBezTo>
                    <a:pt x="0" y="73125"/>
                    <a:pt x="60000" y="120000"/>
                    <a:pt x="60000" y="120000"/>
                  </a:cubicBezTo>
                  <a:cubicBezTo>
                    <a:pt x="60000" y="120000"/>
                    <a:pt x="120000" y="73125"/>
                    <a:pt x="120000" y="37500"/>
                  </a:cubicBezTo>
                  <a:cubicBezTo>
                    <a:pt x="120000" y="16875"/>
                    <a:pt x="93600" y="0"/>
                    <a:pt x="600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407" name="Shape 3407"/>
            <p:cNvSpPr/>
            <p:nvPr/>
          </p:nvSpPr>
          <p:spPr>
            <a:xfrm>
              <a:off x="9920310" y="2194516"/>
              <a:ext cx="779598" cy="1246037"/>
            </a:xfrm>
            <a:custGeom>
              <a:rect b="0" l="0" r="0" t="0"/>
              <a:pathLst>
                <a:path extrusionOk="0" h="119999" w="119999">
                  <a:moveTo>
                    <a:pt x="60000" y="66375"/>
                  </a:moveTo>
                  <a:cubicBezTo>
                    <a:pt x="35400" y="66375"/>
                    <a:pt x="15000" y="53625"/>
                    <a:pt x="15000" y="37875"/>
                  </a:cubicBezTo>
                  <a:cubicBezTo>
                    <a:pt x="15000" y="22500"/>
                    <a:pt x="35400" y="9750"/>
                    <a:pt x="60000" y="9750"/>
                  </a:cubicBezTo>
                  <a:cubicBezTo>
                    <a:pt x="85200" y="9750"/>
                    <a:pt x="105600" y="22500"/>
                    <a:pt x="105600" y="37875"/>
                  </a:cubicBezTo>
                  <a:cubicBezTo>
                    <a:pt x="105600" y="53625"/>
                    <a:pt x="85200" y="66375"/>
                    <a:pt x="60000" y="66375"/>
                  </a:cubicBezTo>
                  <a:close/>
                  <a:moveTo>
                    <a:pt x="60000" y="0"/>
                  </a:moveTo>
                  <a:cubicBezTo>
                    <a:pt x="27000" y="0"/>
                    <a:pt x="0" y="16875"/>
                    <a:pt x="0" y="37500"/>
                  </a:cubicBezTo>
                  <a:cubicBezTo>
                    <a:pt x="0" y="73125"/>
                    <a:pt x="60000" y="120000"/>
                    <a:pt x="60000" y="120000"/>
                  </a:cubicBezTo>
                  <a:cubicBezTo>
                    <a:pt x="60000" y="120000"/>
                    <a:pt x="120000" y="73125"/>
                    <a:pt x="120000" y="37500"/>
                  </a:cubicBezTo>
                  <a:cubicBezTo>
                    <a:pt x="120000" y="16875"/>
                    <a:pt x="93600" y="0"/>
                    <a:pt x="6000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408" name="Shape 3408"/>
            <p:cNvSpPr/>
            <p:nvPr/>
          </p:nvSpPr>
          <p:spPr>
            <a:xfrm>
              <a:off x="12235321" y="3540267"/>
              <a:ext cx="779598" cy="1246037"/>
            </a:xfrm>
            <a:custGeom>
              <a:rect b="0" l="0" r="0" t="0"/>
              <a:pathLst>
                <a:path extrusionOk="0" h="119999" w="119999">
                  <a:moveTo>
                    <a:pt x="60000" y="66375"/>
                  </a:moveTo>
                  <a:cubicBezTo>
                    <a:pt x="35400" y="66375"/>
                    <a:pt x="15000" y="53625"/>
                    <a:pt x="15000" y="37875"/>
                  </a:cubicBezTo>
                  <a:cubicBezTo>
                    <a:pt x="15000" y="22500"/>
                    <a:pt x="35400" y="9750"/>
                    <a:pt x="60000" y="9750"/>
                  </a:cubicBezTo>
                  <a:cubicBezTo>
                    <a:pt x="85200" y="9750"/>
                    <a:pt x="105600" y="22500"/>
                    <a:pt x="105600" y="37875"/>
                  </a:cubicBezTo>
                  <a:cubicBezTo>
                    <a:pt x="105600" y="53625"/>
                    <a:pt x="85200" y="66375"/>
                    <a:pt x="60000" y="66375"/>
                  </a:cubicBezTo>
                  <a:close/>
                  <a:moveTo>
                    <a:pt x="60000" y="0"/>
                  </a:moveTo>
                  <a:cubicBezTo>
                    <a:pt x="27000" y="0"/>
                    <a:pt x="0" y="16875"/>
                    <a:pt x="0" y="37500"/>
                  </a:cubicBezTo>
                  <a:cubicBezTo>
                    <a:pt x="0" y="73125"/>
                    <a:pt x="60000" y="120000"/>
                    <a:pt x="60000" y="120000"/>
                  </a:cubicBezTo>
                  <a:cubicBezTo>
                    <a:pt x="60000" y="120000"/>
                    <a:pt x="120000" y="73125"/>
                    <a:pt x="120000" y="37500"/>
                  </a:cubicBezTo>
                  <a:cubicBezTo>
                    <a:pt x="120000" y="16875"/>
                    <a:pt x="93600" y="0"/>
                    <a:pt x="6000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t" anchorCtr="0" bIns="60941" lIns="121898" rIns="121898" tIns="60941">
              <a:noAutofit/>
            </a:bodyPr>
            <a:lstStyle/>
            <a:p>
              <a:endParaRPr sz="120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10" name="Shape 3410"/>
          <p:cNvGrpSpPr/>
          <p:nvPr/>
        </p:nvGrpSpPr>
        <p:grpSpPr>
          <a:xfrm>
            <a:off x="1679319" y="4807605"/>
            <a:ext cx="8833362" cy="1641790"/>
            <a:chOff x="1289682" y="7212520"/>
            <a:chExt cx="13252087" cy="2463065"/>
          </a:xfrm>
        </p:grpSpPr>
        <p:sp>
          <p:nvSpPr>
            <p:cNvPr id="3411" name="Shape 3411"/>
            <p:cNvSpPr txBox="1"/>
            <p:nvPr/>
          </p:nvSpPr>
          <p:spPr>
            <a:xfrm>
              <a:off x="1744747" y="7212520"/>
              <a:ext cx="1378403" cy="104731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22846" lIns="45693" rIns="45693" tIns="22846">
              <a:noAutofit/>
            </a:bodyPr>
            <a:lstStyle/>
            <a:p>
              <a:pPr algn="ctr">
                <a:buClr>
                  <a:schemeClr val="accent1"/>
                </a:buClr>
                <a:buSzPct val="25000"/>
              </a:pPr>
              <a:r>
                <a:rPr b="1" lang="en-US" sz="3335">
                  <a:solidFill>
                    <a:schemeClr val="accent1"/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3412" name="Shape 3412"/>
            <p:cNvSpPr/>
            <p:nvPr/>
          </p:nvSpPr>
          <p:spPr>
            <a:xfrm>
              <a:off x="1289682" y="7921260"/>
              <a:ext cx="2288532" cy="175432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30462" lIns="60941" rIns="60941" tIns="30462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赔偿损失要彻底，减少伤害是第一迅速解决</a:t>
              </a:r>
            </a:p>
          </p:txBody>
        </p:sp>
        <p:sp>
          <p:nvSpPr>
            <p:cNvPr id="3413" name="Shape 3413"/>
            <p:cNvSpPr txBox="1"/>
            <p:nvPr/>
          </p:nvSpPr>
          <p:spPr>
            <a:xfrm>
              <a:off x="4485148" y="7212520"/>
              <a:ext cx="1378403" cy="104731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22846" lIns="45693" rIns="45693" tIns="22846">
              <a:noAutofit/>
            </a:bodyPr>
            <a:lstStyle/>
            <a:p>
              <a:pPr algn="ctr">
                <a:buClr>
                  <a:schemeClr val="accent2"/>
                </a:buClr>
                <a:buSzPct val="25000"/>
              </a:pPr>
              <a:r>
                <a:rPr b="1" lang="en-US" sz="3335">
                  <a:solidFill>
                    <a:schemeClr val="accent2"/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3414" name="Shape 3414"/>
            <p:cNvSpPr/>
            <p:nvPr/>
          </p:nvSpPr>
          <p:spPr>
            <a:xfrm>
              <a:off x="4030083" y="7921260"/>
              <a:ext cx="2288532" cy="175432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30462" lIns="60941" rIns="60941" tIns="30462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商品知识要学习，不明事情不随意</a:t>
              </a:r>
            </a:p>
          </p:txBody>
        </p:sp>
        <p:sp>
          <p:nvSpPr>
            <p:cNvPr id="3415" name="Shape 3415"/>
            <p:cNvSpPr txBox="1"/>
            <p:nvPr/>
          </p:nvSpPr>
          <p:spPr>
            <a:xfrm>
              <a:off x="7233090" y="7212520"/>
              <a:ext cx="1378403" cy="104731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22846" lIns="45693" rIns="45693" tIns="22846">
              <a:noAutofit/>
            </a:bodyPr>
            <a:lstStyle/>
            <a:p>
              <a:pPr algn="ctr">
                <a:buClr>
                  <a:schemeClr val="accent3"/>
                </a:buClr>
                <a:buSzPct val="25000"/>
              </a:pPr>
              <a:r>
                <a:rPr b="1" lang="en-US" sz="3335">
                  <a:solidFill>
                    <a:schemeClr val="accent3"/>
                  </a:solidFill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3416" name="Shape 3416"/>
            <p:cNvSpPr/>
            <p:nvPr/>
          </p:nvSpPr>
          <p:spPr>
            <a:xfrm>
              <a:off x="6778025" y="7921260"/>
              <a:ext cx="2288532" cy="175432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30462" lIns="60941" rIns="60941" tIns="30462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对待工作要反思，多从自身找问题</a:t>
              </a:r>
            </a:p>
          </p:txBody>
        </p:sp>
        <p:sp>
          <p:nvSpPr>
            <p:cNvPr id="3417" name="Shape 3417"/>
            <p:cNvSpPr txBox="1"/>
            <p:nvPr/>
          </p:nvSpPr>
          <p:spPr>
            <a:xfrm>
              <a:off x="9973492" y="7212520"/>
              <a:ext cx="1378403" cy="104731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22846" lIns="45693" rIns="45693" tIns="22846">
              <a:noAutofit/>
            </a:bodyPr>
            <a:lstStyle/>
            <a:p>
              <a:pPr algn="ctr">
                <a:buClr>
                  <a:schemeClr val="accent4"/>
                </a:buClr>
                <a:buSzPct val="25000"/>
              </a:pPr>
              <a:r>
                <a:rPr b="1" lang="en-US" sz="3335">
                  <a:solidFill>
                    <a:schemeClr val="accent4"/>
                  </a:solidFill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3418" name="Shape 3418"/>
            <p:cNvSpPr/>
            <p:nvPr/>
          </p:nvSpPr>
          <p:spPr>
            <a:xfrm>
              <a:off x="9518428" y="7921260"/>
              <a:ext cx="2288532" cy="175432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30462" lIns="60941" rIns="60941" tIns="30462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诉客变成忠诚客， 举一反三提品质</a:t>
              </a:r>
            </a:p>
          </p:txBody>
        </p:sp>
        <p:sp>
          <p:nvSpPr>
            <p:cNvPr id="3419" name="Shape 3419"/>
            <p:cNvSpPr txBox="1"/>
            <p:nvPr/>
          </p:nvSpPr>
          <p:spPr>
            <a:xfrm>
              <a:off x="12708303" y="7212520"/>
              <a:ext cx="1378403" cy="104731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22846" lIns="45693" rIns="45693" tIns="22846">
              <a:noAutofit/>
            </a:bodyPr>
            <a:lstStyle/>
            <a:p>
              <a:pPr algn="ctr">
                <a:buClr>
                  <a:schemeClr val="accent5"/>
                </a:buClr>
                <a:buSzPct val="25000"/>
              </a:pPr>
              <a:r>
                <a:rPr b="1" lang="en-US" sz="3335">
                  <a:solidFill>
                    <a:schemeClr val="accent5"/>
                  </a:solidFill>
                  <a:cs typeface="+mn-ea"/>
                  <a:sym typeface="+mn-lt"/>
                </a:rPr>
                <a:t>05</a:t>
              </a:r>
            </a:p>
          </p:txBody>
        </p:sp>
        <p:sp>
          <p:nvSpPr>
            <p:cNvPr id="3420" name="Shape 3420"/>
            <p:cNvSpPr/>
            <p:nvPr/>
          </p:nvSpPr>
          <p:spPr>
            <a:xfrm>
              <a:off x="12253238" y="7921260"/>
              <a:ext cx="2288532" cy="1754325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30462" lIns="60941" rIns="60941" tIns="30462">
              <a:noAutofit/>
            </a:bodyPr>
            <a:lstStyle/>
            <a:p>
              <a:pPr algn="ctr">
                <a:lnSpc>
                  <a:spcPct val="120000"/>
                </a:lnSpc>
              </a:pPr>
              <a:r>
                <a:rPr altLang="en-US" lang="zh-CN" sz="12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抱怨信息作资源，顾客忠诚是目的</a:t>
              </a:r>
            </a:p>
          </p:txBody>
        </p:sp>
      </p:grpSp>
      <p:sp>
        <p:nvSpPr>
          <p:cNvPr id="30" name="文本框 29">
            <a:extLst>
              <a:ext uri="{FF2B5EF4-FFF2-40B4-BE49-F238E27FC236}">
                <a16:creationId xmlns:a16="http://schemas.microsoft.com/office/drawing/2014/main" id="{DC50C96B-B1D7-4549-B851-49284689C39D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1027379764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l="30074"/>
          <a:stretch>
            <a:fillRect/>
          </a:stretch>
        </p:blipFill>
        <p:spPr>
          <a:xfrm>
            <a:off x="4998720" y="0"/>
            <a:ext cx="7193280" cy="6858000"/>
          </a:xfrm>
          <a:custGeom>
            <a:gdLst>
              <a:gd fmla="*/ 0 w 7193280" name="connsiteX0"/>
              <a:gd fmla="*/ 0 h 6858000" name="connsiteY0"/>
              <a:gd fmla="*/ 7193280 w 7193280" name="connsiteX1"/>
              <a:gd fmla="*/ 0 h 6858000" name="connsiteY1"/>
              <a:gd fmla="*/ 7193280 w 7193280" name="connsiteX2"/>
              <a:gd fmla="*/ 6858000 h 6858000" name="connsiteY2"/>
              <a:gd fmla="*/ 6877428 w 7193280" name="connsiteX3"/>
              <a:gd fmla="*/ 6858000 h 68580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6858000" w="7193280">
                <a:moveTo>
                  <a:pt x="0" y="0"/>
                </a:moveTo>
                <a:lnTo>
                  <a:pt x="7193280" y="0"/>
                </a:lnTo>
                <a:lnTo>
                  <a:pt x="7193280" y="6858000"/>
                </a:lnTo>
                <a:lnTo>
                  <a:pt x="6877428" y="6858000"/>
                </a:lnTo>
                <a:close/>
              </a:path>
            </a:pathLst>
          </a:custGeom>
        </p:spPr>
      </p:pic>
      <p:grpSp>
        <p:nvGrpSpPr>
          <p:cNvPr id="8" name="组合 7"/>
          <p:cNvGrpSpPr/>
          <p:nvPr/>
        </p:nvGrpSpPr>
        <p:grpSpPr>
          <a:xfrm>
            <a:off x="73141" y="0"/>
            <a:ext cx="12029866" cy="6858835"/>
            <a:chOff x="73141" y="0"/>
            <a:chExt cx="12029866" cy="6858835"/>
          </a:xfrm>
        </p:grpSpPr>
        <p:sp>
          <p:nvSpPr>
            <p:cNvPr id="3" name="稻壳儿春秋广告/盗版必究        原创来源：http://chn.docer.com/works?userid=199329941#!/work_time"/>
            <p:cNvSpPr/>
            <p:nvPr/>
          </p:nvSpPr>
          <p:spPr>
            <a:xfrm flipV="1">
              <a:off x="73141" y="0"/>
              <a:ext cx="5005839" cy="3393440"/>
            </a:xfrm>
            <a:prstGeom prst="rtTriangle">
              <a:avLst/>
            </a:prstGeom>
            <a:solidFill>
              <a:srgbClr val="0A5A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774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3180099" y="50059"/>
              <a:ext cx="8922908" cy="6808776"/>
              <a:chOff x="3180099" y="50059"/>
              <a:chExt cx="8922908" cy="6808776"/>
            </a:xfrm>
          </p:grpSpPr>
          <p:sp>
            <p:nvSpPr>
              <p:cNvPr id="7" name="稻壳儿春秋广告/盗版必究        原创来源：http://chn.docer.com/works?userid=199329941#!/work_time"/>
              <p:cNvSpPr/>
              <p:nvPr/>
            </p:nvSpPr>
            <p:spPr>
              <a:xfrm>
                <a:off x="3180099" y="50059"/>
                <a:ext cx="8672617" cy="6808776"/>
              </a:xfrm>
              <a:custGeom>
                <a:gdLst>
                  <a:gd fmla="*/ 0 w 8801100" name="connsiteX0"/>
                  <a:gd fmla="*/ 0 h 6858000" name="connsiteY0"/>
                  <a:gd fmla="*/ 1943100 w 8801100" name="connsiteX1"/>
                  <a:gd fmla="*/ 0 h 6858000" name="connsiteY1"/>
                  <a:gd fmla="*/ 8801100 w 8801100" name="connsiteX2"/>
                  <a:gd fmla="*/ 6858000 h 6858000" name="connsiteY2"/>
                  <a:gd fmla="*/ 6858000 w 8801100" name="connsiteX3"/>
                  <a:gd fmla="*/ 6858000 h 6858000" name="connsiteY3"/>
                  <a:gd fmla="*/ 0 w 8801100" name="connsiteX4"/>
                  <a:gd fmla="*/ 0 h 6858000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6858000" w="8801100">
                    <a:moveTo>
                      <a:pt x="0" y="0"/>
                    </a:moveTo>
                    <a:lnTo>
                      <a:pt x="1943100" y="0"/>
                    </a:lnTo>
                    <a:lnTo>
                      <a:pt x="8801100" y="6858000"/>
                    </a:lnTo>
                    <a:lnTo>
                      <a:pt x="6858000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1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774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" name="稻壳儿春秋广告/盗版必究        原创来源：http://chn.docer.com/works?userid=199329941#!/work_time"/>
              <p:cNvSpPr/>
              <p:nvPr/>
            </p:nvSpPr>
            <p:spPr>
              <a:xfrm flipH="1">
                <a:off x="9925467" y="4630402"/>
                <a:ext cx="2177540" cy="2228433"/>
              </a:xfrm>
              <a:prstGeom prst="rtTriangle">
                <a:avLst/>
              </a:prstGeom>
              <a:solidFill>
                <a:srgbClr val="0A5A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1774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2" name="矩形 21"/>
          <p:cNvSpPr/>
          <p:nvPr/>
        </p:nvSpPr>
        <p:spPr>
          <a:xfrm rot="2700000">
            <a:off x="1468249" y="5052007"/>
            <a:ext cx="370728" cy="370728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sp>
        <p:nvSpPr>
          <p:cNvPr id="23" name="矩形 22"/>
          <p:cNvSpPr/>
          <p:nvPr/>
        </p:nvSpPr>
        <p:spPr>
          <a:xfrm rot="2700000">
            <a:off x="2139783" y="5008797"/>
            <a:ext cx="181545" cy="181545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grpSp>
        <p:nvGrpSpPr>
          <p:cNvPr id="24" name="组合 23"/>
          <p:cNvGrpSpPr/>
          <p:nvPr/>
        </p:nvGrpSpPr>
        <p:grpSpPr>
          <a:xfrm>
            <a:off x="0" y="3712331"/>
            <a:ext cx="1963492" cy="1368194"/>
            <a:chOff x="3101190" y="2707247"/>
            <a:chExt cx="1963492" cy="1368193"/>
          </a:xfrm>
        </p:grpSpPr>
        <p:sp>
          <p:nvSpPr>
            <p:cNvPr id="25" name="矩形 24"/>
            <p:cNvSpPr/>
            <p:nvPr/>
          </p:nvSpPr>
          <p:spPr>
            <a:xfrm rot="2700000">
              <a:off x="3365391" y="2707247"/>
              <a:ext cx="1368193" cy="1368193"/>
            </a:xfrm>
            <a:prstGeom prst="rect">
              <a:avLst/>
            </a:prstGeom>
            <a:solidFill>
              <a:srgbClr val="0A5A97"/>
            </a:solidFill>
            <a:ln w="127000">
              <a:solidFill>
                <a:schemeClr val="tx1">
                  <a:lumMod val="10000"/>
                  <a:lumOff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3101190" y="3159116"/>
              <a:ext cx="1963492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28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0000000000000" pitchFamily="34" typeface="思源黑体 CN Bold"/>
                  <a:ea charset="-122" panose="020b0800000000000000" pitchFamily="34" typeface="思源黑体 CN Bold"/>
                </a:rPr>
                <a:t>LOGO</a:t>
              </a: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2233784" y="3443324"/>
            <a:ext cx="6620464" cy="822960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dist"/>
            <a:r>
              <a:rPr altLang="en-US" b="1" lang="zh-CN" sz="4800">
                <a:latin charset="-122" panose="020b0800000000000000" pitchFamily="34" typeface="思源黑体 CN Bold"/>
                <a:ea charset="-122" panose="020b0800000000000000" pitchFamily="34" typeface="思源黑体 CN Bold"/>
              </a:rPr>
              <a:t>感谢您的欣赏~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1915757" y="4396427"/>
            <a:ext cx="717505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2124133" y="4530928"/>
            <a:ext cx="7870710" cy="798576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ctr">
              <a:lnSpc>
                <a:spcPct val="145000"/>
              </a:lnSpc>
            </a:pPr>
            <a:r>
              <a:rPr altLang="en-US" lang="zh-CN" spc="600" sz="1600">
                <a:latin charset="-122" panose="02010600030101010101" pitchFamily="2" typeface="庞门正道标题体"/>
                <a:ea charset="-122" panose="02010600030101010101" pitchFamily="2" typeface="庞门正道标题体"/>
                <a:cs typeface="+mn-ea"/>
                <a:sym typeface="+mn-lt"/>
              </a:rPr>
              <a:t>客服培训  企业培训 员工培训 沟通技巧 客服沟通 技巧培训</a:t>
            </a:r>
          </a:p>
        </p:txBody>
      </p:sp>
      <p:sp>
        <p:nvSpPr>
          <p:cNvPr id="33" name="Flying impression design ——飞印象设计是一家专业的广告设计制作工作室，专注于平面、OFFICE、摄影等业务，工作室成立于2016年，拥有高水平的设计团队，已经立足于市场，今后将输出更多精致作品。"/>
          <p:cNvSpPr txBox="1"/>
          <p:nvPr/>
        </p:nvSpPr>
        <p:spPr>
          <a:xfrm>
            <a:off x="2062322" y="2227898"/>
            <a:ext cx="4301966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6600">
                <a:solidFill>
                  <a:schemeClr val="tx1">
                    <a:lumMod val="50000"/>
                    <a:lumOff val="50000"/>
                    <a:alpha val="20000"/>
                  </a:schemeClr>
                </a:solidFill>
              </a:rPr>
              <a:t>TRAINING</a:t>
            </a:r>
          </a:p>
        </p:txBody>
      </p:sp>
      <p:sp>
        <p:nvSpPr>
          <p:cNvPr id="34" name="Flying impression design ——飞印象设计是一家专业的广告设计制作工作室，专注于平面、OFFICE、摄影等业务，工作室成立于2016年，拥有高水平的设计团队，已经立足于市场，今后将输出更多精致作品。"/>
          <p:cNvSpPr txBox="1"/>
          <p:nvPr/>
        </p:nvSpPr>
        <p:spPr>
          <a:xfrm>
            <a:off x="2179022" y="5169617"/>
            <a:ext cx="8062258" cy="6217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45000"/>
              </a:lnSpc>
            </a:pPr>
            <a:r>
              <a:rPr altLang="zh-CN" lang="en-US" sz="1200">
                <a:latin charset="-122" panose="02010600030101010101" pitchFamily="2" typeface="庞门正道标题体"/>
                <a:ea charset="-122" panose="02010600030101010101" pitchFamily="2" typeface="庞门正道标题体"/>
                <a:cs typeface="+mn-ea"/>
                <a:sym typeface="+mn-lt"/>
              </a:rPr>
              <a:t>Thank you for downloading support for a City, Sichuan Province, Flying Impression Design, we focus on all kinds of graphic design.</a:t>
            </a:r>
          </a:p>
        </p:txBody>
      </p:sp>
    </p:spTree>
    <p:extLst>
      <p:ext uri="{BB962C8B-B14F-4D97-AF65-F5344CB8AC3E}">
        <p14:creationId val="3016040670"/>
      </p:ext>
    </p:extLst>
  </p:cSld>
  <p:clrMapOvr>
    <a:masterClrMapping/>
  </p:clrMapOvr>
  <p:transition advClick="0" advTm="2000" spd="slow">
    <p:randomBar dir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  <p:cond delay="0" evt="onBegin">
                          <p:tn val="8"/>
                        </p:cond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  <p:cond delay="0" evt="onBegin">
                          <p:tn val="29"/>
                        </p:cond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"/>
      <p:bldP grpId="0" spid="23"/>
      <p:bldP grpId="0" spid="27"/>
      <p:bldP grpId="0" spid="29"/>
      <p:bldP grpId="0" spid="33"/>
      <p:bldP grpId="0" spid="3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4" name="图片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44889" r="2617"/>
          <a:stretch>
            <a:fillRect/>
          </a:stretch>
        </p:blipFill>
        <p:spPr>
          <a:xfrm>
            <a:off x="0" y="0"/>
            <a:ext cx="10017760" cy="3779520"/>
          </a:xfrm>
          <a:custGeom>
            <a:gdLst>
              <a:gd fmla="*/ 0 w 10017760" name="connsiteX0"/>
              <a:gd fmla="*/ 0 h 3779520" name="connsiteY0"/>
              <a:gd fmla="*/ 10017760 w 10017760" name="connsiteX1"/>
              <a:gd fmla="*/ 0 h 3779520" name="connsiteY1"/>
              <a:gd fmla="*/ 0 w 10017760" name="connsiteX2"/>
              <a:gd fmla="*/ 3779520 h 377952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3779520" w="10017760">
                <a:moveTo>
                  <a:pt x="0" y="0"/>
                </a:moveTo>
                <a:lnTo>
                  <a:pt x="10017760" y="0"/>
                </a:lnTo>
                <a:lnTo>
                  <a:pt x="0" y="3779520"/>
                </a:lnTo>
                <a:close/>
              </a:path>
            </a:pathLst>
          </a:custGeom>
        </p:spPr>
      </p:pic>
      <p:sp>
        <p:nvSpPr>
          <p:cNvPr id="24" name="任意多边形 23"/>
          <p:cNvSpPr/>
          <p:nvPr/>
        </p:nvSpPr>
        <p:spPr>
          <a:xfrm>
            <a:off x="2594704" y="929065"/>
            <a:ext cx="5232287" cy="290331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任意多边形 24"/>
          <p:cNvSpPr/>
          <p:nvPr/>
        </p:nvSpPr>
        <p:spPr>
          <a:xfrm>
            <a:off x="7892309" y="-1103945"/>
            <a:ext cx="5232287" cy="293274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0A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任意多边形 11"/>
          <p:cNvSpPr/>
          <p:nvPr/>
        </p:nvSpPr>
        <p:spPr>
          <a:xfrm>
            <a:off x="-2723402" y="2951725"/>
            <a:ext cx="5232287" cy="290331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0A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 rot="2700000">
            <a:off x="4569440" y="5316167"/>
            <a:ext cx="370728" cy="370728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sp>
        <p:nvSpPr>
          <p:cNvPr id="30" name="矩形 29"/>
          <p:cNvSpPr/>
          <p:nvPr/>
        </p:nvSpPr>
        <p:spPr>
          <a:xfrm rot="2700000">
            <a:off x="5240974" y="5272957"/>
            <a:ext cx="181545" cy="181545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grpSp>
        <p:nvGrpSpPr>
          <p:cNvPr id="31" name="组合 30"/>
          <p:cNvGrpSpPr/>
          <p:nvPr/>
        </p:nvGrpSpPr>
        <p:grpSpPr>
          <a:xfrm>
            <a:off x="3101191" y="3976491"/>
            <a:ext cx="1963492" cy="1368194"/>
            <a:chOff x="3101190" y="2707247"/>
            <a:chExt cx="1963492" cy="1368193"/>
          </a:xfrm>
        </p:grpSpPr>
        <p:sp>
          <p:nvSpPr>
            <p:cNvPr id="33" name="矩形 32"/>
            <p:cNvSpPr/>
            <p:nvPr/>
          </p:nvSpPr>
          <p:spPr>
            <a:xfrm rot="2700000">
              <a:off x="3365391" y="2707247"/>
              <a:ext cx="1368193" cy="1368193"/>
            </a:xfrm>
            <a:prstGeom prst="rect">
              <a:avLst/>
            </a:prstGeom>
            <a:solidFill>
              <a:srgbClr val="0A5A97"/>
            </a:solidFill>
            <a:ln w="127000">
              <a:solidFill>
                <a:schemeClr val="tx1">
                  <a:lumMod val="10000"/>
                  <a:lumOff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3101190" y="2996557"/>
              <a:ext cx="1963492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4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0000000000000" pitchFamily="34" typeface="思源黑体 CN Bold"/>
                  <a:ea charset="-122" panose="020b0800000000000000" pitchFamily="34" typeface="思源黑体 CN Bold"/>
                </a:rPr>
                <a:t>01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5334975" y="3707485"/>
            <a:ext cx="6620464" cy="822960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dist"/>
            <a:r>
              <a:rPr altLang="en-US" b="1" lang="zh-CN" sz="4800">
                <a:latin charset="-122" panose="020b0800000000000000" pitchFamily="34" typeface="思源黑体 CN Bold"/>
                <a:ea charset="-122" panose="020b0800000000000000" pitchFamily="34" typeface="思源黑体 CN Bold"/>
              </a:rPr>
              <a:t>售后服务工作概述</a:t>
            </a:r>
          </a:p>
        </p:txBody>
      </p:sp>
      <p:cxnSp>
        <p:nvCxnSpPr>
          <p:cNvPr id="36" name="直接连接符 35"/>
          <p:cNvCxnSpPr/>
          <p:nvPr/>
        </p:nvCxnSpPr>
        <p:spPr>
          <a:xfrm>
            <a:off x="5016948" y="4660587"/>
            <a:ext cx="717505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6502398" y="4774768"/>
            <a:ext cx="5382203" cy="798576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r">
              <a:lnSpc>
                <a:spcPct val="145000"/>
              </a:lnSpc>
            </a:pPr>
            <a:r>
              <a:rPr altLang="en-US" lang="zh-CN" spc="600" sz="1600">
                <a:latin charset="-122" panose="02010600030101010101" pitchFamily="2" typeface="庞门正道标题体"/>
                <a:ea charset="-122" panose="02010600030101010101" pitchFamily="2" typeface="庞门正道标题体"/>
                <a:cs typeface="+mn-ea"/>
                <a:sym typeface="+mn-lt"/>
              </a:rPr>
              <a:t>客服培训  企业培训 员工培训 沟通技巧 客服沟通 技巧培训</a:t>
            </a:r>
          </a:p>
        </p:txBody>
      </p:sp>
    </p:spTree>
    <p:extLst>
      <p:ext uri="{BB962C8B-B14F-4D97-AF65-F5344CB8AC3E}">
        <p14:creationId val="2562171732"/>
      </p:ext>
    </p:extLst>
  </p:cSld>
  <p:clrMapOvr>
    <a:masterClrMapping/>
  </p:clrMapOvr>
  <mc:AlternateContent>
    <mc:Choice Requires="p14">
      <p:transition advClick="0" advTm="3000" p14:dur="4000" spd="slow">
        <p14:vortex dir="r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  <p:cond delay="0" evt="onBegin">
                          <p:tn val="30"/>
                        </p:cond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  <p:cond delay="0" evt="onBegin">
                          <p:tn val="40"/>
                        </p:cond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12"/>
      <p:bldP grpId="0" spid="29"/>
      <p:bldP grpId="0" spid="30"/>
      <p:bldP grpId="0" spid="35"/>
      <p:bldP grpId="0" spid="43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平行四边形 17"/>
          <p:cNvSpPr/>
          <p:nvPr/>
        </p:nvSpPr>
        <p:spPr>
          <a:xfrm>
            <a:off x="1135750" y="3738284"/>
            <a:ext cx="9920500" cy="1680882"/>
          </a:xfrm>
          <a:prstGeom prst="parallelogram">
            <a:avLst>
              <a:gd fmla="val 0" name="adj"/>
            </a:avLst>
          </a:pr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 defTabSz="685800"/>
            <a:endParaRPr altLang="en-US" lang="zh-CN" sz="2400"/>
          </a:p>
        </p:txBody>
      </p:sp>
      <p:sp>
        <p:nvSpPr>
          <p:cNvPr id="13" name="矩形 12"/>
          <p:cNvSpPr/>
          <p:nvPr/>
        </p:nvSpPr>
        <p:spPr>
          <a:xfrm>
            <a:off x="1225646" y="1174023"/>
            <a:ext cx="3055488" cy="544068"/>
          </a:xfrm>
          <a:prstGeom prst="rect">
            <a:avLst/>
          </a:prstGeom>
          <a:noFill/>
        </p:spPr>
        <p:txBody>
          <a:bodyPr anchor="ctr" bIns="34290" lIns="68580" rIns="68580" tIns="34290" wrap="square">
            <a:spAutoFit/>
          </a:bodyPr>
          <a:lstStyle/>
          <a:p>
            <a:pPr indent="-342900" marL="342900">
              <a:lnSpc>
                <a:spcPct val="130000"/>
              </a:lnSpc>
              <a:buFont charset="2" panose="05000000000000000000" pitchFamily="2" typeface="Wingdings"/>
              <a:buChar char="Ø"/>
            </a:pPr>
            <a:r>
              <a:rPr altLang="en-US" b="1" lang="zh-CN" sz="2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售后服务是什么？</a:t>
            </a:r>
          </a:p>
        </p:txBody>
      </p:sp>
      <p:sp>
        <p:nvSpPr>
          <p:cNvPr id="15" name="TextBox 75"/>
          <p:cNvSpPr txBox="1"/>
          <p:nvPr/>
        </p:nvSpPr>
        <p:spPr>
          <a:xfrm>
            <a:off x="1293786" y="1837853"/>
            <a:ext cx="4621306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6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   所谓售后服务就是充分了解客户，研究客户心理，注重售后细节，改进工作缺点，提高服务质量，通过全程优质服务，以换取客户的信任度。</a:t>
            </a:r>
          </a:p>
        </p:txBody>
      </p:sp>
      <p:sp>
        <p:nvSpPr>
          <p:cNvPr id="16" name="TextBox 75"/>
          <p:cNvSpPr txBox="1"/>
          <p:nvPr/>
        </p:nvSpPr>
        <p:spPr>
          <a:xfrm>
            <a:off x="6414246" y="1998262"/>
            <a:ext cx="4800040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2000">
                <a:solidFill>
                  <a:srgbClr val="095A9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      市场的竞争归根结底是对客户的竞争，无论是出售产品还是出售服务，最终客户的满意度才是检验销售工作成败的标准。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627253" y="3106272"/>
            <a:ext cx="2730313" cy="3215916"/>
          </a:xfrm>
          <a:prstGeom prst="rect">
            <a:avLst/>
          </a:prstGeom>
        </p:spPr>
      </p:pic>
      <p:sp>
        <p:nvSpPr>
          <p:cNvPr id="19" name="TextBox 75"/>
          <p:cNvSpPr txBox="1"/>
          <p:nvPr/>
        </p:nvSpPr>
        <p:spPr>
          <a:xfrm>
            <a:off x="5915092" y="4052427"/>
            <a:ext cx="4621306" cy="104241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真正的销售始于售后，</a:t>
            </a:r>
          </a:p>
          <a:p>
            <a:pPr>
              <a:lnSpc>
                <a:spcPct val="130000"/>
              </a:lnSpc>
            </a:pPr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售后是下一次销售的开始。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A85DA61-B46C-4C27-A6AE-395516106C3D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188381888"/>
      </p:ext>
    </p:extLst>
  </p:cSld>
  <p:clrMapOvr>
    <a:masterClrMapping/>
  </p:clrMapOvr>
  <mc:AlternateContent>
    <mc:Choice Requires="p14">
      <p:transition advTm="9000" p14:dur="1300" spd="slow">
        <p14:pan dir="u"/>
      </p:transition>
    </mc:Choice>
    <mc:Fallback>
      <p:transition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750" id="1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grpId="0" id="1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42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29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"/>
      <p:bldP grpId="0" spid="13"/>
      <p:bldP grpId="0" spid="15"/>
      <p:bldP grpId="0" spid="16"/>
      <p:bldP grpId="0" spid="19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2697" name="Group 22696"/>
          <p:cNvGrpSpPr/>
          <p:nvPr/>
        </p:nvGrpSpPr>
        <p:grpSpPr>
          <a:xfrm>
            <a:off x="1877229" y="1968731"/>
            <a:ext cx="552451" cy="515938"/>
            <a:chOff x="3441700" y="2298700"/>
            <a:chExt cx="552451" cy="515938"/>
          </a:xfrm>
        </p:grpSpPr>
        <p:sp>
          <p:nvSpPr>
            <p:cNvPr id="22857" name="Rectangle 8"/>
            <p:cNvSpPr>
              <a:spLocks noChangeArrowheads="1"/>
            </p:cNvSpPr>
            <p:nvPr/>
          </p:nvSpPr>
          <p:spPr bwMode="auto">
            <a:xfrm>
              <a:off x="3441700" y="2298700"/>
              <a:ext cx="454025" cy="433387"/>
            </a:xfrm>
            <a:prstGeom prst="rect">
              <a:avLst/>
            </a:prstGeom>
            <a:solidFill>
              <a:srgbClr val="BF9657"/>
            </a:solidFill>
            <a:ln w="0">
              <a:solidFill>
                <a:srgbClr val="BF9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58" name="Freeform 9"/>
            <p:cNvSpPr/>
            <p:nvPr/>
          </p:nvSpPr>
          <p:spPr bwMode="auto">
            <a:xfrm>
              <a:off x="3622675" y="2298700"/>
              <a:ext cx="90488" cy="128587"/>
            </a:xfrm>
            <a:custGeom>
              <a:gdLst>
                <a:gd fmla="*/ 0 w 57" name="T0"/>
                <a:gd fmla="*/ 0 h 81" name="T1"/>
                <a:gd fmla="*/ 57 w 57" name="T2"/>
                <a:gd fmla="*/ 0 h 81" name="T3"/>
                <a:gd fmla="*/ 57 w 57" name="T4"/>
                <a:gd fmla="*/ 81 h 81" name="T5"/>
                <a:gd fmla="*/ 50 w 57" name="T6"/>
                <a:gd fmla="*/ 74 h 81" name="T7"/>
                <a:gd fmla="*/ 43 w 57" name="T8"/>
                <a:gd fmla="*/ 81 h 81" name="T9"/>
                <a:gd fmla="*/ 36 w 57" name="T10"/>
                <a:gd fmla="*/ 74 h 81" name="T11"/>
                <a:gd fmla="*/ 28 w 57" name="T12"/>
                <a:gd fmla="*/ 81 h 81" name="T13"/>
                <a:gd fmla="*/ 22 w 57" name="T14"/>
                <a:gd fmla="*/ 74 h 81" name="T15"/>
                <a:gd fmla="*/ 14 w 57" name="T16"/>
                <a:gd fmla="*/ 81 h 81" name="T17"/>
                <a:gd fmla="*/ 8 w 57" name="T18"/>
                <a:gd fmla="*/ 74 h 81" name="T19"/>
                <a:gd fmla="*/ 0 w 57" name="T20"/>
                <a:gd fmla="*/ 81 h 81" name="T21"/>
                <a:gd fmla="*/ 0 w 57" name="T22"/>
                <a:gd fmla="*/ 0 h 8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" w="57">
                  <a:moveTo>
                    <a:pt x="0" y="0"/>
                  </a:moveTo>
                  <a:lnTo>
                    <a:pt x="57" y="0"/>
                  </a:lnTo>
                  <a:lnTo>
                    <a:pt x="57" y="81"/>
                  </a:lnTo>
                  <a:lnTo>
                    <a:pt x="50" y="74"/>
                  </a:lnTo>
                  <a:lnTo>
                    <a:pt x="43" y="81"/>
                  </a:lnTo>
                  <a:lnTo>
                    <a:pt x="36" y="74"/>
                  </a:lnTo>
                  <a:lnTo>
                    <a:pt x="28" y="81"/>
                  </a:lnTo>
                  <a:lnTo>
                    <a:pt x="22" y="74"/>
                  </a:lnTo>
                  <a:lnTo>
                    <a:pt x="14" y="81"/>
                  </a:lnTo>
                  <a:lnTo>
                    <a:pt x="8" y="74"/>
                  </a:lnTo>
                  <a:lnTo>
                    <a:pt x="0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59" name="Rectangle 10"/>
            <p:cNvSpPr>
              <a:spLocks noChangeArrowheads="1"/>
            </p:cNvSpPr>
            <p:nvPr/>
          </p:nvSpPr>
          <p:spPr bwMode="auto">
            <a:xfrm>
              <a:off x="3578225" y="2667000"/>
              <a:ext cx="38100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60" name="Rectangle 11"/>
            <p:cNvSpPr>
              <a:spLocks noChangeArrowheads="1"/>
            </p:cNvSpPr>
            <p:nvPr/>
          </p:nvSpPr>
          <p:spPr bwMode="auto">
            <a:xfrm>
              <a:off x="3521075" y="2667000"/>
              <a:ext cx="41275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61" name="Rectangle 12"/>
            <p:cNvSpPr>
              <a:spLocks noChangeArrowheads="1"/>
            </p:cNvSpPr>
            <p:nvPr/>
          </p:nvSpPr>
          <p:spPr bwMode="auto">
            <a:xfrm>
              <a:off x="3467100" y="2667000"/>
              <a:ext cx="41275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62" name="Freeform 13"/>
            <p:cNvSpPr/>
            <p:nvPr/>
          </p:nvSpPr>
          <p:spPr bwMode="auto">
            <a:xfrm>
              <a:off x="3681413" y="2503488"/>
              <a:ext cx="312738" cy="311150"/>
            </a:xfrm>
            <a:custGeom>
              <a:gdLst>
                <a:gd fmla="*/ 98 w 197" name="T0"/>
                <a:gd fmla="*/ 0 h 196" name="T1"/>
                <a:gd fmla="*/ 121 w 197" name="T2"/>
                <a:gd fmla="*/ 2 h 196" name="T3"/>
                <a:gd fmla="*/ 141 w 197" name="T4"/>
                <a:gd fmla="*/ 9 h 196" name="T5"/>
                <a:gd fmla="*/ 159 w 197" name="T6"/>
                <a:gd fmla="*/ 21 h 196" name="T7"/>
                <a:gd fmla="*/ 174 w 197" name="T8"/>
                <a:gd fmla="*/ 36 h 196" name="T9"/>
                <a:gd fmla="*/ 186 w 197" name="T10"/>
                <a:gd fmla="*/ 54 h 196" name="T11"/>
                <a:gd fmla="*/ 193 w 197" name="T12"/>
                <a:gd fmla="*/ 75 h 196" name="T13"/>
                <a:gd fmla="*/ 197 w 197" name="T14"/>
                <a:gd fmla="*/ 98 h 196" name="T15"/>
                <a:gd fmla="*/ 193 w 197" name="T16"/>
                <a:gd fmla="*/ 120 h 196" name="T17"/>
                <a:gd fmla="*/ 186 w 197" name="T18"/>
                <a:gd fmla="*/ 141 h 196" name="T19"/>
                <a:gd fmla="*/ 174 w 197" name="T20"/>
                <a:gd fmla="*/ 159 h 196" name="T21"/>
                <a:gd fmla="*/ 159 w 197" name="T22"/>
                <a:gd fmla="*/ 174 h 196" name="T23"/>
                <a:gd fmla="*/ 141 w 197" name="T24"/>
                <a:gd fmla="*/ 186 h 196" name="T25"/>
                <a:gd fmla="*/ 121 w 197" name="T26"/>
                <a:gd fmla="*/ 193 h 196" name="T27"/>
                <a:gd fmla="*/ 98 w 197" name="T28"/>
                <a:gd fmla="*/ 196 h 196" name="T29"/>
                <a:gd fmla="*/ 75 w 197" name="T30"/>
                <a:gd fmla="*/ 193 h 196" name="T31"/>
                <a:gd fmla="*/ 54 w 197" name="T32"/>
                <a:gd fmla="*/ 186 h 196" name="T33"/>
                <a:gd fmla="*/ 36 w 197" name="T34"/>
                <a:gd fmla="*/ 174 h 196" name="T35"/>
                <a:gd fmla="*/ 21 w 197" name="T36"/>
                <a:gd fmla="*/ 159 h 196" name="T37"/>
                <a:gd fmla="*/ 9 w 197" name="T38"/>
                <a:gd fmla="*/ 141 h 196" name="T39"/>
                <a:gd fmla="*/ 2 w 197" name="T40"/>
                <a:gd fmla="*/ 120 h 196" name="T41"/>
                <a:gd fmla="*/ 0 w 197" name="T42"/>
                <a:gd fmla="*/ 98 h 196" name="T43"/>
                <a:gd fmla="*/ 2 w 197" name="T44"/>
                <a:gd fmla="*/ 75 h 196" name="T45"/>
                <a:gd fmla="*/ 9 w 197" name="T46"/>
                <a:gd fmla="*/ 54 h 196" name="T47"/>
                <a:gd fmla="*/ 21 w 197" name="T48"/>
                <a:gd fmla="*/ 36 h 196" name="T49"/>
                <a:gd fmla="*/ 36 w 197" name="T50"/>
                <a:gd fmla="*/ 21 h 196" name="T51"/>
                <a:gd fmla="*/ 54 w 197" name="T52"/>
                <a:gd fmla="*/ 9 h 196" name="T53"/>
                <a:gd fmla="*/ 75 w 197" name="T54"/>
                <a:gd fmla="*/ 2 h 196" name="T55"/>
                <a:gd fmla="*/ 98 w 197" name="T56"/>
                <a:gd fmla="*/ 0 h 19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96" w="197">
                  <a:moveTo>
                    <a:pt x="98" y="0"/>
                  </a:moveTo>
                  <a:lnTo>
                    <a:pt x="121" y="2"/>
                  </a:lnTo>
                  <a:lnTo>
                    <a:pt x="141" y="9"/>
                  </a:lnTo>
                  <a:lnTo>
                    <a:pt x="159" y="21"/>
                  </a:lnTo>
                  <a:lnTo>
                    <a:pt x="174" y="36"/>
                  </a:lnTo>
                  <a:lnTo>
                    <a:pt x="186" y="54"/>
                  </a:lnTo>
                  <a:lnTo>
                    <a:pt x="193" y="75"/>
                  </a:lnTo>
                  <a:lnTo>
                    <a:pt x="197" y="98"/>
                  </a:lnTo>
                  <a:lnTo>
                    <a:pt x="193" y="120"/>
                  </a:lnTo>
                  <a:lnTo>
                    <a:pt x="186" y="141"/>
                  </a:lnTo>
                  <a:lnTo>
                    <a:pt x="174" y="159"/>
                  </a:lnTo>
                  <a:lnTo>
                    <a:pt x="159" y="174"/>
                  </a:lnTo>
                  <a:lnTo>
                    <a:pt x="141" y="186"/>
                  </a:lnTo>
                  <a:lnTo>
                    <a:pt x="121" y="193"/>
                  </a:lnTo>
                  <a:lnTo>
                    <a:pt x="98" y="196"/>
                  </a:lnTo>
                  <a:lnTo>
                    <a:pt x="75" y="193"/>
                  </a:lnTo>
                  <a:lnTo>
                    <a:pt x="54" y="186"/>
                  </a:lnTo>
                  <a:lnTo>
                    <a:pt x="36" y="174"/>
                  </a:lnTo>
                  <a:lnTo>
                    <a:pt x="21" y="159"/>
                  </a:lnTo>
                  <a:lnTo>
                    <a:pt x="9" y="141"/>
                  </a:lnTo>
                  <a:lnTo>
                    <a:pt x="2" y="120"/>
                  </a:lnTo>
                  <a:lnTo>
                    <a:pt x="0" y="98"/>
                  </a:lnTo>
                  <a:lnTo>
                    <a:pt x="2" y="75"/>
                  </a:lnTo>
                  <a:lnTo>
                    <a:pt x="9" y="54"/>
                  </a:lnTo>
                  <a:lnTo>
                    <a:pt x="21" y="36"/>
                  </a:lnTo>
                  <a:lnTo>
                    <a:pt x="36" y="21"/>
                  </a:lnTo>
                  <a:lnTo>
                    <a:pt x="54" y="9"/>
                  </a:lnTo>
                  <a:lnTo>
                    <a:pt x="75" y="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63" name="Freeform 14"/>
            <p:cNvSpPr/>
            <p:nvPr/>
          </p:nvSpPr>
          <p:spPr bwMode="auto">
            <a:xfrm>
              <a:off x="3752850" y="2549525"/>
              <a:ext cx="168275" cy="215900"/>
            </a:xfrm>
            <a:custGeom>
              <a:gdLst>
                <a:gd fmla="*/ 55 w 106" name="T0"/>
                <a:gd fmla="*/ 0 h 136" name="T1"/>
                <a:gd fmla="*/ 55 w 106" name="T2"/>
                <a:gd fmla="*/ 7 h 136" name="T3"/>
                <a:gd fmla="*/ 58 w 106" name="T4"/>
                <a:gd fmla="*/ 13 h 136" name="T5"/>
                <a:gd fmla="*/ 64 w 106" name="T6"/>
                <a:gd fmla="*/ 22 h 136" name="T7"/>
                <a:gd fmla="*/ 70 w 106" name="T8"/>
                <a:gd fmla="*/ 30 h 136" name="T9"/>
                <a:gd fmla="*/ 78 w 106" name="T10"/>
                <a:gd fmla="*/ 39 h 136" name="T11"/>
                <a:gd fmla="*/ 83 w 106" name="T12"/>
                <a:gd fmla="*/ 50 h 136" name="T13"/>
                <a:gd fmla="*/ 87 w 106" name="T14"/>
                <a:gd fmla="*/ 60 h 136" name="T15"/>
                <a:gd fmla="*/ 86 w 106" name="T16"/>
                <a:gd fmla="*/ 72 h 136" name="T17"/>
                <a:gd fmla="*/ 82 w 106" name="T18"/>
                <a:gd fmla="*/ 85 h 136" name="T19"/>
                <a:gd fmla="*/ 83 w 106" name="T20"/>
                <a:gd fmla="*/ 84 h 136" name="T21"/>
                <a:gd fmla="*/ 86 w 106" name="T22"/>
                <a:gd fmla="*/ 82 h 136" name="T23"/>
                <a:gd fmla="*/ 90 w 106" name="T24"/>
                <a:gd fmla="*/ 78 h 136" name="T25"/>
                <a:gd fmla="*/ 94 w 106" name="T26"/>
                <a:gd fmla="*/ 72 h 136" name="T27"/>
                <a:gd fmla="*/ 95 w 106" name="T28"/>
                <a:gd fmla="*/ 64 h 136" name="T29"/>
                <a:gd fmla="*/ 94 w 106" name="T30"/>
                <a:gd fmla="*/ 52 h 136" name="T31"/>
                <a:gd fmla="*/ 101 w 106" name="T32"/>
                <a:gd fmla="*/ 66 h 136" name="T33"/>
                <a:gd fmla="*/ 106 w 106" name="T34"/>
                <a:gd fmla="*/ 80 h 136" name="T35"/>
                <a:gd fmla="*/ 106 w 106" name="T36"/>
                <a:gd fmla="*/ 95 h 136" name="T37"/>
                <a:gd fmla="*/ 101 w 106" name="T38"/>
                <a:gd fmla="*/ 107 h 136" name="T39"/>
                <a:gd fmla="*/ 94 w 106" name="T40"/>
                <a:gd fmla="*/ 119 h 136" name="T41"/>
                <a:gd fmla="*/ 83 w 106" name="T42"/>
                <a:gd fmla="*/ 128 h 136" name="T43"/>
                <a:gd fmla="*/ 69 w 106" name="T44"/>
                <a:gd fmla="*/ 134 h 136" name="T45"/>
                <a:gd fmla="*/ 53 w 106" name="T46"/>
                <a:gd fmla="*/ 136 h 136" name="T47"/>
                <a:gd fmla="*/ 36 w 106" name="T48"/>
                <a:gd fmla="*/ 134 h 136" name="T49"/>
                <a:gd fmla="*/ 22 w 106" name="T50"/>
                <a:gd fmla="*/ 129 h 136" name="T51"/>
                <a:gd fmla="*/ 12 w 106" name="T52"/>
                <a:gd fmla="*/ 120 h 136" name="T53"/>
                <a:gd fmla="*/ 4 w 106" name="T54"/>
                <a:gd fmla="*/ 109 h 136" name="T55"/>
                <a:gd fmla="*/ 1 w 106" name="T56"/>
                <a:gd fmla="*/ 96 h 136" name="T57"/>
                <a:gd fmla="*/ 0 w 106" name="T58"/>
                <a:gd fmla="*/ 82 h 136" name="T59"/>
                <a:gd fmla="*/ 3 w 106" name="T60"/>
                <a:gd fmla="*/ 68 h 136" name="T61"/>
                <a:gd fmla="*/ 10 w 106" name="T62"/>
                <a:gd fmla="*/ 54 h 136" name="T63"/>
                <a:gd fmla="*/ 21 w 106" name="T64"/>
                <a:gd fmla="*/ 42 h 136" name="T65"/>
                <a:gd fmla="*/ 20 w 106" name="T66"/>
                <a:gd fmla="*/ 50 h 136" name="T67"/>
                <a:gd fmla="*/ 23 w 106" name="T68"/>
                <a:gd fmla="*/ 55 h 136" name="T69"/>
                <a:gd fmla="*/ 28 w 106" name="T70"/>
                <a:gd fmla="*/ 58 h 136" name="T71"/>
                <a:gd fmla="*/ 33 w 106" name="T72"/>
                <a:gd fmla="*/ 57 h 136" name="T73"/>
                <a:gd fmla="*/ 38 w 106" name="T74"/>
                <a:gd fmla="*/ 53 h 136" name="T75"/>
                <a:gd fmla="*/ 40 w 106" name="T76"/>
                <a:gd fmla="*/ 45 h 136" name="T77"/>
                <a:gd fmla="*/ 39 w 106" name="T78"/>
                <a:gd fmla="*/ 36 h 136" name="T79"/>
                <a:gd fmla="*/ 38 w 106" name="T80"/>
                <a:gd fmla="*/ 27 h 136" name="T81"/>
                <a:gd fmla="*/ 37 w 106" name="T82"/>
                <a:gd fmla="*/ 20 h 136" name="T83"/>
                <a:gd fmla="*/ 39 w 106" name="T84"/>
                <a:gd fmla="*/ 13 h 136" name="T85"/>
                <a:gd fmla="*/ 45 w 106" name="T86"/>
                <a:gd fmla="*/ 7 h 136" name="T87"/>
                <a:gd fmla="*/ 55 w 106" name="T88"/>
                <a:gd fmla="*/ 0 h 136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36" w="105">
                  <a:moveTo>
                    <a:pt x="55" y="0"/>
                  </a:moveTo>
                  <a:lnTo>
                    <a:pt x="55" y="7"/>
                  </a:lnTo>
                  <a:lnTo>
                    <a:pt x="58" y="13"/>
                  </a:lnTo>
                  <a:lnTo>
                    <a:pt x="64" y="22"/>
                  </a:lnTo>
                  <a:lnTo>
                    <a:pt x="70" y="30"/>
                  </a:lnTo>
                  <a:lnTo>
                    <a:pt x="78" y="39"/>
                  </a:lnTo>
                  <a:lnTo>
                    <a:pt x="83" y="50"/>
                  </a:lnTo>
                  <a:lnTo>
                    <a:pt x="87" y="60"/>
                  </a:lnTo>
                  <a:lnTo>
                    <a:pt x="86" y="72"/>
                  </a:lnTo>
                  <a:lnTo>
                    <a:pt x="82" y="85"/>
                  </a:lnTo>
                  <a:lnTo>
                    <a:pt x="83" y="84"/>
                  </a:lnTo>
                  <a:lnTo>
                    <a:pt x="86" y="82"/>
                  </a:lnTo>
                  <a:lnTo>
                    <a:pt x="90" y="78"/>
                  </a:lnTo>
                  <a:lnTo>
                    <a:pt x="94" y="72"/>
                  </a:lnTo>
                  <a:lnTo>
                    <a:pt x="95" y="64"/>
                  </a:lnTo>
                  <a:lnTo>
                    <a:pt x="94" y="52"/>
                  </a:lnTo>
                  <a:lnTo>
                    <a:pt x="101" y="66"/>
                  </a:lnTo>
                  <a:lnTo>
                    <a:pt x="106" y="80"/>
                  </a:lnTo>
                  <a:lnTo>
                    <a:pt x="106" y="95"/>
                  </a:lnTo>
                  <a:lnTo>
                    <a:pt x="101" y="107"/>
                  </a:lnTo>
                  <a:lnTo>
                    <a:pt x="94" y="119"/>
                  </a:lnTo>
                  <a:lnTo>
                    <a:pt x="83" y="128"/>
                  </a:lnTo>
                  <a:lnTo>
                    <a:pt x="69" y="134"/>
                  </a:lnTo>
                  <a:lnTo>
                    <a:pt x="53" y="136"/>
                  </a:lnTo>
                  <a:lnTo>
                    <a:pt x="36" y="134"/>
                  </a:lnTo>
                  <a:lnTo>
                    <a:pt x="22" y="129"/>
                  </a:lnTo>
                  <a:lnTo>
                    <a:pt x="12" y="120"/>
                  </a:lnTo>
                  <a:lnTo>
                    <a:pt x="4" y="109"/>
                  </a:lnTo>
                  <a:lnTo>
                    <a:pt x="1" y="96"/>
                  </a:lnTo>
                  <a:lnTo>
                    <a:pt x="0" y="82"/>
                  </a:lnTo>
                  <a:lnTo>
                    <a:pt x="3" y="68"/>
                  </a:lnTo>
                  <a:lnTo>
                    <a:pt x="10" y="54"/>
                  </a:lnTo>
                  <a:lnTo>
                    <a:pt x="21" y="42"/>
                  </a:lnTo>
                  <a:lnTo>
                    <a:pt x="20" y="50"/>
                  </a:lnTo>
                  <a:lnTo>
                    <a:pt x="23" y="55"/>
                  </a:lnTo>
                  <a:lnTo>
                    <a:pt x="28" y="58"/>
                  </a:lnTo>
                  <a:lnTo>
                    <a:pt x="33" y="57"/>
                  </a:lnTo>
                  <a:lnTo>
                    <a:pt x="38" y="53"/>
                  </a:lnTo>
                  <a:lnTo>
                    <a:pt x="40" y="45"/>
                  </a:lnTo>
                  <a:lnTo>
                    <a:pt x="39" y="36"/>
                  </a:lnTo>
                  <a:lnTo>
                    <a:pt x="38" y="27"/>
                  </a:lnTo>
                  <a:lnTo>
                    <a:pt x="37" y="20"/>
                  </a:lnTo>
                  <a:lnTo>
                    <a:pt x="39" y="13"/>
                  </a:lnTo>
                  <a:lnTo>
                    <a:pt x="45" y="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64" name="Freeform 15"/>
            <p:cNvSpPr/>
            <p:nvPr/>
          </p:nvSpPr>
          <p:spPr bwMode="auto">
            <a:xfrm>
              <a:off x="3803650" y="2659063"/>
              <a:ext cx="66675" cy="93662"/>
            </a:xfrm>
            <a:custGeom>
              <a:gdLst>
                <a:gd fmla="*/ 17 w 42" name="T0"/>
                <a:gd fmla="*/ 0 h 59" name="T1"/>
                <a:gd fmla="*/ 19 w 42" name="T2"/>
                <a:gd fmla="*/ 6 h 59" name="T3"/>
                <a:gd fmla="*/ 23 w 42" name="T4"/>
                <a:gd fmla="*/ 11 h 59" name="T5"/>
                <a:gd fmla="*/ 29 w 42" name="T6"/>
                <a:gd fmla="*/ 16 h 59" name="T7"/>
                <a:gd fmla="*/ 35 w 42" name="T8"/>
                <a:gd fmla="*/ 21 h 59" name="T9"/>
                <a:gd fmla="*/ 39 w 42" name="T10"/>
                <a:gd fmla="*/ 29 h 59" name="T11"/>
                <a:gd fmla="*/ 42 w 42" name="T12"/>
                <a:gd fmla="*/ 36 h 59" name="T13"/>
                <a:gd fmla="*/ 40 w 42" name="T14"/>
                <a:gd fmla="*/ 44 h 59" name="T15"/>
                <a:gd fmla="*/ 37 w 42" name="T16"/>
                <a:gd fmla="*/ 51 h 59" name="T17"/>
                <a:gd fmla="*/ 30 w 42" name="T18"/>
                <a:gd fmla="*/ 57 h 59" name="T19"/>
                <a:gd fmla="*/ 19 w 42" name="T20"/>
                <a:gd fmla="*/ 59 h 59" name="T21"/>
                <a:gd fmla="*/ 11 w 42" name="T22"/>
                <a:gd fmla="*/ 58 h 59" name="T23"/>
                <a:gd fmla="*/ 4 w 42" name="T24"/>
                <a:gd fmla="*/ 52 h 59" name="T25"/>
                <a:gd fmla="*/ 1 w 42" name="T26"/>
                <a:gd fmla="*/ 46 h 59" name="T27"/>
                <a:gd fmla="*/ 0 w 42" name="T28"/>
                <a:gd fmla="*/ 37 h 59" name="T29"/>
                <a:gd fmla="*/ 2 w 42" name="T30"/>
                <a:gd fmla="*/ 30 h 59" name="T31"/>
                <a:gd fmla="*/ 7 w 42" name="T32"/>
                <a:gd fmla="*/ 22 h 59" name="T33"/>
                <a:gd fmla="*/ 7 w 42" name="T34"/>
                <a:gd fmla="*/ 26 h 59" name="T35"/>
                <a:gd fmla="*/ 8 w 42" name="T36"/>
                <a:gd fmla="*/ 28 h 59" name="T37"/>
                <a:gd fmla="*/ 11 w 42" name="T38"/>
                <a:gd fmla="*/ 29 h 59" name="T39"/>
                <a:gd fmla="*/ 13 w 42" name="T40"/>
                <a:gd fmla="*/ 30 h 59" name="T41"/>
                <a:gd fmla="*/ 15 w 42" name="T42"/>
                <a:gd fmla="*/ 29 h 59" name="T43"/>
                <a:gd fmla="*/ 16 w 42" name="T44"/>
                <a:gd fmla="*/ 28 h 59" name="T45"/>
                <a:gd fmla="*/ 17 w 42" name="T46"/>
                <a:gd fmla="*/ 26 h 59" name="T47"/>
                <a:gd fmla="*/ 18 w 42" name="T48"/>
                <a:gd fmla="*/ 24 h 59" name="T49"/>
                <a:gd fmla="*/ 17 w 42" name="T50"/>
                <a:gd fmla="*/ 18 h 59" name="T51"/>
                <a:gd fmla="*/ 15 w 42" name="T52"/>
                <a:gd fmla="*/ 15 h 59" name="T53"/>
                <a:gd fmla="*/ 14 w 42" name="T54"/>
                <a:gd fmla="*/ 11 h 59" name="T55"/>
                <a:gd fmla="*/ 14 w 42" name="T56"/>
                <a:gd fmla="*/ 5 h 59" name="T57"/>
                <a:gd fmla="*/ 17 w 42" name="T58"/>
                <a:gd fmla="*/ 0 h 59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59" w="42">
                  <a:moveTo>
                    <a:pt x="17" y="0"/>
                  </a:moveTo>
                  <a:lnTo>
                    <a:pt x="19" y="6"/>
                  </a:lnTo>
                  <a:lnTo>
                    <a:pt x="23" y="11"/>
                  </a:lnTo>
                  <a:lnTo>
                    <a:pt x="29" y="16"/>
                  </a:lnTo>
                  <a:lnTo>
                    <a:pt x="35" y="21"/>
                  </a:lnTo>
                  <a:lnTo>
                    <a:pt x="39" y="29"/>
                  </a:lnTo>
                  <a:lnTo>
                    <a:pt x="42" y="36"/>
                  </a:lnTo>
                  <a:lnTo>
                    <a:pt x="40" y="44"/>
                  </a:lnTo>
                  <a:lnTo>
                    <a:pt x="37" y="51"/>
                  </a:lnTo>
                  <a:lnTo>
                    <a:pt x="30" y="57"/>
                  </a:lnTo>
                  <a:lnTo>
                    <a:pt x="19" y="59"/>
                  </a:lnTo>
                  <a:lnTo>
                    <a:pt x="11" y="58"/>
                  </a:lnTo>
                  <a:lnTo>
                    <a:pt x="4" y="52"/>
                  </a:lnTo>
                  <a:lnTo>
                    <a:pt x="1" y="46"/>
                  </a:lnTo>
                  <a:lnTo>
                    <a:pt x="0" y="37"/>
                  </a:lnTo>
                  <a:lnTo>
                    <a:pt x="2" y="30"/>
                  </a:lnTo>
                  <a:lnTo>
                    <a:pt x="7" y="22"/>
                  </a:lnTo>
                  <a:lnTo>
                    <a:pt x="7" y="26"/>
                  </a:lnTo>
                  <a:lnTo>
                    <a:pt x="8" y="28"/>
                  </a:lnTo>
                  <a:lnTo>
                    <a:pt x="11" y="29"/>
                  </a:lnTo>
                  <a:lnTo>
                    <a:pt x="13" y="30"/>
                  </a:lnTo>
                  <a:lnTo>
                    <a:pt x="15" y="29"/>
                  </a:lnTo>
                  <a:lnTo>
                    <a:pt x="16" y="28"/>
                  </a:lnTo>
                  <a:lnTo>
                    <a:pt x="17" y="26"/>
                  </a:lnTo>
                  <a:lnTo>
                    <a:pt x="18" y="24"/>
                  </a:lnTo>
                  <a:lnTo>
                    <a:pt x="17" y="18"/>
                  </a:lnTo>
                  <a:lnTo>
                    <a:pt x="15" y="15"/>
                  </a:lnTo>
                  <a:lnTo>
                    <a:pt x="14" y="11"/>
                  </a:lnTo>
                  <a:lnTo>
                    <a:pt x="14" y="5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240" name="Oval 2239"/>
          <p:cNvSpPr/>
          <p:nvPr/>
        </p:nvSpPr>
        <p:spPr>
          <a:xfrm>
            <a:off x="1605717" y="1662464"/>
            <a:ext cx="995461" cy="995461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706" name="Group 22705"/>
          <p:cNvGrpSpPr/>
          <p:nvPr/>
        </p:nvGrpSpPr>
        <p:grpSpPr>
          <a:xfrm>
            <a:off x="1820872" y="3357533"/>
            <a:ext cx="665163" cy="573087"/>
            <a:chOff x="3441700" y="3149600"/>
            <a:chExt cx="665163" cy="573087"/>
          </a:xfrm>
        </p:grpSpPr>
        <p:sp>
          <p:nvSpPr>
            <p:cNvPr id="22918" name="Rectangle 69"/>
            <p:cNvSpPr>
              <a:spLocks noChangeArrowheads="1"/>
            </p:cNvSpPr>
            <p:nvPr/>
          </p:nvSpPr>
          <p:spPr bwMode="auto">
            <a:xfrm>
              <a:off x="3441700" y="3289300"/>
              <a:ext cx="454025" cy="433387"/>
            </a:xfrm>
            <a:prstGeom prst="rect">
              <a:avLst/>
            </a:prstGeom>
            <a:solidFill>
              <a:srgbClr val="BF9657"/>
            </a:solidFill>
            <a:ln w="0">
              <a:solidFill>
                <a:srgbClr val="BF9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19" name="Freeform 70"/>
            <p:cNvSpPr/>
            <p:nvPr/>
          </p:nvSpPr>
          <p:spPr bwMode="auto">
            <a:xfrm>
              <a:off x="3622675" y="3289300"/>
              <a:ext cx="90488" cy="128587"/>
            </a:xfrm>
            <a:custGeom>
              <a:gdLst>
                <a:gd fmla="*/ 0 w 57" name="T0"/>
                <a:gd fmla="*/ 0 h 81" name="T1"/>
                <a:gd fmla="*/ 57 w 57" name="T2"/>
                <a:gd fmla="*/ 0 h 81" name="T3"/>
                <a:gd fmla="*/ 57 w 57" name="T4"/>
                <a:gd fmla="*/ 80 h 81" name="T5"/>
                <a:gd fmla="*/ 50 w 57" name="T6"/>
                <a:gd fmla="*/ 74 h 81" name="T7"/>
                <a:gd fmla="*/ 43 w 57" name="T8"/>
                <a:gd fmla="*/ 81 h 81" name="T9"/>
                <a:gd fmla="*/ 36 w 57" name="T10"/>
                <a:gd fmla="*/ 74 h 81" name="T11"/>
                <a:gd fmla="*/ 28 w 57" name="T12"/>
                <a:gd fmla="*/ 81 h 81" name="T13"/>
                <a:gd fmla="*/ 22 w 57" name="T14"/>
                <a:gd fmla="*/ 74 h 81" name="T15"/>
                <a:gd fmla="*/ 14 w 57" name="T16"/>
                <a:gd fmla="*/ 81 h 81" name="T17"/>
                <a:gd fmla="*/ 8 w 57" name="T18"/>
                <a:gd fmla="*/ 74 h 81" name="T19"/>
                <a:gd fmla="*/ 0 w 57" name="T20"/>
                <a:gd fmla="*/ 80 h 81" name="T21"/>
                <a:gd fmla="*/ 0 w 57" name="T22"/>
                <a:gd fmla="*/ 0 h 8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" w="57">
                  <a:moveTo>
                    <a:pt x="0" y="0"/>
                  </a:moveTo>
                  <a:lnTo>
                    <a:pt x="57" y="0"/>
                  </a:lnTo>
                  <a:lnTo>
                    <a:pt x="57" y="80"/>
                  </a:lnTo>
                  <a:lnTo>
                    <a:pt x="50" y="74"/>
                  </a:lnTo>
                  <a:lnTo>
                    <a:pt x="43" y="81"/>
                  </a:lnTo>
                  <a:lnTo>
                    <a:pt x="36" y="74"/>
                  </a:lnTo>
                  <a:lnTo>
                    <a:pt x="28" y="81"/>
                  </a:lnTo>
                  <a:lnTo>
                    <a:pt x="22" y="74"/>
                  </a:lnTo>
                  <a:lnTo>
                    <a:pt x="14" y="81"/>
                  </a:lnTo>
                  <a:lnTo>
                    <a:pt x="8" y="74"/>
                  </a:ln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20" name="Rectangle 71"/>
            <p:cNvSpPr>
              <a:spLocks noChangeArrowheads="1"/>
            </p:cNvSpPr>
            <p:nvPr/>
          </p:nvSpPr>
          <p:spPr bwMode="auto">
            <a:xfrm>
              <a:off x="3578225" y="3657600"/>
              <a:ext cx="38100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21" name="Rectangle 72"/>
            <p:cNvSpPr>
              <a:spLocks noChangeArrowheads="1"/>
            </p:cNvSpPr>
            <p:nvPr/>
          </p:nvSpPr>
          <p:spPr bwMode="auto">
            <a:xfrm>
              <a:off x="3521075" y="3657600"/>
              <a:ext cx="41275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22" name="Rectangle 73"/>
            <p:cNvSpPr>
              <a:spLocks noChangeArrowheads="1"/>
            </p:cNvSpPr>
            <p:nvPr/>
          </p:nvSpPr>
          <p:spPr bwMode="auto">
            <a:xfrm>
              <a:off x="3467100" y="3657600"/>
              <a:ext cx="41275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23" name="Freeform 74"/>
            <p:cNvSpPr/>
            <p:nvPr/>
          </p:nvSpPr>
          <p:spPr bwMode="auto">
            <a:xfrm>
              <a:off x="3727450" y="3176588"/>
              <a:ext cx="276225" cy="276225"/>
            </a:xfrm>
            <a:custGeom>
              <a:gdLst>
                <a:gd fmla="*/ 86 w 174" name="T0"/>
                <a:gd fmla="*/ 0 h 174" name="T1"/>
                <a:gd fmla="*/ 106 w 174" name="T2"/>
                <a:gd fmla="*/ 2 h 174" name="T3"/>
                <a:gd fmla="*/ 125 w 174" name="T4"/>
                <a:gd fmla="*/ 9 h 174" name="T5"/>
                <a:gd fmla="*/ 142 w 174" name="T6"/>
                <a:gd fmla="*/ 20 h 174" name="T7"/>
                <a:gd fmla="*/ 156 w 174" name="T8"/>
                <a:gd fmla="*/ 35 h 174" name="T9"/>
                <a:gd fmla="*/ 167 w 174" name="T10"/>
                <a:gd fmla="*/ 53 h 174" name="T11"/>
                <a:gd fmla="*/ 173 w 174" name="T12"/>
                <a:gd fmla="*/ 71 h 174" name="T13"/>
                <a:gd fmla="*/ 174 w 174" name="T14"/>
                <a:gd fmla="*/ 90 h 174" name="T15"/>
                <a:gd fmla="*/ 172 w 174" name="T16"/>
                <a:gd fmla="*/ 109 h 174" name="T17"/>
                <a:gd fmla="*/ 164 w 174" name="T18"/>
                <a:gd fmla="*/ 128 h 174" name="T19"/>
                <a:gd fmla="*/ 154 w 174" name="T20"/>
                <a:gd fmla="*/ 144 h 174" name="T21"/>
                <a:gd fmla="*/ 140 w 174" name="T22"/>
                <a:gd fmla="*/ 158 h 174" name="T23"/>
                <a:gd fmla="*/ 123 w 174" name="T24"/>
                <a:gd fmla="*/ 167 h 174" name="T25"/>
                <a:gd fmla="*/ 106 w 174" name="T26"/>
                <a:gd fmla="*/ 174 h 174" name="T27"/>
                <a:gd fmla="*/ 106 w 174" name="T28"/>
                <a:gd fmla="*/ 71 h 174" name="T29"/>
                <a:gd fmla="*/ 0 w 174" name="T30"/>
                <a:gd fmla="*/ 71 h 174" name="T31"/>
                <a:gd fmla="*/ 6 w 174" name="T32"/>
                <a:gd fmla="*/ 51 h 174" name="T33"/>
                <a:gd fmla="*/ 18 w 174" name="T34"/>
                <a:gd fmla="*/ 33 h 174" name="T35"/>
                <a:gd fmla="*/ 33 w 174" name="T36"/>
                <a:gd fmla="*/ 17 h 174" name="T37"/>
                <a:gd fmla="*/ 50 w 174" name="T38"/>
                <a:gd fmla="*/ 8 h 174" name="T39"/>
                <a:gd fmla="*/ 68 w 174" name="T40"/>
                <a:gd fmla="*/ 2 h 174" name="T41"/>
                <a:gd fmla="*/ 86 w 174" name="T42"/>
                <a:gd fmla="*/ 0 h 174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74" w="174">
                  <a:moveTo>
                    <a:pt x="86" y="0"/>
                  </a:moveTo>
                  <a:lnTo>
                    <a:pt x="106" y="2"/>
                  </a:lnTo>
                  <a:lnTo>
                    <a:pt x="125" y="9"/>
                  </a:lnTo>
                  <a:lnTo>
                    <a:pt x="142" y="20"/>
                  </a:lnTo>
                  <a:lnTo>
                    <a:pt x="156" y="35"/>
                  </a:lnTo>
                  <a:lnTo>
                    <a:pt x="167" y="53"/>
                  </a:lnTo>
                  <a:lnTo>
                    <a:pt x="173" y="71"/>
                  </a:lnTo>
                  <a:lnTo>
                    <a:pt x="174" y="90"/>
                  </a:lnTo>
                  <a:lnTo>
                    <a:pt x="172" y="109"/>
                  </a:lnTo>
                  <a:lnTo>
                    <a:pt x="164" y="128"/>
                  </a:lnTo>
                  <a:lnTo>
                    <a:pt x="154" y="144"/>
                  </a:lnTo>
                  <a:lnTo>
                    <a:pt x="140" y="158"/>
                  </a:lnTo>
                  <a:lnTo>
                    <a:pt x="123" y="167"/>
                  </a:lnTo>
                  <a:lnTo>
                    <a:pt x="106" y="174"/>
                  </a:lnTo>
                  <a:lnTo>
                    <a:pt x="106" y="71"/>
                  </a:lnTo>
                  <a:lnTo>
                    <a:pt x="0" y="71"/>
                  </a:lnTo>
                  <a:lnTo>
                    <a:pt x="6" y="51"/>
                  </a:lnTo>
                  <a:lnTo>
                    <a:pt x="18" y="33"/>
                  </a:lnTo>
                  <a:lnTo>
                    <a:pt x="33" y="17"/>
                  </a:lnTo>
                  <a:lnTo>
                    <a:pt x="50" y="8"/>
                  </a:lnTo>
                  <a:lnTo>
                    <a:pt x="68" y="2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24" name="Freeform 75"/>
            <p:cNvSpPr/>
            <p:nvPr/>
          </p:nvSpPr>
          <p:spPr bwMode="auto">
            <a:xfrm>
              <a:off x="3725863" y="3289300"/>
              <a:ext cx="169863" cy="166687"/>
            </a:xfrm>
            <a:custGeom>
              <a:gdLst>
                <a:gd fmla="*/ 1 w 107" name="T0"/>
                <a:gd fmla="*/ 0 h 105" name="T1"/>
                <a:gd fmla="*/ 107 w 107" name="T2"/>
                <a:gd fmla="*/ 0 h 105" name="T3"/>
                <a:gd fmla="*/ 107 w 107" name="T4"/>
                <a:gd fmla="*/ 103 h 105" name="T5"/>
                <a:gd fmla="*/ 87 w 107" name="T6"/>
                <a:gd fmla="*/ 105 h 105" name="T7"/>
                <a:gd fmla="*/ 68 w 107" name="T8"/>
                <a:gd fmla="*/ 103 h 105" name="T9"/>
                <a:gd fmla="*/ 49 w 107" name="T10"/>
                <a:gd fmla="*/ 96 h 105" name="T11"/>
                <a:gd fmla="*/ 32 w 107" name="T12"/>
                <a:gd fmla="*/ 84 h 105" name="T13"/>
                <a:gd fmla="*/ 18 w 107" name="T14"/>
                <a:gd fmla="*/ 69 h 105" name="T15"/>
                <a:gd fmla="*/ 7 w 107" name="T16"/>
                <a:gd fmla="*/ 53 h 105" name="T17"/>
                <a:gd fmla="*/ 2 w 107" name="T18"/>
                <a:gd fmla="*/ 36 h 105" name="T19"/>
                <a:gd fmla="*/ 0 w 107" name="T20"/>
                <a:gd fmla="*/ 18 h 105" name="T21"/>
                <a:gd fmla="*/ 1 w 107" name="T22"/>
                <a:gd fmla="*/ 0 h 10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105" w="107">
                  <a:moveTo>
                    <a:pt x="1" y="0"/>
                  </a:moveTo>
                  <a:lnTo>
                    <a:pt x="107" y="0"/>
                  </a:lnTo>
                  <a:lnTo>
                    <a:pt x="107" y="103"/>
                  </a:lnTo>
                  <a:lnTo>
                    <a:pt x="87" y="105"/>
                  </a:lnTo>
                  <a:lnTo>
                    <a:pt x="68" y="103"/>
                  </a:lnTo>
                  <a:lnTo>
                    <a:pt x="49" y="96"/>
                  </a:lnTo>
                  <a:lnTo>
                    <a:pt x="32" y="84"/>
                  </a:lnTo>
                  <a:lnTo>
                    <a:pt x="18" y="69"/>
                  </a:lnTo>
                  <a:lnTo>
                    <a:pt x="7" y="53"/>
                  </a:lnTo>
                  <a:lnTo>
                    <a:pt x="2" y="36"/>
                  </a:lnTo>
                  <a:lnTo>
                    <a:pt x="0" y="1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25" name="Freeform 76"/>
            <p:cNvSpPr/>
            <p:nvPr/>
          </p:nvSpPr>
          <p:spPr bwMode="auto">
            <a:xfrm>
              <a:off x="3941763" y="3425825"/>
              <a:ext cx="73025" cy="80962"/>
            </a:xfrm>
            <a:custGeom>
              <a:gdLst>
                <a:gd fmla="*/ 18 w 46" name="T0"/>
                <a:gd fmla="*/ 0 h 51" name="T1"/>
                <a:gd fmla="*/ 46 w 46" name="T2"/>
                <a:gd fmla="*/ 37 h 51" name="T3"/>
                <a:gd fmla="*/ 28 w 46" name="T4"/>
                <a:gd fmla="*/ 51 h 51" name="T5"/>
                <a:gd fmla="*/ 0 w 46" name="T6"/>
                <a:gd fmla="*/ 13 h 51" name="T7"/>
                <a:gd fmla="*/ 18 w 46" name="T8"/>
                <a:gd fmla="*/ 0 h 5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" w="46">
                  <a:moveTo>
                    <a:pt x="18" y="0"/>
                  </a:moveTo>
                  <a:lnTo>
                    <a:pt x="46" y="37"/>
                  </a:lnTo>
                  <a:lnTo>
                    <a:pt x="28" y="51"/>
                  </a:lnTo>
                  <a:lnTo>
                    <a:pt x="0" y="13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26" name="Freeform 77"/>
            <p:cNvSpPr/>
            <p:nvPr/>
          </p:nvSpPr>
          <p:spPr bwMode="auto">
            <a:xfrm>
              <a:off x="3978275" y="3475038"/>
              <a:ext cx="128588" cy="153987"/>
            </a:xfrm>
            <a:custGeom>
              <a:gdLst>
                <a:gd fmla="*/ 14 w 81" name="T0"/>
                <a:gd fmla="*/ 0 h 97" name="T1"/>
                <a:gd fmla="*/ 21 w 81" name="T2"/>
                <a:gd fmla="*/ 1 h 97" name="T3"/>
                <a:gd fmla="*/ 28 w 81" name="T4"/>
                <a:gd fmla="*/ 6 h 97" name="T5"/>
                <a:gd fmla="*/ 78 w 81" name="T6"/>
                <a:gd fmla="*/ 72 h 97" name="T7"/>
                <a:gd fmla="*/ 81 w 81" name="T8"/>
                <a:gd fmla="*/ 80 h 97" name="T9"/>
                <a:gd fmla="*/ 80 w 81" name="T10"/>
                <a:gd fmla="*/ 87 h 97" name="T11"/>
                <a:gd fmla="*/ 76 w 81" name="T12"/>
                <a:gd fmla="*/ 94 h 97" name="T13"/>
                <a:gd fmla="*/ 69 w 81" name="T14"/>
                <a:gd fmla="*/ 97 h 97" name="T15"/>
                <a:gd fmla="*/ 60 w 81" name="T16"/>
                <a:gd fmla="*/ 96 h 97" name="T17"/>
                <a:gd fmla="*/ 54 w 81" name="T18"/>
                <a:gd fmla="*/ 92 h 97" name="T19"/>
                <a:gd fmla="*/ 3 w 81" name="T20"/>
                <a:gd fmla="*/ 24 h 97" name="T21"/>
                <a:gd fmla="*/ 0 w 81" name="T22"/>
                <a:gd fmla="*/ 17 h 97" name="T23"/>
                <a:gd fmla="*/ 1 w 81" name="T24"/>
                <a:gd fmla="*/ 9 h 97" name="T25"/>
                <a:gd fmla="*/ 6 w 81" name="T26"/>
                <a:gd fmla="*/ 3 h 97" name="T27"/>
                <a:gd fmla="*/ 14 w 81" name="T28"/>
                <a:gd fmla="*/ 0 h 97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97" w="81">
                  <a:moveTo>
                    <a:pt x="14" y="0"/>
                  </a:moveTo>
                  <a:lnTo>
                    <a:pt x="21" y="1"/>
                  </a:lnTo>
                  <a:lnTo>
                    <a:pt x="28" y="6"/>
                  </a:lnTo>
                  <a:lnTo>
                    <a:pt x="78" y="72"/>
                  </a:lnTo>
                  <a:lnTo>
                    <a:pt x="81" y="80"/>
                  </a:lnTo>
                  <a:lnTo>
                    <a:pt x="80" y="87"/>
                  </a:lnTo>
                  <a:lnTo>
                    <a:pt x="76" y="94"/>
                  </a:lnTo>
                  <a:lnTo>
                    <a:pt x="69" y="97"/>
                  </a:lnTo>
                  <a:lnTo>
                    <a:pt x="60" y="96"/>
                  </a:lnTo>
                  <a:lnTo>
                    <a:pt x="54" y="92"/>
                  </a:lnTo>
                  <a:lnTo>
                    <a:pt x="3" y="24"/>
                  </a:lnTo>
                  <a:lnTo>
                    <a:pt x="0" y="17"/>
                  </a:lnTo>
                  <a:lnTo>
                    <a:pt x="1" y="9"/>
                  </a:lnTo>
                  <a:lnTo>
                    <a:pt x="6" y="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27" name="Freeform 78"/>
            <p:cNvSpPr>
              <a:spLocks noEditPoints="1"/>
            </p:cNvSpPr>
            <p:nvPr/>
          </p:nvSpPr>
          <p:spPr bwMode="auto">
            <a:xfrm>
              <a:off x="3697288" y="3149600"/>
              <a:ext cx="333375" cy="333375"/>
            </a:xfrm>
            <a:custGeom>
              <a:gdLst>
                <a:gd fmla="*/ 107 w 210" name="T0"/>
                <a:gd fmla="*/ 25 h 210" name="T1"/>
                <a:gd fmla="*/ 90 w 210" name="T2"/>
                <a:gd fmla="*/ 26 h 210" name="T3"/>
                <a:gd fmla="*/ 73 w 210" name="T4"/>
                <a:gd fmla="*/ 31 h 210" name="T5"/>
                <a:gd fmla="*/ 57 w 210" name="T6"/>
                <a:gd fmla="*/ 41 h 210" name="T7"/>
                <a:gd fmla="*/ 43 w 210" name="T8"/>
                <a:gd fmla="*/ 54 h 210" name="T9"/>
                <a:gd fmla="*/ 34 w 210" name="T10"/>
                <a:gd fmla="*/ 69 h 210" name="T11"/>
                <a:gd fmla="*/ 27 w 210" name="T12"/>
                <a:gd fmla="*/ 86 h 210" name="T13"/>
                <a:gd fmla="*/ 25 w 210" name="T14"/>
                <a:gd fmla="*/ 103 h 210" name="T15"/>
                <a:gd fmla="*/ 26 w 210" name="T16"/>
                <a:gd fmla="*/ 120 h 210" name="T17"/>
                <a:gd fmla="*/ 33 w 210" name="T18"/>
                <a:gd fmla="*/ 137 h 210" name="T19"/>
                <a:gd fmla="*/ 41 w 210" name="T20"/>
                <a:gd fmla="*/ 153 h 210" name="T21"/>
                <a:gd fmla="*/ 54 w 210" name="T22"/>
                <a:gd fmla="*/ 167 h 210" name="T23"/>
                <a:gd fmla="*/ 69 w 210" name="T24"/>
                <a:gd fmla="*/ 177 h 210" name="T25"/>
                <a:gd fmla="*/ 86 w 210" name="T26"/>
                <a:gd fmla="*/ 182 h 210" name="T27"/>
                <a:gd fmla="*/ 103 w 210" name="T28"/>
                <a:gd fmla="*/ 185 h 210" name="T29"/>
                <a:gd fmla="*/ 120 w 210" name="T30"/>
                <a:gd fmla="*/ 183 h 210" name="T31"/>
                <a:gd fmla="*/ 137 w 210" name="T32"/>
                <a:gd fmla="*/ 178 h 210" name="T33"/>
                <a:gd fmla="*/ 154 w 210" name="T34"/>
                <a:gd fmla="*/ 168 h 210" name="T35"/>
                <a:gd fmla="*/ 167 w 210" name="T36"/>
                <a:gd fmla="*/ 156 h 210" name="T37"/>
                <a:gd fmla="*/ 177 w 210" name="T38"/>
                <a:gd fmla="*/ 141 h 210" name="T39"/>
                <a:gd fmla="*/ 183 w 210" name="T40"/>
                <a:gd fmla="*/ 124 h 210" name="T41"/>
                <a:gd fmla="*/ 186 w 210" name="T42"/>
                <a:gd fmla="*/ 107 h 210" name="T43"/>
                <a:gd fmla="*/ 183 w 210" name="T44"/>
                <a:gd fmla="*/ 89 h 210" name="T45"/>
                <a:gd fmla="*/ 178 w 210" name="T46"/>
                <a:gd fmla="*/ 72 h 210" name="T47"/>
                <a:gd fmla="*/ 170 w 210" name="T48"/>
                <a:gd fmla="*/ 57 h 210" name="T49"/>
                <a:gd fmla="*/ 157 w 210" name="T50"/>
                <a:gd fmla="*/ 43 h 210" name="T51"/>
                <a:gd fmla="*/ 142 w 210" name="T52"/>
                <a:gd fmla="*/ 33 h 210" name="T53"/>
                <a:gd fmla="*/ 125 w 210" name="T54"/>
                <a:gd fmla="*/ 27 h 210" name="T55"/>
                <a:gd fmla="*/ 107 w 210" name="T56"/>
                <a:gd fmla="*/ 25 h 210" name="T57"/>
                <a:gd fmla="*/ 109 w 210" name="T58"/>
                <a:gd fmla="*/ 0 h 210" name="T59"/>
                <a:gd fmla="*/ 131 w 210" name="T60"/>
                <a:gd fmla="*/ 3 h 210" name="T61"/>
                <a:gd fmla="*/ 152 w 210" name="T62"/>
                <a:gd fmla="*/ 11 h 210" name="T63"/>
                <a:gd fmla="*/ 173 w 210" name="T64"/>
                <a:gd fmla="*/ 24 h 210" name="T65"/>
                <a:gd fmla="*/ 189 w 210" name="T66"/>
                <a:gd fmla="*/ 41 h 210" name="T67"/>
                <a:gd fmla="*/ 202 w 210" name="T68"/>
                <a:gd fmla="*/ 62 h 210" name="T69"/>
                <a:gd fmla="*/ 208 w 210" name="T70"/>
                <a:gd fmla="*/ 85 h 210" name="T71"/>
                <a:gd fmla="*/ 210 w 210" name="T72"/>
                <a:gd fmla="*/ 107 h 210" name="T73"/>
                <a:gd fmla="*/ 207 w 210" name="T74"/>
                <a:gd fmla="*/ 131 h 210" name="T75"/>
                <a:gd fmla="*/ 200 w 210" name="T76"/>
                <a:gd fmla="*/ 152 h 210" name="T77"/>
                <a:gd fmla="*/ 187 w 210" name="T78"/>
                <a:gd fmla="*/ 171 h 210" name="T79"/>
                <a:gd fmla="*/ 168 w 210" name="T80"/>
                <a:gd fmla="*/ 189 h 210" name="T81"/>
                <a:gd fmla="*/ 148 w 210" name="T82"/>
                <a:gd fmla="*/ 201 h 210" name="T83"/>
                <a:gd fmla="*/ 126 w 210" name="T84"/>
                <a:gd fmla="*/ 208 h 210" name="T85"/>
                <a:gd fmla="*/ 102 w 210" name="T86"/>
                <a:gd fmla="*/ 210 h 210" name="T87"/>
                <a:gd fmla="*/ 80 w 210" name="T88"/>
                <a:gd fmla="*/ 207 h 210" name="T89"/>
                <a:gd fmla="*/ 58 w 210" name="T90"/>
                <a:gd fmla="*/ 199 h 210" name="T91"/>
                <a:gd fmla="*/ 38 w 210" name="T92"/>
                <a:gd fmla="*/ 186 h 210" name="T93"/>
                <a:gd fmla="*/ 22 w 210" name="T94"/>
                <a:gd fmla="*/ 168 h 210" name="T95"/>
                <a:gd fmla="*/ 9 w 210" name="T96"/>
                <a:gd fmla="*/ 148 h 210" name="T97"/>
                <a:gd fmla="*/ 2 w 210" name="T98"/>
                <a:gd fmla="*/ 125 h 210" name="T99"/>
                <a:gd fmla="*/ 0 w 210" name="T100"/>
                <a:gd fmla="*/ 102 h 210" name="T101"/>
                <a:gd fmla="*/ 4 w 210" name="T102"/>
                <a:gd fmla="*/ 79 h 210" name="T103"/>
                <a:gd fmla="*/ 11 w 210" name="T104"/>
                <a:gd fmla="*/ 58 h 210" name="T105"/>
                <a:gd fmla="*/ 24 w 210" name="T106"/>
                <a:gd fmla="*/ 38 h 210" name="T107"/>
                <a:gd fmla="*/ 42 w 210" name="T108"/>
                <a:gd fmla="*/ 21 h 210" name="T109"/>
                <a:gd fmla="*/ 63 w 210" name="T110"/>
                <a:gd fmla="*/ 9 h 210" name="T111"/>
                <a:gd fmla="*/ 85 w 210" name="T112"/>
                <a:gd fmla="*/ 1 h 210" name="T113"/>
                <a:gd fmla="*/ 109 w 210" name="T114"/>
                <a:gd fmla="*/ 0 h 210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10" w="210">
                  <a:moveTo>
                    <a:pt x="107" y="25"/>
                  </a:moveTo>
                  <a:lnTo>
                    <a:pt x="90" y="26"/>
                  </a:lnTo>
                  <a:lnTo>
                    <a:pt x="73" y="31"/>
                  </a:lnTo>
                  <a:lnTo>
                    <a:pt x="57" y="41"/>
                  </a:lnTo>
                  <a:lnTo>
                    <a:pt x="43" y="54"/>
                  </a:lnTo>
                  <a:lnTo>
                    <a:pt x="34" y="69"/>
                  </a:lnTo>
                  <a:lnTo>
                    <a:pt x="27" y="86"/>
                  </a:lnTo>
                  <a:lnTo>
                    <a:pt x="25" y="103"/>
                  </a:lnTo>
                  <a:lnTo>
                    <a:pt x="26" y="120"/>
                  </a:lnTo>
                  <a:lnTo>
                    <a:pt x="33" y="137"/>
                  </a:lnTo>
                  <a:lnTo>
                    <a:pt x="41" y="153"/>
                  </a:lnTo>
                  <a:lnTo>
                    <a:pt x="54" y="167"/>
                  </a:lnTo>
                  <a:lnTo>
                    <a:pt x="69" y="177"/>
                  </a:lnTo>
                  <a:lnTo>
                    <a:pt x="86" y="182"/>
                  </a:lnTo>
                  <a:lnTo>
                    <a:pt x="103" y="185"/>
                  </a:lnTo>
                  <a:lnTo>
                    <a:pt x="120" y="183"/>
                  </a:lnTo>
                  <a:lnTo>
                    <a:pt x="137" y="178"/>
                  </a:lnTo>
                  <a:lnTo>
                    <a:pt x="154" y="168"/>
                  </a:lnTo>
                  <a:lnTo>
                    <a:pt x="167" y="156"/>
                  </a:lnTo>
                  <a:lnTo>
                    <a:pt x="177" y="141"/>
                  </a:lnTo>
                  <a:lnTo>
                    <a:pt x="183" y="124"/>
                  </a:lnTo>
                  <a:lnTo>
                    <a:pt x="186" y="107"/>
                  </a:lnTo>
                  <a:lnTo>
                    <a:pt x="183" y="89"/>
                  </a:lnTo>
                  <a:lnTo>
                    <a:pt x="178" y="72"/>
                  </a:lnTo>
                  <a:lnTo>
                    <a:pt x="170" y="57"/>
                  </a:lnTo>
                  <a:lnTo>
                    <a:pt x="157" y="43"/>
                  </a:lnTo>
                  <a:lnTo>
                    <a:pt x="142" y="33"/>
                  </a:lnTo>
                  <a:lnTo>
                    <a:pt x="125" y="27"/>
                  </a:lnTo>
                  <a:lnTo>
                    <a:pt x="107" y="25"/>
                  </a:lnTo>
                  <a:close/>
                  <a:moveTo>
                    <a:pt x="109" y="0"/>
                  </a:moveTo>
                  <a:lnTo>
                    <a:pt x="131" y="3"/>
                  </a:lnTo>
                  <a:lnTo>
                    <a:pt x="152" y="11"/>
                  </a:lnTo>
                  <a:lnTo>
                    <a:pt x="173" y="24"/>
                  </a:lnTo>
                  <a:lnTo>
                    <a:pt x="189" y="41"/>
                  </a:lnTo>
                  <a:lnTo>
                    <a:pt x="202" y="62"/>
                  </a:lnTo>
                  <a:lnTo>
                    <a:pt x="208" y="85"/>
                  </a:lnTo>
                  <a:lnTo>
                    <a:pt x="210" y="107"/>
                  </a:lnTo>
                  <a:lnTo>
                    <a:pt x="207" y="131"/>
                  </a:lnTo>
                  <a:lnTo>
                    <a:pt x="200" y="152"/>
                  </a:lnTo>
                  <a:lnTo>
                    <a:pt x="187" y="171"/>
                  </a:lnTo>
                  <a:lnTo>
                    <a:pt x="168" y="189"/>
                  </a:lnTo>
                  <a:lnTo>
                    <a:pt x="148" y="201"/>
                  </a:lnTo>
                  <a:lnTo>
                    <a:pt x="126" y="208"/>
                  </a:lnTo>
                  <a:lnTo>
                    <a:pt x="102" y="210"/>
                  </a:lnTo>
                  <a:lnTo>
                    <a:pt x="80" y="207"/>
                  </a:lnTo>
                  <a:lnTo>
                    <a:pt x="58" y="199"/>
                  </a:lnTo>
                  <a:lnTo>
                    <a:pt x="38" y="186"/>
                  </a:lnTo>
                  <a:lnTo>
                    <a:pt x="22" y="168"/>
                  </a:lnTo>
                  <a:lnTo>
                    <a:pt x="9" y="148"/>
                  </a:lnTo>
                  <a:lnTo>
                    <a:pt x="2" y="125"/>
                  </a:lnTo>
                  <a:lnTo>
                    <a:pt x="0" y="102"/>
                  </a:lnTo>
                  <a:lnTo>
                    <a:pt x="4" y="79"/>
                  </a:lnTo>
                  <a:lnTo>
                    <a:pt x="11" y="58"/>
                  </a:lnTo>
                  <a:lnTo>
                    <a:pt x="24" y="38"/>
                  </a:lnTo>
                  <a:lnTo>
                    <a:pt x="42" y="21"/>
                  </a:lnTo>
                  <a:lnTo>
                    <a:pt x="63" y="9"/>
                  </a:lnTo>
                  <a:lnTo>
                    <a:pt x="85" y="1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chemeClr val="accent4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241" name="Oval 2240"/>
          <p:cNvSpPr/>
          <p:nvPr/>
        </p:nvSpPr>
        <p:spPr>
          <a:xfrm>
            <a:off x="1605717" y="3164534"/>
            <a:ext cx="995461" cy="995461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705" name="Group 22704"/>
          <p:cNvGrpSpPr/>
          <p:nvPr/>
        </p:nvGrpSpPr>
        <p:grpSpPr>
          <a:xfrm>
            <a:off x="1897867" y="4761111"/>
            <a:ext cx="415925" cy="742949"/>
            <a:chOff x="4354513" y="2979738"/>
            <a:chExt cx="415925" cy="742949"/>
          </a:xfrm>
        </p:grpSpPr>
        <p:sp>
          <p:nvSpPr>
            <p:cNvPr id="21380" name="Rectangle 529"/>
            <p:cNvSpPr>
              <a:spLocks noChangeArrowheads="1"/>
            </p:cNvSpPr>
            <p:nvPr/>
          </p:nvSpPr>
          <p:spPr bwMode="auto">
            <a:xfrm>
              <a:off x="4354513" y="3324225"/>
              <a:ext cx="415925" cy="398462"/>
            </a:xfrm>
            <a:prstGeom prst="rect">
              <a:avLst/>
            </a:prstGeom>
            <a:solidFill>
              <a:srgbClr val="BF9657"/>
            </a:solidFill>
            <a:ln w="0">
              <a:solidFill>
                <a:srgbClr val="BF9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381" name="Freeform 530"/>
            <p:cNvSpPr/>
            <p:nvPr/>
          </p:nvSpPr>
          <p:spPr bwMode="auto">
            <a:xfrm>
              <a:off x="4519613" y="3324225"/>
              <a:ext cx="84138" cy="117475"/>
            </a:xfrm>
            <a:custGeom>
              <a:gdLst>
                <a:gd fmla="*/ 0 w 53" name="T0"/>
                <a:gd fmla="*/ 0 h 74" name="T1"/>
                <a:gd fmla="*/ 53 w 53" name="T2"/>
                <a:gd fmla="*/ 0 h 74" name="T3"/>
                <a:gd fmla="*/ 53 w 53" name="T4"/>
                <a:gd fmla="*/ 74 h 74" name="T5"/>
                <a:gd fmla="*/ 46 w 53" name="T6"/>
                <a:gd fmla="*/ 68 h 74" name="T7"/>
                <a:gd fmla="*/ 40 w 53" name="T8"/>
                <a:gd fmla="*/ 74 h 74" name="T9"/>
                <a:gd fmla="*/ 32 w 53" name="T10"/>
                <a:gd fmla="*/ 68 h 74" name="T11"/>
                <a:gd fmla="*/ 26 w 53" name="T12"/>
                <a:gd fmla="*/ 74 h 74" name="T13"/>
                <a:gd fmla="*/ 20 w 53" name="T14"/>
                <a:gd fmla="*/ 68 h 74" name="T15"/>
                <a:gd fmla="*/ 13 w 53" name="T16"/>
                <a:gd fmla="*/ 74 h 74" name="T17"/>
                <a:gd fmla="*/ 7 w 53" name="T18"/>
                <a:gd fmla="*/ 68 h 74" name="T19"/>
                <a:gd fmla="*/ 0 w 53" name="T20"/>
                <a:gd fmla="*/ 74 h 74" name="T21"/>
                <a:gd fmla="*/ 0 w 53" name="T22"/>
                <a:gd fmla="*/ 0 h 7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74" w="52">
                  <a:moveTo>
                    <a:pt x="0" y="0"/>
                  </a:moveTo>
                  <a:lnTo>
                    <a:pt x="53" y="0"/>
                  </a:lnTo>
                  <a:lnTo>
                    <a:pt x="53" y="74"/>
                  </a:lnTo>
                  <a:lnTo>
                    <a:pt x="46" y="68"/>
                  </a:lnTo>
                  <a:lnTo>
                    <a:pt x="40" y="74"/>
                  </a:lnTo>
                  <a:lnTo>
                    <a:pt x="32" y="68"/>
                  </a:lnTo>
                  <a:lnTo>
                    <a:pt x="26" y="74"/>
                  </a:lnTo>
                  <a:lnTo>
                    <a:pt x="20" y="68"/>
                  </a:lnTo>
                  <a:lnTo>
                    <a:pt x="13" y="74"/>
                  </a:lnTo>
                  <a:lnTo>
                    <a:pt x="7" y="68"/>
                  </a:lnTo>
                  <a:lnTo>
                    <a:pt x="0" y="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382" name="Rectangle 531"/>
            <p:cNvSpPr>
              <a:spLocks noChangeArrowheads="1"/>
            </p:cNvSpPr>
            <p:nvPr/>
          </p:nvSpPr>
          <p:spPr bwMode="auto">
            <a:xfrm>
              <a:off x="4478338" y="3662363"/>
              <a:ext cx="36513" cy="34925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383" name="Rectangle 532"/>
            <p:cNvSpPr>
              <a:spLocks noChangeArrowheads="1"/>
            </p:cNvSpPr>
            <p:nvPr/>
          </p:nvSpPr>
          <p:spPr bwMode="auto">
            <a:xfrm>
              <a:off x="4427538" y="3662363"/>
              <a:ext cx="36513" cy="34925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384" name="Rectangle 533"/>
            <p:cNvSpPr>
              <a:spLocks noChangeArrowheads="1"/>
            </p:cNvSpPr>
            <p:nvPr/>
          </p:nvSpPr>
          <p:spPr bwMode="auto">
            <a:xfrm>
              <a:off x="4376738" y="3662363"/>
              <a:ext cx="38100" cy="34925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385" name="Freeform 534"/>
            <p:cNvSpPr/>
            <p:nvPr/>
          </p:nvSpPr>
          <p:spPr bwMode="auto">
            <a:xfrm>
              <a:off x="4405313" y="2979738"/>
              <a:ext cx="311150" cy="538162"/>
            </a:xfrm>
            <a:custGeom>
              <a:gdLst>
                <a:gd fmla="*/ 98 w 196" name="T0"/>
                <a:gd fmla="*/ 0 h 339" name="T1"/>
                <a:gd fmla="*/ 121 w 196" name="T2"/>
                <a:gd fmla="*/ 3 h 339" name="T3"/>
                <a:gd fmla="*/ 142 w 196" name="T4"/>
                <a:gd fmla="*/ 10 h 339" name="T5"/>
                <a:gd fmla="*/ 160 w 196" name="T6"/>
                <a:gd fmla="*/ 22 h 339" name="T7"/>
                <a:gd fmla="*/ 175 w 196" name="T8"/>
                <a:gd fmla="*/ 38 h 339" name="T9"/>
                <a:gd fmla="*/ 187 w 196" name="T10"/>
                <a:gd fmla="*/ 56 h 339" name="T11"/>
                <a:gd fmla="*/ 194 w 196" name="T12"/>
                <a:gd fmla="*/ 76 h 339" name="T13"/>
                <a:gd fmla="*/ 196 w 196" name="T14"/>
                <a:gd fmla="*/ 99 h 339" name="T15"/>
                <a:gd fmla="*/ 195 w 196" name="T16"/>
                <a:gd fmla="*/ 111 h 339" name="T17"/>
                <a:gd fmla="*/ 192 w 196" name="T18"/>
                <a:gd fmla="*/ 126 h 339" name="T19"/>
                <a:gd fmla="*/ 187 w 196" name="T20"/>
                <a:gd fmla="*/ 145 h 339" name="T21"/>
                <a:gd fmla="*/ 179 w 196" name="T22"/>
                <a:gd fmla="*/ 164 h 339" name="T23"/>
                <a:gd fmla="*/ 171 w 196" name="T24"/>
                <a:gd fmla="*/ 185 h 339" name="T25"/>
                <a:gd fmla="*/ 162 w 196" name="T26"/>
                <a:gd fmla="*/ 207 h 339" name="T27"/>
                <a:gd fmla="*/ 153 w 196" name="T28"/>
                <a:gd fmla="*/ 228 h 339" name="T29"/>
                <a:gd fmla="*/ 143 w 196" name="T30"/>
                <a:gd fmla="*/ 250 h 339" name="T31"/>
                <a:gd fmla="*/ 133 w 196" name="T32"/>
                <a:gd fmla="*/ 270 h 339" name="T33"/>
                <a:gd fmla="*/ 124 w 196" name="T34"/>
                <a:gd fmla="*/ 289 h 339" name="T35"/>
                <a:gd fmla="*/ 115 w 196" name="T36"/>
                <a:gd fmla="*/ 305 h 339" name="T37"/>
                <a:gd fmla="*/ 109 w 196" name="T38"/>
                <a:gd fmla="*/ 319 h 339" name="T39"/>
                <a:gd fmla="*/ 103 w 196" name="T40"/>
                <a:gd fmla="*/ 330 h 339" name="T41"/>
                <a:gd fmla="*/ 100 w 196" name="T42"/>
                <a:gd fmla="*/ 337 h 339" name="T43"/>
                <a:gd fmla="*/ 98 w 196" name="T44"/>
                <a:gd fmla="*/ 339 h 339" name="T45"/>
                <a:gd fmla="*/ 97 w 196" name="T46"/>
                <a:gd fmla="*/ 337 h 339" name="T47"/>
                <a:gd fmla="*/ 94 w 196" name="T48"/>
                <a:gd fmla="*/ 330 h 339" name="T49"/>
                <a:gd fmla="*/ 88 w 196" name="T50"/>
                <a:gd fmla="*/ 319 h 339" name="T51"/>
                <a:gd fmla="*/ 81 w 196" name="T52"/>
                <a:gd fmla="*/ 305 h 339" name="T53"/>
                <a:gd fmla="*/ 73 w 196" name="T54"/>
                <a:gd fmla="*/ 289 h 339" name="T55"/>
                <a:gd fmla="*/ 64 w 196" name="T56"/>
                <a:gd fmla="*/ 270 h 339" name="T57"/>
                <a:gd fmla="*/ 54 w 196" name="T58"/>
                <a:gd fmla="*/ 250 h 339" name="T59"/>
                <a:gd fmla="*/ 45 w 196" name="T60"/>
                <a:gd fmla="*/ 228 h 339" name="T61"/>
                <a:gd fmla="*/ 35 w 196" name="T62"/>
                <a:gd fmla="*/ 207 h 339" name="T63"/>
                <a:gd fmla="*/ 25 w 196" name="T64"/>
                <a:gd fmla="*/ 185 h 339" name="T65"/>
                <a:gd fmla="*/ 18 w 196" name="T66"/>
                <a:gd fmla="*/ 164 h 339" name="T67"/>
                <a:gd fmla="*/ 10 w 196" name="T68"/>
                <a:gd fmla="*/ 145 h 339" name="T69"/>
                <a:gd fmla="*/ 5 w 196" name="T70"/>
                <a:gd fmla="*/ 126 h 339" name="T71"/>
                <a:gd fmla="*/ 2 w 196" name="T72"/>
                <a:gd fmla="*/ 111 h 339" name="T73"/>
                <a:gd fmla="*/ 0 w 196" name="T74"/>
                <a:gd fmla="*/ 99 h 339" name="T75"/>
                <a:gd fmla="*/ 3 w 196" name="T76"/>
                <a:gd fmla="*/ 76 h 339" name="T77"/>
                <a:gd fmla="*/ 10 w 196" name="T78"/>
                <a:gd fmla="*/ 56 h 339" name="T79"/>
                <a:gd fmla="*/ 22 w 196" name="T80"/>
                <a:gd fmla="*/ 38 h 339" name="T81"/>
                <a:gd fmla="*/ 37 w 196" name="T82"/>
                <a:gd fmla="*/ 22 h 339" name="T83"/>
                <a:gd fmla="*/ 55 w 196" name="T84"/>
                <a:gd fmla="*/ 10 h 339" name="T85"/>
                <a:gd fmla="*/ 76 w 196" name="T86"/>
                <a:gd fmla="*/ 3 h 339" name="T87"/>
                <a:gd fmla="*/ 98 w 196" name="T88"/>
                <a:gd fmla="*/ 0 h 339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339" w="196">
                  <a:moveTo>
                    <a:pt x="98" y="0"/>
                  </a:moveTo>
                  <a:lnTo>
                    <a:pt x="121" y="3"/>
                  </a:lnTo>
                  <a:lnTo>
                    <a:pt x="142" y="10"/>
                  </a:lnTo>
                  <a:lnTo>
                    <a:pt x="160" y="22"/>
                  </a:lnTo>
                  <a:lnTo>
                    <a:pt x="175" y="38"/>
                  </a:lnTo>
                  <a:lnTo>
                    <a:pt x="187" y="56"/>
                  </a:lnTo>
                  <a:lnTo>
                    <a:pt x="194" y="76"/>
                  </a:lnTo>
                  <a:lnTo>
                    <a:pt x="196" y="99"/>
                  </a:lnTo>
                  <a:lnTo>
                    <a:pt x="195" y="111"/>
                  </a:lnTo>
                  <a:lnTo>
                    <a:pt x="192" y="126"/>
                  </a:lnTo>
                  <a:lnTo>
                    <a:pt x="187" y="145"/>
                  </a:lnTo>
                  <a:lnTo>
                    <a:pt x="179" y="164"/>
                  </a:lnTo>
                  <a:lnTo>
                    <a:pt x="171" y="185"/>
                  </a:lnTo>
                  <a:lnTo>
                    <a:pt x="162" y="207"/>
                  </a:lnTo>
                  <a:lnTo>
                    <a:pt x="153" y="228"/>
                  </a:lnTo>
                  <a:lnTo>
                    <a:pt x="143" y="250"/>
                  </a:lnTo>
                  <a:lnTo>
                    <a:pt x="133" y="270"/>
                  </a:lnTo>
                  <a:lnTo>
                    <a:pt x="124" y="289"/>
                  </a:lnTo>
                  <a:lnTo>
                    <a:pt x="115" y="305"/>
                  </a:lnTo>
                  <a:lnTo>
                    <a:pt x="109" y="319"/>
                  </a:lnTo>
                  <a:lnTo>
                    <a:pt x="103" y="330"/>
                  </a:lnTo>
                  <a:lnTo>
                    <a:pt x="100" y="337"/>
                  </a:lnTo>
                  <a:lnTo>
                    <a:pt x="98" y="339"/>
                  </a:lnTo>
                  <a:lnTo>
                    <a:pt x="97" y="337"/>
                  </a:lnTo>
                  <a:lnTo>
                    <a:pt x="94" y="330"/>
                  </a:lnTo>
                  <a:lnTo>
                    <a:pt x="88" y="319"/>
                  </a:lnTo>
                  <a:lnTo>
                    <a:pt x="81" y="305"/>
                  </a:lnTo>
                  <a:lnTo>
                    <a:pt x="73" y="289"/>
                  </a:lnTo>
                  <a:lnTo>
                    <a:pt x="64" y="270"/>
                  </a:lnTo>
                  <a:lnTo>
                    <a:pt x="54" y="250"/>
                  </a:lnTo>
                  <a:lnTo>
                    <a:pt x="45" y="228"/>
                  </a:lnTo>
                  <a:lnTo>
                    <a:pt x="35" y="207"/>
                  </a:lnTo>
                  <a:lnTo>
                    <a:pt x="25" y="185"/>
                  </a:lnTo>
                  <a:lnTo>
                    <a:pt x="18" y="164"/>
                  </a:lnTo>
                  <a:lnTo>
                    <a:pt x="10" y="145"/>
                  </a:lnTo>
                  <a:lnTo>
                    <a:pt x="5" y="126"/>
                  </a:lnTo>
                  <a:lnTo>
                    <a:pt x="2" y="111"/>
                  </a:lnTo>
                  <a:lnTo>
                    <a:pt x="0" y="99"/>
                  </a:lnTo>
                  <a:lnTo>
                    <a:pt x="3" y="76"/>
                  </a:lnTo>
                  <a:lnTo>
                    <a:pt x="10" y="56"/>
                  </a:lnTo>
                  <a:lnTo>
                    <a:pt x="22" y="38"/>
                  </a:lnTo>
                  <a:lnTo>
                    <a:pt x="37" y="22"/>
                  </a:lnTo>
                  <a:lnTo>
                    <a:pt x="55" y="10"/>
                  </a:lnTo>
                  <a:lnTo>
                    <a:pt x="76" y="3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386" name="Freeform 535"/>
            <p:cNvSpPr/>
            <p:nvPr/>
          </p:nvSpPr>
          <p:spPr bwMode="auto">
            <a:xfrm>
              <a:off x="4467225" y="3038475"/>
              <a:ext cx="185738" cy="182562"/>
            </a:xfrm>
            <a:custGeom>
              <a:gdLst>
                <a:gd fmla="*/ 58 w 117" name="T0"/>
                <a:gd fmla="*/ 0 h 115" name="T1"/>
                <a:gd fmla="*/ 77 w 117" name="T2"/>
                <a:gd fmla="*/ 2 h 115" name="T3"/>
                <a:gd fmla="*/ 93 w 117" name="T4"/>
                <a:gd fmla="*/ 10 h 115" name="T5"/>
                <a:gd fmla="*/ 105 w 117" name="T6"/>
                <a:gd fmla="*/ 23 h 115" name="T7"/>
                <a:gd fmla="*/ 114 w 117" name="T8"/>
                <a:gd fmla="*/ 39 h 115" name="T9"/>
                <a:gd fmla="*/ 117 w 117" name="T10"/>
                <a:gd fmla="*/ 57 h 115" name="T11"/>
                <a:gd fmla="*/ 114 w 117" name="T12"/>
                <a:gd fmla="*/ 76 h 115" name="T13"/>
                <a:gd fmla="*/ 105 w 117" name="T14"/>
                <a:gd fmla="*/ 92 h 115" name="T15"/>
                <a:gd fmla="*/ 93 w 117" name="T16"/>
                <a:gd fmla="*/ 104 h 115" name="T17"/>
                <a:gd fmla="*/ 77 w 117" name="T18"/>
                <a:gd fmla="*/ 113 h 115" name="T19"/>
                <a:gd fmla="*/ 58 w 117" name="T20"/>
                <a:gd fmla="*/ 115 h 115" name="T21"/>
                <a:gd fmla="*/ 40 w 117" name="T22"/>
                <a:gd fmla="*/ 113 h 115" name="T23"/>
                <a:gd fmla="*/ 24 w 117" name="T24"/>
                <a:gd fmla="*/ 104 h 115" name="T25"/>
                <a:gd fmla="*/ 12 w 117" name="T26"/>
                <a:gd fmla="*/ 92 h 115" name="T27"/>
                <a:gd fmla="*/ 3 w 117" name="T28"/>
                <a:gd fmla="*/ 76 h 115" name="T29"/>
                <a:gd fmla="*/ 0 w 117" name="T30"/>
                <a:gd fmla="*/ 57 h 115" name="T31"/>
                <a:gd fmla="*/ 3 w 117" name="T32"/>
                <a:gd fmla="*/ 39 h 115" name="T33"/>
                <a:gd fmla="*/ 12 w 117" name="T34"/>
                <a:gd fmla="*/ 23 h 115" name="T35"/>
                <a:gd fmla="*/ 24 w 117" name="T36"/>
                <a:gd fmla="*/ 10 h 115" name="T37"/>
                <a:gd fmla="*/ 40 w 117" name="T38"/>
                <a:gd fmla="*/ 2 h 115" name="T39"/>
                <a:gd fmla="*/ 58 w 117" name="T40"/>
                <a:gd fmla="*/ 0 h 115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15" w="117">
                  <a:moveTo>
                    <a:pt x="58" y="0"/>
                  </a:moveTo>
                  <a:lnTo>
                    <a:pt x="77" y="2"/>
                  </a:lnTo>
                  <a:lnTo>
                    <a:pt x="93" y="10"/>
                  </a:lnTo>
                  <a:lnTo>
                    <a:pt x="105" y="23"/>
                  </a:lnTo>
                  <a:lnTo>
                    <a:pt x="114" y="39"/>
                  </a:lnTo>
                  <a:lnTo>
                    <a:pt x="117" y="57"/>
                  </a:lnTo>
                  <a:lnTo>
                    <a:pt x="114" y="76"/>
                  </a:lnTo>
                  <a:lnTo>
                    <a:pt x="105" y="92"/>
                  </a:lnTo>
                  <a:lnTo>
                    <a:pt x="93" y="104"/>
                  </a:lnTo>
                  <a:lnTo>
                    <a:pt x="77" y="113"/>
                  </a:lnTo>
                  <a:lnTo>
                    <a:pt x="58" y="115"/>
                  </a:lnTo>
                  <a:lnTo>
                    <a:pt x="40" y="113"/>
                  </a:lnTo>
                  <a:lnTo>
                    <a:pt x="24" y="104"/>
                  </a:lnTo>
                  <a:lnTo>
                    <a:pt x="12" y="92"/>
                  </a:lnTo>
                  <a:lnTo>
                    <a:pt x="3" y="76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2" y="23"/>
                  </a:lnTo>
                  <a:lnTo>
                    <a:pt x="24" y="10"/>
                  </a:lnTo>
                  <a:lnTo>
                    <a:pt x="40" y="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bg1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Kontrapunkt Bob Bold"/>
                <a:sym typeface="+mn-lt"/>
              </a:endParaRPr>
            </a:p>
          </p:txBody>
        </p:sp>
        <p:sp>
          <p:nvSpPr>
            <p:cNvPr id="21387" name="Freeform 536"/>
            <p:cNvSpPr/>
            <p:nvPr/>
          </p:nvSpPr>
          <p:spPr bwMode="auto">
            <a:xfrm>
              <a:off x="4514850" y="3082925"/>
              <a:ext cx="90488" cy="92075"/>
            </a:xfrm>
            <a:custGeom>
              <a:gdLst>
                <a:gd fmla="*/ 10 w 57" name="T0"/>
                <a:gd fmla="*/ 0 h 58" name="T1"/>
                <a:gd fmla="*/ 57 w 57" name="T2"/>
                <a:gd fmla="*/ 49 h 58" name="T3"/>
                <a:gd fmla="*/ 47 w 57" name="T4"/>
                <a:gd fmla="*/ 58 h 58" name="T5"/>
                <a:gd fmla="*/ 0 w 57" name="T6"/>
                <a:gd fmla="*/ 10 h 58" name="T7"/>
                <a:gd fmla="*/ 10 w 57" name="T8"/>
                <a:gd fmla="*/ 0 h 5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7" w="57">
                  <a:moveTo>
                    <a:pt x="10" y="0"/>
                  </a:moveTo>
                  <a:lnTo>
                    <a:pt x="57" y="49"/>
                  </a:lnTo>
                  <a:lnTo>
                    <a:pt x="47" y="58"/>
                  </a:lnTo>
                  <a:lnTo>
                    <a:pt x="0" y="1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388" name="Freeform 537"/>
            <p:cNvSpPr/>
            <p:nvPr/>
          </p:nvSpPr>
          <p:spPr bwMode="auto">
            <a:xfrm>
              <a:off x="4514850" y="3082925"/>
              <a:ext cx="90488" cy="92075"/>
            </a:xfrm>
            <a:custGeom>
              <a:gdLst>
                <a:gd fmla="*/ 47 w 57" name="T0"/>
                <a:gd fmla="*/ 0 h 58" name="T1"/>
                <a:gd fmla="*/ 57 w 57" name="T2"/>
                <a:gd fmla="*/ 10 h 58" name="T3"/>
                <a:gd fmla="*/ 10 w 57" name="T4"/>
                <a:gd fmla="*/ 58 h 58" name="T5"/>
                <a:gd fmla="*/ 0 w 57" name="T6"/>
                <a:gd fmla="*/ 49 h 58" name="T7"/>
                <a:gd fmla="*/ 47 w 57" name="T8"/>
                <a:gd fmla="*/ 0 h 5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7" w="57">
                  <a:moveTo>
                    <a:pt x="47" y="0"/>
                  </a:moveTo>
                  <a:lnTo>
                    <a:pt x="57" y="10"/>
                  </a:lnTo>
                  <a:lnTo>
                    <a:pt x="10" y="58"/>
                  </a:lnTo>
                  <a:lnTo>
                    <a:pt x="0" y="49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242" name="Oval 2241"/>
          <p:cNvSpPr/>
          <p:nvPr/>
        </p:nvSpPr>
        <p:spPr>
          <a:xfrm>
            <a:off x="1605717" y="4666604"/>
            <a:ext cx="995461" cy="99546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701" name="Group 22700"/>
          <p:cNvGrpSpPr/>
          <p:nvPr/>
        </p:nvGrpSpPr>
        <p:grpSpPr>
          <a:xfrm>
            <a:off x="6891096" y="4943050"/>
            <a:ext cx="549275" cy="515938"/>
            <a:chOff x="6324600" y="2298700"/>
            <a:chExt cx="549275" cy="515938"/>
          </a:xfrm>
        </p:grpSpPr>
        <p:sp>
          <p:nvSpPr>
            <p:cNvPr id="22880" name="Rectangle 31"/>
            <p:cNvSpPr>
              <a:spLocks noChangeArrowheads="1"/>
            </p:cNvSpPr>
            <p:nvPr/>
          </p:nvSpPr>
          <p:spPr bwMode="auto">
            <a:xfrm>
              <a:off x="6324600" y="2298700"/>
              <a:ext cx="452438" cy="433387"/>
            </a:xfrm>
            <a:prstGeom prst="rect">
              <a:avLst/>
            </a:prstGeom>
            <a:solidFill>
              <a:srgbClr val="BF9657"/>
            </a:solidFill>
            <a:ln w="0">
              <a:solidFill>
                <a:srgbClr val="BF9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81" name="Freeform 32"/>
            <p:cNvSpPr/>
            <p:nvPr/>
          </p:nvSpPr>
          <p:spPr bwMode="auto">
            <a:xfrm>
              <a:off x="6505575" y="2298700"/>
              <a:ext cx="90488" cy="128587"/>
            </a:xfrm>
            <a:custGeom>
              <a:gdLst>
                <a:gd fmla="*/ 0 w 57" name="T0"/>
                <a:gd fmla="*/ 0 h 81" name="T1"/>
                <a:gd fmla="*/ 57 w 57" name="T2"/>
                <a:gd fmla="*/ 0 h 81" name="T3"/>
                <a:gd fmla="*/ 57 w 57" name="T4"/>
                <a:gd fmla="*/ 81 h 81" name="T5"/>
                <a:gd fmla="*/ 49 w 57" name="T6"/>
                <a:gd fmla="*/ 74 h 81" name="T7"/>
                <a:gd fmla="*/ 43 w 57" name="T8"/>
                <a:gd fmla="*/ 81 h 81" name="T9"/>
                <a:gd fmla="*/ 36 w 57" name="T10"/>
                <a:gd fmla="*/ 74 h 81" name="T11"/>
                <a:gd fmla="*/ 28 w 57" name="T12"/>
                <a:gd fmla="*/ 81 h 81" name="T13"/>
                <a:gd fmla="*/ 22 w 57" name="T14"/>
                <a:gd fmla="*/ 74 h 81" name="T15"/>
                <a:gd fmla="*/ 14 w 57" name="T16"/>
                <a:gd fmla="*/ 81 h 81" name="T17"/>
                <a:gd fmla="*/ 7 w 57" name="T18"/>
                <a:gd fmla="*/ 74 h 81" name="T19"/>
                <a:gd fmla="*/ 0 w 57" name="T20"/>
                <a:gd fmla="*/ 81 h 81" name="T21"/>
                <a:gd fmla="*/ 0 w 57" name="T22"/>
                <a:gd fmla="*/ 0 h 8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" w="57">
                  <a:moveTo>
                    <a:pt x="0" y="0"/>
                  </a:moveTo>
                  <a:lnTo>
                    <a:pt x="57" y="0"/>
                  </a:lnTo>
                  <a:lnTo>
                    <a:pt x="57" y="81"/>
                  </a:lnTo>
                  <a:lnTo>
                    <a:pt x="49" y="74"/>
                  </a:lnTo>
                  <a:lnTo>
                    <a:pt x="43" y="81"/>
                  </a:lnTo>
                  <a:lnTo>
                    <a:pt x="36" y="74"/>
                  </a:lnTo>
                  <a:lnTo>
                    <a:pt x="28" y="81"/>
                  </a:lnTo>
                  <a:lnTo>
                    <a:pt x="22" y="74"/>
                  </a:lnTo>
                  <a:lnTo>
                    <a:pt x="14" y="81"/>
                  </a:lnTo>
                  <a:lnTo>
                    <a:pt x="7" y="74"/>
                  </a:lnTo>
                  <a:lnTo>
                    <a:pt x="0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82" name="Rectangle 33"/>
            <p:cNvSpPr>
              <a:spLocks noChangeArrowheads="1"/>
            </p:cNvSpPr>
            <p:nvPr/>
          </p:nvSpPr>
          <p:spPr bwMode="auto">
            <a:xfrm>
              <a:off x="6457950" y="2667000"/>
              <a:ext cx="41275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83" name="Rectangle 34"/>
            <p:cNvSpPr>
              <a:spLocks noChangeArrowheads="1"/>
            </p:cNvSpPr>
            <p:nvPr/>
          </p:nvSpPr>
          <p:spPr bwMode="auto">
            <a:xfrm>
              <a:off x="6403975" y="2667000"/>
              <a:ext cx="41275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84" name="Rectangle 35"/>
            <p:cNvSpPr>
              <a:spLocks noChangeArrowheads="1"/>
            </p:cNvSpPr>
            <p:nvPr/>
          </p:nvSpPr>
          <p:spPr bwMode="auto">
            <a:xfrm>
              <a:off x="6350000" y="2667000"/>
              <a:ext cx="39688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85" name="Freeform 36"/>
            <p:cNvSpPr/>
            <p:nvPr/>
          </p:nvSpPr>
          <p:spPr bwMode="auto">
            <a:xfrm>
              <a:off x="6562725" y="2503488"/>
              <a:ext cx="311150" cy="311150"/>
            </a:xfrm>
            <a:custGeom>
              <a:gdLst>
                <a:gd fmla="*/ 98 w 196" name="T0"/>
                <a:gd fmla="*/ 0 h 196" name="T1"/>
                <a:gd fmla="*/ 121 w 196" name="T2"/>
                <a:gd fmla="*/ 2 h 196" name="T3"/>
                <a:gd fmla="*/ 142 w 196" name="T4"/>
                <a:gd fmla="*/ 9 h 196" name="T5"/>
                <a:gd fmla="*/ 160 w 196" name="T6"/>
                <a:gd fmla="*/ 21 h 196" name="T7"/>
                <a:gd fmla="*/ 175 w 196" name="T8"/>
                <a:gd fmla="*/ 36 h 196" name="T9"/>
                <a:gd fmla="*/ 187 w 196" name="T10"/>
                <a:gd fmla="*/ 54 h 196" name="T11"/>
                <a:gd fmla="*/ 194 w 196" name="T12"/>
                <a:gd fmla="*/ 75 h 196" name="T13"/>
                <a:gd fmla="*/ 196 w 196" name="T14"/>
                <a:gd fmla="*/ 98 h 196" name="T15"/>
                <a:gd fmla="*/ 194 w 196" name="T16"/>
                <a:gd fmla="*/ 120 h 196" name="T17"/>
                <a:gd fmla="*/ 187 w 196" name="T18"/>
                <a:gd fmla="*/ 141 h 196" name="T19"/>
                <a:gd fmla="*/ 175 w 196" name="T20"/>
                <a:gd fmla="*/ 159 h 196" name="T21"/>
                <a:gd fmla="*/ 160 w 196" name="T22"/>
                <a:gd fmla="*/ 174 h 196" name="T23"/>
                <a:gd fmla="*/ 142 w 196" name="T24"/>
                <a:gd fmla="*/ 186 h 196" name="T25"/>
                <a:gd fmla="*/ 121 w 196" name="T26"/>
                <a:gd fmla="*/ 193 h 196" name="T27"/>
                <a:gd fmla="*/ 98 w 196" name="T28"/>
                <a:gd fmla="*/ 196 h 196" name="T29"/>
                <a:gd fmla="*/ 75 w 196" name="T30"/>
                <a:gd fmla="*/ 193 h 196" name="T31"/>
                <a:gd fmla="*/ 55 w 196" name="T32"/>
                <a:gd fmla="*/ 186 h 196" name="T33"/>
                <a:gd fmla="*/ 37 w 196" name="T34"/>
                <a:gd fmla="*/ 174 h 196" name="T35"/>
                <a:gd fmla="*/ 22 w 196" name="T36"/>
                <a:gd fmla="*/ 159 h 196" name="T37"/>
                <a:gd fmla="*/ 10 w 196" name="T38"/>
                <a:gd fmla="*/ 141 h 196" name="T39"/>
                <a:gd fmla="*/ 3 w 196" name="T40"/>
                <a:gd fmla="*/ 120 h 196" name="T41"/>
                <a:gd fmla="*/ 0 w 196" name="T42"/>
                <a:gd fmla="*/ 98 h 196" name="T43"/>
                <a:gd fmla="*/ 3 w 196" name="T44"/>
                <a:gd fmla="*/ 75 h 196" name="T45"/>
                <a:gd fmla="*/ 10 w 196" name="T46"/>
                <a:gd fmla="*/ 54 h 196" name="T47"/>
                <a:gd fmla="*/ 22 w 196" name="T48"/>
                <a:gd fmla="*/ 36 h 196" name="T49"/>
                <a:gd fmla="*/ 37 w 196" name="T50"/>
                <a:gd fmla="*/ 21 h 196" name="T51"/>
                <a:gd fmla="*/ 55 w 196" name="T52"/>
                <a:gd fmla="*/ 9 h 196" name="T53"/>
                <a:gd fmla="*/ 75 w 196" name="T54"/>
                <a:gd fmla="*/ 2 h 196" name="T55"/>
                <a:gd fmla="*/ 98 w 196" name="T56"/>
                <a:gd fmla="*/ 0 h 19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96" w="196">
                  <a:moveTo>
                    <a:pt x="98" y="0"/>
                  </a:moveTo>
                  <a:lnTo>
                    <a:pt x="121" y="2"/>
                  </a:lnTo>
                  <a:lnTo>
                    <a:pt x="142" y="9"/>
                  </a:lnTo>
                  <a:lnTo>
                    <a:pt x="160" y="21"/>
                  </a:lnTo>
                  <a:lnTo>
                    <a:pt x="175" y="36"/>
                  </a:lnTo>
                  <a:lnTo>
                    <a:pt x="187" y="54"/>
                  </a:lnTo>
                  <a:lnTo>
                    <a:pt x="194" y="75"/>
                  </a:lnTo>
                  <a:lnTo>
                    <a:pt x="196" y="98"/>
                  </a:lnTo>
                  <a:lnTo>
                    <a:pt x="194" y="120"/>
                  </a:lnTo>
                  <a:lnTo>
                    <a:pt x="187" y="141"/>
                  </a:lnTo>
                  <a:lnTo>
                    <a:pt x="175" y="159"/>
                  </a:lnTo>
                  <a:lnTo>
                    <a:pt x="160" y="174"/>
                  </a:lnTo>
                  <a:lnTo>
                    <a:pt x="142" y="186"/>
                  </a:lnTo>
                  <a:lnTo>
                    <a:pt x="121" y="193"/>
                  </a:lnTo>
                  <a:lnTo>
                    <a:pt x="98" y="196"/>
                  </a:lnTo>
                  <a:lnTo>
                    <a:pt x="75" y="193"/>
                  </a:lnTo>
                  <a:lnTo>
                    <a:pt x="55" y="186"/>
                  </a:lnTo>
                  <a:lnTo>
                    <a:pt x="37" y="174"/>
                  </a:lnTo>
                  <a:lnTo>
                    <a:pt x="22" y="159"/>
                  </a:lnTo>
                  <a:lnTo>
                    <a:pt x="10" y="141"/>
                  </a:lnTo>
                  <a:lnTo>
                    <a:pt x="3" y="120"/>
                  </a:lnTo>
                  <a:lnTo>
                    <a:pt x="0" y="98"/>
                  </a:lnTo>
                  <a:lnTo>
                    <a:pt x="3" y="75"/>
                  </a:lnTo>
                  <a:lnTo>
                    <a:pt x="10" y="54"/>
                  </a:lnTo>
                  <a:lnTo>
                    <a:pt x="22" y="36"/>
                  </a:lnTo>
                  <a:lnTo>
                    <a:pt x="37" y="21"/>
                  </a:lnTo>
                  <a:lnTo>
                    <a:pt x="55" y="9"/>
                  </a:lnTo>
                  <a:lnTo>
                    <a:pt x="75" y="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86" name="Freeform 37"/>
            <p:cNvSpPr/>
            <p:nvPr/>
          </p:nvSpPr>
          <p:spPr bwMode="auto">
            <a:xfrm>
              <a:off x="6675438" y="2559050"/>
              <a:ext cx="87313" cy="198437"/>
            </a:xfrm>
            <a:custGeom>
              <a:gdLst>
                <a:gd fmla="*/ 2 w 55" name="T0"/>
                <a:gd fmla="*/ 0 h 125" name="T1"/>
                <a:gd fmla="*/ 31 w 55" name="T2"/>
                <a:gd fmla="*/ 0 h 125" name="T3"/>
                <a:gd fmla="*/ 30 w 55" name="T4"/>
                <a:gd fmla="*/ 18 h 125" name="T5"/>
                <a:gd fmla="*/ 38 w 55" name="T6"/>
                <a:gd fmla="*/ 19 h 125" name="T7"/>
                <a:gd fmla="*/ 36 w 55" name="T8"/>
                <a:gd fmla="*/ 30 h 125" name="T9"/>
                <a:gd fmla="*/ 40 w 55" name="T10"/>
                <a:gd fmla="*/ 31 h 125" name="T11"/>
                <a:gd fmla="*/ 37 w 55" name="T12"/>
                <a:gd fmla="*/ 45 h 125" name="T13"/>
                <a:gd fmla="*/ 46 w 55" name="T14"/>
                <a:gd fmla="*/ 27 h 125" name="T15"/>
                <a:gd fmla="*/ 42 w 55" name="T16"/>
                <a:gd fmla="*/ 26 h 125" name="T17"/>
                <a:gd fmla="*/ 47 w 55" name="T18"/>
                <a:gd fmla="*/ 13 h 125" name="T19"/>
                <a:gd fmla="*/ 41 w 55" name="T20"/>
                <a:gd fmla="*/ 12 h 125" name="T21"/>
                <a:gd fmla="*/ 44 w 55" name="T22"/>
                <a:gd fmla="*/ 0 h 125" name="T23"/>
                <a:gd fmla="*/ 53 w 55" name="T24"/>
                <a:gd fmla="*/ 0 h 125" name="T25"/>
                <a:gd fmla="*/ 54 w 55" name="T26"/>
                <a:gd fmla="*/ 12 h 125" name="T27"/>
                <a:gd fmla="*/ 54 w 55" name="T28"/>
                <a:gd fmla="*/ 27 h 125" name="T29"/>
                <a:gd fmla="*/ 55 w 55" name="T30"/>
                <a:gd fmla="*/ 42 h 125" name="T31"/>
                <a:gd fmla="*/ 53 w 55" name="T32"/>
                <a:gd fmla="*/ 57 h 125" name="T33"/>
                <a:gd fmla="*/ 46 w 55" name="T34"/>
                <a:gd fmla="*/ 70 h 125" name="T35"/>
                <a:gd fmla="*/ 36 w 55" name="T36"/>
                <a:gd fmla="*/ 81 h 125" name="T37"/>
                <a:gd fmla="*/ 33 w 55" name="T38"/>
                <a:gd fmla="*/ 83 h 125" name="T39"/>
                <a:gd fmla="*/ 32 w 55" name="T40"/>
                <a:gd fmla="*/ 87 h 125" name="T41"/>
                <a:gd fmla="*/ 31 w 55" name="T42"/>
                <a:gd fmla="*/ 90 h 125" name="T43"/>
                <a:gd fmla="*/ 31 w 55" name="T44"/>
                <a:gd fmla="*/ 109 h 125" name="T45"/>
                <a:gd fmla="*/ 32 w 55" name="T46"/>
                <a:gd fmla="*/ 112 h 125" name="T47"/>
                <a:gd fmla="*/ 33 w 55" name="T48"/>
                <a:gd fmla="*/ 114 h 125" name="T49"/>
                <a:gd fmla="*/ 36 w 55" name="T50"/>
                <a:gd fmla="*/ 115 h 125" name="T51"/>
                <a:gd fmla="*/ 38 w 55" name="T52"/>
                <a:gd fmla="*/ 116 h 125" name="T53"/>
                <a:gd fmla="*/ 48 w 55" name="T54"/>
                <a:gd fmla="*/ 120 h 125" name="T55"/>
                <a:gd fmla="*/ 50 w 55" name="T56"/>
                <a:gd fmla="*/ 121 h 125" name="T57"/>
                <a:gd fmla="*/ 53 w 55" name="T58"/>
                <a:gd fmla="*/ 123 h 125" name="T59"/>
                <a:gd fmla="*/ 53 w 55" name="T60"/>
                <a:gd fmla="*/ 125 h 125" name="T61"/>
                <a:gd fmla="*/ 2 w 55" name="T62"/>
                <a:gd fmla="*/ 125 h 125" name="T63"/>
                <a:gd fmla="*/ 2 w 55" name="T64"/>
                <a:gd fmla="*/ 123 h 125" name="T65"/>
                <a:gd fmla="*/ 4 w 55" name="T66"/>
                <a:gd fmla="*/ 121 h 125" name="T67"/>
                <a:gd fmla="*/ 7 w 55" name="T68"/>
                <a:gd fmla="*/ 120 h 125" name="T69"/>
                <a:gd fmla="*/ 17 w 55" name="T70"/>
                <a:gd fmla="*/ 116 h 125" name="T71"/>
                <a:gd fmla="*/ 19 w 55" name="T72"/>
                <a:gd fmla="*/ 115 h 125" name="T73"/>
                <a:gd fmla="*/ 22 w 55" name="T74"/>
                <a:gd fmla="*/ 114 h 125" name="T75"/>
                <a:gd fmla="*/ 23 w 55" name="T76"/>
                <a:gd fmla="*/ 112 h 125" name="T77"/>
                <a:gd fmla="*/ 23 w 55" name="T78"/>
                <a:gd fmla="*/ 109 h 125" name="T79"/>
                <a:gd fmla="*/ 23 w 55" name="T80"/>
                <a:gd fmla="*/ 90 h 125" name="T81"/>
                <a:gd fmla="*/ 23 w 55" name="T82"/>
                <a:gd fmla="*/ 87 h 125" name="T83"/>
                <a:gd fmla="*/ 22 w 55" name="T84"/>
                <a:gd fmla="*/ 83 h 125" name="T85"/>
                <a:gd fmla="*/ 19 w 55" name="T86"/>
                <a:gd fmla="*/ 81 h 125" name="T87"/>
                <a:gd fmla="*/ 18 w 55" name="T88"/>
                <a:gd fmla="*/ 81 h 125" name="T89"/>
                <a:gd fmla="*/ 9 w 55" name="T90"/>
                <a:gd fmla="*/ 70 h 125" name="T91"/>
                <a:gd fmla="*/ 2 w 55" name="T92"/>
                <a:gd fmla="*/ 57 h 125" name="T93"/>
                <a:gd fmla="*/ 0 w 55" name="T94"/>
                <a:gd fmla="*/ 42 h 125" name="T95"/>
                <a:gd fmla="*/ 2 w 55" name="T96"/>
                <a:gd fmla="*/ 0 h 125" name="T9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b="b" l="0" r="r" t="0"/>
              <a:pathLst>
                <a:path h="125" w="55">
                  <a:moveTo>
                    <a:pt x="2" y="0"/>
                  </a:moveTo>
                  <a:lnTo>
                    <a:pt x="31" y="0"/>
                  </a:lnTo>
                  <a:lnTo>
                    <a:pt x="30" y="18"/>
                  </a:lnTo>
                  <a:lnTo>
                    <a:pt x="38" y="19"/>
                  </a:lnTo>
                  <a:lnTo>
                    <a:pt x="36" y="30"/>
                  </a:lnTo>
                  <a:lnTo>
                    <a:pt x="40" y="31"/>
                  </a:lnTo>
                  <a:lnTo>
                    <a:pt x="37" y="45"/>
                  </a:lnTo>
                  <a:lnTo>
                    <a:pt x="46" y="27"/>
                  </a:lnTo>
                  <a:lnTo>
                    <a:pt x="42" y="26"/>
                  </a:lnTo>
                  <a:lnTo>
                    <a:pt x="47" y="13"/>
                  </a:lnTo>
                  <a:lnTo>
                    <a:pt x="41" y="12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54" y="12"/>
                  </a:lnTo>
                  <a:lnTo>
                    <a:pt x="54" y="27"/>
                  </a:lnTo>
                  <a:lnTo>
                    <a:pt x="55" y="42"/>
                  </a:lnTo>
                  <a:lnTo>
                    <a:pt x="53" y="57"/>
                  </a:lnTo>
                  <a:lnTo>
                    <a:pt x="46" y="70"/>
                  </a:lnTo>
                  <a:lnTo>
                    <a:pt x="36" y="81"/>
                  </a:lnTo>
                  <a:lnTo>
                    <a:pt x="33" y="83"/>
                  </a:lnTo>
                  <a:lnTo>
                    <a:pt x="32" y="87"/>
                  </a:lnTo>
                  <a:lnTo>
                    <a:pt x="31" y="90"/>
                  </a:lnTo>
                  <a:lnTo>
                    <a:pt x="31" y="109"/>
                  </a:lnTo>
                  <a:lnTo>
                    <a:pt x="32" y="112"/>
                  </a:lnTo>
                  <a:lnTo>
                    <a:pt x="33" y="114"/>
                  </a:lnTo>
                  <a:lnTo>
                    <a:pt x="36" y="115"/>
                  </a:lnTo>
                  <a:lnTo>
                    <a:pt x="38" y="116"/>
                  </a:lnTo>
                  <a:lnTo>
                    <a:pt x="48" y="120"/>
                  </a:lnTo>
                  <a:lnTo>
                    <a:pt x="50" y="121"/>
                  </a:lnTo>
                  <a:lnTo>
                    <a:pt x="53" y="123"/>
                  </a:lnTo>
                  <a:lnTo>
                    <a:pt x="53" y="125"/>
                  </a:lnTo>
                  <a:lnTo>
                    <a:pt x="2" y="125"/>
                  </a:lnTo>
                  <a:lnTo>
                    <a:pt x="2" y="123"/>
                  </a:lnTo>
                  <a:lnTo>
                    <a:pt x="4" y="121"/>
                  </a:lnTo>
                  <a:lnTo>
                    <a:pt x="7" y="120"/>
                  </a:lnTo>
                  <a:lnTo>
                    <a:pt x="17" y="116"/>
                  </a:lnTo>
                  <a:lnTo>
                    <a:pt x="19" y="115"/>
                  </a:lnTo>
                  <a:lnTo>
                    <a:pt x="22" y="114"/>
                  </a:lnTo>
                  <a:lnTo>
                    <a:pt x="23" y="112"/>
                  </a:lnTo>
                  <a:lnTo>
                    <a:pt x="23" y="109"/>
                  </a:lnTo>
                  <a:lnTo>
                    <a:pt x="23" y="90"/>
                  </a:lnTo>
                  <a:lnTo>
                    <a:pt x="23" y="87"/>
                  </a:lnTo>
                  <a:lnTo>
                    <a:pt x="22" y="83"/>
                  </a:lnTo>
                  <a:lnTo>
                    <a:pt x="19" y="81"/>
                  </a:lnTo>
                  <a:lnTo>
                    <a:pt x="18" y="81"/>
                  </a:lnTo>
                  <a:lnTo>
                    <a:pt x="9" y="70"/>
                  </a:lnTo>
                  <a:lnTo>
                    <a:pt x="2" y="57"/>
                  </a:lnTo>
                  <a:lnTo>
                    <a:pt x="0" y="4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87" name="Freeform 38"/>
            <p:cNvSpPr/>
            <p:nvPr/>
          </p:nvSpPr>
          <p:spPr bwMode="auto">
            <a:xfrm>
              <a:off x="6637338" y="2705100"/>
              <a:ext cx="30163" cy="26987"/>
            </a:xfrm>
            <a:custGeom>
              <a:gdLst>
                <a:gd fmla="*/ 6 w 19" name="T0"/>
                <a:gd fmla="*/ 0 h 17" name="T1"/>
                <a:gd fmla="*/ 19 w 19" name="T2"/>
                <a:gd fmla="*/ 0 h 17" name="T3"/>
                <a:gd fmla="*/ 15 w 19" name="T4"/>
                <a:gd fmla="*/ 3 h 17" name="T5"/>
                <a:gd fmla="*/ 18 w 19" name="T6"/>
                <a:gd fmla="*/ 9 h 17" name="T7"/>
                <a:gd fmla="*/ 7 w 19" name="T8"/>
                <a:gd fmla="*/ 17 h 17" name="T9"/>
                <a:gd fmla="*/ 0 w 19" name="T10"/>
                <a:gd fmla="*/ 6 h 17" name="T11"/>
                <a:gd fmla="*/ 9 w 19" name="T12"/>
                <a:gd fmla="*/ 5 h 17" name="T13"/>
                <a:gd fmla="*/ 6 w 19" name="T14"/>
                <a:gd fmla="*/ 0 h 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" w="19">
                  <a:moveTo>
                    <a:pt x="6" y="0"/>
                  </a:moveTo>
                  <a:lnTo>
                    <a:pt x="19" y="0"/>
                  </a:lnTo>
                  <a:lnTo>
                    <a:pt x="15" y="3"/>
                  </a:lnTo>
                  <a:lnTo>
                    <a:pt x="18" y="9"/>
                  </a:lnTo>
                  <a:lnTo>
                    <a:pt x="7" y="17"/>
                  </a:lnTo>
                  <a:lnTo>
                    <a:pt x="0" y="6"/>
                  </a:lnTo>
                  <a:lnTo>
                    <a:pt x="9" y="5"/>
                  </a:lnTo>
                  <a:lnTo>
                    <a:pt x="6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888" name="Freeform 39"/>
            <p:cNvSpPr/>
            <p:nvPr/>
          </p:nvSpPr>
          <p:spPr bwMode="auto">
            <a:xfrm>
              <a:off x="6769100" y="2701925"/>
              <a:ext cx="31750" cy="26987"/>
            </a:xfrm>
            <a:custGeom>
              <a:gdLst>
                <a:gd fmla="*/ 14 w 20" name="T0"/>
                <a:gd fmla="*/ 0 h 17" name="T1"/>
                <a:gd fmla="*/ 11 w 20" name="T2"/>
                <a:gd fmla="*/ 5 h 17" name="T3"/>
                <a:gd fmla="*/ 20 w 20" name="T4"/>
                <a:gd fmla="*/ 6 h 17" name="T5"/>
                <a:gd fmla="*/ 13 w 20" name="T6"/>
                <a:gd fmla="*/ 17 h 17" name="T7"/>
                <a:gd fmla="*/ 2 w 20" name="T8"/>
                <a:gd fmla="*/ 9 h 17" name="T9"/>
                <a:gd fmla="*/ 5 w 20" name="T10"/>
                <a:gd fmla="*/ 3 h 17" name="T11"/>
                <a:gd fmla="*/ 0 w 20" name="T12"/>
                <a:gd fmla="*/ 0 h 17" name="T13"/>
                <a:gd fmla="*/ 14 w 20" name="T14"/>
                <a:gd fmla="*/ 0 h 1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7" w="20">
                  <a:moveTo>
                    <a:pt x="14" y="0"/>
                  </a:moveTo>
                  <a:lnTo>
                    <a:pt x="11" y="5"/>
                  </a:lnTo>
                  <a:lnTo>
                    <a:pt x="20" y="6"/>
                  </a:lnTo>
                  <a:lnTo>
                    <a:pt x="13" y="17"/>
                  </a:lnTo>
                  <a:lnTo>
                    <a:pt x="2" y="9"/>
                  </a:lnTo>
                  <a:lnTo>
                    <a:pt x="5" y="3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6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245" name="Oval 2244"/>
          <p:cNvSpPr/>
          <p:nvPr/>
        </p:nvSpPr>
        <p:spPr>
          <a:xfrm>
            <a:off x="6633214" y="4666604"/>
            <a:ext cx="995461" cy="995461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699" name="Group 22698"/>
          <p:cNvGrpSpPr/>
          <p:nvPr/>
        </p:nvGrpSpPr>
        <p:grpSpPr>
          <a:xfrm>
            <a:off x="6899827" y="1965766"/>
            <a:ext cx="552450" cy="515938"/>
            <a:chOff x="4881563" y="2298700"/>
            <a:chExt cx="552450" cy="515938"/>
          </a:xfrm>
        </p:grpSpPr>
        <p:sp>
          <p:nvSpPr>
            <p:cNvPr id="22899" name="Rectangle 50"/>
            <p:cNvSpPr>
              <a:spLocks noChangeArrowheads="1"/>
            </p:cNvSpPr>
            <p:nvPr/>
          </p:nvSpPr>
          <p:spPr bwMode="auto">
            <a:xfrm>
              <a:off x="4881563" y="2298700"/>
              <a:ext cx="454025" cy="433387"/>
            </a:xfrm>
            <a:prstGeom prst="rect">
              <a:avLst/>
            </a:prstGeom>
            <a:solidFill>
              <a:srgbClr val="BF9657"/>
            </a:solidFill>
            <a:ln w="0">
              <a:solidFill>
                <a:srgbClr val="BF9657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0" name="Freeform 51"/>
            <p:cNvSpPr/>
            <p:nvPr/>
          </p:nvSpPr>
          <p:spPr bwMode="auto">
            <a:xfrm>
              <a:off x="5065713" y="2298700"/>
              <a:ext cx="87313" cy="128587"/>
            </a:xfrm>
            <a:custGeom>
              <a:gdLst>
                <a:gd fmla="*/ 0 w 55" name="T0"/>
                <a:gd fmla="*/ 0 h 81" name="T1"/>
                <a:gd fmla="*/ 55 w 55" name="T2"/>
                <a:gd fmla="*/ 0 h 81" name="T3"/>
                <a:gd fmla="*/ 55 w 55" name="T4"/>
                <a:gd fmla="*/ 81 h 81" name="T5"/>
                <a:gd fmla="*/ 49 w 55" name="T6"/>
                <a:gd fmla="*/ 74 h 81" name="T7"/>
                <a:gd fmla="*/ 42 w 55" name="T8"/>
                <a:gd fmla="*/ 81 h 81" name="T9"/>
                <a:gd fmla="*/ 35 w 55" name="T10"/>
                <a:gd fmla="*/ 74 h 81" name="T11"/>
                <a:gd fmla="*/ 28 w 55" name="T12"/>
                <a:gd fmla="*/ 81 h 81" name="T13"/>
                <a:gd fmla="*/ 20 w 55" name="T14"/>
                <a:gd fmla="*/ 74 h 81" name="T15"/>
                <a:gd fmla="*/ 14 w 55" name="T16"/>
                <a:gd fmla="*/ 81 h 81" name="T17"/>
                <a:gd fmla="*/ 6 w 55" name="T18"/>
                <a:gd fmla="*/ 74 h 81" name="T19"/>
                <a:gd fmla="*/ 0 w 55" name="T20"/>
                <a:gd fmla="*/ 81 h 81" name="T21"/>
                <a:gd fmla="*/ 0 w 55" name="T22"/>
                <a:gd fmla="*/ 0 h 8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1" w="55">
                  <a:moveTo>
                    <a:pt x="0" y="0"/>
                  </a:moveTo>
                  <a:lnTo>
                    <a:pt x="55" y="0"/>
                  </a:lnTo>
                  <a:lnTo>
                    <a:pt x="55" y="81"/>
                  </a:lnTo>
                  <a:lnTo>
                    <a:pt x="49" y="74"/>
                  </a:lnTo>
                  <a:lnTo>
                    <a:pt x="42" y="81"/>
                  </a:lnTo>
                  <a:lnTo>
                    <a:pt x="35" y="74"/>
                  </a:lnTo>
                  <a:lnTo>
                    <a:pt x="28" y="81"/>
                  </a:lnTo>
                  <a:lnTo>
                    <a:pt x="20" y="74"/>
                  </a:lnTo>
                  <a:lnTo>
                    <a:pt x="14" y="81"/>
                  </a:lnTo>
                  <a:lnTo>
                    <a:pt x="6" y="74"/>
                  </a:lnTo>
                  <a:lnTo>
                    <a:pt x="0" y="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1" name="Rectangle 52"/>
            <p:cNvSpPr>
              <a:spLocks noChangeArrowheads="1"/>
            </p:cNvSpPr>
            <p:nvPr/>
          </p:nvSpPr>
          <p:spPr bwMode="auto">
            <a:xfrm>
              <a:off x="5018088" y="2667000"/>
              <a:ext cx="41275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2" name="Rectangle 53"/>
            <p:cNvSpPr>
              <a:spLocks noChangeArrowheads="1"/>
            </p:cNvSpPr>
            <p:nvPr/>
          </p:nvSpPr>
          <p:spPr bwMode="auto">
            <a:xfrm>
              <a:off x="4964113" y="2667000"/>
              <a:ext cx="39688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3" name="Rectangle 54"/>
            <p:cNvSpPr>
              <a:spLocks noChangeArrowheads="1"/>
            </p:cNvSpPr>
            <p:nvPr/>
          </p:nvSpPr>
          <p:spPr bwMode="auto">
            <a:xfrm>
              <a:off x="4908550" y="2667000"/>
              <a:ext cx="39688" cy="38100"/>
            </a:xfrm>
            <a:prstGeom prst="rect">
              <a:avLst/>
            </a:prstGeom>
            <a:solidFill>
              <a:srgbClr val="986825"/>
            </a:solidFill>
            <a:ln w="0">
              <a:solidFill>
                <a:srgbClr val="986825"/>
              </a:solidFill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4" name="Freeform 55"/>
            <p:cNvSpPr/>
            <p:nvPr/>
          </p:nvSpPr>
          <p:spPr bwMode="auto">
            <a:xfrm>
              <a:off x="5121275" y="2503488"/>
              <a:ext cx="312738" cy="311150"/>
            </a:xfrm>
            <a:custGeom>
              <a:gdLst>
                <a:gd fmla="*/ 99 w 197" name="T0"/>
                <a:gd fmla="*/ 0 h 196" name="T1"/>
                <a:gd fmla="*/ 121 w 197" name="T2"/>
                <a:gd fmla="*/ 2 h 196" name="T3"/>
                <a:gd fmla="*/ 141 w 197" name="T4"/>
                <a:gd fmla="*/ 9 h 196" name="T5"/>
                <a:gd fmla="*/ 161 w 197" name="T6"/>
                <a:gd fmla="*/ 21 h 196" name="T7"/>
                <a:gd fmla="*/ 176 w 197" name="T8"/>
                <a:gd fmla="*/ 36 h 196" name="T9"/>
                <a:gd fmla="*/ 187 w 197" name="T10"/>
                <a:gd fmla="*/ 54 h 196" name="T11"/>
                <a:gd fmla="*/ 195 w 197" name="T12"/>
                <a:gd fmla="*/ 75 h 196" name="T13"/>
                <a:gd fmla="*/ 197 w 197" name="T14"/>
                <a:gd fmla="*/ 98 h 196" name="T15"/>
                <a:gd fmla="*/ 195 w 197" name="T16"/>
                <a:gd fmla="*/ 120 h 196" name="T17"/>
                <a:gd fmla="*/ 187 w 197" name="T18"/>
                <a:gd fmla="*/ 141 h 196" name="T19"/>
                <a:gd fmla="*/ 176 w 197" name="T20"/>
                <a:gd fmla="*/ 159 h 196" name="T21"/>
                <a:gd fmla="*/ 161 w 197" name="T22"/>
                <a:gd fmla="*/ 174 h 196" name="T23"/>
                <a:gd fmla="*/ 141 w 197" name="T24"/>
                <a:gd fmla="*/ 186 h 196" name="T25"/>
                <a:gd fmla="*/ 121 w 197" name="T26"/>
                <a:gd fmla="*/ 193 h 196" name="T27"/>
                <a:gd fmla="*/ 99 w 197" name="T28"/>
                <a:gd fmla="*/ 196 h 196" name="T29"/>
                <a:gd fmla="*/ 76 w 197" name="T30"/>
                <a:gd fmla="*/ 193 h 196" name="T31"/>
                <a:gd fmla="*/ 56 w 197" name="T32"/>
                <a:gd fmla="*/ 186 h 196" name="T33"/>
                <a:gd fmla="*/ 37 w 197" name="T34"/>
                <a:gd fmla="*/ 174 h 196" name="T35"/>
                <a:gd fmla="*/ 22 w 197" name="T36"/>
                <a:gd fmla="*/ 159 h 196" name="T37"/>
                <a:gd fmla="*/ 10 w 197" name="T38"/>
                <a:gd fmla="*/ 141 h 196" name="T39"/>
                <a:gd fmla="*/ 2 w 197" name="T40"/>
                <a:gd fmla="*/ 120 h 196" name="T41"/>
                <a:gd fmla="*/ 0 w 197" name="T42"/>
                <a:gd fmla="*/ 98 h 196" name="T43"/>
                <a:gd fmla="*/ 2 w 197" name="T44"/>
                <a:gd fmla="*/ 75 h 196" name="T45"/>
                <a:gd fmla="*/ 10 w 197" name="T46"/>
                <a:gd fmla="*/ 54 h 196" name="T47"/>
                <a:gd fmla="*/ 22 w 197" name="T48"/>
                <a:gd fmla="*/ 36 h 196" name="T49"/>
                <a:gd fmla="*/ 37 w 197" name="T50"/>
                <a:gd fmla="*/ 21 h 196" name="T51"/>
                <a:gd fmla="*/ 56 w 197" name="T52"/>
                <a:gd fmla="*/ 9 h 196" name="T53"/>
                <a:gd fmla="*/ 76 w 197" name="T54"/>
                <a:gd fmla="*/ 2 h 196" name="T55"/>
                <a:gd fmla="*/ 99 w 197" name="T56"/>
                <a:gd fmla="*/ 0 h 196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196" w="197">
                  <a:moveTo>
                    <a:pt x="99" y="0"/>
                  </a:moveTo>
                  <a:lnTo>
                    <a:pt x="121" y="2"/>
                  </a:lnTo>
                  <a:lnTo>
                    <a:pt x="141" y="9"/>
                  </a:lnTo>
                  <a:lnTo>
                    <a:pt x="161" y="21"/>
                  </a:lnTo>
                  <a:lnTo>
                    <a:pt x="176" y="36"/>
                  </a:lnTo>
                  <a:lnTo>
                    <a:pt x="187" y="54"/>
                  </a:lnTo>
                  <a:lnTo>
                    <a:pt x="195" y="75"/>
                  </a:lnTo>
                  <a:lnTo>
                    <a:pt x="197" y="98"/>
                  </a:lnTo>
                  <a:lnTo>
                    <a:pt x="195" y="120"/>
                  </a:lnTo>
                  <a:lnTo>
                    <a:pt x="187" y="141"/>
                  </a:lnTo>
                  <a:lnTo>
                    <a:pt x="176" y="159"/>
                  </a:lnTo>
                  <a:lnTo>
                    <a:pt x="161" y="174"/>
                  </a:lnTo>
                  <a:lnTo>
                    <a:pt x="141" y="186"/>
                  </a:lnTo>
                  <a:lnTo>
                    <a:pt x="121" y="193"/>
                  </a:lnTo>
                  <a:lnTo>
                    <a:pt x="99" y="196"/>
                  </a:lnTo>
                  <a:lnTo>
                    <a:pt x="76" y="193"/>
                  </a:lnTo>
                  <a:lnTo>
                    <a:pt x="56" y="186"/>
                  </a:lnTo>
                  <a:lnTo>
                    <a:pt x="37" y="174"/>
                  </a:lnTo>
                  <a:lnTo>
                    <a:pt x="22" y="159"/>
                  </a:lnTo>
                  <a:lnTo>
                    <a:pt x="10" y="141"/>
                  </a:lnTo>
                  <a:lnTo>
                    <a:pt x="2" y="120"/>
                  </a:lnTo>
                  <a:lnTo>
                    <a:pt x="0" y="98"/>
                  </a:lnTo>
                  <a:lnTo>
                    <a:pt x="2" y="75"/>
                  </a:lnTo>
                  <a:lnTo>
                    <a:pt x="10" y="54"/>
                  </a:lnTo>
                  <a:lnTo>
                    <a:pt x="22" y="36"/>
                  </a:lnTo>
                  <a:lnTo>
                    <a:pt x="37" y="21"/>
                  </a:lnTo>
                  <a:lnTo>
                    <a:pt x="56" y="9"/>
                  </a:lnTo>
                  <a:lnTo>
                    <a:pt x="76" y="2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5" name="Rectangle 56"/>
            <p:cNvSpPr>
              <a:spLocks noChangeArrowheads="1"/>
            </p:cNvSpPr>
            <p:nvPr/>
          </p:nvSpPr>
          <p:spPr bwMode="auto">
            <a:xfrm>
              <a:off x="5205413" y="2725738"/>
              <a:ext cx="146050" cy="17462"/>
            </a:xfrm>
            <a:prstGeom prst="rect">
              <a:avLst/>
            </a:prstGeom>
            <a:solidFill>
              <a:schemeClr val="accent2"/>
            </a:solidFill>
            <a:ln w="0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6" name="Rectangle 57"/>
            <p:cNvSpPr>
              <a:spLocks noChangeArrowheads="1"/>
            </p:cNvSpPr>
            <p:nvPr/>
          </p:nvSpPr>
          <p:spPr bwMode="auto">
            <a:xfrm>
              <a:off x="5224463" y="2613025"/>
              <a:ext cx="20638" cy="92075"/>
            </a:xfrm>
            <a:prstGeom prst="rect">
              <a:avLst/>
            </a:prstGeom>
            <a:solidFill>
              <a:schemeClr val="accent2"/>
            </a:solidFill>
            <a:ln w="0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7" name="Freeform 58"/>
            <p:cNvSpPr/>
            <p:nvPr/>
          </p:nvSpPr>
          <p:spPr bwMode="auto">
            <a:xfrm>
              <a:off x="5205413" y="2578100"/>
              <a:ext cx="60325" cy="42862"/>
            </a:xfrm>
            <a:custGeom>
              <a:gdLst>
                <a:gd fmla="*/ 19 w 38" name="T0"/>
                <a:gd fmla="*/ 0 h 27" name="T1"/>
                <a:gd fmla="*/ 38 w 38" name="T2"/>
                <a:gd fmla="*/ 27 h 27" name="T3"/>
                <a:gd fmla="*/ 0 w 38" name="T4"/>
                <a:gd fmla="*/ 27 h 27" name="T5"/>
                <a:gd fmla="*/ 19 w 38" name="T6"/>
                <a:gd fmla="*/ 0 h 2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7" w="38">
                  <a:moveTo>
                    <a:pt x="19" y="0"/>
                  </a:moveTo>
                  <a:lnTo>
                    <a:pt x="38" y="27"/>
                  </a:lnTo>
                  <a:lnTo>
                    <a:pt x="0" y="27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8" name="Rectangle 59"/>
            <p:cNvSpPr>
              <a:spLocks noChangeArrowheads="1"/>
            </p:cNvSpPr>
            <p:nvPr/>
          </p:nvSpPr>
          <p:spPr bwMode="auto">
            <a:xfrm>
              <a:off x="5310188" y="2613025"/>
              <a:ext cx="20638" cy="92075"/>
            </a:xfrm>
            <a:prstGeom prst="rect">
              <a:avLst/>
            </a:prstGeom>
            <a:solidFill>
              <a:schemeClr val="accent2"/>
            </a:solidFill>
            <a:ln w="0">
              <a:noFill/>
              <a:prstDash val="solid"/>
              <a:miter lim="800000"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2909" name="Freeform 60"/>
            <p:cNvSpPr/>
            <p:nvPr/>
          </p:nvSpPr>
          <p:spPr bwMode="auto">
            <a:xfrm>
              <a:off x="5289550" y="2578100"/>
              <a:ext cx="61913" cy="42862"/>
            </a:xfrm>
            <a:custGeom>
              <a:gdLst>
                <a:gd fmla="*/ 19 w 39" name="T0"/>
                <a:gd fmla="*/ 0 h 27" name="T1"/>
                <a:gd fmla="*/ 39 w 39" name="T2"/>
                <a:gd fmla="*/ 27 h 27" name="T3"/>
                <a:gd fmla="*/ 0 w 39" name="T4"/>
                <a:gd fmla="*/ 27 h 27" name="T5"/>
                <a:gd fmla="*/ 19 w 39" name="T6"/>
                <a:gd fmla="*/ 0 h 27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7" w="39">
                  <a:moveTo>
                    <a:pt x="19" y="0"/>
                  </a:moveTo>
                  <a:lnTo>
                    <a:pt x="39" y="27"/>
                  </a:lnTo>
                  <a:lnTo>
                    <a:pt x="0" y="27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247" name="Oval 2246"/>
          <p:cNvSpPr/>
          <p:nvPr/>
        </p:nvSpPr>
        <p:spPr>
          <a:xfrm>
            <a:off x="6633214" y="1662464"/>
            <a:ext cx="995461" cy="995461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17" name="Rectangle 168"/>
          <p:cNvSpPr>
            <a:spLocks noChangeArrowheads="1"/>
          </p:cNvSpPr>
          <p:nvPr/>
        </p:nvSpPr>
        <p:spPr bwMode="auto">
          <a:xfrm>
            <a:off x="6908694" y="3448489"/>
            <a:ext cx="454025" cy="433387"/>
          </a:xfrm>
          <a:prstGeom prst="rect">
            <a:avLst/>
          </a:prstGeom>
          <a:solidFill>
            <a:srgbClr val="BF9657"/>
          </a:solidFill>
          <a:ln w="0">
            <a:solidFill>
              <a:srgbClr val="BF9657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18" name="Freeform 169"/>
          <p:cNvSpPr/>
          <p:nvPr/>
        </p:nvSpPr>
        <p:spPr bwMode="auto">
          <a:xfrm>
            <a:off x="7091257" y="3448489"/>
            <a:ext cx="88900" cy="128587"/>
          </a:xfrm>
          <a:custGeom>
            <a:gdLst>
              <a:gd fmla="*/ 0 w 56" name="T0"/>
              <a:gd fmla="*/ 0 h 81" name="T1"/>
              <a:gd fmla="*/ 56 w 56" name="T2"/>
              <a:gd fmla="*/ 0 h 81" name="T3"/>
              <a:gd fmla="*/ 56 w 56" name="T4"/>
              <a:gd fmla="*/ 81 h 81" name="T5"/>
              <a:gd fmla="*/ 49 w 56" name="T6"/>
              <a:gd fmla="*/ 74 h 81" name="T7"/>
              <a:gd fmla="*/ 42 w 56" name="T8"/>
              <a:gd fmla="*/ 81 h 81" name="T9"/>
              <a:gd fmla="*/ 35 w 56" name="T10"/>
              <a:gd fmla="*/ 74 h 81" name="T11"/>
              <a:gd fmla="*/ 27 w 56" name="T12"/>
              <a:gd fmla="*/ 81 h 81" name="T13"/>
              <a:gd fmla="*/ 21 w 56" name="T14"/>
              <a:gd fmla="*/ 74 h 81" name="T15"/>
              <a:gd fmla="*/ 14 w 56" name="T16"/>
              <a:gd fmla="*/ 81 h 81" name="T17"/>
              <a:gd fmla="*/ 6 w 56" name="T18"/>
              <a:gd fmla="*/ 74 h 81" name="T19"/>
              <a:gd fmla="*/ 0 w 56" name="T20"/>
              <a:gd fmla="*/ 81 h 81" name="T21"/>
              <a:gd fmla="*/ 0 w 56" name="T22"/>
              <a:gd fmla="*/ 0 h 81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81" w="56">
                <a:moveTo>
                  <a:pt x="0" y="0"/>
                </a:moveTo>
                <a:lnTo>
                  <a:pt x="56" y="0"/>
                </a:lnTo>
                <a:lnTo>
                  <a:pt x="56" y="81"/>
                </a:lnTo>
                <a:lnTo>
                  <a:pt x="49" y="74"/>
                </a:lnTo>
                <a:lnTo>
                  <a:pt x="42" y="81"/>
                </a:lnTo>
                <a:lnTo>
                  <a:pt x="35" y="74"/>
                </a:lnTo>
                <a:lnTo>
                  <a:pt x="27" y="81"/>
                </a:lnTo>
                <a:lnTo>
                  <a:pt x="21" y="74"/>
                </a:lnTo>
                <a:lnTo>
                  <a:pt x="14" y="81"/>
                </a:lnTo>
                <a:lnTo>
                  <a:pt x="6" y="74"/>
                </a:lnTo>
                <a:lnTo>
                  <a:pt x="0" y="81"/>
                </a:lnTo>
                <a:lnTo>
                  <a:pt x="0" y="0"/>
                </a:lnTo>
                <a:close/>
              </a:path>
            </a:pathLst>
          </a:custGeom>
          <a:solidFill>
            <a:srgbClr val="986825"/>
          </a:solidFill>
          <a:ln w="0">
            <a:solidFill>
              <a:srgbClr val="986825"/>
            </a:solidFill>
            <a:prstDash val="solid"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46" name="Oval 2245"/>
          <p:cNvSpPr/>
          <p:nvPr/>
        </p:nvSpPr>
        <p:spPr>
          <a:xfrm>
            <a:off x="6633214" y="3164534"/>
            <a:ext cx="995461" cy="995461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19" name="Rectangle 170"/>
          <p:cNvSpPr>
            <a:spLocks noChangeArrowheads="1"/>
          </p:cNvSpPr>
          <p:nvPr/>
        </p:nvSpPr>
        <p:spPr bwMode="auto">
          <a:xfrm>
            <a:off x="6983307" y="3619939"/>
            <a:ext cx="303213" cy="14605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0" name="Rectangle 171"/>
          <p:cNvSpPr>
            <a:spLocks noChangeArrowheads="1"/>
          </p:cNvSpPr>
          <p:nvPr/>
        </p:nvSpPr>
        <p:spPr bwMode="auto">
          <a:xfrm>
            <a:off x="7084907" y="3645339"/>
            <a:ext cx="12700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1" name="Rectangle 172"/>
          <p:cNvSpPr>
            <a:spLocks noChangeArrowheads="1"/>
          </p:cNvSpPr>
          <p:nvPr/>
        </p:nvSpPr>
        <p:spPr bwMode="auto">
          <a:xfrm>
            <a:off x="7123007" y="3645339"/>
            <a:ext cx="7938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2" name="Rectangle 173"/>
          <p:cNvSpPr>
            <a:spLocks noChangeArrowheads="1"/>
          </p:cNvSpPr>
          <p:nvPr/>
        </p:nvSpPr>
        <p:spPr bwMode="auto">
          <a:xfrm>
            <a:off x="7162694" y="3645339"/>
            <a:ext cx="11113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3" name="Rectangle 174"/>
          <p:cNvSpPr>
            <a:spLocks noChangeArrowheads="1"/>
          </p:cNvSpPr>
          <p:nvPr/>
        </p:nvSpPr>
        <p:spPr bwMode="auto">
          <a:xfrm>
            <a:off x="7143644" y="3645339"/>
            <a:ext cx="9525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4" name="Rectangle 175"/>
          <p:cNvSpPr>
            <a:spLocks noChangeArrowheads="1"/>
          </p:cNvSpPr>
          <p:nvPr/>
        </p:nvSpPr>
        <p:spPr bwMode="auto">
          <a:xfrm>
            <a:off x="7107132" y="3645339"/>
            <a:ext cx="9525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5" name="Rectangle 176"/>
          <p:cNvSpPr>
            <a:spLocks noChangeArrowheads="1"/>
          </p:cNvSpPr>
          <p:nvPr/>
        </p:nvSpPr>
        <p:spPr bwMode="auto">
          <a:xfrm>
            <a:off x="7048394" y="3645339"/>
            <a:ext cx="9525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6" name="Rectangle 177"/>
          <p:cNvSpPr>
            <a:spLocks noChangeArrowheads="1"/>
          </p:cNvSpPr>
          <p:nvPr/>
        </p:nvSpPr>
        <p:spPr bwMode="auto">
          <a:xfrm>
            <a:off x="7064269" y="3645339"/>
            <a:ext cx="11113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7" name="Rectangle 178"/>
          <p:cNvSpPr>
            <a:spLocks noChangeArrowheads="1"/>
          </p:cNvSpPr>
          <p:nvPr/>
        </p:nvSpPr>
        <p:spPr bwMode="auto">
          <a:xfrm>
            <a:off x="7030932" y="3645339"/>
            <a:ext cx="11113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8" name="Rectangle 179"/>
          <p:cNvSpPr>
            <a:spLocks noChangeArrowheads="1"/>
          </p:cNvSpPr>
          <p:nvPr/>
        </p:nvSpPr>
        <p:spPr bwMode="auto">
          <a:xfrm>
            <a:off x="7007119" y="3645339"/>
            <a:ext cx="15875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29" name="Rectangle 180"/>
          <p:cNvSpPr>
            <a:spLocks noChangeArrowheads="1"/>
          </p:cNvSpPr>
          <p:nvPr/>
        </p:nvSpPr>
        <p:spPr bwMode="auto">
          <a:xfrm>
            <a:off x="7234132" y="3645339"/>
            <a:ext cx="9525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30" name="Rectangle 181"/>
          <p:cNvSpPr>
            <a:spLocks noChangeArrowheads="1"/>
          </p:cNvSpPr>
          <p:nvPr/>
        </p:nvSpPr>
        <p:spPr bwMode="auto">
          <a:xfrm>
            <a:off x="7248419" y="3645339"/>
            <a:ext cx="15875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31" name="Rectangle 182"/>
          <p:cNvSpPr>
            <a:spLocks noChangeArrowheads="1"/>
          </p:cNvSpPr>
          <p:nvPr/>
        </p:nvSpPr>
        <p:spPr bwMode="auto">
          <a:xfrm>
            <a:off x="7213494" y="3645339"/>
            <a:ext cx="7938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32" name="Rectangle 183"/>
          <p:cNvSpPr>
            <a:spLocks noChangeArrowheads="1"/>
          </p:cNvSpPr>
          <p:nvPr/>
        </p:nvSpPr>
        <p:spPr bwMode="auto">
          <a:xfrm>
            <a:off x="7197619" y="3645339"/>
            <a:ext cx="7938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033" name="Rectangle 184"/>
          <p:cNvSpPr>
            <a:spLocks noChangeArrowheads="1"/>
          </p:cNvSpPr>
          <p:nvPr/>
        </p:nvSpPr>
        <p:spPr bwMode="auto">
          <a:xfrm>
            <a:off x="7178569" y="3645339"/>
            <a:ext cx="12700" cy="95250"/>
          </a:xfrm>
          <a:prstGeom prst="rect">
            <a:avLst/>
          </a:prstGeom>
          <a:solidFill>
            <a:schemeClr val="accent4"/>
          </a:solidFill>
          <a:ln w="0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lang="en-US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49" name="Rectangle 2248"/>
          <p:cNvSpPr/>
          <p:nvPr/>
        </p:nvSpPr>
        <p:spPr>
          <a:xfrm>
            <a:off x="2815149" y="2062348"/>
            <a:ext cx="275960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能够扩大客户群体，发展忠诚客户甚至是终生客户；</a:t>
            </a:r>
          </a:p>
        </p:txBody>
      </p:sp>
      <p:sp>
        <p:nvSpPr>
          <p:cNvPr id="2250" name="TextBox 2249"/>
          <p:cNvSpPr txBox="1"/>
          <p:nvPr/>
        </p:nvSpPr>
        <p:spPr>
          <a:xfrm>
            <a:off x="2894524" y="1734819"/>
            <a:ext cx="436880" cy="365760"/>
          </a:xfrm>
          <a:prstGeom prst="rect">
            <a:avLst/>
          </a:prstGeom>
          <a:solidFill>
            <a:schemeClr val="accent2"/>
          </a:solidFill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252" name="Rectangle 2251"/>
          <p:cNvSpPr/>
          <p:nvPr/>
        </p:nvSpPr>
        <p:spPr>
          <a:xfrm>
            <a:off x="2815149" y="3565608"/>
            <a:ext cx="2759600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推动老带新的工作进展；</a:t>
            </a:r>
          </a:p>
        </p:txBody>
      </p:sp>
      <p:sp>
        <p:nvSpPr>
          <p:cNvPr id="2253" name="TextBox 2252"/>
          <p:cNvSpPr txBox="1"/>
          <p:nvPr/>
        </p:nvSpPr>
        <p:spPr>
          <a:xfrm>
            <a:off x="2894524" y="3238079"/>
            <a:ext cx="436880" cy="365760"/>
          </a:xfrm>
          <a:prstGeom prst="rect">
            <a:avLst/>
          </a:prstGeom>
          <a:solidFill>
            <a:schemeClr val="accent1"/>
          </a:solidFill>
        </p:spPr>
        <p:txBody>
          <a:bodyPr rtlCol="0" wrap="none">
            <a:spAutoFit/>
          </a:bodyPr>
          <a:lstStyle/>
          <a:p>
            <a:r>
              <a:rPr lang="en-US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2255" name="Rectangle 2254"/>
          <p:cNvSpPr/>
          <p:nvPr/>
        </p:nvSpPr>
        <p:spPr>
          <a:xfrm>
            <a:off x="2831024" y="5068868"/>
            <a:ext cx="2759600" cy="304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提高公司产品的信誉度与美誉度；</a:t>
            </a:r>
          </a:p>
        </p:txBody>
      </p:sp>
      <p:sp>
        <p:nvSpPr>
          <p:cNvPr id="2256" name="TextBox 2255"/>
          <p:cNvSpPr txBox="1"/>
          <p:nvPr/>
        </p:nvSpPr>
        <p:spPr>
          <a:xfrm>
            <a:off x="2910399" y="4741339"/>
            <a:ext cx="436880" cy="365760"/>
          </a:xfrm>
          <a:prstGeom prst="rect">
            <a:avLst/>
          </a:prstGeom>
          <a:solidFill>
            <a:schemeClr val="accent6"/>
          </a:solidFill>
        </p:spPr>
        <p:txBody>
          <a:bodyPr rtlCol="0" wrap="none">
            <a:spAutoFit/>
          </a:bodyPr>
          <a:lstStyle/>
          <a:p>
            <a:r>
              <a:rPr altLang="zh-CN" lang="en-US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2261" name="Rectangle 2260"/>
          <p:cNvSpPr/>
          <p:nvPr/>
        </p:nvSpPr>
        <p:spPr>
          <a:xfrm>
            <a:off x="7846501" y="2062348"/>
            <a:ext cx="2759600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有利于公司企业形象的整体对外输出</a:t>
            </a:r>
          </a:p>
        </p:txBody>
      </p:sp>
      <p:sp>
        <p:nvSpPr>
          <p:cNvPr id="2262" name="TextBox 2261"/>
          <p:cNvSpPr txBox="1"/>
          <p:nvPr/>
        </p:nvSpPr>
        <p:spPr>
          <a:xfrm>
            <a:off x="7925876" y="1734819"/>
            <a:ext cx="436880" cy="365760"/>
          </a:xfrm>
          <a:prstGeom prst="rect">
            <a:avLst/>
          </a:prstGeom>
          <a:solidFill>
            <a:schemeClr val="accent2"/>
          </a:solidFill>
        </p:spPr>
        <p:txBody>
          <a:bodyPr rtlCol="0" wrap="none">
            <a:spAutoFit/>
          </a:bodyPr>
          <a:lstStyle/>
          <a:p>
            <a:r>
              <a:rPr lang="en-US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2264" name="Rectangle 2263"/>
          <p:cNvSpPr/>
          <p:nvPr/>
        </p:nvSpPr>
        <p:spPr>
          <a:xfrm>
            <a:off x="7846501" y="3565608"/>
            <a:ext cx="275960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为公司销售工作的开展奠定扎实市场基础；</a:t>
            </a:r>
          </a:p>
        </p:txBody>
      </p:sp>
      <p:sp>
        <p:nvSpPr>
          <p:cNvPr id="2265" name="TextBox 2264"/>
          <p:cNvSpPr txBox="1"/>
          <p:nvPr/>
        </p:nvSpPr>
        <p:spPr>
          <a:xfrm>
            <a:off x="7925876" y="3238079"/>
            <a:ext cx="436880" cy="365760"/>
          </a:xfrm>
          <a:prstGeom prst="rect">
            <a:avLst/>
          </a:prstGeom>
          <a:solidFill>
            <a:schemeClr val="accent1"/>
          </a:solidFill>
        </p:spPr>
        <p:txBody>
          <a:bodyPr rtlCol="0" wrap="none">
            <a:spAutoFit/>
          </a:bodyPr>
          <a:lstStyle/>
          <a:p>
            <a:r>
              <a:rPr lang="en-US">
                <a:solidFill>
                  <a:schemeClr val="bg1"/>
                </a:solidFill>
                <a:cs typeface="+mn-ea"/>
                <a:sym typeface="+mn-lt"/>
              </a:rPr>
              <a:t>05</a:t>
            </a:r>
          </a:p>
        </p:txBody>
      </p:sp>
      <p:sp>
        <p:nvSpPr>
          <p:cNvPr id="2267" name="Rectangle 2266"/>
          <p:cNvSpPr/>
          <p:nvPr/>
        </p:nvSpPr>
        <p:spPr>
          <a:xfrm>
            <a:off x="7862376" y="5068868"/>
            <a:ext cx="275960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zh-CN" sz="14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增加公司在同行竞争中的优势地位；</a:t>
            </a:r>
          </a:p>
        </p:txBody>
      </p:sp>
      <p:sp>
        <p:nvSpPr>
          <p:cNvPr id="2268" name="TextBox 2267"/>
          <p:cNvSpPr txBox="1"/>
          <p:nvPr/>
        </p:nvSpPr>
        <p:spPr>
          <a:xfrm>
            <a:off x="7941751" y="4741339"/>
            <a:ext cx="436880" cy="365760"/>
          </a:xfrm>
          <a:prstGeom prst="rect">
            <a:avLst/>
          </a:prstGeom>
          <a:solidFill>
            <a:schemeClr val="accent6"/>
          </a:solidFill>
        </p:spPr>
        <p:txBody>
          <a:bodyPr rtlCol="0" wrap="none">
            <a:spAutoFit/>
          </a:bodyPr>
          <a:lstStyle/>
          <a:p>
            <a:r>
              <a:rPr lang="en-US">
                <a:solidFill>
                  <a:schemeClr val="bg1"/>
                </a:solidFill>
                <a:cs typeface="+mn-ea"/>
                <a:sym typeface="+mn-lt"/>
              </a:rPr>
              <a:t>06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100471" y="6379028"/>
            <a:ext cx="24003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90" name="文本框 89">
            <a:extLst>
              <a:ext uri="{FF2B5EF4-FFF2-40B4-BE49-F238E27FC236}">
                <a16:creationId xmlns:a16="http://schemas.microsoft.com/office/drawing/2014/main" id="{1003FAC5-7752-4404-9F27-46F2D6F40B9C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3295009839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Picture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308204" y="3369129"/>
            <a:ext cx="3827819" cy="2316716"/>
          </a:xfrm>
          <a:prstGeom prst="rect">
            <a:avLst/>
          </a:prstGeom>
        </p:spPr>
      </p:pic>
      <p:sp>
        <p:nvSpPr>
          <p:cNvPr id="13" name="Rounded Rectangle 11"/>
          <p:cNvSpPr/>
          <p:nvPr/>
        </p:nvSpPr>
        <p:spPr>
          <a:xfrm>
            <a:off x="1966909" y="2776008"/>
            <a:ext cx="2610841" cy="352209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bg-BG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Round Same Side Corner Rectangle 48"/>
          <p:cNvSpPr/>
          <p:nvPr/>
        </p:nvSpPr>
        <p:spPr>
          <a:xfrm rot="5400000">
            <a:off x="6315907" y="1774291"/>
            <a:ext cx="348418" cy="2099128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19" name="Freeform 5"/>
          <p:cNvSpPr>
            <a:spLocks noEditPoints="1"/>
          </p:cNvSpPr>
          <p:nvPr/>
        </p:nvSpPr>
        <p:spPr bwMode="auto">
          <a:xfrm>
            <a:off x="2382575" y="2086479"/>
            <a:ext cx="2307785" cy="2106628"/>
          </a:xfrm>
          <a:custGeom>
            <a:gdLst>
              <a:gd fmla="*/ 2244 w 2282" name="T0"/>
              <a:gd fmla="*/ 1868 h 2084" name="T1"/>
              <a:gd fmla="*/ 1631 w 2282" name="T2"/>
              <a:gd fmla="*/ 1320 h 2084" name="T3"/>
              <a:gd fmla="*/ 1588 w 2282" name="T4"/>
              <a:gd fmla="*/ 1314 h 2084" name="T5"/>
              <a:gd fmla="*/ 1569 w 2282" name="T6"/>
              <a:gd fmla="*/ 1297 h 2084" name="T7"/>
              <a:gd fmla="*/ 1556 w 2282" name="T8"/>
              <a:gd fmla="*/ 1312 h 2084" name="T9"/>
              <a:gd fmla="*/ 1521 w 2282" name="T10"/>
              <a:gd fmla="*/ 1281 h 2084" name="T11"/>
              <a:gd fmla="*/ 1383 w 2282" name="T12"/>
              <a:gd fmla="*/ 286 h 2084" name="T13"/>
              <a:gd fmla="*/ 286 w 2282" name="T14"/>
              <a:gd fmla="*/ 347 h 2084" name="T15"/>
              <a:gd fmla="*/ 347 w 2282" name="T16"/>
              <a:gd fmla="*/ 1443 h 2084" name="T17"/>
              <a:gd fmla="*/ 1422 w 2282" name="T18"/>
              <a:gd fmla="*/ 1406 h 2084" name="T19"/>
              <a:gd fmla="*/ 1450 w 2282" name="T20"/>
              <a:gd fmla="*/ 1431 h 2084" name="T21"/>
              <a:gd fmla="*/ 1436 w 2282" name="T22"/>
              <a:gd fmla="*/ 1446 h 2084" name="T23"/>
              <a:gd fmla="*/ 1455 w 2282" name="T24"/>
              <a:gd fmla="*/ 1463 h 2084" name="T25"/>
              <a:gd fmla="*/ 1466 w 2282" name="T26"/>
              <a:gd fmla="*/ 1505 h 2084" name="T27"/>
              <a:gd fmla="*/ 2078 w 2282" name="T28"/>
              <a:gd fmla="*/ 2053 h 2084" name="T29"/>
              <a:gd fmla="*/ 2197 w 2282" name="T30"/>
              <a:gd fmla="*/ 2048 h 2084" name="T31"/>
              <a:gd fmla="*/ 2252 w 2282" name="T32"/>
              <a:gd fmla="*/ 1986 h 2084" name="T33"/>
              <a:gd fmla="*/ 2244 w 2282" name="T34"/>
              <a:gd fmla="*/ 1868 h 2084" name="T35"/>
              <a:gd fmla="*/ 436 w 2282" name="T36"/>
              <a:gd fmla="*/ 1344 h 2084" name="T37"/>
              <a:gd fmla="*/ 386 w 2282" name="T38"/>
              <a:gd fmla="*/ 436 h 2084" name="T39"/>
              <a:gd fmla="*/ 1294 w 2282" name="T40"/>
              <a:gd fmla="*/ 385 h 2084" name="T41"/>
              <a:gd fmla="*/ 1344 w 2282" name="T42"/>
              <a:gd fmla="*/ 1293 h 2084" name="T43"/>
              <a:gd fmla="*/ 436 w 2282" name="T44"/>
              <a:gd fmla="*/ 1344 h 2084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2084" w="2282">
                <a:moveTo>
                  <a:pt x="2244" y="1868"/>
                </a:moveTo>
                <a:cubicBezTo>
                  <a:pt x="1631" y="1320"/>
                  <a:pt x="1631" y="1320"/>
                  <a:pt x="1631" y="1320"/>
                </a:cubicBezTo>
                <a:cubicBezTo>
                  <a:pt x="1614" y="1304"/>
                  <a:pt x="1601" y="1305"/>
                  <a:pt x="1588" y="1314"/>
                </a:cubicBezTo>
                <a:cubicBezTo>
                  <a:pt x="1569" y="1297"/>
                  <a:pt x="1569" y="1297"/>
                  <a:pt x="1569" y="1297"/>
                </a:cubicBezTo>
                <a:cubicBezTo>
                  <a:pt x="1556" y="1312"/>
                  <a:pt x="1556" y="1312"/>
                  <a:pt x="1556" y="1312"/>
                </a:cubicBezTo>
                <a:cubicBezTo>
                  <a:pt x="1521" y="1281"/>
                  <a:pt x="1521" y="1281"/>
                  <a:pt x="1521" y="1281"/>
                </a:cubicBezTo>
                <a:cubicBezTo>
                  <a:pt x="1721" y="966"/>
                  <a:pt x="1670" y="543"/>
                  <a:pt x="1383" y="286"/>
                </a:cubicBezTo>
                <a:cubicBezTo>
                  <a:pt x="1063" y="0"/>
                  <a:pt x="572" y="27"/>
                  <a:pt x="286" y="347"/>
                </a:cubicBezTo>
                <a:cubicBezTo>
                  <a:pt x="0" y="666"/>
                  <a:pt x="28" y="1157"/>
                  <a:pt x="347" y="1443"/>
                </a:cubicBezTo>
                <a:cubicBezTo>
                  <a:pt x="659" y="1722"/>
                  <a:pt x="1133" y="1703"/>
                  <a:pt x="1422" y="1406"/>
                </a:cubicBezTo>
                <a:cubicBezTo>
                  <a:pt x="1450" y="1431"/>
                  <a:pt x="1450" y="1431"/>
                  <a:pt x="1450" y="1431"/>
                </a:cubicBezTo>
                <a:cubicBezTo>
                  <a:pt x="1436" y="1446"/>
                  <a:pt x="1436" y="1446"/>
                  <a:pt x="1436" y="1446"/>
                </a:cubicBezTo>
                <a:cubicBezTo>
                  <a:pt x="1455" y="1463"/>
                  <a:pt x="1455" y="1463"/>
                  <a:pt x="1455" y="1463"/>
                </a:cubicBezTo>
                <a:cubicBezTo>
                  <a:pt x="1447" y="1476"/>
                  <a:pt x="1448" y="1489"/>
                  <a:pt x="1466" y="1505"/>
                </a:cubicBezTo>
                <a:cubicBezTo>
                  <a:pt x="2078" y="2053"/>
                  <a:pt x="2078" y="2053"/>
                  <a:pt x="2078" y="2053"/>
                </a:cubicBezTo>
                <a:cubicBezTo>
                  <a:pt x="2113" y="2084"/>
                  <a:pt x="2166" y="2082"/>
                  <a:pt x="2197" y="2048"/>
                </a:cubicBezTo>
                <a:cubicBezTo>
                  <a:pt x="2252" y="1986"/>
                  <a:pt x="2252" y="1986"/>
                  <a:pt x="2252" y="1986"/>
                </a:cubicBezTo>
                <a:cubicBezTo>
                  <a:pt x="2282" y="1952"/>
                  <a:pt x="2279" y="1899"/>
                  <a:pt x="2244" y="1868"/>
                </a:cubicBezTo>
                <a:close/>
                <a:moveTo>
                  <a:pt x="436" y="1344"/>
                </a:moveTo>
                <a:cubicBezTo>
                  <a:pt x="172" y="1107"/>
                  <a:pt x="149" y="701"/>
                  <a:pt x="386" y="436"/>
                </a:cubicBezTo>
                <a:cubicBezTo>
                  <a:pt x="623" y="171"/>
                  <a:pt x="1029" y="149"/>
                  <a:pt x="1294" y="385"/>
                </a:cubicBezTo>
                <a:cubicBezTo>
                  <a:pt x="1558" y="622"/>
                  <a:pt x="1581" y="1028"/>
                  <a:pt x="1344" y="1293"/>
                </a:cubicBezTo>
                <a:cubicBezTo>
                  <a:pt x="1107" y="1558"/>
                  <a:pt x="701" y="1580"/>
                  <a:pt x="436" y="13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693" compatLnSpc="1" lIns="91384" numCol="1" rIns="91384" tIns="45693" vert="horz" wrap="square"/>
          <a:lstStyle/>
          <a:p>
            <a:endParaRPr lang="bg-BG" sz="2400">
              <a:cs typeface="+mn-ea"/>
              <a:sym typeface="+mn-lt"/>
            </a:endParaRPr>
          </a:p>
        </p:txBody>
      </p:sp>
      <p:sp>
        <p:nvSpPr>
          <p:cNvPr id="21" name="Round Same Side Corner Rectangle 48"/>
          <p:cNvSpPr/>
          <p:nvPr/>
        </p:nvSpPr>
        <p:spPr>
          <a:xfrm rot="5400000">
            <a:off x="6315907" y="2912486"/>
            <a:ext cx="348418" cy="2099128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25" name="Round Same Side Corner Rectangle 48"/>
          <p:cNvSpPr/>
          <p:nvPr/>
        </p:nvSpPr>
        <p:spPr>
          <a:xfrm rot="5400000">
            <a:off x="6315907" y="4024558"/>
            <a:ext cx="348418" cy="2099128"/>
          </a:xfrm>
          <a:prstGeom prst="round2SameRect">
            <a:avLst>
              <a:gd fmla="val 50000" name="adj1"/>
              <a:gd fmla="val 50000" name="adj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bg-BG" sz="1600">
              <a:cs typeface="+mn-ea"/>
              <a:sym typeface="+mn-lt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5525595" y="3058795"/>
            <a:ext cx="5839092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sym typeface="+mn-lt"/>
              </a:rPr>
              <a:t>你和你的公司应该做的，都做到了，客户认为你和你的公司还可以；</a:t>
            </a:r>
          </a:p>
        </p:txBody>
      </p:sp>
      <p:sp>
        <p:nvSpPr>
          <p:cNvPr id="32" name="TextBox 18"/>
          <p:cNvSpPr txBox="1"/>
          <p:nvPr/>
        </p:nvSpPr>
        <p:spPr>
          <a:xfrm flipH="1">
            <a:off x="5578258" y="2545268"/>
            <a:ext cx="1706880" cy="56692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份内的服务</a:t>
            </a:r>
          </a:p>
        </p:txBody>
      </p:sp>
      <p:sp>
        <p:nvSpPr>
          <p:cNvPr id="34" name="矩形 33"/>
          <p:cNvSpPr/>
          <p:nvPr/>
        </p:nvSpPr>
        <p:spPr>
          <a:xfrm>
            <a:off x="5525595" y="4208326"/>
            <a:ext cx="5839092" cy="274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sym typeface="+mn-lt"/>
              </a:rPr>
              <a:t>可做可不做的服务，你也做了，客户认为你和你的公司很好；</a:t>
            </a:r>
          </a:p>
        </p:txBody>
      </p:sp>
      <p:sp>
        <p:nvSpPr>
          <p:cNvPr id="35" name="TextBox 18"/>
          <p:cNvSpPr txBox="1"/>
          <p:nvPr/>
        </p:nvSpPr>
        <p:spPr>
          <a:xfrm flipH="1">
            <a:off x="5578258" y="3666225"/>
            <a:ext cx="1706880" cy="566928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边缘的服务</a:t>
            </a:r>
          </a:p>
        </p:txBody>
      </p:sp>
      <p:sp>
        <p:nvSpPr>
          <p:cNvPr id="37" name="矩形 36"/>
          <p:cNvSpPr/>
          <p:nvPr/>
        </p:nvSpPr>
        <p:spPr>
          <a:xfrm>
            <a:off x="5525594" y="5318670"/>
            <a:ext cx="583909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altLang="en-US" lang="zh-CN" sz="1200">
                <a:solidFill>
                  <a:schemeClr val="bg1">
                    <a:lumMod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  <a:sym typeface="+mn-lt"/>
              </a:rPr>
              <a:t>你都做到了，客户认为你和你的公司不但是商场上的合作伙伴，同时客户还把你当朋友。这样的人情关系是竞争对手抢也抢不走的。</a:t>
            </a:r>
          </a:p>
        </p:txBody>
      </p:sp>
      <p:sp>
        <p:nvSpPr>
          <p:cNvPr id="38" name="TextBox 18"/>
          <p:cNvSpPr txBox="1"/>
          <p:nvPr/>
        </p:nvSpPr>
        <p:spPr>
          <a:xfrm flipH="1">
            <a:off x="5485985" y="4833719"/>
            <a:ext cx="2011680" cy="448056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与销售无关的服务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21579B4C-EB99-46AB-B13F-95A235FA9A26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1927781694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" id="1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400" fill="hold" id="1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00" fill="hold" id="1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600" fill="hold" id="16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600" fill="hold" id="17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5" nodeType="clickPar">
                      <p:stCondLst>
                        <p:cond delay="indefinite"/>
                        <p:cond delay="0" evt="onBegin">
                          <p:tn val="64"/>
                        </p:cond>
                      </p:stCondLst>
                      <p:childTnLst>
                        <p:par>
                          <p:cTn fill="hold" id="6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6"/>
      <p:bldP grpId="0" spid="19"/>
      <p:bldP grpId="0" spid="21"/>
      <p:bldP grpId="0" spid="25"/>
      <p:bldP grpId="0" spid="30"/>
      <p:bldP grpId="0" spid="32"/>
      <p:bldP grpId="0" spid="34"/>
      <p:bldP grpId="0" spid="35"/>
      <p:bldP grpId="0" spid="37"/>
      <p:bldP grpId="0" spid="38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任意多边形 108">
            <a:extLst>
              <a:ext uri="{FF2B5EF4-FFF2-40B4-BE49-F238E27FC236}">
                <a16:creationId xmlns:a16="http://schemas.microsoft.com/office/drawing/2014/main" id="{BD03E8E7-BE11-4941-A0CD-8628CCEE2D06}"/>
              </a:ext>
            </a:extLst>
          </p:cNvPr>
          <p:cNvSpPr/>
          <p:nvPr/>
        </p:nvSpPr>
        <p:spPr bwMode="auto">
          <a:xfrm flipH="1" flipV="1">
            <a:off x="3611937" y="3018768"/>
            <a:ext cx="1629458" cy="956933"/>
          </a:xfrm>
          <a:custGeom>
            <a:gdLst>
              <a:gd fmla="*/ 0 w 1600200" name="connsiteX0"/>
              <a:gd fmla="*/ 552450 h 552450" name="connsiteY0"/>
              <a:gd fmla="*/ 171450 w 1600200" name="connsiteX1"/>
              <a:gd fmla="*/ 0 h 552450" name="connsiteY1"/>
              <a:gd fmla="*/ 1600200 w 1600200" name="connsiteX2"/>
              <a:gd fmla="*/ 0 h 5524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552450" w="160020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algn="ctr" cap="flat" cmpd="sng" w="9525">
            <a:solidFill>
              <a:srgbClr val="095A96"/>
            </a:solidFill>
            <a:prstDash val="dash"/>
            <a:headEnd len="med" type="none" w="med"/>
            <a:tailEnd len="med" type="triangle" w="med"/>
          </a:ln>
          <a:effectLst/>
        </p:spPr>
        <p:txBody>
          <a:bodyPr anchor="ctr"/>
          <a:lstStyle/>
          <a:p>
            <a:pPr algn="ctr" defTabSz="1054737">
              <a:lnSpc>
                <a:spcPct val="130000"/>
              </a:lnSpc>
              <a:defRPr/>
            </a:pPr>
            <a:endParaRPr altLang="en-US" kern="0" lang="zh-CN" sz="1156">
              <a:solidFill>
                <a:schemeClr val="bg1">
                  <a:lumMod val="65000"/>
                </a:schemeClr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0" name="任意多边形 108">
            <a:extLst>
              <a:ext uri="{FF2B5EF4-FFF2-40B4-BE49-F238E27FC236}">
                <a16:creationId xmlns:a16="http://schemas.microsoft.com/office/drawing/2014/main" id="{4C26894E-9654-466A-B816-CB09FFE8B999}"/>
              </a:ext>
            </a:extLst>
          </p:cNvPr>
          <p:cNvSpPr/>
          <p:nvPr/>
        </p:nvSpPr>
        <p:spPr bwMode="auto">
          <a:xfrm flipV="1">
            <a:off x="6642225" y="3167585"/>
            <a:ext cx="1629458" cy="956933"/>
          </a:xfrm>
          <a:custGeom>
            <a:gdLst>
              <a:gd fmla="*/ 0 w 1600200" name="connsiteX0"/>
              <a:gd fmla="*/ 552450 h 552450" name="connsiteY0"/>
              <a:gd fmla="*/ 171450 w 1600200" name="connsiteX1"/>
              <a:gd fmla="*/ 0 h 552450" name="connsiteY1"/>
              <a:gd fmla="*/ 1600200 w 1600200" name="connsiteX2"/>
              <a:gd fmla="*/ 0 h 5524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552450" w="160020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algn="ctr" cap="flat" cmpd="sng" w="9525">
            <a:solidFill>
              <a:srgbClr val="095A96"/>
            </a:solidFill>
            <a:prstDash val="dash"/>
            <a:headEnd len="med" type="none" w="med"/>
            <a:tailEnd len="med" type="triangle" w="med"/>
          </a:ln>
          <a:effectLst/>
        </p:spPr>
        <p:txBody>
          <a:bodyPr anchor="ctr"/>
          <a:lstStyle/>
          <a:p>
            <a:pPr algn="ctr" defTabSz="1054737">
              <a:lnSpc>
                <a:spcPct val="130000"/>
              </a:lnSpc>
              <a:defRPr/>
            </a:pPr>
            <a:endParaRPr altLang="en-US" kern="0" lang="zh-CN" sz="1156">
              <a:solidFill>
                <a:schemeClr val="bg1">
                  <a:lumMod val="65000"/>
                </a:schemeClr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1" name="任意多边形 100">
            <a:extLst>
              <a:ext uri="{FF2B5EF4-FFF2-40B4-BE49-F238E27FC236}">
                <a16:creationId xmlns:a16="http://schemas.microsoft.com/office/drawing/2014/main" id="{52C0F005-094D-4886-88C0-D14CC261671B}"/>
              </a:ext>
            </a:extLst>
          </p:cNvPr>
          <p:cNvSpPr/>
          <p:nvPr/>
        </p:nvSpPr>
        <p:spPr bwMode="auto">
          <a:xfrm>
            <a:off x="7707516" y="2023165"/>
            <a:ext cx="2859601" cy="427107"/>
          </a:xfrm>
          <a:custGeom>
            <a:gdLst>
              <a:gd fmla="*/ 0 w 1600200" name="connsiteX0"/>
              <a:gd fmla="*/ 552450 h 552450" name="connsiteY0"/>
              <a:gd fmla="*/ 171450 w 1600200" name="connsiteX1"/>
              <a:gd fmla="*/ 0 h 552450" name="connsiteY1"/>
              <a:gd fmla="*/ 1600200 w 1600200" name="connsiteX2"/>
              <a:gd fmla="*/ 0 h 5524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552450" w="160020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algn="ctr" cap="flat" cmpd="sng" w="9525">
            <a:solidFill>
              <a:srgbClr val="00A2A8"/>
            </a:solidFill>
            <a:prstDash val="dash"/>
            <a:headEnd len="med" type="none" w="med"/>
            <a:tailEnd len="med" type="triangle" w="med"/>
          </a:ln>
          <a:effectLst/>
        </p:spPr>
        <p:txBody>
          <a:bodyPr anchor="ctr"/>
          <a:lstStyle/>
          <a:p>
            <a:pPr algn="ctr" defTabSz="1054737">
              <a:lnSpc>
                <a:spcPct val="130000"/>
              </a:lnSpc>
              <a:defRPr/>
            </a:pPr>
            <a:endParaRPr altLang="en-US" kern="0" lang="zh-CN" sz="1156">
              <a:solidFill>
                <a:schemeClr val="bg1">
                  <a:lumMod val="65000"/>
                </a:schemeClr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2" name="任意多边形 108">
            <a:extLst>
              <a:ext uri="{FF2B5EF4-FFF2-40B4-BE49-F238E27FC236}">
                <a16:creationId xmlns:a16="http://schemas.microsoft.com/office/drawing/2014/main" id="{0BE18F0C-79BB-4248-860C-1676235ED356}"/>
              </a:ext>
            </a:extLst>
          </p:cNvPr>
          <p:cNvSpPr/>
          <p:nvPr/>
        </p:nvSpPr>
        <p:spPr bwMode="auto">
          <a:xfrm flipH="1">
            <a:off x="2753122" y="2622178"/>
            <a:ext cx="1629458" cy="324449"/>
          </a:xfrm>
          <a:custGeom>
            <a:gdLst>
              <a:gd fmla="*/ 0 w 1600200" name="connsiteX0"/>
              <a:gd fmla="*/ 552450 h 552450" name="connsiteY0"/>
              <a:gd fmla="*/ 171450 w 1600200" name="connsiteX1"/>
              <a:gd fmla="*/ 0 h 552450" name="connsiteY1"/>
              <a:gd fmla="*/ 1600200 w 1600200" name="connsiteX2"/>
              <a:gd fmla="*/ 0 h 5524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552450" w="160020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algn="ctr" cap="flat" cmpd="sng" w="9525">
            <a:solidFill>
              <a:srgbClr val="00A2A8"/>
            </a:solidFill>
            <a:prstDash val="dash"/>
            <a:headEnd len="med" type="none" w="med"/>
            <a:tailEnd len="med" type="triangle" w="med"/>
          </a:ln>
          <a:effectLst/>
        </p:spPr>
        <p:txBody>
          <a:bodyPr anchor="ctr"/>
          <a:lstStyle/>
          <a:p>
            <a:pPr algn="ctr" defTabSz="1054737">
              <a:lnSpc>
                <a:spcPct val="130000"/>
              </a:lnSpc>
              <a:defRPr/>
            </a:pPr>
            <a:endParaRPr altLang="en-US" kern="0" lang="zh-CN" sz="1156">
              <a:solidFill>
                <a:schemeClr val="bg1">
                  <a:lumMod val="65000"/>
                </a:schemeClr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3" name="任意多边形 108">
            <a:extLst>
              <a:ext uri="{FF2B5EF4-FFF2-40B4-BE49-F238E27FC236}">
                <a16:creationId xmlns:a16="http://schemas.microsoft.com/office/drawing/2014/main" id="{4791AC94-6F76-4C17-9DF1-8E4EBA0DD5EC}"/>
              </a:ext>
            </a:extLst>
          </p:cNvPr>
          <p:cNvSpPr/>
          <p:nvPr/>
        </p:nvSpPr>
        <p:spPr bwMode="auto">
          <a:xfrm flipH="1">
            <a:off x="4329637" y="1452283"/>
            <a:ext cx="1629458" cy="1211863"/>
          </a:xfrm>
          <a:custGeom>
            <a:gdLst>
              <a:gd fmla="*/ 0 w 1600200" name="connsiteX0"/>
              <a:gd fmla="*/ 552450 h 552450" name="connsiteY0"/>
              <a:gd fmla="*/ 171450 w 1600200" name="connsiteX1"/>
              <a:gd fmla="*/ 0 h 552450" name="connsiteY1"/>
              <a:gd fmla="*/ 1600200 w 1600200" name="connsiteX2"/>
              <a:gd fmla="*/ 0 h 5524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552450" w="160020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algn="ctr" cap="flat" cmpd="sng" w="9525">
            <a:solidFill>
              <a:srgbClr val="00A2A8"/>
            </a:solidFill>
            <a:prstDash val="dash"/>
            <a:headEnd len="med" type="none" w="med"/>
            <a:tailEnd len="med" type="triangle" w="med"/>
          </a:ln>
          <a:effectLst/>
        </p:spPr>
        <p:txBody>
          <a:bodyPr anchor="ctr"/>
          <a:lstStyle/>
          <a:p>
            <a:pPr algn="ctr" defTabSz="1054737">
              <a:lnSpc>
                <a:spcPct val="130000"/>
              </a:lnSpc>
              <a:defRPr/>
            </a:pPr>
            <a:endParaRPr altLang="en-US" kern="0" lang="zh-CN" sz="1156">
              <a:solidFill>
                <a:schemeClr val="bg1">
                  <a:lumMod val="65000"/>
                </a:schemeClr>
              </a:solidFill>
              <a:latin charset="0" panose="020b0604020202020204" pitchFamily="34" typeface="Arial"/>
              <a:ea charset="-122" panose="020b0503020204020204" pitchFamily="34" typeface="微软雅黑"/>
              <a:sym charset="0" panose="020b0604020202020204" pitchFamily="34" typeface="Arial"/>
            </a:endParaRPr>
          </a:p>
        </p:txBody>
      </p:sp>
      <p:sp>
        <p:nvSpPr>
          <p:cNvPr id="14" name="矩形-5">
            <a:extLst>
              <a:ext uri="{FF2B5EF4-FFF2-40B4-BE49-F238E27FC236}">
                <a16:creationId xmlns:a16="http://schemas.microsoft.com/office/drawing/2014/main" id="{A02766E4-3B31-4061-9936-024596B894C7}"/>
              </a:ext>
            </a:extLst>
          </p:cNvPr>
          <p:cNvSpPr>
            <a:spLocks noChangeAspect="1"/>
          </p:cNvSpPr>
          <p:nvPr/>
        </p:nvSpPr>
        <p:spPr bwMode="auto">
          <a:xfrm>
            <a:off x="6048532" y="2404526"/>
            <a:ext cx="1271047" cy="912960"/>
          </a:xfrm>
          <a:custGeom>
            <a:gdLst>
              <a:gd fmla="*/ 145 w 145" name="T0"/>
              <a:gd fmla="*/ 74 h 143" name="T1"/>
              <a:gd fmla="*/ 133 w 145" name="T2"/>
              <a:gd fmla="*/ 88 h 143" name="T3"/>
              <a:gd fmla="*/ 8 w 145" name="T4"/>
              <a:gd fmla="*/ 143 h 143" name="T5"/>
              <a:gd fmla="*/ 2 w 145" name="T6"/>
              <a:gd fmla="*/ 141 h 143" name="T7"/>
              <a:gd fmla="*/ 0 w 145" name="T8"/>
              <a:gd fmla="*/ 135 h 143" name="T9"/>
              <a:gd fmla="*/ 6 w 145" name="T10"/>
              <a:gd fmla="*/ 108 h 143" name="T11"/>
              <a:gd fmla="*/ 50 w 145" name="T12"/>
              <a:gd fmla="*/ 73 h 143" name="T13"/>
              <a:gd fmla="*/ 21 w 145" name="T14"/>
              <a:gd fmla="*/ 44 h 143" name="T15"/>
              <a:gd fmla="*/ 29 w 145" name="T16"/>
              <a:gd fmla="*/ 8 h 143" name="T17"/>
              <a:gd fmla="*/ 36 w 145" name="T18"/>
              <a:gd fmla="*/ 1 h 143" name="T19"/>
              <a:gd fmla="*/ 44 w 145" name="T20"/>
              <a:gd fmla="*/ 3 h 143" name="T21"/>
              <a:gd fmla="*/ 138 w 145" name="T22"/>
              <a:gd fmla="*/ 61 h 143" name="T23"/>
              <a:gd fmla="*/ 145 w 145" name="T24"/>
              <a:gd fmla="*/ 74 h 143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43" w="145">
                <a:moveTo>
                  <a:pt x="145" y="74"/>
                </a:moveTo>
                <a:cubicBezTo>
                  <a:pt x="145" y="82"/>
                  <a:pt x="133" y="88"/>
                  <a:pt x="133" y="88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3"/>
                  <a:pt x="4" y="143"/>
                  <a:pt x="2" y="141"/>
                </a:cubicBezTo>
                <a:cubicBezTo>
                  <a:pt x="0" y="139"/>
                  <a:pt x="0" y="135"/>
                  <a:pt x="0" y="135"/>
                </a:cubicBezTo>
                <a:cubicBezTo>
                  <a:pt x="6" y="108"/>
                  <a:pt x="6" y="108"/>
                  <a:pt x="6" y="108"/>
                </a:cubicBezTo>
                <a:cubicBezTo>
                  <a:pt x="6" y="108"/>
                  <a:pt x="50" y="92"/>
                  <a:pt x="50" y="73"/>
                </a:cubicBezTo>
                <a:cubicBezTo>
                  <a:pt x="49" y="57"/>
                  <a:pt x="21" y="44"/>
                  <a:pt x="21" y="44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31" y="3"/>
                  <a:pt x="36" y="1"/>
                </a:cubicBezTo>
                <a:cubicBezTo>
                  <a:pt x="40" y="0"/>
                  <a:pt x="44" y="3"/>
                  <a:pt x="44" y="3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38" y="61"/>
                  <a:pt x="145" y="65"/>
                  <a:pt x="145" y="74"/>
                </a:cubicBezTo>
                <a:close/>
              </a:path>
            </a:pathLst>
          </a:cu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>
              <a:solidFill>
                <a:schemeClr val="lt1"/>
              </a:solidFill>
              <a:sym charset="0" panose="020b0604020202020204" pitchFamily="34" typeface="Arial"/>
            </a:endParaRPr>
          </a:p>
        </p:txBody>
      </p:sp>
      <p:sp>
        <p:nvSpPr>
          <p:cNvPr id="15" name="矩形-4">
            <a:extLst>
              <a:ext uri="{FF2B5EF4-FFF2-40B4-BE49-F238E27FC236}">
                <a16:creationId xmlns:a16="http://schemas.microsoft.com/office/drawing/2014/main" id="{9E5998F9-3733-4C1E-9063-7934D77E5270}"/>
              </a:ext>
            </a:extLst>
          </p:cNvPr>
          <p:cNvSpPr/>
          <p:nvPr/>
        </p:nvSpPr>
        <p:spPr bwMode="auto">
          <a:xfrm>
            <a:off x="5393162" y="2512029"/>
            <a:ext cx="971710" cy="697953"/>
          </a:xfrm>
          <a:custGeom>
            <a:gdLst>
              <a:gd fmla="*/ 145 w 145" name="T0"/>
              <a:gd fmla="*/ 74 h 143" name="T1"/>
              <a:gd fmla="*/ 133 w 145" name="T2"/>
              <a:gd fmla="*/ 88 h 143" name="T3"/>
              <a:gd fmla="*/ 8 w 145" name="T4"/>
              <a:gd fmla="*/ 143 h 143" name="T5"/>
              <a:gd fmla="*/ 2 w 145" name="T6"/>
              <a:gd fmla="*/ 141 h 143" name="T7"/>
              <a:gd fmla="*/ 0 w 145" name="T8"/>
              <a:gd fmla="*/ 135 h 143" name="T9"/>
              <a:gd fmla="*/ 6 w 145" name="T10"/>
              <a:gd fmla="*/ 108 h 143" name="T11"/>
              <a:gd fmla="*/ 50 w 145" name="T12"/>
              <a:gd fmla="*/ 73 h 143" name="T13"/>
              <a:gd fmla="*/ 21 w 145" name="T14"/>
              <a:gd fmla="*/ 44 h 143" name="T15"/>
              <a:gd fmla="*/ 29 w 145" name="T16"/>
              <a:gd fmla="*/ 8 h 143" name="T17"/>
              <a:gd fmla="*/ 36 w 145" name="T18"/>
              <a:gd fmla="*/ 1 h 143" name="T19"/>
              <a:gd fmla="*/ 44 w 145" name="T20"/>
              <a:gd fmla="*/ 3 h 143" name="T21"/>
              <a:gd fmla="*/ 138 w 145" name="T22"/>
              <a:gd fmla="*/ 61 h 143" name="T23"/>
              <a:gd fmla="*/ 145 w 145" name="T24"/>
              <a:gd fmla="*/ 74 h 143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43" w="145">
                <a:moveTo>
                  <a:pt x="145" y="74"/>
                </a:moveTo>
                <a:cubicBezTo>
                  <a:pt x="145" y="82"/>
                  <a:pt x="133" y="88"/>
                  <a:pt x="133" y="88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3"/>
                  <a:pt x="4" y="143"/>
                  <a:pt x="2" y="141"/>
                </a:cubicBezTo>
                <a:cubicBezTo>
                  <a:pt x="0" y="139"/>
                  <a:pt x="0" y="135"/>
                  <a:pt x="0" y="135"/>
                </a:cubicBezTo>
                <a:cubicBezTo>
                  <a:pt x="6" y="108"/>
                  <a:pt x="6" y="108"/>
                  <a:pt x="6" y="108"/>
                </a:cubicBezTo>
                <a:cubicBezTo>
                  <a:pt x="6" y="108"/>
                  <a:pt x="50" y="92"/>
                  <a:pt x="50" y="73"/>
                </a:cubicBezTo>
                <a:cubicBezTo>
                  <a:pt x="49" y="57"/>
                  <a:pt x="21" y="44"/>
                  <a:pt x="21" y="44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31" y="3"/>
                  <a:pt x="36" y="1"/>
                </a:cubicBezTo>
                <a:cubicBezTo>
                  <a:pt x="40" y="0"/>
                  <a:pt x="44" y="3"/>
                  <a:pt x="44" y="3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38" y="61"/>
                  <a:pt x="145" y="65"/>
                  <a:pt x="145" y="74"/>
                </a:cubicBezTo>
                <a:close/>
              </a:path>
            </a:pathLst>
          </a:cu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lt1"/>
              </a:solidFill>
              <a:sym charset="0" panose="020b0604020202020204" pitchFamily="34" typeface="Arial"/>
            </a:endParaRPr>
          </a:p>
        </p:txBody>
      </p:sp>
      <p:sp>
        <p:nvSpPr>
          <p:cNvPr id="16" name="矩形-3">
            <a:extLst>
              <a:ext uri="{FF2B5EF4-FFF2-40B4-BE49-F238E27FC236}">
                <a16:creationId xmlns:a16="http://schemas.microsoft.com/office/drawing/2014/main" id="{7D8D81CA-0F2C-403E-B8EA-CD8A6CDA7223}"/>
              </a:ext>
            </a:extLst>
          </p:cNvPr>
          <p:cNvSpPr/>
          <p:nvPr/>
        </p:nvSpPr>
        <p:spPr bwMode="auto">
          <a:xfrm>
            <a:off x="4790035" y="2558164"/>
            <a:ext cx="849569" cy="605682"/>
          </a:xfrm>
          <a:custGeom>
            <a:gdLst>
              <a:gd fmla="*/ 127 w 127" name="T0"/>
              <a:gd fmla="*/ 64 h 124" name="T1"/>
              <a:gd fmla="*/ 117 w 127" name="T2"/>
              <a:gd fmla="*/ 76 h 124" name="T3"/>
              <a:gd fmla="*/ 8 w 127" name="T4"/>
              <a:gd fmla="*/ 124 h 124" name="T5"/>
              <a:gd fmla="*/ 2 w 127" name="T6"/>
              <a:gd fmla="*/ 123 h 124" name="T7"/>
              <a:gd fmla="*/ 1 w 127" name="T8"/>
              <a:gd fmla="*/ 118 h 124" name="T9"/>
              <a:gd fmla="*/ 6 w 127" name="T10"/>
              <a:gd fmla="*/ 94 h 124" name="T11"/>
              <a:gd fmla="*/ 39 w 127" name="T12"/>
              <a:gd fmla="*/ 62 h 124" name="T13"/>
              <a:gd fmla="*/ 19 w 127" name="T14"/>
              <a:gd fmla="*/ 38 h 124" name="T15"/>
              <a:gd fmla="*/ 26 w 127" name="T16"/>
              <a:gd fmla="*/ 6 h 124" name="T17"/>
              <a:gd fmla="*/ 32 w 127" name="T18"/>
              <a:gd fmla="*/ 1 h 124" name="T19"/>
              <a:gd fmla="*/ 39 w 127" name="T20"/>
              <a:gd fmla="*/ 2 h 124" name="T21"/>
              <a:gd fmla="*/ 121 w 127" name="T22"/>
              <a:gd fmla="*/ 52 h 124" name="T23"/>
              <a:gd fmla="*/ 127 w 127" name="T24"/>
              <a:gd fmla="*/ 64 h 124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24" w="127">
                <a:moveTo>
                  <a:pt x="127" y="64"/>
                </a:moveTo>
                <a:cubicBezTo>
                  <a:pt x="127" y="71"/>
                  <a:pt x="117" y="76"/>
                  <a:pt x="117" y="76"/>
                </a:cubicBezTo>
                <a:cubicBezTo>
                  <a:pt x="8" y="124"/>
                  <a:pt x="8" y="124"/>
                  <a:pt x="8" y="124"/>
                </a:cubicBezTo>
                <a:cubicBezTo>
                  <a:pt x="8" y="124"/>
                  <a:pt x="4" y="124"/>
                  <a:pt x="2" y="123"/>
                </a:cubicBezTo>
                <a:cubicBezTo>
                  <a:pt x="0" y="121"/>
                  <a:pt x="1" y="118"/>
                  <a:pt x="1" y="118"/>
                </a:cubicBezTo>
                <a:cubicBezTo>
                  <a:pt x="6" y="94"/>
                  <a:pt x="6" y="94"/>
                  <a:pt x="6" y="94"/>
                </a:cubicBezTo>
                <a:cubicBezTo>
                  <a:pt x="6" y="94"/>
                  <a:pt x="39" y="81"/>
                  <a:pt x="39" y="62"/>
                </a:cubicBezTo>
                <a:cubicBezTo>
                  <a:pt x="40" y="48"/>
                  <a:pt x="19" y="38"/>
                  <a:pt x="19" y="38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6"/>
                  <a:pt x="28" y="2"/>
                  <a:pt x="32" y="1"/>
                </a:cubicBezTo>
                <a:cubicBezTo>
                  <a:pt x="36" y="0"/>
                  <a:pt x="39" y="2"/>
                  <a:pt x="39" y="2"/>
                </a:cubicBezTo>
                <a:cubicBezTo>
                  <a:pt x="121" y="52"/>
                  <a:pt x="121" y="52"/>
                  <a:pt x="121" y="52"/>
                </a:cubicBezTo>
                <a:cubicBezTo>
                  <a:pt x="121" y="52"/>
                  <a:pt x="127" y="57"/>
                  <a:pt x="127" y="64"/>
                </a:cubicBezTo>
                <a:close/>
              </a:path>
            </a:pathLst>
          </a:custGeom>
          <a:solidFill>
            <a:srgbClr val="095A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000">
              <a:solidFill>
                <a:schemeClr val="lt1"/>
              </a:solidFill>
              <a:sym charset="0" panose="020b0604020202020204" pitchFamily="34" typeface="Arial"/>
            </a:endParaRPr>
          </a:p>
        </p:txBody>
      </p:sp>
      <p:sp>
        <p:nvSpPr>
          <p:cNvPr id="17" name="矩形-2">
            <a:extLst>
              <a:ext uri="{FF2B5EF4-FFF2-40B4-BE49-F238E27FC236}">
                <a16:creationId xmlns:a16="http://schemas.microsoft.com/office/drawing/2014/main" id="{D2276AB4-EC57-4C19-966E-C19EE89CD669}"/>
              </a:ext>
            </a:extLst>
          </p:cNvPr>
          <p:cNvSpPr/>
          <p:nvPr/>
        </p:nvSpPr>
        <p:spPr bwMode="auto">
          <a:xfrm>
            <a:off x="4316609" y="2611793"/>
            <a:ext cx="674468" cy="498426"/>
          </a:xfrm>
          <a:custGeom>
            <a:gdLst>
              <a:gd fmla="*/ 15 w 101" name="T0"/>
              <a:gd fmla="*/ 31 h 102" name="T1"/>
              <a:gd fmla="*/ 21 w 101" name="T2"/>
              <a:gd fmla="*/ 5 h 102" name="T3"/>
              <a:gd fmla="*/ 26 w 101" name="T4"/>
              <a:gd fmla="*/ 1 h 102" name="T5"/>
              <a:gd fmla="*/ 32 w 101" name="T6"/>
              <a:gd fmla="*/ 2 h 102" name="T7"/>
              <a:gd fmla="*/ 95 w 101" name="T8"/>
              <a:gd fmla="*/ 41 h 102" name="T9"/>
              <a:gd fmla="*/ 101 w 101" name="T10"/>
              <a:gd fmla="*/ 51 h 102" name="T11"/>
              <a:gd fmla="*/ 94 w 101" name="T12"/>
              <a:gd fmla="*/ 63 h 102" name="T13"/>
              <a:gd fmla="*/ 6 w 101" name="T14"/>
              <a:gd fmla="*/ 102 h 102" name="T15"/>
              <a:gd fmla="*/ 2 w 101" name="T16"/>
              <a:gd fmla="*/ 101 h 102" name="T17"/>
              <a:gd fmla="*/ 0 w 101" name="T18"/>
              <a:gd fmla="*/ 97 h 102" name="T19"/>
              <a:gd fmla="*/ 5 w 101" name="T20"/>
              <a:gd fmla="*/ 77 h 102" name="T21"/>
              <a:gd fmla="*/ 15 w 101" name="T22"/>
              <a:gd fmla="*/ 31 h 102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102" w="100">
                <a:moveTo>
                  <a:pt x="15" y="31"/>
                </a:moveTo>
                <a:cubicBezTo>
                  <a:pt x="21" y="5"/>
                  <a:pt x="21" y="5"/>
                  <a:pt x="21" y="5"/>
                </a:cubicBezTo>
                <a:cubicBezTo>
                  <a:pt x="21" y="5"/>
                  <a:pt x="22" y="2"/>
                  <a:pt x="26" y="1"/>
                </a:cubicBezTo>
                <a:cubicBezTo>
                  <a:pt x="29" y="0"/>
                  <a:pt x="32" y="2"/>
                  <a:pt x="32" y="2"/>
                </a:cubicBezTo>
                <a:cubicBezTo>
                  <a:pt x="95" y="41"/>
                  <a:pt x="95" y="41"/>
                  <a:pt x="95" y="41"/>
                </a:cubicBezTo>
                <a:cubicBezTo>
                  <a:pt x="95" y="41"/>
                  <a:pt x="101" y="46"/>
                  <a:pt x="101" y="51"/>
                </a:cubicBezTo>
                <a:cubicBezTo>
                  <a:pt x="101" y="60"/>
                  <a:pt x="94" y="63"/>
                  <a:pt x="94" y="63"/>
                </a:cubicBezTo>
                <a:cubicBezTo>
                  <a:pt x="6" y="102"/>
                  <a:pt x="6" y="102"/>
                  <a:pt x="6" y="102"/>
                </a:cubicBezTo>
                <a:cubicBezTo>
                  <a:pt x="6" y="102"/>
                  <a:pt x="3" y="102"/>
                  <a:pt x="2" y="101"/>
                </a:cubicBezTo>
                <a:cubicBezTo>
                  <a:pt x="0" y="99"/>
                  <a:pt x="0" y="97"/>
                  <a:pt x="0" y="97"/>
                </a:cubicBezTo>
                <a:cubicBezTo>
                  <a:pt x="5" y="77"/>
                  <a:pt x="5" y="77"/>
                  <a:pt x="5" y="77"/>
                </a:cubicBezTo>
                <a:lnTo>
                  <a:pt x="15" y="31"/>
                </a:lnTo>
                <a:close/>
              </a:path>
            </a:pathLst>
          </a:cu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lt1"/>
              </a:solidFill>
              <a:sym charset="0" panose="020b0604020202020204" pitchFamily="34" typeface="Arial"/>
            </a:endParaRPr>
          </a:p>
        </p:txBody>
      </p:sp>
      <p:sp>
        <p:nvSpPr>
          <p:cNvPr id="18" name="矩形-1">
            <a:extLst>
              <a:ext uri="{FF2B5EF4-FFF2-40B4-BE49-F238E27FC236}">
                <a16:creationId xmlns:a16="http://schemas.microsoft.com/office/drawing/2014/main" id="{D202DD98-A2C6-427B-8A39-C89EB879A934}"/>
              </a:ext>
            </a:extLst>
          </p:cNvPr>
          <p:cNvSpPr>
            <a:spLocks noChangeAspect="1"/>
          </p:cNvSpPr>
          <p:nvPr/>
        </p:nvSpPr>
        <p:spPr bwMode="auto">
          <a:xfrm>
            <a:off x="6842828" y="2258276"/>
            <a:ext cx="1678271" cy="1205457"/>
          </a:xfrm>
          <a:custGeom>
            <a:gdLst>
              <a:gd fmla="*/ 145 w 145" name="T0"/>
              <a:gd fmla="*/ 74 h 143" name="T1"/>
              <a:gd fmla="*/ 133 w 145" name="T2"/>
              <a:gd fmla="*/ 88 h 143" name="T3"/>
              <a:gd fmla="*/ 8 w 145" name="T4"/>
              <a:gd fmla="*/ 143 h 143" name="T5"/>
              <a:gd fmla="*/ 2 w 145" name="T6"/>
              <a:gd fmla="*/ 141 h 143" name="T7"/>
              <a:gd fmla="*/ 0 w 145" name="T8"/>
              <a:gd fmla="*/ 135 h 143" name="T9"/>
              <a:gd fmla="*/ 6 w 145" name="T10"/>
              <a:gd fmla="*/ 108 h 143" name="T11"/>
              <a:gd fmla="*/ 50 w 145" name="T12"/>
              <a:gd fmla="*/ 73 h 143" name="T13"/>
              <a:gd fmla="*/ 21 w 145" name="T14"/>
              <a:gd fmla="*/ 44 h 143" name="T15"/>
              <a:gd fmla="*/ 29 w 145" name="T16"/>
              <a:gd fmla="*/ 8 h 143" name="T17"/>
              <a:gd fmla="*/ 36 w 145" name="T18"/>
              <a:gd fmla="*/ 1 h 143" name="T19"/>
              <a:gd fmla="*/ 44 w 145" name="T20"/>
              <a:gd fmla="*/ 3 h 143" name="T21"/>
              <a:gd fmla="*/ 138 w 145" name="T22"/>
              <a:gd fmla="*/ 61 h 143" name="T23"/>
              <a:gd fmla="*/ 145 w 145" name="T24"/>
              <a:gd fmla="*/ 74 h 143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43" w="145">
                <a:moveTo>
                  <a:pt x="145" y="74"/>
                </a:moveTo>
                <a:cubicBezTo>
                  <a:pt x="145" y="82"/>
                  <a:pt x="133" y="88"/>
                  <a:pt x="133" y="88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3"/>
                  <a:pt x="4" y="143"/>
                  <a:pt x="2" y="141"/>
                </a:cubicBezTo>
                <a:cubicBezTo>
                  <a:pt x="0" y="139"/>
                  <a:pt x="0" y="135"/>
                  <a:pt x="0" y="135"/>
                </a:cubicBezTo>
                <a:cubicBezTo>
                  <a:pt x="6" y="108"/>
                  <a:pt x="6" y="108"/>
                  <a:pt x="6" y="108"/>
                </a:cubicBezTo>
                <a:cubicBezTo>
                  <a:pt x="6" y="108"/>
                  <a:pt x="50" y="92"/>
                  <a:pt x="50" y="73"/>
                </a:cubicBezTo>
                <a:cubicBezTo>
                  <a:pt x="49" y="57"/>
                  <a:pt x="21" y="44"/>
                  <a:pt x="21" y="44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31" y="3"/>
                  <a:pt x="36" y="1"/>
                </a:cubicBezTo>
                <a:cubicBezTo>
                  <a:pt x="40" y="0"/>
                  <a:pt x="44" y="3"/>
                  <a:pt x="44" y="3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38" y="61"/>
                  <a:pt x="145" y="65"/>
                  <a:pt x="145" y="74"/>
                </a:cubicBezTo>
                <a:close/>
              </a:path>
            </a:pathLst>
          </a:custGeom>
          <a:solidFill>
            <a:srgbClr val="00A2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schemeClr val="lt1"/>
              </a:solidFill>
              <a:sym charset="0" panose="020b0604020202020204" pitchFamily="34" typeface="Arial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307C4C3-33EC-446C-AB2F-9B1F4661D9D0}"/>
              </a:ext>
            </a:extLst>
          </p:cNvPr>
          <p:cNvSpPr/>
          <p:nvPr/>
        </p:nvSpPr>
        <p:spPr bwMode="auto">
          <a:xfrm>
            <a:off x="4437702" y="2692498"/>
            <a:ext cx="346393" cy="304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400">
                <a:solidFill>
                  <a:schemeClr val="bg1"/>
                </a:solidFill>
                <a:effectLst>
                  <a:outerShdw algn="tl" blurRad="50800" dir="2700000" dist="38100" rotWithShape="0">
                    <a:prstClr val="black">
                      <a:alpha val="40000"/>
                    </a:prstClr>
                  </a:outerShdw>
                </a:effectLst>
                <a:latin charset="0" panose="020b0806030902050204" pitchFamily="34" typeface="Impact"/>
                <a:ea charset="-122" panose="020b0503020204020204" pitchFamily="34" typeface="微软雅黑"/>
                <a:cs typeface="+mn-ea"/>
                <a:sym typeface="+mn-lt"/>
              </a:rPr>
              <a:t>01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67BDBA6-7BBD-4499-A69B-5B261C545CEE}"/>
              </a:ext>
            </a:extLst>
          </p:cNvPr>
          <p:cNvSpPr/>
          <p:nvPr/>
        </p:nvSpPr>
        <p:spPr bwMode="auto">
          <a:xfrm>
            <a:off x="5041237" y="2683978"/>
            <a:ext cx="379730" cy="320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500">
                <a:solidFill>
                  <a:schemeClr val="bg1"/>
                </a:solidFill>
                <a:effectLst>
                  <a:outerShdw algn="tl" blurRad="50800" dir="2700000" dist="38100" rotWithShape="0">
                    <a:prstClr val="black">
                      <a:alpha val="40000"/>
                    </a:prstClr>
                  </a:outerShdw>
                </a:effectLst>
                <a:latin charset="0" panose="020b0806030902050204" pitchFamily="34" typeface="Impact"/>
                <a:ea charset="-122" panose="020b0503020204020204" pitchFamily="34" typeface="微软雅黑"/>
                <a:cs typeface="+mn-ea"/>
                <a:sym typeface="+mn-lt"/>
              </a:rPr>
              <a:t>02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0BE3B463-6A3B-46DE-9B3F-356DE97D6309}"/>
              </a:ext>
            </a:extLst>
          </p:cNvPr>
          <p:cNvSpPr/>
          <p:nvPr/>
        </p:nvSpPr>
        <p:spPr bwMode="auto">
          <a:xfrm>
            <a:off x="5724608" y="2675456"/>
            <a:ext cx="400368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600">
                <a:solidFill>
                  <a:schemeClr val="bg1"/>
                </a:solidFill>
                <a:effectLst>
                  <a:outerShdw algn="tl" blurRad="50800" dir="2700000" dist="38100" rotWithShape="0">
                    <a:prstClr val="black">
                      <a:alpha val="40000"/>
                    </a:prstClr>
                  </a:outerShdw>
                </a:effectLst>
                <a:latin charset="0" panose="020b0806030902050204" pitchFamily="34" typeface="Impact"/>
                <a:ea charset="-122" panose="020b0503020204020204" pitchFamily="34" typeface="微软雅黑"/>
                <a:cs typeface="+mn-ea"/>
                <a:sym typeface="+mn-lt"/>
              </a:rPr>
              <a:t>03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3B1FD1A-A954-48E3-A996-77B03A9D4710}"/>
              </a:ext>
            </a:extLst>
          </p:cNvPr>
          <p:cNvSpPr/>
          <p:nvPr/>
        </p:nvSpPr>
        <p:spPr bwMode="auto">
          <a:xfrm>
            <a:off x="6504941" y="2666935"/>
            <a:ext cx="406717" cy="350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1700">
                <a:solidFill>
                  <a:schemeClr val="bg1"/>
                </a:solidFill>
                <a:effectLst>
                  <a:outerShdw algn="tl" blurRad="50800" dir="2700000" dist="38100" rotWithShape="0">
                    <a:prstClr val="black">
                      <a:alpha val="40000"/>
                    </a:prstClr>
                  </a:outerShdw>
                </a:effectLst>
                <a:latin charset="0" panose="020b0806030902050204" pitchFamily="34" typeface="Impact"/>
                <a:ea charset="-122" panose="020b0503020204020204" pitchFamily="34" typeface="微软雅黑"/>
                <a:cs typeface="+mn-ea"/>
                <a:sym typeface="+mn-lt"/>
              </a:rPr>
              <a:t>04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794C3EAD-DE94-484A-BDC9-BC3A189DB7D9}"/>
              </a:ext>
            </a:extLst>
          </p:cNvPr>
          <p:cNvSpPr/>
          <p:nvPr/>
        </p:nvSpPr>
        <p:spPr bwMode="auto">
          <a:xfrm>
            <a:off x="7531164" y="2658414"/>
            <a:ext cx="45593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r>
              <a:rPr altLang="zh-CN" lang="en-US" sz="2000">
                <a:solidFill>
                  <a:schemeClr val="bg1"/>
                </a:solidFill>
                <a:effectLst>
                  <a:outerShdw algn="tl" blurRad="50800" dir="2700000" dist="38100" rotWithShape="0">
                    <a:prstClr val="black">
                      <a:alpha val="40000"/>
                    </a:prstClr>
                  </a:outerShdw>
                </a:effectLst>
                <a:latin charset="0" panose="020b0806030902050204" pitchFamily="34" typeface="Impact"/>
                <a:ea charset="-122" panose="020b0503020204020204" pitchFamily="34" typeface="微软雅黑"/>
                <a:cs typeface="+mn-ea"/>
                <a:sym typeface="+mn-lt"/>
              </a:rPr>
              <a:t>05</a:t>
            </a:r>
          </a:p>
        </p:txBody>
      </p:sp>
      <p:sp>
        <p:nvSpPr>
          <p:cNvPr id="31" name="TextBox 24">
            <a:extLst>
              <a:ext uri="{FF2B5EF4-FFF2-40B4-BE49-F238E27FC236}">
                <a16:creationId xmlns:a16="http://schemas.microsoft.com/office/drawing/2014/main" id="{BA80FB22-E3E8-4CB2-9408-AEF03C29D5F2}"/>
              </a:ext>
            </a:extLst>
          </p:cNvPr>
          <p:cNvSpPr txBox="1"/>
          <p:nvPr/>
        </p:nvSpPr>
        <p:spPr>
          <a:xfrm>
            <a:off x="1490914" y="2641747"/>
            <a:ext cx="2748705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zh-CN" sz="16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能够得到客户认可，成为客户朋友；</a:t>
            </a:r>
          </a:p>
        </p:txBody>
      </p:sp>
      <p:sp>
        <p:nvSpPr>
          <p:cNvPr id="32" name="TextBox 25">
            <a:extLst>
              <a:ext uri="{FF2B5EF4-FFF2-40B4-BE49-F238E27FC236}">
                <a16:creationId xmlns:a16="http://schemas.microsoft.com/office/drawing/2014/main" id="{26742055-9BD2-48C8-9E32-A4899E2BAF54}"/>
              </a:ext>
            </a:extLst>
          </p:cNvPr>
          <p:cNvSpPr txBox="1"/>
          <p:nvPr/>
        </p:nvSpPr>
        <p:spPr>
          <a:xfrm>
            <a:off x="1769711" y="4044772"/>
            <a:ext cx="3421051" cy="40843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zh-CN" sz="16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推动客户再次复购；</a:t>
            </a:r>
          </a:p>
        </p:txBody>
      </p:sp>
      <p:sp>
        <p:nvSpPr>
          <p:cNvPr id="33" name="TextBox 26">
            <a:extLst>
              <a:ext uri="{FF2B5EF4-FFF2-40B4-BE49-F238E27FC236}">
                <a16:creationId xmlns:a16="http://schemas.microsoft.com/office/drawing/2014/main" id="{40DCFC89-EBED-42F8-8B3B-DCEC026D31E9}"/>
              </a:ext>
            </a:extLst>
          </p:cNvPr>
          <p:cNvSpPr txBox="1"/>
          <p:nvPr/>
        </p:nvSpPr>
        <p:spPr>
          <a:xfrm>
            <a:off x="3231589" y="1492953"/>
            <a:ext cx="2525344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zh-CN" lang="zh-CN" sz="16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达到培养忠诚客户、巩固老客户的目的；</a:t>
            </a:r>
          </a:p>
        </p:txBody>
      </p:sp>
      <p:sp>
        <p:nvSpPr>
          <p:cNvPr id="34" name="TextBox 27">
            <a:extLst>
              <a:ext uri="{FF2B5EF4-FFF2-40B4-BE49-F238E27FC236}">
                <a16:creationId xmlns:a16="http://schemas.microsoft.com/office/drawing/2014/main" id="{11CEBCE3-864F-41D1-9387-F3D17DEFBC40}"/>
              </a:ext>
            </a:extLst>
          </p:cNvPr>
          <p:cNvSpPr txBox="1"/>
          <p:nvPr/>
        </p:nvSpPr>
        <p:spPr>
          <a:xfrm>
            <a:off x="6793609" y="4181047"/>
            <a:ext cx="2791055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6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增强口碑效应，树立健康代表形象；</a:t>
            </a:r>
          </a:p>
        </p:txBody>
      </p:sp>
      <p:sp>
        <p:nvSpPr>
          <p:cNvPr id="35" name="TextBox 28">
            <a:extLst>
              <a:ext uri="{FF2B5EF4-FFF2-40B4-BE49-F238E27FC236}">
                <a16:creationId xmlns:a16="http://schemas.microsoft.com/office/drawing/2014/main" id="{6196B0C1-2330-4696-9035-B888AD4EC234}"/>
              </a:ext>
            </a:extLst>
          </p:cNvPr>
          <p:cNvSpPr txBox="1"/>
          <p:nvPr/>
        </p:nvSpPr>
        <p:spPr>
          <a:xfrm>
            <a:off x="8096626" y="2040726"/>
            <a:ext cx="2631353" cy="72542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zh-CN" sz="16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有利于以老带新、促进个人销售业绩的提升；</a:t>
            </a:r>
          </a:p>
        </p:txBody>
      </p:sp>
      <p:sp>
        <p:nvSpPr>
          <p:cNvPr id="36" name="TextBox 75">
            <a:extLst>
              <a:ext uri="{FF2B5EF4-FFF2-40B4-BE49-F238E27FC236}">
                <a16:creationId xmlns:a16="http://schemas.microsoft.com/office/drawing/2014/main" id="{B58411A8-0740-4B8C-95E7-EDD831E7AC2E}"/>
              </a:ext>
            </a:extLst>
          </p:cNvPr>
          <p:cNvSpPr txBox="1"/>
          <p:nvPr/>
        </p:nvSpPr>
        <p:spPr>
          <a:xfrm>
            <a:off x="3688717" y="5309350"/>
            <a:ext cx="4800040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lang="zh-CN" sz="2000">
                <a:solidFill>
                  <a:srgbClr val="095A96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售后服务对个人的重要性</a:t>
            </a: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EE2704E7-9BC4-4AAE-BC0E-1E23CA5ADEF4}"/>
              </a:ext>
            </a:extLst>
          </p:cNvPr>
          <p:cNvGrpSpPr/>
          <p:nvPr/>
        </p:nvGrpSpPr>
        <p:grpSpPr>
          <a:xfrm>
            <a:off x="3886935" y="5264088"/>
            <a:ext cx="607326" cy="582967"/>
            <a:chOff x="4440019" y="1736422"/>
            <a:chExt cx="607326" cy="582967"/>
          </a:xfrm>
          <a:solidFill>
            <a:srgbClr val="095A96"/>
          </a:solidFill>
        </p:grpSpPr>
        <p:sp>
          <p:nvSpPr>
            <p:cNvPr id="38" name="矩形-1">
              <a:extLst>
                <a:ext uri="{FF2B5EF4-FFF2-40B4-BE49-F238E27FC236}">
                  <a16:creationId xmlns:a16="http://schemas.microsoft.com/office/drawing/2014/main" id="{A9B3D140-1C99-4F95-9C27-17D77903A9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0019" y="1736422"/>
              <a:ext cx="607326" cy="582967"/>
            </a:xfrm>
            <a:custGeom>
              <a:gdLst>
                <a:gd fmla="*/ 128 w 141" name="T0"/>
                <a:gd fmla="*/ 101 h 139" name="T1"/>
                <a:gd fmla="*/ 37 w 141" name="T2"/>
                <a:gd fmla="*/ 101 h 139" name="T3"/>
                <a:gd fmla="*/ 37 w 141" name="T4"/>
                <a:gd fmla="*/ 11 h 139" name="T5"/>
                <a:gd fmla="*/ 68 w 141" name="T6"/>
                <a:gd fmla="*/ 11 h 139" name="T7"/>
                <a:gd fmla="*/ 68 w 141" name="T8"/>
                <a:gd fmla="*/ 0 h 139" name="T9"/>
                <a:gd fmla="*/ 25 w 141" name="T10"/>
                <a:gd fmla="*/ 0 h 139" name="T11"/>
                <a:gd fmla="*/ 25 w 141" name="T12"/>
                <a:gd fmla="*/ 25 h 139" name="T13"/>
                <a:gd fmla="*/ 0 w 141" name="T14"/>
                <a:gd fmla="*/ 25 h 139" name="T15"/>
                <a:gd fmla="*/ 0 w 141" name="T16"/>
                <a:gd fmla="*/ 139 h 139" name="T17"/>
                <a:gd fmla="*/ 114 w 141" name="T18"/>
                <a:gd fmla="*/ 139 h 139" name="T19"/>
                <a:gd fmla="*/ 114 w 141" name="T20"/>
                <a:gd fmla="*/ 114 h 139" name="T21"/>
                <a:gd fmla="*/ 141 w 141" name="T22"/>
                <a:gd fmla="*/ 114 h 139" name="T23"/>
                <a:gd fmla="*/ 141 w 141" name="T24"/>
                <a:gd fmla="*/ 71 h 139" name="T25"/>
                <a:gd fmla="*/ 128 w 141" name="T26"/>
                <a:gd fmla="*/ 71 h 139" name="T27"/>
                <a:gd fmla="*/ 128 w 141" name="T28"/>
                <a:gd fmla="*/ 101 h 139" name="T29"/>
                <a:gd fmla="*/ 103 w 141" name="T30"/>
                <a:gd fmla="*/ 126 h 139" name="T31"/>
                <a:gd fmla="*/ 12 w 141" name="T32"/>
                <a:gd fmla="*/ 126 h 139" name="T33"/>
                <a:gd fmla="*/ 12 w 141" name="T34"/>
                <a:gd fmla="*/ 37 h 139" name="T35"/>
                <a:gd fmla="*/ 25 w 141" name="T36"/>
                <a:gd fmla="*/ 37 h 139" name="T37"/>
                <a:gd fmla="*/ 25 w 141" name="T38"/>
                <a:gd fmla="*/ 114 h 139" name="T39"/>
                <a:gd fmla="*/ 103 w 141" name="T40"/>
                <a:gd fmla="*/ 114 h 139" name="T41"/>
                <a:gd fmla="*/ 103 w 141" name="T42"/>
                <a:gd fmla="*/ 126 h 139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139" w="141">
                  <a:moveTo>
                    <a:pt x="128" y="101"/>
                  </a:moveTo>
                  <a:lnTo>
                    <a:pt x="37" y="101"/>
                  </a:lnTo>
                  <a:lnTo>
                    <a:pt x="37" y="11"/>
                  </a:lnTo>
                  <a:lnTo>
                    <a:pt x="68" y="11"/>
                  </a:lnTo>
                  <a:lnTo>
                    <a:pt x="68" y="0"/>
                  </a:lnTo>
                  <a:lnTo>
                    <a:pt x="25" y="0"/>
                  </a:lnTo>
                  <a:lnTo>
                    <a:pt x="25" y="25"/>
                  </a:lnTo>
                  <a:lnTo>
                    <a:pt x="0" y="25"/>
                  </a:lnTo>
                  <a:lnTo>
                    <a:pt x="0" y="139"/>
                  </a:lnTo>
                  <a:lnTo>
                    <a:pt x="114" y="139"/>
                  </a:lnTo>
                  <a:lnTo>
                    <a:pt x="114" y="114"/>
                  </a:lnTo>
                  <a:lnTo>
                    <a:pt x="141" y="114"/>
                  </a:lnTo>
                  <a:lnTo>
                    <a:pt x="141" y="71"/>
                  </a:lnTo>
                  <a:lnTo>
                    <a:pt x="128" y="71"/>
                  </a:lnTo>
                  <a:lnTo>
                    <a:pt x="128" y="101"/>
                  </a:lnTo>
                  <a:close/>
                  <a:moveTo>
                    <a:pt x="103" y="126"/>
                  </a:moveTo>
                  <a:lnTo>
                    <a:pt x="12" y="126"/>
                  </a:lnTo>
                  <a:lnTo>
                    <a:pt x="12" y="37"/>
                  </a:lnTo>
                  <a:lnTo>
                    <a:pt x="25" y="37"/>
                  </a:lnTo>
                  <a:lnTo>
                    <a:pt x="25" y="114"/>
                  </a:lnTo>
                  <a:lnTo>
                    <a:pt x="103" y="114"/>
                  </a:lnTo>
                  <a:lnTo>
                    <a:pt x="103" y="1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  <p:sp>
          <p:nvSpPr>
            <p:cNvPr id="39" name="矩形-2">
              <a:extLst>
                <a:ext uri="{FF2B5EF4-FFF2-40B4-BE49-F238E27FC236}">
                  <a16:creationId xmlns:a16="http://schemas.microsoft.com/office/drawing/2014/main" id="{A798D8BD-6CE2-4530-9E1C-01C100DE9E0D}"/>
                </a:ext>
              </a:extLst>
            </p:cNvPr>
            <p:cNvSpPr/>
            <p:nvPr/>
          </p:nvSpPr>
          <p:spPr bwMode="auto">
            <a:xfrm>
              <a:off x="4775987" y="1736422"/>
              <a:ext cx="271358" cy="255834"/>
            </a:xfrm>
            <a:custGeom>
              <a:gdLst>
                <a:gd fmla="*/ 11 w 63" name="T0"/>
                <a:gd fmla="*/ 0 h 61" name="T1"/>
                <a:gd fmla="*/ 11 w 63" name="T2"/>
                <a:gd fmla="*/ 11 h 61" name="T3"/>
                <a:gd fmla="*/ 41 w 63" name="T4"/>
                <a:gd fmla="*/ 11 h 61" name="T5"/>
                <a:gd fmla="*/ 0 w 63" name="T6"/>
                <a:gd fmla="*/ 52 h 61" name="T7"/>
                <a:gd fmla="*/ 9 w 63" name="T8"/>
                <a:gd fmla="*/ 61 h 61" name="T9"/>
                <a:gd fmla="*/ 50 w 63" name="T10"/>
                <a:gd fmla="*/ 20 h 61" name="T11"/>
                <a:gd fmla="*/ 50 w 63" name="T12"/>
                <a:gd fmla="*/ 50 h 61" name="T13"/>
                <a:gd fmla="*/ 63 w 63" name="T14"/>
                <a:gd fmla="*/ 50 h 61" name="T15"/>
                <a:gd fmla="*/ 63 w 63" name="T16"/>
                <a:gd fmla="*/ 0 h 61" name="T17"/>
                <a:gd fmla="*/ 11 w 63" name="T18"/>
                <a:gd fmla="*/ 0 h 61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1" w="62">
                  <a:moveTo>
                    <a:pt x="11" y="0"/>
                  </a:moveTo>
                  <a:lnTo>
                    <a:pt x="11" y="11"/>
                  </a:lnTo>
                  <a:lnTo>
                    <a:pt x="41" y="11"/>
                  </a:lnTo>
                  <a:lnTo>
                    <a:pt x="0" y="52"/>
                  </a:lnTo>
                  <a:lnTo>
                    <a:pt x="9" y="61"/>
                  </a:lnTo>
                  <a:lnTo>
                    <a:pt x="50" y="20"/>
                  </a:lnTo>
                  <a:lnTo>
                    <a:pt x="50" y="50"/>
                  </a:lnTo>
                  <a:lnTo>
                    <a:pt x="63" y="50"/>
                  </a:lnTo>
                  <a:lnTo>
                    <a:pt x="63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>
                <a:solidFill>
                  <a:schemeClr val="bg1"/>
                </a:solidFill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id="{3546A08A-A04D-4165-A2EA-62F88C628EC9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2747743541"/>
      </p:ext>
    </p:extLst>
  </p:cSld>
  <p:clrMapOvr>
    <a:masterClrMapping/>
  </p:clrMapOvr>
  <mc:AlternateContent>
    <mc:Choice Requires="p14">
      <p:transition advTm="9000" p14:dur="1300" spd="slow">
        <p14:pan dir="u"/>
      </p:transition>
    </mc:Choice>
    <mc:Fallback>
      <p:transition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9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10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2" nodeType="afterEffect" presetClass="entr" presetID="14" presetSubtype="1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4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1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12" presetSubtype="8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2" presetSubtype="8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5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5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7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3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69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5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6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77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81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7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8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8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2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93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9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9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9" tmFilter="0,0; .5, 1; 1, 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0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10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10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0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1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1" tmFilter="0,0; .5, 1; 1, 1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2"/>
      <p:bldP grpId="0" spid="23"/>
      <p:bldP grpId="0" spid="24"/>
      <p:bldP grpId="0" spid="31"/>
      <p:bldP grpId="0" spid="32"/>
      <p:bldP grpId="0" spid="33"/>
      <p:bldP grpId="0" spid="34"/>
      <p:bldP grpId="0" spid="35"/>
      <p:bldP grpId="0" spid="3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4" name="图片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44889" r="2617"/>
          <a:stretch>
            <a:fillRect/>
          </a:stretch>
        </p:blipFill>
        <p:spPr>
          <a:xfrm>
            <a:off x="0" y="0"/>
            <a:ext cx="10017760" cy="3779520"/>
          </a:xfrm>
          <a:custGeom>
            <a:gdLst>
              <a:gd fmla="*/ 0 w 10017760" name="connsiteX0"/>
              <a:gd fmla="*/ 0 h 3779520" name="connsiteY0"/>
              <a:gd fmla="*/ 10017760 w 10017760" name="connsiteX1"/>
              <a:gd fmla="*/ 0 h 3779520" name="connsiteY1"/>
              <a:gd fmla="*/ 0 w 10017760" name="connsiteX2"/>
              <a:gd fmla="*/ 3779520 h 377952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3779520" w="10017760">
                <a:moveTo>
                  <a:pt x="0" y="0"/>
                </a:moveTo>
                <a:lnTo>
                  <a:pt x="10017760" y="0"/>
                </a:lnTo>
                <a:lnTo>
                  <a:pt x="0" y="3779520"/>
                </a:lnTo>
                <a:close/>
              </a:path>
            </a:pathLst>
          </a:custGeom>
        </p:spPr>
      </p:pic>
      <p:sp>
        <p:nvSpPr>
          <p:cNvPr id="24" name="任意多边形 23"/>
          <p:cNvSpPr/>
          <p:nvPr/>
        </p:nvSpPr>
        <p:spPr>
          <a:xfrm>
            <a:off x="2594704" y="929065"/>
            <a:ext cx="5232287" cy="290331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任意多边形 24"/>
          <p:cNvSpPr/>
          <p:nvPr/>
        </p:nvSpPr>
        <p:spPr>
          <a:xfrm>
            <a:off x="7892309" y="-1103945"/>
            <a:ext cx="5232287" cy="293274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0A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任意多边形 11"/>
          <p:cNvSpPr/>
          <p:nvPr/>
        </p:nvSpPr>
        <p:spPr>
          <a:xfrm>
            <a:off x="-2723402" y="2951725"/>
            <a:ext cx="5232287" cy="2903315"/>
          </a:xfrm>
          <a:custGeom>
            <a:gdLst>
              <a:gd fmla="*/ 5232287 w 5232287" name="connsiteX0"/>
              <a:gd fmla="*/ 0 h 2903315" name="connsiteY0"/>
              <a:gd fmla="*/ 5232287 w 5232287" name="connsiteX1"/>
              <a:gd fmla="*/ 909045 h 2903315" name="connsiteY1"/>
              <a:gd fmla="*/ 2841654 w 5232287" name="connsiteX2"/>
              <a:gd fmla="*/ 1818547 h 2903315" name="connsiteY2"/>
              <a:gd fmla="*/ 2841654 w 5232287" name="connsiteX3"/>
              <a:gd fmla="*/ 1822225 h 2903315" name="connsiteY3"/>
              <a:gd fmla="*/ 0 w 5232287" name="connsiteX4"/>
              <a:gd fmla="*/ 2903315 h 2903315" name="connsiteY4"/>
              <a:gd fmla="*/ 0 w 5232287" name="connsiteX5"/>
              <a:gd fmla="*/ 1994270 h 2903315" name="connsiteY5"/>
              <a:gd fmla="*/ 2390633 w 5232287" name="connsiteX6"/>
              <a:gd fmla="*/ 1084768 h 2903315" name="connsiteY6"/>
              <a:gd fmla="*/ 2390633 w 5232287" name="connsiteX7"/>
              <a:gd fmla="*/ 1081090 h 290331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903315" w="5232287">
                <a:moveTo>
                  <a:pt x="5232287" y="0"/>
                </a:moveTo>
                <a:lnTo>
                  <a:pt x="5232287" y="909045"/>
                </a:lnTo>
                <a:lnTo>
                  <a:pt x="2841654" y="1818547"/>
                </a:lnTo>
                <a:lnTo>
                  <a:pt x="2841654" y="1822225"/>
                </a:lnTo>
                <a:lnTo>
                  <a:pt x="0" y="2903315"/>
                </a:lnTo>
                <a:lnTo>
                  <a:pt x="0" y="1994270"/>
                </a:lnTo>
                <a:lnTo>
                  <a:pt x="2390633" y="1084768"/>
                </a:lnTo>
                <a:lnTo>
                  <a:pt x="2390633" y="1081090"/>
                </a:lnTo>
                <a:close/>
              </a:path>
            </a:pathLst>
          </a:custGeom>
          <a:solidFill>
            <a:srgbClr val="00A1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矩形 28"/>
          <p:cNvSpPr/>
          <p:nvPr/>
        </p:nvSpPr>
        <p:spPr>
          <a:xfrm rot="2700000">
            <a:off x="4569440" y="5316167"/>
            <a:ext cx="370728" cy="370728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sp>
        <p:nvSpPr>
          <p:cNvPr id="30" name="矩形 29"/>
          <p:cNvSpPr/>
          <p:nvPr/>
        </p:nvSpPr>
        <p:spPr>
          <a:xfrm rot="2700000">
            <a:off x="5240974" y="5272957"/>
            <a:ext cx="181545" cy="181545"/>
          </a:xfrm>
          <a:prstGeom prst="rect">
            <a:avLst/>
          </a:prstGeom>
          <a:solidFill>
            <a:srgbClr val="0A5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/>
          <a:lstStyle/>
          <a:p>
            <a:pPr algn="ctr"/>
            <a:endParaRPr altLang="en-US" lang="zh-CN" sz="2400"/>
          </a:p>
        </p:txBody>
      </p:sp>
      <p:grpSp>
        <p:nvGrpSpPr>
          <p:cNvPr id="31" name="组合 30"/>
          <p:cNvGrpSpPr/>
          <p:nvPr/>
        </p:nvGrpSpPr>
        <p:grpSpPr>
          <a:xfrm>
            <a:off x="3101191" y="3976491"/>
            <a:ext cx="1963492" cy="1368194"/>
            <a:chOff x="3101190" y="2707247"/>
            <a:chExt cx="1963492" cy="1368193"/>
          </a:xfrm>
        </p:grpSpPr>
        <p:sp>
          <p:nvSpPr>
            <p:cNvPr id="33" name="矩形 32"/>
            <p:cNvSpPr/>
            <p:nvPr/>
          </p:nvSpPr>
          <p:spPr>
            <a:xfrm rot="2700000">
              <a:off x="3365391" y="2707247"/>
              <a:ext cx="1368193" cy="1368193"/>
            </a:xfrm>
            <a:prstGeom prst="rect">
              <a:avLst/>
            </a:prstGeom>
            <a:solidFill>
              <a:srgbClr val="0A5A97"/>
            </a:solidFill>
            <a:ln w="127000">
              <a:solidFill>
                <a:schemeClr val="tx1">
                  <a:lumMod val="10000"/>
                  <a:lumOff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3101190" y="2996557"/>
              <a:ext cx="1963492" cy="7620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z="4400">
                  <a:solidFill>
                    <a:schemeClr val="bg1"/>
                  </a:solidFill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charset="-122" panose="020b0800000000000000" pitchFamily="34" typeface="思源黑体 CN Bold"/>
                  <a:ea charset="-122" panose="020b0800000000000000" pitchFamily="34" typeface="思源黑体 CN Bold"/>
                </a:rPr>
                <a:t>02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5334975" y="3707485"/>
            <a:ext cx="6620464" cy="822960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dist"/>
            <a:r>
              <a:rPr altLang="en-US" b="1" lang="zh-CN" sz="4800">
                <a:latin charset="-122" panose="020b0800000000000000" pitchFamily="34" typeface="思源黑体 CN Bold"/>
                <a:ea charset="-122" panose="020b0800000000000000" pitchFamily="34" typeface="思源黑体 CN Bold"/>
              </a:rPr>
              <a:t>售后服务电话技巧</a:t>
            </a:r>
          </a:p>
        </p:txBody>
      </p:sp>
      <p:cxnSp>
        <p:nvCxnSpPr>
          <p:cNvPr id="36" name="直接连接符 35"/>
          <p:cNvCxnSpPr/>
          <p:nvPr/>
        </p:nvCxnSpPr>
        <p:spPr>
          <a:xfrm>
            <a:off x="5016948" y="4660587"/>
            <a:ext cx="717505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6502398" y="4774768"/>
            <a:ext cx="5382203" cy="798576"/>
          </a:xfrm>
          <a:prstGeom prst="rect">
            <a:avLst/>
          </a:prstGeom>
          <a:noFill/>
        </p:spPr>
        <p:txBody>
          <a:bodyPr bIns="45720" lIns="91440" rIns="91440" rtlCol="0" tIns="45720" wrap="square">
            <a:spAutoFit/>
          </a:bodyPr>
          <a:lstStyle/>
          <a:p>
            <a:pPr algn="r">
              <a:lnSpc>
                <a:spcPct val="145000"/>
              </a:lnSpc>
            </a:pPr>
            <a:r>
              <a:rPr altLang="en-US" lang="zh-CN" spc="600" sz="1600">
                <a:latin charset="-122" panose="02010600030101010101" pitchFamily="2" typeface="庞门正道标题体"/>
                <a:ea charset="-122" panose="02010600030101010101" pitchFamily="2" typeface="庞门正道标题体"/>
                <a:cs typeface="+mn-ea"/>
                <a:sym typeface="+mn-lt"/>
              </a:rPr>
              <a:t>客服培训  企业培训 员工培训 沟通技巧 客服沟通 技巧培训</a:t>
            </a:r>
          </a:p>
        </p:txBody>
      </p:sp>
    </p:spTree>
    <p:extLst>
      <p:ext uri="{BB962C8B-B14F-4D97-AF65-F5344CB8AC3E}">
        <p14:creationId val="726888902"/>
      </p:ext>
    </p:extLst>
  </p:cSld>
  <p:clrMapOvr>
    <a:masterClrMapping/>
  </p:clrMapOvr>
  <mc:AlternateContent>
    <mc:Choice Requires="p14">
      <p:transition advClick="0" advTm="3000" p14:dur="4000" spd="slow">
        <p14:vortex dir="r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  <p:cond delay="0" evt="onBegin">
                          <p:tn val="30"/>
                        </p:cond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  <p:cond delay="0" evt="onBegin">
                          <p:tn val="40"/>
                        </p:cond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3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12"/>
      <p:bldP grpId="0" spid="29"/>
      <p:bldP grpId="0" spid="30"/>
      <p:bldP grpId="0" spid="35"/>
      <p:bldP grpId="0" spid="43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6869430" y="1898650"/>
            <a:ext cx="4796155" cy="4516120"/>
            <a:chOff x="10818" y="2990"/>
            <a:chExt cx="7553" cy="7112"/>
          </a:xfrm>
        </p:grpSpPr>
        <p:grpSp>
          <p:nvGrpSpPr>
            <p:cNvPr id="35" name="Group 34"/>
            <p:cNvGrpSpPr/>
            <p:nvPr/>
          </p:nvGrpSpPr>
          <p:grpSpPr>
            <a:xfrm>
              <a:off x="12480" y="2990"/>
              <a:ext cx="4193" cy="4175"/>
              <a:chOff x="7925094" y="1898711"/>
              <a:chExt cx="2662556" cy="2651370"/>
            </a:xfrm>
          </p:grpSpPr>
          <p:sp>
            <p:nvSpPr>
              <p:cNvPr id="5" name="Freeform 5"/>
              <p:cNvSpPr/>
              <p:nvPr/>
            </p:nvSpPr>
            <p:spPr bwMode="auto">
              <a:xfrm>
                <a:off x="7925094" y="1898711"/>
                <a:ext cx="2662556" cy="2592636"/>
              </a:xfrm>
              <a:custGeom>
                <a:gdLst>
                  <a:gd fmla="*/ 405 w 948" name="T0"/>
                  <a:gd fmla="*/ 893 h 923" name="T1"/>
                  <a:gd fmla="*/ 416 w 948" name="T2"/>
                  <a:gd fmla="*/ 910 h 923" name="T3"/>
                  <a:gd fmla="*/ 399 w 948" name="T4"/>
                  <a:gd fmla="*/ 921 h 923" name="T5"/>
                  <a:gd fmla="*/ 116 w 948" name="T6"/>
                  <a:gd fmla="*/ 709 h 923" name="T7"/>
                  <a:gd fmla="*/ 285 w 948" name="T8"/>
                  <a:gd fmla="*/ 117 h 923" name="T9"/>
                  <a:gd fmla="*/ 876 w 948" name="T10"/>
                  <a:gd fmla="*/ 286 h 923" name="T11"/>
                  <a:gd fmla="*/ 905 w 948" name="T12"/>
                  <a:gd fmla="*/ 646 h 923" name="T13"/>
                  <a:gd fmla="*/ 887 w 948" name="T14"/>
                  <a:gd fmla="*/ 654 h 923" name="T15"/>
                  <a:gd fmla="*/ 878 w 948" name="T16"/>
                  <a:gd fmla="*/ 636 h 923" name="T17"/>
                  <a:gd fmla="*/ 852 w 948" name="T18"/>
                  <a:gd fmla="*/ 299 h 923" name="T19"/>
                  <a:gd fmla="*/ 299 w 948" name="T20"/>
                  <a:gd fmla="*/ 142 h 923" name="T21"/>
                  <a:gd fmla="*/ 141 w 948" name="T22"/>
                  <a:gd fmla="*/ 695 h 923" name="T23"/>
                  <a:gd fmla="*/ 405 w 948" name="T24"/>
                  <a:gd fmla="*/ 893 h 923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923" w="947">
                    <a:moveTo>
                      <a:pt x="405" y="893"/>
                    </a:moveTo>
                    <a:cubicBezTo>
                      <a:pt x="413" y="895"/>
                      <a:pt x="418" y="903"/>
                      <a:pt x="416" y="910"/>
                    </a:cubicBezTo>
                    <a:cubicBezTo>
                      <a:pt x="414" y="918"/>
                      <a:pt x="406" y="923"/>
                      <a:pt x="399" y="921"/>
                    </a:cubicBezTo>
                    <a:cubicBezTo>
                      <a:pt x="279" y="893"/>
                      <a:pt x="176" y="816"/>
                      <a:pt x="116" y="709"/>
                    </a:cubicBezTo>
                    <a:cubicBezTo>
                      <a:pt x="0" y="499"/>
                      <a:pt x="75" y="234"/>
                      <a:pt x="285" y="117"/>
                    </a:cubicBezTo>
                    <a:cubicBezTo>
                      <a:pt x="495" y="0"/>
                      <a:pt x="760" y="76"/>
                      <a:pt x="876" y="286"/>
                    </a:cubicBezTo>
                    <a:cubicBezTo>
                      <a:pt x="938" y="396"/>
                      <a:pt x="948" y="527"/>
                      <a:pt x="905" y="646"/>
                    </a:cubicBezTo>
                    <a:cubicBezTo>
                      <a:pt x="902" y="653"/>
                      <a:pt x="894" y="657"/>
                      <a:pt x="887" y="654"/>
                    </a:cubicBezTo>
                    <a:cubicBezTo>
                      <a:pt x="879" y="652"/>
                      <a:pt x="876" y="643"/>
                      <a:pt x="878" y="636"/>
                    </a:cubicBezTo>
                    <a:cubicBezTo>
                      <a:pt x="919" y="525"/>
                      <a:pt x="909" y="402"/>
                      <a:pt x="852" y="299"/>
                    </a:cubicBezTo>
                    <a:cubicBezTo>
                      <a:pt x="742" y="103"/>
                      <a:pt x="495" y="33"/>
                      <a:pt x="299" y="142"/>
                    </a:cubicBezTo>
                    <a:cubicBezTo>
                      <a:pt x="103" y="251"/>
                      <a:pt x="32" y="499"/>
                      <a:pt x="141" y="695"/>
                    </a:cubicBezTo>
                    <a:cubicBezTo>
                      <a:pt x="197" y="795"/>
                      <a:pt x="293" y="867"/>
                      <a:pt x="405" y="8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6" name="Freeform 6"/>
              <p:cNvSpPr/>
              <p:nvPr/>
            </p:nvSpPr>
            <p:spPr bwMode="auto">
              <a:xfrm>
                <a:off x="8945327" y="4348711"/>
                <a:ext cx="199972" cy="201370"/>
              </a:xfrm>
              <a:custGeom>
                <a:gdLst>
                  <a:gd fmla="*/ 8 w 71" name="T0"/>
                  <a:gd fmla="*/ 51 h 72" name="T1"/>
                  <a:gd fmla="*/ 20 w 71" name="T2"/>
                  <a:gd fmla="*/ 8 h 72" name="T3"/>
                  <a:gd fmla="*/ 63 w 71" name="T4"/>
                  <a:gd fmla="*/ 21 h 72" name="T5"/>
                  <a:gd fmla="*/ 51 w 71" name="T6"/>
                  <a:gd fmla="*/ 63 h 72" name="T7"/>
                  <a:gd fmla="*/ 8 w 71" name="T8"/>
                  <a:gd fmla="*/ 51 h 7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2" w="71">
                    <a:moveTo>
                      <a:pt x="8" y="51"/>
                    </a:moveTo>
                    <a:cubicBezTo>
                      <a:pt x="0" y="36"/>
                      <a:pt x="5" y="17"/>
                      <a:pt x="20" y="8"/>
                    </a:cubicBezTo>
                    <a:cubicBezTo>
                      <a:pt x="35" y="0"/>
                      <a:pt x="55" y="5"/>
                      <a:pt x="63" y="21"/>
                    </a:cubicBezTo>
                    <a:cubicBezTo>
                      <a:pt x="71" y="36"/>
                      <a:pt x="66" y="55"/>
                      <a:pt x="51" y="63"/>
                    </a:cubicBezTo>
                    <a:cubicBezTo>
                      <a:pt x="36" y="72"/>
                      <a:pt x="17" y="66"/>
                      <a:pt x="8" y="5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14565" y="5959"/>
              <a:ext cx="3806" cy="4118"/>
              <a:chOff x="9248780" y="3783756"/>
              <a:chExt cx="2417038" cy="2615011"/>
            </a:xfrm>
          </p:grpSpPr>
          <p:sp>
            <p:nvSpPr>
              <p:cNvPr id="7" name="Freeform 7"/>
              <p:cNvSpPr/>
              <p:nvPr/>
            </p:nvSpPr>
            <p:spPr bwMode="auto">
              <a:xfrm>
                <a:off x="9317901" y="3783756"/>
                <a:ext cx="2347917" cy="2615011"/>
              </a:xfrm>
              <a:custGeom>
                <a:gdLst>
                  <a:gd fmla="*/ 35 w 836" name="T0"/>
                  <a:gd fmla="*/ 204 h 931" name="T1"/>
                  <a:gd fmla="*/ 16 w 836" name="T2"/>
                  <a:gd fmla="*/ 206 h 931" name="T3"/>
                  <a:gd fmla="*/ 13 w 836" name="T4"/>
                  <a:gd fmla="*/ 186 h 931" name="T5"/>
                  <a:gd fmla="*/ 72 w 836" name="T6"/>
                  <a:gd fmla="*/ 126 h 931" name="T7"/>
                  <a:gd fmla="*/ 471 w 836" name="T8"/>
                  <a:gd fmla="*/ 40 h 931" name="T9"/>
                  <a:gd fmla="*/ 771 w 836" name="T10"/>
                  <a:gd fmla="*/ 577 h 931" name="T11"/>
                  <a:gd fmla="*/ 262 w 836" name="T12"/>
                  <a:gd fmla="*/ 884 h 931" name="T13"/>
                  <a:gd fmla="*/ 4 w 836" name="T14"/>
                  <a:gd fmla="*/ 719 h 931" name="T15"/>
                  <a:gd fmla="*/ 7 w 836" name="T16"/>
                  <a:gd fmla="*/ 699 h 931" name="T17"/>
                  <a:gd fmla="*/ 27 w 836" name="T18"/>
                  <a:gd fmla="*/ 702 h 931" name="T19"/>
                  <a:gd fmla="*/ 268 w 836" name="T20"/>
                  <a:gd fmla="*/ 856 h 931" name="T21"/>
                  <a:gd fmla="*/ 743 w 836" name="T22"/>
                  <a:gd fmla="*/ 570 h 931" name="T23"/>
                  <a:gd fmla="*/ 464 w 836" name="T24"/>
                  <a:gd fmla="*/ 67 h 931" name="T25"/>
                  <a:gd fmla="*/ 90 w 836" name="T26"/>
                  <a:gd fmla="*/ 148 h 931" name="T27"/>
                  <a:gd fmla="*/ 35 w 836" name="T28"/>
                  <a:gd fmla="*/ 204 h 931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931" w="836">
                    <a:moveTo>
                      <a:pt x="35" y="204"/>
                    </a:moveTo>
                    <a:cubicBezTo>
                      <a:pt x="31" y="210"/>
                      <a:pt x="22" y="211"/>
                      <a:pt x="16" y="206"/>
                    </a:cubicBezTo>
                    <a:cubicBezTo>
                      <a:pt x="9" y="201"/>
                      <a:pt x="9" y="192"/>
                      <a:pt x="13" y="186"/>
                    </a:cubicBezTo>
                    <a:cubicBezTo>
                      <a:pt x="31" y="164"/>
                      <a:pt x="51" y="144"/>
                      <a:pt x="72" y="126"/>
                    </a:cubicBezTo>
                    <a:cubicBezTo>
                      <a:pt x="182" y="33"/>
                      <a:pt x="332" y="0"/>
                      <a:pt x="471" y="40"/>
                    </a:cubicBezTo>
                    <a:cubicBezTo>
                      <a:pt x="702" y="106"/>
                      <a:pt x="836" y="347"/>
                      <a:pt x="771" y="577"/>
                    </a:cubicBezTo>
                    <a:cubicBezTo>
                      <a:pt x="708" y="798"/>
                      <a:pt x="485" y="931"/>
                      <a:pt x="262" y="884"/>
                    </a:cubicBezTo>
                    <a:cubicBezTo>
                      <a:pt x="162" y="862"/>
                      <a:pt x="70" y="806"/>
                      <a:pt x="4" y="719"/>
                    </a:cubicBezTo>
                    <a:cubicBezTo>
                      <a:pt x="0" y="713"/>
                      <a:pt x="1" y="704"/>
                      <a:pt x="7" y="699"/>
                    </a:cubicBezTo>
                    <a:cubicBezTo>
                      <a:pt x="13" y="695"/>
                      <a:pt x="22" y="696"/>
                      <a:pt x="27" y="702"/>
                    </a:cubicBezTo>
                    <a:cubicBezTo>
                      <a:pt x="88" y="783"/>
                      <a:pt x="174" y="836"/>
                      <a:pt x="268" y="856"/>
                    </a:cubicBezTo>
                    <a:cubicBezTo>
                      <a:pt x="477" y="900"/>
                      <a:pt x="685" y="776"/>
                      <a:pt x="743" y="570"/>
                    </a:cubicBezTo>
                    <a:cubicBezTo>
                      <a:pt x="805" y="354"/>
                      <a:pt x="680" y="129"/>
                      <a:pt x="464" y="67"/>
                    </a:cubicBezTo>
                    <a:cubicBezTo>
                      <a:pt x="333" y="30"/>
                      <a:pt x="193" y="61"/>
                      <a:pt x="90" y="148"/>
                    </a:cubicBezTo>
                    <a:cubicBezTo>
                      <a:pt x="70" y="164"/>
                      <a:pt x="52" y="183"/>
                      <a:pt x="35" y="204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8" name="Freeform 8"/>
              <p:cNvSpPr/>
              <p:nvPr/>
            </p:nvSpPr>
            <p:spPr bwMode="auto">
              <a:xfrm>
                <a:off x="9248780" y="4229847"/>
                <a:ext cx="199972" cy="202769"/>
              </a:xfrm>
              <a:custGeom>
                <a:gdLst>
                  <a:gd fmla="*/ 8 w 71" name="T0"/>
                  <a:gd fmla="*/ 51 h 72" name="T1"/>
                  <a:gd fmla="*/ 20 w 71" name="T2"/>
                  <a:gd fmla="*/ 8 h 72" name="T3"/>
                  <a:gd fmla="*/ 63 w 71" name="T4"/>
                  <a:gd fmla="*/ 21 h 72" name="T5"/>
                  <a:gd fmla="*/ 51 w 71" name="T6"/>
                  <a:gd fmla="*/ 63 h 72" name="T7"/>
                  <a:gd fmla="*/ 8 w 71" name="T8"/>
                  <a:gd fmla="*/ 51 h 72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2" w="71">
                    <a:moveTo>
                      <a:pt x="8" y="51"/>
                    </a:moveTo>
                    <a:cubicBezTo>
                      <a:pt x="0" y="36"/>
                      <a:pt x="5" y="17"/>
                      <a:pt x="20" y="8"/>
                    </a:cubicBezTo>
                    <a:cubicBezTo>
                      <a:pt x="35" y="0"/>
                      <a:pt x="54" y="5"/>
                      <a:pt x="63" y="21"/>
                    </a:cubicBezTo>
                    <a:cubicBezTo>
                      <a:pt x="71" y="36"/>
                      <a:pt x="66" y="55"/>
                      <a:pt x="51" y="63"/>
                    </a:cubicBezTo>
                    <a:cubicBezTo>
                      <a:pt x="36" y="72"/>
                      <a:pt x="16" y="66"/>
                      <a:pt x="8" y="5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10818" y="6060"/>
              <a:ext cx="4109" cy="4043"/>
              <a:chOff x="6869300" y="3848083"/>
              <a:chExt cx="2609417" cy="2567465"/>
            </a:xfrm>
          </p:grpSpPr>
          <p:sp>
            <p:nvSpPr>
              <p:cNvPr id="9" name="Freeform 9"/>
              <p:cNvSpPr/>
              <p:nvPr/>
            </p:nvSpPr>
            <p:spPr bwMode="auto">
              <a:xfrm>
                <a:off x="6869300" y="3848083"/>
                <a:ext cx="2609417" cy="2567465"/>
              </a:xfrm>
              <a:custGeom>
                <a:gdLst>
                  <a:gd fmla="*/ 865 w 929" name="T0"/>
                  <a:gd fmla="*/ 292 h 914" name="T1"/>
                  <a:gd fmla="*/ 873 w 929" name="T2"/>
                  <a:gd fmla="*/ 274 h 914" name="T3"/>
                  <a:gd fmla="*/ 892 w 929" name="T4"/>
                  <a:gd fmla="*/ 282 h 914" name="T5"/>
                  <a:gd fmla="*/ 892 w 929" name="T6"/>
                  <a:gd fmla="*/ 584 h 914" name="T7"/>
                  <a:gd fmla="*/ 365 w 929" name="T8"/>
                  <a:gd fmla="*/ 852 h 914" name="T9"/>
                  <a:gd fmla="*/ 66 w 929" name="T10"/>
                  <a:gd fmla="*/ 314 h 914" name="T11"/>
                  <a:gd fmla="*/ 354 w 929" name="T12"/>
                  <a:gd fmla="*/ 19 h 914" name="T13"/>
                  <a:gd fmla="*/ 440 w 929" name="T14"/>
                  <a:gd fmla="*/ 1 h 914" name="T15"/>
                  <a:gd fmla="*/ 456 w 929" name="T16"/>
                  <a:gd fmla="*/ 14 h 914" name="T17"/>
                  <a:gd fmla="*/ 443 w 929" name="T18"/>
                  <a:gd fmla="*/ 29 h 914" name="T19"/>
                  <a:gd fmla="*/ 362 w 929" name="T20"/>
                  <a:gd fmla="*/ 46 h 914" name="T21"/>
                  <a:gd fmla="*/ 93 w 929" name="T22"/>
                  <a:gd fmla="*/ 322 h 914" name="T23"/>
                  <a:gd fmla="*/ 373 w 929" name="T24"/>
                  <a:gd fmla="*/ 824 h 914" name="T25"/>
                  <a:gd fmla="*/ 865 w 929" name="T26"/>
                  <a:gd fmla="*/ 574 h 914" name="T27"/>
                  <a:gd fmla="*/ 865 w 929" name="T28"/>
                  <a:gd fmla="*/ 292 h 914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914" w="929">
                    <a:moveTo>
                      <a:pt x="865" y="292"/>
                    </a:moveTo>
                    <a:cubicBezTo>
                      <a:pt x="862" y="285"/>
                      <a:pt x="866" y="277"/>
                      <a:pt x="873" y="274"/>
                    </a:cubicBezTo>
                    <a:cubicBezTo>
                      <a:pt x="881" y="271"/>
                      <a:pt x="889" y="275"/>
                      <a:pt x="892" y="282"/>
                    </a:cubicBezTo>
                    <a:cubicBezTo>
                      <a:pt x="929" y="383"/>
                      <a:pt x="927" y="490"/>
                      <a:pt x="892" y="584"/>
                    </a:cubicBezTo>
                    <a:cubicBezTo>
                      <a:pt x="813" y="797"/>
                      <a:pt x="583" y="914"/>
                      <a:pt x="365" y="852"/>
                    </a:cubicBezTo>
                    <a:cubicBezTo>
                      <a:pt x="134" y="786"/>
                      <a:pt x="0" y="545"/>
                      <a:pt x="66" y="314"/>
                    </a:cubicBezTo>
                    <a:cubicBezTo>
                      <a:pt x="106" y="173"/>
                      <a:pt x="215" y="62"/>
                      <a:pt x="354" y="19"/>
                    </a:cubicBezTo>
                    <a:cubicBezTo>
                      <a:pt x="382" y="10"/>
                      <a:pt x="411" y="4"/>
                      <a:pt x="440" y="1"/>
                    </a:cubicBezTo>
                    <a:cubicBezTo>
                      <a:pt x="448" y="0"/>
                      <a:pt x="455" y="6"/>
                      <a:pt x="456" y="14"/>
                    </a:cubicBezTo>
                    <a:cubicBezTo>
                      <a:pt x="456" y="21"/>
                      <a:pt x="451" y="28"/>
                      <a:pt x="443" y="29"/>
                    </a:cubicBezTo>
                    <a:cubicBezTo>
                      <a:pt x="415" y="32"/>
                      <a:pt x="388" y="37"/>
                      <a:pt x="362" y="46"/>
                    </a:cubicBezTo>
                    <a:cubicBezTo>
                      <a:pt x="232" y="86"/>
                      <a:pt x="131" y="190"/>
                      <a:pt x="93" y="322"/>
                    </a:cubicBezTo>
                    <a:cubicBezTo>
                      <a:pt x="31" y="538"/>
                      <a:pt x="157" y="763"/>
                      <a:pt x="373" y="824"/>
                    </a:cubicBezTo>
                    <a:cubicBezTo>
                      <a:pt x="577" y="883"/>
                      <a:pt x="792" y="773"/>
                      <a:pt x="865" y="574"/>
                    </a:cubicBezTo>
                    <a:cubicBezTo>
                      <a:pt x="898" y="486"/>
                      <a:pt x="900" y="386"/>
                      <a:pt x="865" y="29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10" name="Freeform 10"/>
              <p:cNvSpPr/>
              <p:nvPr/>
            </p:nvSpPr>
            <p:spPr bwMode="auto">
              <a:xfrm>
                <a:off x="9195641" y="4575252"/>
                <a:ext cx="202769" cy="199972"/>
              </a:xfrm>
              <a:custGeom>
                <a:gdLst>
                  <a:gd fmla="*/ 8 w 72" name="T0"/>
                  <a:gd fmla="*/ 51 h 71" name="T1"/>
                  <a:gd fmla="*/ 21 w 72" name="T2"/>
                  <a:gd fmla="*/ 8 h 71" name="T3"/>
                  <a:gd fmla="*/ 63 w 72" name="T4"/>
                  <a:gd fmla="*/ 20 h 71" name="T5"/>
                  <a:gd fmla="*/ 51 w 72" name="T6"/>
                  <a:gd fmla="*/ 63 h 71" name="T7"/>
                  <a:gd fmla="*/ 8 w 72" name="T8"/>
                  <a:gd fmla="*/ 51 h 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1" w="72">
                    <a:moveTo>
                      <a:pt x="8" y="51"/>
                    </a:moveTo>
                    <a:cubicBezTo>
                      <a:pt x="0" y="36"/>
                      <a:pt x="5" y="16"/>
                      <a:pt x="21" y="8"/>
                    </a:cubicBezTo>
                    <a:cubicBezTo>
                      <a:pt x="36" y="0"/>
                      <a:pt x="55" y="5"/>
                      <a:pt x="63" y="20"/>
                    </a:cubicBezTo>
                    <a:cubicBezTo>
                      <a:pt x="72" y="35"/>
                      <a:pt x="66" y="54"/>
                      <a:pt x="51" y="63"/>
                    </a:cubicBezTo>
                    <a:cubicBezTo>
                      <a:pt x="36" y="71"/>
                      <a:pt x="17" y="66"/>
                      <a:pt x="8" y="5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</p:grpSp>
        <p:sp>
          <p:nvSpPr>
            <p:cNvPr id="11" name="Freeform 11"/>
            <p:cNvSpPr/>
            <p:nvPr/>
          </p:nvSpPr>
          <p:spPr bwMode="auto">
            <a:xfrm>
              <a:off x="13126" y="3635"/>
              <a:ext cx="3092" cy="1548"/>
            </a:xfrm>
            <a:custGeom>
              <a:gdLst>
                <a:gd fmla="*/ 350 w 699" name="T0"/>
                <a:gd fmla="*/ 350 h 350" name="T1"/>
                <a:gd fmla="*/ 0 w 699" name="T2"/>
                <a:gd fmla="*/ 350 h 350" name="T3"/>
                <a:gd fmla="*/ 350 w 699" name="T4"/>
                <a:gd fmla="*/ 0 h 350" name="T5"/>
                <a:gd fmla="*/ 699 w 699" name="T6"/>
                <a:gd fmla="*/ 350 h 350" name="T7"/>
                <a:gd fmla="*/ 350 w 699" name="T8"/>
                <a:gd fmla="*/ 350 h 3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50" w="699">
                  <a:moveTo>
                    <a:pt x="350" y="350"/>
                  </a:moveTo>
                  <a:cubicBezTo>
                    <a:pt x="0" y="350"/>
                    <a:pt x="0" y="350"/>
                    <a:pt x="0" y="350"/>
                  </a:cubicBezTo>
                  <a:cubicBezTo>
                    <a:pt x="0" y="157"/>
                    <a:pt x="157" y="0"/>
                    <a:pt x="350" y="0"/>
                  </a:cubicBezTo>
                  <a:cubicBezTo>
                    <a:pt x="543" y="0"/>
                    <a:pt x="699" y="157"/>
                    <a:pt x="699" y="350"/>
                  </a:cubicBezTo>
                  <a:cubicBezTo>
                    <a:pt x="350" y="350"/>
                    <a:pt x="350" y="350"/>
                    <a:pt x="350" y="35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 sz="2000">
                <a:cs typeface="+mn-ea"/>
                <a:sym typeface="+mn-lt"/>
              </a:endParaRPr>
            </a:p>
          </p:txBody>
        </p:sp>
        <p:sp>
          <p:nvSpPr>
            <p:cNvPr id="12" name="Freeform 12"/>
            <p:cNvSpPr/>
            <p:nvPr/>
          </p:nvSpPr>
          <p:spPr bwMode="auto">
            <a:xfrm>
              <a:off x="11175" y="6652"/>
              <a:ext cx="2539" cy="3107"/>
            </a:xfrm>
            <a:custGeom>
              <a:gdLst>
                <a:gd fmla="*/ 399 w 574" name="T0"/>
                <a:gd fmla="*/ 303 h 702" name="T1"/>
                <a:gd fmla="*/ 574 w 574" name="T2"/>
                <a:gd fmla="*/ 605 h 702" name="T3"/>
                <a:gd fmla="*/ 97 w 574" name="T4"/>
                <a:gd fmla="*/ 477 h 702" name="T5"/>
                <a:gd fmla="*/ 225 w 574" name="T6"/>
                <a:gd fmla="*/ 0 h 702" name="T7"/>
                <a:gd fmla="*/ 399 w 574" name="T8"/>
                <a:gd fmla="*/ 303 h 70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02" w="574">
                  <a:moveTo>
                    <a:pt x="399" y="303"/>
                  </a:moveTo>
                  <a:cubicBezTo>
                    <a:pt x="574" y="605"/>
                    <a:pt x="574" y="605"/>
                    <a:pt x="574" y="605"/>
                  </a:cubicBezTo>
                  <a:cubicBezTo>
                    <a:pt x="407" y="702"/>
                    <a:pt x="193" y="645"/>
                    <a:pt x="97" y="477"/>
                  </a:cubicBezTo>
                  <a:cubicBezTo>
                    <a:pt x="0" y="310"/>
                    <a:pt x="57" y="96"/>
                    <a:pt x="225" y="0"/>
                  </a:cubicBezTo>
                  <a:cubicBezTo>
                    <a:pt x="399" y="303"/>
                    <a:pt x="399" y="303"/>
                    <a:pt x="399" y="30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 sz="2000">
                <a:cs typeface="+mn-ea"/>
                <a:sym typeface="+mn-lt"/>
              </a:endParaRPr>
            </a:p>
          </p:txBody>
        </p:sp>
        <p:sp>
          <p:nvSpPr>
            <p:cNvPr id="13" name="Freeform 13"/>
            <p:cNvSpPr/>
            <p:nvPr/>
          </p:nvSpPr>
          <p:spPr bwMode="auto">
            <a:xfrm>
              <a:off x="15458" y="6652"/>
              <a:ext cx="2539" cy="3107"/>
            </a:xfrm>
            <a:custGeom>
              <a:gdLst>
                <a:gd fmla="*/ 175 w 574" name="T0"/>
                <a:gd fmla="*/ 303 h 702" name="T1"/>
                <a:gd fmla="*/ 0 w 574" name="T2"/>
                <a:gd fmla="*/ 605 h 702" name="T3"/>
                <a:gd fmla="*/ 478 w 574" name="T4"/>
                <a:gd fmla="*/ 477 h 702" name="T5"/>
                <a:gd fmla="*/ 350 w 574" name="T6"/>
                <a:gd fmla="*/ 0 h 702" name="T7"/>
                <a:gd fmla="*/ 175 w 574" name="T8"/>
                <a:gd fmla="*/ 303 h 70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02" w="574">
                  <a:moveTo>
                    <a:pt x="175" y="303"/>
                  </a:moveTo>
                  <a:cubicBezTo>
                    <a:pt x="0" y="605"/>
                    <a:pt x="0" y="605"/>
                    <a:pt x="0" y="605"/>
                  </a:cubicBezTo>
                  <a:cubicBezTo>
                    <a:pt x="168" y="702"/>
                    <a:pt x="381" y="645"/>
                    <a:pt x="478" y="477"/>
                  </a:cubicBezTo>
                  <a:cubicBezTo>
                    <a:pt x="574" y="310"/>
                    <a:pt x="517" y="96"/>
                    <a:pt x="350" y="0"/>
                  </a:cubicBezTo>
                  <a:cubicBezTo>
                    <a:pt x="175" y="303"/>
                    <a:pt x="175" y="303"/>
                    <a:pt x="175" y="30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lang="en-US" sz="2000">
                <a:cs typeface="+mn-ea"/>
                <a:sym typeface="+mn-lt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4182" y="3945"/>
              <a:ext cx="918" cy="1050"/>
              <a:chOff x="6326188" y="3460750"/>
              <a:chExt cx="484188" cy="554038"/>
            </a:xfrm>
            <a:solidFill>
              <a:schemeClr val="bg1"/>
            </a:solidFill>
          </p:grpSpPr>
          <p:sp>
            <p:nvSpPr>
              <p:cNvPr id="21" name="Freeform 227"/>
              <p:cNvSpPr/>
              <p:nvPr/>
            </p:nvSpPr>
            <p:spPr bwMode="auto">
              <a:xfrm>
                <a:off x="6326188" y="3460750"/>
                <a:ext cx="276225" cy="288925"/>
              </a:xfrm>
              <a:custGeom>
                <a:gdLst>
                  <a:gd fmla="*/ 1475 w 1743" name="T0"/>
                  <a:gd fmla="*/ 2 h 1815" name="T1"/>
                  <a:gd fmla="*/ 1507 w 1743" name="T2"/>
                  <a:gd fmla="*/ 21 h 1815" name="T3"/>
                  <a:gd fmla="*/ 1733 w 1743" name="T4"/>
                  <a:gd fmla="*/ 252 h 1815" name="T5"/>
                  <a:gd fmla="*/ 1743 w 1743" name="T6"/>
                  <a:gd fmla="*/ 287 h 1815" name="T7"/>
                  <a:gd fmla="*/ 1733 w 1743" name="T8"/>
                  <a:gd fmla="*/ 320 h 1815" name="T9"/>
                  <a:gd fmla="*/ 1507 w 1743" name="T10"/>
                  <a:gd fmla="*/ 552 h 1815" name="T11"/>
                  <a:gd fmla="*/ 1475 w 1743" name="T12"/>
                  <a:gd fmla="*/ 570 h 1815" name="T13"/>
                  <a:gd fmla="*/ 1440 w 1743" name="T14"/>
                  <a:gd fmla="*/ 570 h 1815" name="T15"/>
                  <a:gd fmla="*/ 1408 w 1743" name="T16"/>
                  <a:gd fmla="*/ 552 h 1815" name="T17"/>
                  <a:gd fmla="*/ 1389 w 1743" name="T18"/>
                  <a:gd fmla="*/ 520 h 1815" name="T19"/>
                  <a:gd fmla="*/ 1389 w 1743" name="T20"/>
                  <a:gd fmla="*/ 484 h 1815" name="T21"/>
                  <a:gd fmla="*/ 1408 w 1743" name="T22"/>
                  <a:gd fmla="*/ 452 h 1815" name="T23"/>
                  <a:gd fmla="*/ 1410 w 1743" name="T24"/>
                  <a:gd fmla="*/ 361 h 1815" name="T25"/>
                  <a:gd fmla="*/ 1228 w 1743" name="T26"/>
                  <a:gd fmla="*/ 388 h 1815" name="T27"/>
                  <a:gd fmla="*/ 1056 w 1743" name="T28"/>
                  <a:gd fmla="*/ 438 h 1815" name="T29"/>
                  <a:gd fmla="*/ 893 w 1743" name="T30"/>
                  <a:gd fmla="*/ 510 h 1815" name="T31"/>
                  <a:gd fmla="*/ 741 w 1743" name="T32"/>
                  <a:gd fmla="*/ 602 h 1815" name="T33"/>
                  <a:gd fmla="*/ 602 w 1743" name="T34"/>
                  <a:gd fmla="*/ 710 h 1815" name="T35"/>
                  <a:gd fmla="*/ 480 w 1743" name="T36"/>
                  <a:gd fmla="*/ 835 h 1815" name="T37"/>
                  <a:gd fmla="*/ 373 w 1743" name="T38"/>
                  <a:gd fmla="*/ 975 h 1815" name="T39"/>
                  <a:gd fmla="*/ 284 w 1743" name="T40"/>
                  <a:gd fmla="*/ 1129 h 1815" name="T41"/>
                  <a:gd fmla="*/ 215 w 1743" name="T42"/>
                  <a:gd fmla="*/ 1293 h 1815" name="T43"/>
                  <a:gd fmla="*/ 167 w 1743" name="T44"/>
                  <a:gd fmla="*/ 1468 h 1815" name="T45"/>
                  <a:gd fmla="*/ 143 w 1743" name="T46"/>
                  <a:gd fmla="*/ 1650 h 1815" name="T47"/>
                  <a:gd fmla="*/ 138 w 1743" name="T48"/>
                  <a:gd fmla="*/ 1763 h 1815" name="T49"/>
                  <a:gd fmla="*/ 120 w 1743" name="T50"/>
                  <a:gd fmla="*/ 1794 h 1815" name="T51"/>
                  <a:gd fmla="*/ 89 w 1743" name="T52"/>
                  <a:gd fmla="*/ 1812 h 1815" name="T53"/>
                  <a:gd fmla="*/ 51 w 1743" name="T54"/>
                  <a:gd fmla="*/ 1812 h 1815" name="T55"/>
                  <a:gd fmla="*/ 20 w 1743" name="T56"/>
                  <a:gd fmla="*/ 1794 h 1815" name="T57"/>
                  <a:gd fmla="*/ 2 w 1743" name="T58"/>
                  <a:gd fmla="*/ 1763 h 1815" name="T59"/>
                  <a:gd fmla="*/ 3 w 1743" name="T60"/>
                  <a:gd fmla="*/ 1645 h 1815" name="T61"/>
                  <a:gd fmla="*/ 28 w 1743" name="T62"/>
                  <a:gd fmla="*/ 1451 h 1815" name="T63"/>
                  <a:gd fmla="*/ 76 w 1743" name="T64"/>
                  <a:gd fmla="*/ 1265 h 1815" name="T65"/>
                  <a:gd fmla="*/ 147 w 1743" name="T66"/>
                  <a:gd fmla="*/ 1090 h 1815" name="T67"/>
                  <a:gd fmla="*/ 237 w 1743" name="T68"/>
                  <a:gd fmla="*/ 926 h 1815" name="T69"/>
                  <a:gd fmla="*/ 346 w 1743" name="T70"/>
                  <a:gd fmla="*/ 774 h 1815" name="T71"/>
                  <a:gd fmla="*/ 473 w 1743" name="T72"/>
                  <a:gd fmla="*/ 639 h 1815" name="T73"/>
                  <a:gd fmla="*/ 615 w 1743" name="T74"/>
                  <a:gd fmla="*/ 519 h 1815" name="T75"/>
                  <a:gd fmla="*/ 772 w 1743" name="T76"/>
                  <a:gd fmla="*/ 416 h 1815" name="T77"/>
                  <a:gd fmla="*/ 940 w 1743" name="T78"/>
                  <a:gd fmla="*/ 333 h 1815" name="T79"/>
                  <a:gd fmla="*/ 1119 w 1743" name="T80"/>
                  <a:gd fmla="*/ 272 h 1815" name="T81"/>
                  <a:gd fmla="*/ 1308 w 1743" name="T82"/>
                  <a:gd fmla="*/ 232 h 1815" name="T83"/>
                  <a:gd fmla="*/ 1505 w 1743" name="T84"/>
                  <a:gd fmla="*/ 217 h 1815" name="T85"/>
                  <a:gd fmla="*/ 1397 w 1743" name="T86"/>
                  <a:gd fmla="*/ 105 h 1815" name="T87"/>
                  <a:gd fmla="*/ 1387 w 1743" name="T88"/>
                  <a:gd fmla="*/ 71 h 1815" name="T89"/>
                  <a:gd fmla="*/ 1397 w 1743" name="T90"/>
                  <a:gd fmla="*/ 36 h 1815" name="T91"/>
                  <a:gd fmla="*/ 1423 w 1743" name="T92"/>
                  <a:gd fmla="*/ 10 h 1815" name="T93"/>
                  <a:gd fmla="*/ 1457 w 1743" name="T94"/>
                  <a:gd fmla="*/ 0 h 1815" name="T9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b="b" l="0" r="r" t="0"/>
                <a:pathLst>
                  <a:path h="1815" w="1743">
                    <a:moveTo>
                      <a:pt x="1457" y="0"/>
                    </a:moveTo>
                    <a:lnTo>
                      <a:pt x="1475" y="2"/>
                    </a:lnTo>
                    <a:lnTo>
                      <a:pt x="1492" y="10"/>
                    </a:lnTo>
                    <a:lnTo>
                      <a:pt x="1507" y="21"/>
                    </a:lnTo>
                    <a:lnTo>
                      <a:pt x="1722" y="237"/>
                    </a:lnTo>
                    <a:lnTo>
                      <a:pt x="1733" y="252"/>
                    </a:lnTo>
                    <a:lnTo>
                      <a:pt x="1741" y="269"/>
                    </a:lnTo>
                    <a:lnTo>
                      <a:pt x="1743" y="287"/>
                    </a:lnTo>
                    <a:lnTo>
                      <a:pt x="1741" y="304"/>
                    </a:lnTo>
                    <a:lnTo>
                      <a:pt x="1733" y="320"/>
                    </a:lnTo>
                    <a:lnTo>
                      <a:pt x="1722" y="335"/>
                    </a:lnTo>
                    <a:lnTo>
                      <a:pt x="1507" y="552"/>
                    </a:lnTo>
                    <a:lnTo>
                      <a:pt x="1492" y="562"/>
                    </a:lnTo>
                    <a:lnTo>
                      <a:pt x="1475" y="570"/>
                    </a:lnTo>
                    <a:lnTo>
                      <a:pt x="1458" y="572"/>
                    </a:lnTo>
                    <a:lnTo>
                      <a:pt x="1440" y="570"/>
                    </a:lnTo>
                    <a:lnTo>
                      <a:pt x="1423" y="562"/>
                    </a:lnTo>
                    <a:lnTo>
                      <a:pt x="1408" y="552"/>
                    </a:lnTo>
                    <a:lnTo>
                      <a:pt x="1397" y="536"/>
                    </a:lnTo>
                    <a:lnTo>
                      <a:pt x="1389" y="520"/>
                    </a:lnTo>
                    <a:lnTo>
                      <a:pt x="1387" y="502"/>
                    </a:lnTo>
                    <a:lnTo>
                      <a:pt x="1389" y="484"/>
                    </a:lnTo>
                    <a:lnTo>
                      <a:pt x="1397" y="467"/>
                    </a:lnTo>
                    <a:lnTo>
                      <a:pt x="1408" y="452"/>
                    </a:lnTo>
                    <a:lnTo>
                      <a:pt x="1504" y="357"/>
                    </a:lnTo>
                    <a:lnTo>
                      <a:pt x="1410" y="361"/>
                    </a:lnTo>
                    <a:lnTo>
                      <a:pt x="1318" y="371"/>
                    </a:lnTo>
                    <a:lnTo>
                      <a:pt x="1228" y="388"/>
                    </a:lnTo>
                    <a:lnTo>
                      <a:pt x="1140" y="411"/>
                    </a:lnTo>
                    <a:lnTo>
                      <a:pt x="1056" y="438"/>
                    </a:lnTo>
                    <a:lnTo>
                      <a:pt x="972" y="472"/>
                    </a:lnTo>
                    <a:lnTo>
                      <a:pt x="893" y="510"/>
                    </a:lnTo>
                    <a:lnTo>
                      <a:pt x="815" y="553"/>
                    </a:lnTo>
                    <a:lnTo>
                      <a:pt x="741" y="602"/>
                    </a:lnTo>
                    <a:lnTo>
                      <a:pt x="670" y="654"/>
                    </a:lnTo>
                    <a:lnTo>
                      <a:pt x="602" y="710"/>
                    </a:lnTo>
                    <a:lnTo>
                      <a:pt x="539" y="771"/>
                    </a:lnTo>
                    <a:lnTo>
                      <a:pt x="480" y="835"/>
                    </a:lnTo>
                    <a:lnTo>
                      <a:pt x="424" y="904"/>
                    </a:lnTo>
                    <a:lnTo>
                      <a:pt x="373" y="975"/>
                    </a:lnTo>
                    <a:lnTo>
                      <a:pt x="326" y="1050"/>
                    </a:lnTo>
                    <a:lnTo>
                      <a:pt x="284" y="1129"/>
                    </a:lnTo>
                    <a:lnTo>
                      <a:pt x="247" y="1209"/>
                    </a:lnTo>
                    <a:lnTo>
                      <a:pt x="215" y="1293"/>
                    </a:lnTo>
                    <a:lnTo>
                      <a:pt x="188" y="1379"/>
                    </a:lnTo>
                    <a:lnTo>
                      <a:pt x="167" y="1468"/>
                    </a:lnTo>
                    <a:lnTo>
                      <a:pt x="152" y="1558"/>
                    </a:lnTo>
                    <a:lnTo>
                      <a:pt x="143" y="1650"/>
                    </a:lnTo>
                    <a:lnTo>
                      <a:pt x="140" y="1744"/>
                    </a:lnTo>
                    <a:lnTo>
                      <a:pt x="138" y="1763"/>
                    </a:lnTo>
                    <a:lnTo>
                      <a:pt x="130" y="1780"/>
                    </a:lnTo>
                    <a:lnTo>
                      <a:pt x="120" y="1794"/>
                    </a:lnTo>
                    <a:lnTo>
                      <a:pt x="105" y="1805"/>
                    </a:lnTo>
                    <a:lnTo>
                      <a:pt x="89" y="1812"/>
                    </a:lnTo>
                    <a:lnTo>
                      <a:pt x="70" y="1815"/>
                    </a:lnTo>
                    <a:lnTo>
                      <a:pt x="51" y="1812"/>
                    </a:lnTo>
                    <a:lnTo>
                      <a:pt x="34" y="1805"/>
                    </a:lnTo>
                    <a:lnTo>
                      <a:pt x="20" y="1794"/>
                    </a:lnTo>
                    <a:lnTo>
                      <a:pt x="10" y="1780"/>
                    </a:lnTo>
                    <a:lnTo>
                      <a:pt x="2" y="1763"/>
                    </a:lnTo>
                    <a:lnTo>
                      <a:pt x="0" y="1744"/>
                    </a:lnTo>
                    <a:lnTo>
                      <a:pt x="3" y="1645"/>
                    </a:lnTo>
                    <a:lnTo>
                      <a:pt x="13" y="1547"/>
                    </a:lnTo>
                    <a:lnTo>
                      <a:pt x="28" y="1451"/>
                    </a:lnTo>
                    <a:lnTo>
                      <a:pt x="50" y="1357"/>
                    </a:lnTo>
                    <a:lnTo>
                      <a:pt x="76" y="1265"/>
                    </a:lnTo>
                    <a:lnTo>
                      <a:pt x="109" y="1176"/>
                    </a:lnTo>
                    <a:lnTo>
                      <a:pt x="147" y="1090"/>
                    </a:lnTo>
                    <a:lnTo>
                      <a:pt x="190" y="1007"/>
                    </a:lnTo>
                    <a:lnTo>
                      <a:pt x="237" y="926"/>
                    </a:lnTo>
                    <a:lnTo>
                      <a:pt x="290" y="849"/>
                    </a:lnTo>
                    <a:lnTo>
                      <a:pt x="346" y="774"/>
                    </a:lnTo>
                    <a:lnTo>
                      <a:pt x="408" y="704"/>
                    </a:lnTo>
                    <a:lnTo>
                      <a:pt x="473" y="639"/>
                    </a:lnTo>
                    <a:lnTo>
                      <a:pt x="542" y="576"/>
                    </a:lnTo>
                    <a:lnTo>
                      <a:pt x="615" y="519"/>
                    </a:lnTo>
                    <a:lnTo>
                      <a:pt x="691" y="465"/>
                    </a:lnTo>
                    <a:lnTo>
                      <a:pt x="772" y="416"/>
                    </a:lnTo>
                    <a:lnTo>
                      <a:pt x="854" y="372"/>
                    </a:lnTo>
                    <a:lnTo>
                      <a:pt x="940" y="333"/>
                    </a:lnTo>
                    <a:lnTo>
                      <a:pt x="1028" y="299"/>
                    </a:lnTo>
                    <a:lnTo>
                      <a:pt x="1119" y="272"/>
                    </a:lnTo>
                    <a:lnTo>
                      <a:pt x="1212" y="248"/>
                    </a:lnTo>
                    <a:lnTo>
                      <a:pt x="1308" y="232"/>
                    </a:lnTo>
                    <a:lnTo>
                      <a:pt x="1405" y="221"/>
                    </a:lnTo>
                    <a:lnTo>
                      <a:pt x="1505" y="217"/>
                    </a:lnTo>
                    <a:lnTo>
                      <a:pt x="1408" y="120"/>
                    </a:lnTo>
                    <a:lnTo>
                      <a:pt x="1397" y="105"/>
                    </a:lnTo>
                    <a:lnTo>
                      <a:pt x="1389" y="88"/>
                    </a:lnTo>
                    <a:lnTo>
                      <a:pt x="1387" y="71"/>
                    </a:lnTo>
                    <a:lnTo>
                      <a:pt x="1389" y="53"/>
                    </a:lnTo>
                    <a:lnTo>
                      <a:pt x="1397" y="36"/>
                    </a:lnTo>
                    <a:lnTo>
                      <a:pt x="1408" y="21"/>
                    </a:lnTo>
                    <a:lnTo>
                      <a:pt x="1423" y="10"/>
                    </a:lnTo>
                    <a:lnTo>
                      <a:pt x="1440" y="2"/>
                    </a:lnTo>
                    <a:lnTo>
                      <a:pt x="145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22" name="Freeform 228"/>
              <p:cNvSpPr/>
              <p:nvPr/>
            </p:nvSpPr>
            <p:spPr bwMode="auto">
              <a:xfrm>
                <a:off x="6534151" y="3727450"/>
                <a:ext cx="276225" cy="287338"/>
              </a:xfrm>
              <a:custGeom>
                <a:gdLst>
                  <a:gd fmla="*/ 1691 w 1743" name="T0"/>
                  <a:gd fmla="*/ 3 h 1815" name="T1"/>
                  <a:gd fmla="*/ 1722 w 1743" name="T2"/>
                  <a:gd fmla="*/ 21 h 1815" name="T3"/>
                  <a:gd fmla="*/ 1740 w 1743" name="T4"/>
                  <a:gd fmla="*/ 52 h 1815" name="T5"/>
                  <a:gd fmla="*/ 1739 w 1743" name="T6"/>
                  <a:gd fmla="*/ 170 h 1815" name="T7"/>
                  <a:gd fmla="*/ 1714 w 1743" name="T8"/>
                  <a:gd fmla="*/ 364 h 1815" name="T9"/>
                  <a:gd fmla="*/ 1666 w 1743" name="T10"/>
                  <a:gd fmla="*/ 549 h 1815" name="T11"/>
                  <a:gd fmla="*/ 1595 w 1743" name="T12"/>
                  <a:gd fmla="*/ 724 h 1815" name="T13"/>
                  <a:gd fmla="*/ 1505 w 1743" name="T14"/>
                  <a:gd fmla="*/ 889 h 1815" name="T15"/>
                  <a:gd fmla="*/ 1395 w 1743" name="T16"/>
                  <a:gd fmla="*/ 1040 h 1815" name="T17"/>
                  <a:gd fmla="*/ 1269 w 1743" name="T18"/>
                  <a:gd fmla="*/ 1176 h 1815" name="T19"/>
                  <a:gd fmla="*/ 1126 w 1743" name="T20"/>
                  <a:gd fmla="*/ 1296 h 1815" name="T21"/>
                  <a:gd fmla="*/ 971 w 1743" name="T22"/>
                  <a:gd fmla="*/ 1399 h 1815" name="T23"/>
                  <a:gd fmla="*/ 802 w 1743" name="T24"/>
                  <a:gd fmla="*/ 1481 h 1815" name="T25"/>
                  <a:gd fmla="*/ 622 w 1743" name="T26"/>
                  <a:gd fmla="*/ 1543 h 1815" name="T27"/>
                  <a:gd fmla="*/ 434 w 1743" name="T28"/>
                  <a:gd fmla="*/ 1582 h 1815" name="T29"/>
                  <a:gd fmla="*/ 238 w 1743" name="T30"/>
                  <a:gd fmla="*/ 1598 h 1815" name="T31"/>
                  <a:gd fmla="*/ 346 w 1743" name="T32"/>
                  <a:gd fmla="*/ 1710 h 1815" name="T33"/>
                  <a:gd fmla="*/ 354 w 1743" name="T34"/>
                  <a:gd fmla="*/ 1743 h 1815" name="T35"/>
                  <a:gd fmla="*/ 346 w 1743" name="T36"/>
                  <a:gd fmla="*/ 1778 h 1815" name="T37"/>
                  <a:gd fmla="*/ 320 w 1743" name="T38"/>
                  <a:gd fmla="*/ 1805 h 1815" name="T39"/>
                  <a:gd fmla="*/ 285 w 1743" name="T40"/>
                  <a:gd fmla="*/ 1815 h 1815" name="T41"/>
                  <a:gd fmla="*/ 250 w 1743" name="T42"/>
                  <a:gd fmla="*/ 1805 h 1815" name="T43"/>
                  <a:gd fmla="*/ 20 w 1743" name="T44"/>
                  <a:gd fmla="*/ 1578 h 1815" name="T45"/>
                  <a:gd fmla="*/ 2 w 1743" name="T46"/>
                  <a:gd fmla="*/ 1546 h 1815" name="T47"/>
                  <a:gd fmla="*/ 2 w 1743" name="T48"/>
                  <a:gd fmla="*/ 1510 h 1815" name="T49"/>
                  <a:gd fmla="*/ 20 w 1743" name="T50"/>
                  <a:gd fmla="*/ 1479 h 1815" name="T51"/>
                  <a:gd fmla="*/ 251 w 1743" name="T52"/>
                  <a:gd fmla="*/ 1251 h 1815" name="T53"/>
                  <a:gd fmla="*/ 285 w 1743" name="T54"/>
                  <a:gd fmla="*/ 1243 h 1815" name="T55"/>
                  <a:gd fmla="*/ 320 w 1743" name="T56"/>
                  <a:gd fmla="*/ 1251 h 1815" name="T57"/>
                  <a:gd fmla="*/ 346 w 1743" name="T58"/>
                  <a:gd fmla="*/ 1279 h 1815" name="T59"/>
                  <a:gd fmla="*/ 354 w 1743" name="T60"/>
                  <a:gd fmla="*/ 1313 h 1815" name="T61"/>
                  <a:gd fmla="*/ 346 w 1743" name="T62"/>
                  <a:gd fmla="*/ 1348 h 1815" name="T63"/>
                  <a:gd fmla="*/ 239 w 1743" name="T64"/>
                  <a:gd fmla="*/ 1458 h 1815" name="T65"/>
                  <a:gd fmla="*/ 424 w 1743" name="T66"/>
                  <a:gd fmla="*/ 1443 h 1815" name="T67"/>
                  <a:gd fmla="*/ 601 w 1743" name="T68"/>
                  <a:gd fmla="*/ 1404 h 1815" name="T69"/>
                  <a:gd fmla="*/ 770 w 1743" name="T70"/>
                  <a:gd fmla="*/ 1343 h 1815" name="T71"/>
                  <a:gd fmla="*/ 927 w 1743" name="T72"/>
                  <a:gd fmla="*/ 1262 h 1815" name="T73"/>
                  <a:gd fmla="*/ 1072 w 1743" name="T74"/>
                  <a:gd fmla="*/ 1161 h 1815" name="T75"/>
                  <a:gd fmla="*/ 1204 w 1743" name="T76"/>
                  <a:gd fmla="*/ 1043 h 1815" name="T77"/>
                  <a:gd fmla="*/ 1318 w 1743" name="T78"/>
                  <a:gd fmla="*/ 911 h 1815" name="T79"/>
                  <a:gd fmla="*/ 1416 w 1743" name="T80"/>
                  <a:gd fmla="*/ 765 h 1815" name="T81"/>
                  <a:gd fmla="*/ 1495 w 1743" name="T82"/>
                  <a:gd fmla="*/ 605 h 1815" name="T83"/>
                  <a:gd fmla="*/ 1554 w 1743" name="T84"/>
                  <a:gd fmla="*/ 436 h 1815" name="T85"/>
                  <a:gd fmla="*/ 1590 w 1743" name="T86"/>
                  <a:gd fmla="*/ 256 h 1815" name="T87"/>
                  <a:gd fmla="*/ 1603 w 1743" name="T88"/>
                  <a:gd fmla="*/ 70 h 1815" name="T89"/>
                  <a:gd fmla="*/ 1612 w 1743" name="T90"/>
                  <a:gd fmla="*/ 35 h 1815" name="T91"/>
                  <a:gd fmla="*/ 1637 w 1743" name="T92"/>
                  <a:gd fmla="*/ 9 h 1815" name="T93"/>
                  <a:gd fmla="*/ 1673 w 1743" name="T94"/>
                  <a:gd fmla="*/ 0 h 1815" name="T9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b="b" l="0" r="r" t="0"/>
                <a:pathLst>
                  <a:path h="1815" w="1743">
                    <a:moveTo>
                      <a:pt x="1673" y="0"/>
                    </a:moveTo>
                    <a:lnTo>
                      <a:pt x="1691" y="3"/>
                    </a:lnTo>
                    <a:lnTo>
                      <a:pt x="1708" y="9"/>
                    </a:lnTo>
                    <a:lnTo>
                      <a:pt x="1722" y="21"/>
                    </a:lnTo>
                    <a:lnTo>
                      <a:pt x="1733" y="35"/>
                    </a:lnTo>
                    <a:lnTo>
                      <a:pt x="1740" y="52"/>
                    </a:lnTo>
                    <a:lnTo>
                      <a:pt x="1743" y="70"/>
                    </a:lnTo>
                    <a:lnTo>
                      <a:pt x="1739" y="170"/>
                    </a:lnTo>
                    <a:lnTo>
                      <a:pt x="1730" y="268"/>
                    </a:lnTo>
                    <a:lnTo>
                      <a:pt x="1714" y="364"/>
                    </a:lnTo>
                    <a:lnTo>
                      <a:pt x="1693" y="458"/>
                    </a:lnTo>
                    <a:lnTo>
                      <a:pt x="1666" y="549"/>
                    </a:lnTo>
                    <a:lnTo>
                      <a:pt x="1634" y="638"/>
                    </a:lnTo>
                    <a:lnTo>
                      <a:pt x="1595" y="724"/>
                    </a:lnTo>
                    <a:lnTo>
                      <a:pt x="1553" y="808"/>
                    </a:lnTo>
                    <a:lnTo>
                      <a:pt x="1505" y="889"/>
                    </a:lnTo>
                    <a:lnTo>
                      <a:pt x="1452" y="966"/>
                    </a:lnTo>
                    <a:lnTo>
                      <a:pt x="1395" y="1040"/>
                    </a:lnTo>
                    <a:lnTo>
                      <a:pt x="1334" y="1110"/>
                    </a:lnTo>
                    <a:lnTo>
                      <a:pt x="1269" y="1176"/>
                    </a:lnTo>
                    <a:lnTo>
                      <a:pt x="1199" y="1239"/>
                    </a:lnTo>
                    <a:lnTo>
                      <a:pt x="1126" y="1296"/>
                    </a:lnTo>
                    <a:lnTo>
                      <a:pt x="1050" y="1350"/>
                    </a:lnTo>
                    <a:lnTo>
                      <a:pt x="971" y="1399"/>
                    </a:lnTo>
                    <a:lnTo>
                      <a:pt x="888" y="1442"/>
                    </a:lnTo>
                    <a:lnTo>
                      <a:pt x="802" y="1481"/>
                    </a:lnTo>
                    <a:lnTo>
                      <a:pt x="713" y="1515"/>
                    </a:lnTo>
                    <a:lnTo>
                      <a:pt x="622" y="1543"/>
                    </a:lnTo>
                    <a:lnTo>
                      <a:pt x="529" y="1566"/>
                    </a:lnTo>
                    <a:lnTo>
                      <a:pt x="434" y="1582"/>
                    </a:lnTo>
                    <a:lnTo>
                      <a:pt x="338" y="1594"/>
                    </a:lnTo>
                    <a:lnTo>
                      <a:pt x="238" y="1598"/>
                    </a:lnTo>
                    <a:lnTo>
                      <a:pt x="334" y="1695"/>
                    </a:lnTo>
                    <a:lnTo>
                      <a:pt x="346" y="1710"/>
                    </a:lnTo>
                    <a:lnTo>
                      <a:pt x="352" y="1726"/>
                    </a:lnTo>
                    <a:lnTo>
                      <a:pt x="354" y="1743"/>
                    </a:lnTo>
                    <a:lnTo>
                      <a:pt x="352" y="1761"/>
                    </a:lnTo>
                    <a:lnTo>
                      <a:pt x="346" y="1778"/>
                    </a:lnTo>
                    <a:lnTo>
                      <a:pt x="334" y="1793"/>
                    </a:lnTo>
                    <a:lnTo>
                      <a:pt x="320" y="1805"/>
                    </a:lnTo>
                    <a:lnTo>
                      <a:pt x="303" y="1811"/>
                    </a:lnTo>
                    <a:lnTo>
                      <a:pt x="285" y="1815"/>
                    </a:lnTo>
                    <a:lnTo>
                      <a:pt x="267" y="1811"/>
                    </a:lnTo>
                    <a:lnTo>
                      <a:pt x="250" y="1805"/>
                    </a:lnTo>
                    <a:lnTo>
                      <a:pt x="235" y="1793"/>
                    </a:lnTo>
                    <a:lnTo>
                      <a:pt x="20" y="1578"/>
                    </a:lnTo>
                    <a:lnTo>
                      <a:pt x="9" y="1563"/>
                    </a:lnTo>
                    <a:lnTo>
                      <a:pt x="2" y="1546"/>
                    </a:lnTo>
                    <a:lnTo>
                      <a:pt x="0" y="1528"/>
                    </a:lnTo>
                    <a:lnTo>
                      <a:pt x="2" y="1510"/>
                    </a:lnTo>
                    <a:lnTo>
                      <a:pt x="9" y="1493"/>
                    </a:lnTo>
                    <a:lnTo>
                      <a:pt x="20" y="1479"/>
                    </a:lnTo>
                    <a:lnTo>
                      <a:pt x="235" y="1263"/>
                    </a:lnTo>
                    <a:lnTo>
                      <a:pt x="251" y="1251"/>
                    </a:lnTo>
                    <a:lnTo>
                      <a:pt x="267" y="1245"/>
                    </a:lnTo>
                    <a:lnTo>
                      <a:pt x="285" y="1243"/>
                    </a:lnTo>
                    <a:lnTo>
                      <a:pt x="303" y="1245"/>
                    </a:lnTo>
                    <a:lnTo>
                      <a:pt x="320" y="1251"/>
                    </a:lnTo>
                    <a:lnTo>
                      <a:pt x="334" y="1263"/>
                    </a:lnTo>
                    <a:lnTo>
                      <a:pt x="346" y="1279"/>
                    </a:lnTo>
                    <a:lnTo>
                      <a:pt x="352" y="1295"/>
                    </a:lnTo>
                    <a:lnTo>
                      <a:pt x="354" y="1313"/>
                    </a:lnTo>
                    <a:lnTo>
                      <a:pt x="352" y="1331"/>
                    </a:lnTo>
                    <a:lnTo>
                      <a:pt x="346" y="1348"/>
                    </a:lnTo>
                    <a:lnTo>
                      <a:pt x="334" y="1363"/>
                    </a:lnTo>
                    <a:lnTo>
                      <a:pt x="239" y="1458"/>
                    </a:lnTo>
                    <a:lnTo>
                      <a:pt x="332" y="1454"/>
                    </a:lnTo>
                    <a:lnTo>
                      <a:pt x="424" y="1443"/>
                    </a:lnTo>
                    <a:lnTo>
                      <a:pt x="513" y="1426"/>
                    </a:lnTo>
                    <a:lnTo>
                      <a:pt x="601" y="1404"/>
                    </a:lnTo>
                    <a:lnTo>
                      <a:pt x="687" y="1376"/>
                    </a:lnTo>
                    <a:lnTo>
                      <a:pt x="770" y="1343"/>
                    </a:lnTo>
                    <a:lnTo>
                      <a:pt x="850" y="1304"/>
                    </a:lnTo>
                    <a:lnTo>
                      <a:pt x="927" y="1262"/>
                    </a:lnTo>
                    <a:lnTo>
                      <a:pt x="1001" y="1213"/>
                    </a:lnTo>
                    <a:lnTo>
                      <a:pt x="1072" y="1161"/>
                    </a:lnTo>
                    <a:lnTo>
                      <a:pt x="1140" y="1105"/>
                    </a:lnTo>
                    <a:lnTo>
                      <a:pt x="1204" y="1043"/>
                    </a:lnTo>
                    <a:lnTo>
                      <a:pt x="1263" y="980"/>
                    </a:lnTo>
                    <a:lnTo>
                      <a:pt x="1318" y="911"/>
                    </a:lnTo>
                    <a:lnTo>
                      <a:pt x="1370" y="840"/>
                    </a:lnTo>
                    <a:lnTo>
                      <a:pt x="1416" y="765"/>
                    </a:lnTo>
                    <a:lnTo>
                      <a:pt x="1459" y="686"/>
                    </a:lnTo>
                    <a:lnTo>
                      <a:pt x="1495" y="605"/>
                    </a:lnTo>
                    <a:lnTo>
                      <a:pt x="1528" y="522"/>
                    </a:lnTo>
                    <a:lnTo>
                      <a:pt x="1554" y="436"/>
                    </a:lnTo>
                    <a:lnTo>
                      <a:pt x="1574" y="347"/>
                    </a:lnTo>
                    <a:lnTo>
                      <a:pt x="1590" y="256"/>
                    </a:lnTo>
                    <a:lnTo>
                      <a:pt x="1600" y="164"/>
                    </a:lnTo>
                    <a:lnTo>
                      <a:pt x="1603" y="70"/>
                    </a:lnTo>
                    <a:lnTo>
                      <a:pt x="1605" y="52"/>
                    </a:lnTo>
                    <a:lnTo>
                      <a:pt x="1612" y="35"/>
                    </a:lnTo>
                    <a:lnTo>
                      <a:pt x="1623" y="21"/>
                    </a:lnTo>
                    <a:lnTo>
                      <a:pt x="1637" y="9"/>
                    </a:lnTo>
                    <a:lnTo>
                      <a:pt x="1654" y="3"/>
                    </a:lnTo>
                    <a:lnTo>
                      <a:pt x="16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23" name="Freeform 229"/>
              <p:cNvSpPr>
                <a:spLocks noEditPoints="1"/>
              </p:cNvSpPr>
              <p:nvPr/>
            </p:nvSpPr>
            <p:spPr bwMode="auto">
              <a:xfrm>
                <a:off x="6497638" y="3667125"/>
                <a:ext cx="142875" cy="142875"/>
              </a:xfrm>
              <a:custGeom>
                <a:gdLst>
                  <a:gd fmla="*/ 410 w 901" name="T0"/>
                  <a:gd fmla="*/ 143 h 905" name="T1"/>
                  <a:gd fmla="*/ 331 w 901" name="T2"/>
                  <a:gd fmla="*/ 164 h 905" name="T3"/>
                  <a:gd fmla="*/ 260 w 901" name="T4"/>
                  <a:gd fmla="*/ 206 h 905" name="T5"/>
                  <a:gd fmla="*/ 203 w 901" name="T6"/>
                  <a:gd fmla="*/ 262 h 905" name="T7"/>
                  <a:gd fmla="*/ 163 w 901" name="T8"/>
                  <a:gd fmla="*/ 333 h 905" name="T9"/>
                  <a:gd fmla="*/ 142 w 901" name="T10"/>
                  <a:gd fmla="*/ 413 h 905" name="T11"/>
                  <a:gd fmla="*/ 142 w 901" name="T12"/>
                  <a:gd fmla="*/ 493 h 905" name="T13"/>
                  <a:gd fmla="*/ 163 w 901" name="T14"/>
                  <a:gd fmla="*/ 572 h 905" name="T15"/>
                  <a:gd fmla="*/ 204 w 901" name="T16"/>
                  <a:gd fmla="*/ 644 h 905" name="T17"/>
                  <a:gd fmla="*/ 260 w 901" name="T18"/>
                  <a:gd fmla="*/ 701 h 905" name="T19"/>
                  <a:gd fmla="*/ 330 w 901" name="T20"/>
                  <a:gd fmla="*/ 741 h 905" name="T21"/>
                  <a:gd fmla="*/ 408 w 901" name="T22"/>
                  <a:gd fmla="*/ 763 h 905" name="T23"/>
                  <a:gd fmla="*/ 491 w 901" name="T24"/>
                  <a:gd fmla="*/ 763 h 905" name="T25"/>
                  <a:gd fmla="*/ 569 w 901" name="T26"/>
                  <a:gd fmla="*/ 741 h 905" name="T27"/>
                  <a:gd fmla="*/ 640 w 901" name="T28"/>
                  <a:gd fmla="*/ 700 h 905" name="T29"/>
                  <a:gd fmla="*/ 696 w 901" name="T30"/>
                  <a:gd fmla="*/ 643 h 905" name="T31"/>
                  <a:gd fmla="*/ 738 w 901" name="T32"/>
                  <a:gd fmla="*/ 572 h 905" name="T33"/>
                  <a:gd fmla="*/ 759 w 901" name="T34"/>
                  <a:gd fmla="*/ 493 h 905" name="T35"/>
                  <a:gd fmla="*/ 759 w 901" name="T36"/>
                  <a:gd fmla="*/ 413 h 905" name="T37"/>
                  <a:gd fmla="*/ 738 w 901" name="T38"/>
                  <a:gd fmla="*/ 333 h 905" name="T39"/>
                  <a:gd fmla="*/ 696 w 901" name="T40"/>
                  <a:gd fmla="*/ 262 h 905" name="T41"/>
                  <a:gd fmla="*/ 639 w 901" name="T42"/>
                  <a:gd fmla="*/ 205 h 905" name="T43"/>
                  <a:gd fmla="*/ 569 w 901" name="T44"/>
                  <a:gd fmla="*/ 164 h 905" name="T45"/>
                  <a:gd fmla="*/ 491 w 901" name="T46"/>
                  <a:gd fmla="*/ 143 h 905" name="T47"/>
                  <a:gd fmla="*/ 450 w 901" name="T48"/>
                  <a:gd fmla="*/ 0 h 905" name="T49"/>
                  <a:gd fmla="*/ 547 w 901" name="T50"/>
                  <a:gd fmla="*/ 11 h 905" name="T51"/>
                  <a:gd fmla="*/ 638 w 901" name="T52"/>
                  <a:gd fmla="*/ 41 h 905" name="T53"/>
                  <a:gd fmla="*/ 721 w 901" name="T54"/>
                  <a:gd fmla="*/ 90 h 905" name="T55"/>
                  <a:gd fmla="*/ 791 w 901" name="T56"/>
                  <a:gd fmla="*/ 155 h 905" name="T57"/>
                  <a:gd fmla="*/ 846 w 901" name="T58"/>
                  <a:gd fmla="*/ 234 h 905" name="T59"/>
                  <a:gd fmla="*/ 884 w 901" name="T60"/>
                  <a:gd fmla="*/ 328 h 905" name="T61"/>
                  <a:gd fmla="*/ 901 w 901" name="T62"/>
                  <a:gd fmla="*/ 427 h 905" name="T63"/>
                  <a:gd fmla="*/ 896 w 901" name="T64"/>
                  <a:gd fmla="*/ 527 h 905" name="T65"/>
                  <a:gd fmla="*/ 867 w 901" name="T66"/>
                  <a:gd fmla="*/ 626 h 905" name="T67"/>
                  <a:gd fmla="*/ 818 w 901" name="T68"/>
                  <a:gd fmla="*/ 715 h 905" name="T69"/>
                  <a:gd fmla="*/ 752 w 901" name="T70"/>
                  <a:gd fmla="*/ 789 h 905" name="T71"/>
                  <a:gd fmla="*/ 669 w 901" name="T72"/>
                  <a:gd fmla="*/ 847 h 905" name="T73"/>
                  <a:gd fmla="*/ 581 w 901" name="T74"/>
                  <a:gd fmla="*/ 886 h 905" name="T75"/>
                  <a:gd fmla="*/ 494 w 901" name="T76"/>
                  <a:gd fmla="*/ 903 h 905" name="T77"/>
                  <a:gd fmla="*/ 401 w 901" name="T78"/>
                  <a:gd fmla="*/ 902 h 905" name="T79"/>
                  <a:gd fmla="*/ 306 w 901" name="T80"/>
                  <a:gd fmla="*/ 881 h 905" name="T81"/>
                  <a:gd fmla="*/ 219 w 901" name="T82"/>
                  <a:gd fmla="*/ 841 h 905" name="T83"/>
                  <a:gd fmla="*/ 143 w 901" name="T84"/>
                  <a:gd fmla="*/ 784 h 905" name="T85"/>
                  <a:gd fmla="*/ 80 w 901" name="T86"/>
                  <a:gd fmla="*/ 712 h 905" name="T87"/>
                  <a:gd fmla="*/ 34 w 901" name="T88"/>
                  <a:gd fmla="*/ 626 h 905" name="T89"/>
                  <a:gd fmla="*/ 5 w 901" name="T90"/>
                  <a:gd fmla="*/ 527 h 905" name="T91"/>
                  <a:gd fmla="*/ 0 w 901" name="T92"/>
                  <a:gd fmla="*/ 427 h 905" name="T93"/>
                  <a:gd fmla="*/ 17 w 901" name="T94"/>
                  <a:gd fmla="*/ 328 h 905" name="T95"/>
                  <a:gd fmla="*/ 56 w 901" name="T96"/>
                  <a:gd fmla="*/ 233 h 905" name="T97"/>
                  <a:gd fmla="*/ 114 w 901" name="T98"/>
                  <a:gd fmla="*/ 151 h 905" name="T99"/>
                  <a:gd fmla="*/ 188 w 901" name="T100"/>
                  <a:gd fmla="*/ 84 h 905" name="T101"/>
                  <a:gd fmla="*/ 277 w 901" name="T102"/>
                  <a:gd fmla="*/ 35 h 905" name="T103"/>
                  <a:gd fmla="*/ 362 w 901" name="T104"/>
                  <a:gd fmla="*/ 8 h 905" name="T105"/>
                  <a:gd fmla="*/ 450 w 901" name="T106"/>
                  <a:gd fmla="*/ 0 h 905" name="T10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b="b" l="0" r="r" t="0"/>
                <a:pathLst>
                  <a:path h="905" w="901">
                    <a:moveTo>
                      <a:pt x="450" y="140"/>
                    </a:moveTo>
                    <a:lnTo>
                      <a:pt x="410" y="143"/>
                    </a:lnTo>
                    <a:lnTo>
                      <a:pt x="370" y="152"/>
                    </a:lnTo>
                    <a:lnTo>
                      <a:pt x="331" y="164"/>
                    </a:lnTo>
                    <a:lnTo>
                      <a:pt x="294" y="182"/>
                    </a:lnTo>
                    <a:lnTo>
                      <a:pt x="260" y="206"/>
                    </a:lnTo>
                    <a:lnTo>
                      <a:pt x="230" y="232"/>
                    </a:lnTo>
                    <a:lnTo>
                      <a:pt x="203" y="262"/>
                    </a:lnTo>
                    <a:lnTo>
                      <a:pt x="181" y="296"/>
                    </a:lnTo>
                    <a:lnTo>
                      <a:pt x="163" y="333"/>
                    </a:lnTo>
                    <a:lnTo>
                      <a:pt x="149" y="372"/>
                    </a:lnTo>
                    <a:lnTo>
                      <a:pt x="142" y="413"/>
                    </a:lnTo>
                    <a:lnTo>
                      <a:pt x="138" y="453"/>
                    </a:lnTo>
                    <a:lnTo>
                      <a:pt x="142" y="493"/>
                    </a:lnTo>
                    <a:lnTo>
                      <a:pt x="149" y="533"/>
                    </a:lnTo>
                    <a:lnTo>
                      <a:pt x="163" y="572"/>
                    </a:lnTo>
                    <a:lnTo>
                      <a:pt x="181" y="610"/>
                    </a:lnTo>
                    <a:lnTo>
                      <a:pt x="204" y="644"/>
                    </a:lnTo>
                    <a:lnTo>
                      <a:pt x="231" y="675"/>
                    </a:lnTo>
                    <a:lnTo>
                      <a:pt x="260" y="701"/>
                    </a:lnTo>
                    <a:lnTo>
                      <a:pt x="294" y="723"/>
                    </a:lnTo>
                    <a:lnTo>
                      <a:pt x="330" y="741"/>
                    </a:lnTo>
                    <a:lnTo>
                      <a:pt x="368" y="754"/>
                    </a:lnTo>
                    <a:lnTo>
                      <a:pt x="408" y="763"/>
                    </a:lnTo>
                    <a:lnTo>
                      <a:pt x="450" y="765"/>
                    </a:lnTo>
                    <a:lnTo>
                      <a:pt x="491" y="763"/>
                    </a:lnTo>
                    <a:lnTo>
                      <a:pt x="530" y="754"/>
                    </a:lnTo>
                    <a:lnTo>
                      <a:pt x="569" y="741"/>
                    </a:lnTo>
                    <a:lnTo>
                      <a:pt x="606" y="722"/>
                    </a:lnTo>
                    <a:lnTo>
                      <a:pt x="640" y="700"/>
                    </a:lnTo>
                    <a:lnTo>
                      <a:pt x="670" y="673"/>
                    </a:lnTo>
                    <a:lnTo>
                      <a:pt x="696" y="643"/>
                    </a:lnTo>
                    <a:lnTo>
                      <a:pt x="720" y="609"/>
                    </a:lnTo>
                    <a:lnTo>
                      <a:pt x="738" y="572"/>
                    </a:lnTo>
                    <a:lnTo>
                      <a:pt x="750" y="533"/>
                    </a:lnTo>
                    <a:lnTo>
                      <a:pt x="759" y="493"/>
                    </a:lnTo>
                    <a:lnTo>
                      <a:pt x="761" y="453"/>
                    </a:lnTo>
                    <a:lnTo>
                      <a:pt x="759" y="413"/>
                    </a:lnTo>
                    <a:lnTo>
                      <a:pt x="750" y="372"/>
                    </a:lnTo>
                    <a:lnTo>
                      <a:pt x="738" y="333"/>
                    </a:lnTo>
                    <a:lnTo>
                      <a:pt x="719" y="296"/>
                    </a:lnTo>
                    <a:lnTo>
                      <a:pt x="696" y="262"/>
                    </a:lnTo>
                    <a:lnTo>
                      <a:pt x="670" y="231"/>
                    </a:lnTo>
                    <a:lnTo>
                      <a:pt x="639" y="205"/>
                    </a:lnTo>
                    <a:lnTo>
                      <a:pt x="605" y="182"/>
                    </a:lnTo>
                    <a:lnTo>
                      <a:pt x="569" y="164"/>
                    </a:lnTo>
                    <a:lnTo>
                      <a:pt x="531" y="152"/>
                    </a:lnTo>
                    <a:lnTo>
                      <a:pt x="491" y="143"/>
                    </a:lnTo>
                    <a:lnTo>
                      <a:pt x="450" y="140"/>
                    </a:lnTo>
                    <a:close/>
                    <a:moveTo>
                      <a:pt x="450" y="0"/>
                    </a:moveTo>
                    <a:lnTo>
                      <a:pt x="500" y="3"/>
                    </a:lnTo>
                    <a:lnTo>
                      <a:pt x="547" y="11"/>
                    </a:lnTo>
                    <a:lnTo>
                      <a:pt x="594" y="23"/>
                    </a:lnTo>
                    <a:lnTo>
                      <a:pt x="638" y="41"/>
                    </a:lnTo>
                    <a:lnTo>
                      <a:pt x="681" y="64"/>
                    </a:lnTo>
                    <a:lnTo>
                      <a:pt x="721" y="90"/>
                    </a:lnTo>
                    <a:lnTo>
                      <a:pt x="757" y="121"/>
                    </a:lnTo>
                    <a:lnTo>
                      <a:pt x="791" y="155"/>
                    </a:lnTo>
                    <a:lnTo>
                      <a:pt x="820" y="193"/>
                    </a:lnTo>
                    <a:lnTo>
                      <a:pt x="846" y="234"/>
                    </a:lnTo>
                    <a:lnTo>
                      <a:pt x="867" y="279"/>
                    </a:lnTo>
                    <a:lnTo>
                      <a:pt x="884" y="328"/>
                    </a:lnTo>
                    <a:lnTo>
                      <a:pt x="896" y="378"/>
                    </a:lnTo>
                    <a:lnTo>
                      <a:pt x="901" y="427"/>
                    </a:lnTo>
                    <a:lnTo>
                      <a:pt x="901" y="477"/>
                    </a:lnTo>
                    <a:lnTo>
                      <a:pt x="896" y="527"/>
                    </a:lnTo>
                    <a:lnTo>
                      <a:pt x="884" y="577"/>
                    </a:lnTo>
                    <a:lnTo>
                      <a:pt x="867" y="626"/>
                    </a:lnTo>
                    <a:lnTo>
                      <a:pt x="845" y="671"/>
                    </a:lnTo>
                    <a:lnTo>
                      <a:pt x="818" y="715"/>
                    </a:lnTo>
                    <a:lnTo>
                      <a:pt x="786" y="754"/>
                    </a:lnTo>
                    <a:lnTo>
                      <a:pt x="752" y="789"/>
                    </a:lnTo>
                    <a:lnTo>
                      <a:pt x="711" y="821"/>
                    </a:lnTo>
                    <a:lnTo>
                      <a:pt x="669" y="847"/>
                    </a:lnTo>
                    <a:lnTo>
                      <a:pt x="622" y="870"/>
                    </a:lnTo>
                    <a:lnTo>
                      <a:pt x="581" y="886"/>
                    </a:lnTo>
                    <a:lnTo>
                      <a:pt x="538" y="896"/>
                    </a:lnTo>
                    <a:lnTo>
                      <a:pt x="494" y="903"/>
                    </a:lnTo>
                    <a:lnTo>
                      <a:pt x="450" y="905"/>
                    </a:lnTo>
                    <a:lnTo>
                      <a:pt x="401" y="902"/>
                    </a:lnTo>
                    <a:lnTo>
                      <a:pt x="352" y="894"/>
                    </a:lnTo>
                    <a:lnTo>
                      <a:pt x="306" y="881"/>
                    </a:lnTo>
                    <a:lnTo>
                      <a:pt x="261" y="863"/>
                    </a:lnTo>
                    <a:lnTo>
                      <a:pt x="219" y="841"/>
                    </a:lnTo>
                    <a:lnTo>
                      <a:pt x="180" y="815"/>
                    </a:lnTo>
                    <a:lnTo>
                      <a:pt x="143" y="784"/>
                    </a:lnTo>
                    <a:lnTo>
                      <a:pt x="110" y="750"/>
                    </a:lnTo>
                    <a:lnTo>
                      <a:pt x="80" y="712"/>
                    </a:lnTo>
                    <a:lnTo>
                      <a:pt x="55" y="670"/>
                    </a:lnTo>
                    <a:lnTo>
                      <a:pt x="34" y="626"/>
                    </a:lnTo>
                    <a:lnTo>
                      <a:pt x="17" y="577"/>
                    </a:lnTo>
                    <a:lnTo>
                      <a:pt x="5" y="527"/>
                    </a:lnTo>
                    <a:lnTo>
                      <a:pt x="0" y="477"/>
                    </a:lnTo>
                    <a:lnTo>
                      <a:pt x="0" y="427"/>
                    </a:lnTo>
                    <a:lnTo>
                      <a:pt x="5" y="378"/>
                    </a:lnTo>
                    <a:lnTo>
                      <a:pt x="17" y="328"/>
                    </a:lnTo>
                    <a:lnTo>
                      <a:pt x="34" y="279"/>
                    </a:lnTo>
                    <a:lnTo>
                      <a:pt x="56" y="233"/>
                    </a:lnTo>
                    <a:lnTo>
                      <a:pt x="82" y="190"/>
                    </a:lnTo>
                    <a:lnTo>
                      <a:pt x="114" y="151"/>
                    </a:lnTo>
                    <a:lnTo>
                      <a:pt x="149" y="116"/>
                    </a:lnTo>
                    <a:lnTo>
                      <a:pt x="188" y="84"/>
                    </a:lnTo>
                    <a:lnTo>
                      <a:pt x="232" y="57"/>
                    </a:lnTo>
                    <a:lnTo>
                      <a:pt x="277" y="35"/>
                    </a:lnTo>
                    <a:lnTo>
                      <a:pt x="320" y="20"/>
                    </a:lnTo>
                    <a:lnTo>
                      <a:pt x="362" y="8"/>
                    </a:lnTo>
                    <a:lnTo>
                      <a:pt x="405" y="2"/>
                    </a:lnTo>
                    <a:lnTo>
                      <a:pt x="4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24" name="Freeform 230"/>
              <p:cNvSpPr>
                <a:spLocks noEditPoints="1"/>
              </p:cNvSpPr>
              <p:nvPr/>
            </p:nvSpPr>
            <p:spPr bwMode="auto">
              <a:xfrm>
                <a:off x="6405563" y="3575050"/>
                <a:ext cx="327025" cy="327025"/>
              </a:xfrm>
              <a:custGeom>
                <a:gdLst>
                  <a:gd fmla="*/ 599 w 2059" name="T0"/>
                  <a:gd fmla="*/ 201 h 2062" name="T1"/>
                  <a:gd fmla="*/ 653 w 2059" name="T2"/>
                  <a:gd fmla="*/ 375 h 2062" name="T3"/>
                  <a:gd fmla="*/ 421 w 2059" name="T4"/>
                  <a:gd fmla="*/ 624 h 2062" name="T5"/>
                  <a:gd fmla="*/ 211 w 2059" name="T6"/>
                  <a:gd fmla="*/ 598 h 2062" name="T7"/>
                  <a:gd fmla="*/ 139 w 2059" name="T8"/>
                  <a:gd fmla="*/ 743 h 2062" name="T9"/>
                  <a:gd fmla="*/ 287 w 2059" name="T10"/>
                  <a:gd fmla="*/ 819 h 2062" name="T11"/>
                  <a:gd fmla="*/ 312 w 2059" name="T12"/>
                  <a:gd fmla="*/ 1172 h 2062" name="T13"/>
                  <a:gd fmla="*/ 144 w 2059" name="T14"/>
                  <a:gd fmla="*/ 1304 h 2062" name="T15"/>
                  <a:gd fmla="*/ 197 w 2059" name="T16"/>
                  <a:gd fmla="*/ 1457 h 2062" name="T17"/>
                  <a:gd fmla="*/ 336 w 2059" name="T18"/>
                  <a:gd fmla="*/ 1411 h 2062" name="T19"/>
                  <a:gd fmla="*/ 532 w 2059" name="T20"/>
                  <a:gd fmla="*/ 1567 h 2062" name="T21"/>
                  <a:gd fmla="*/ 598 w 2059" name="T22"/>
                  <a:gd fmla="*/ 1845 h 2062" name="T23"/>
                  <a:gd fmla="*/ 749 w 2059" name="T24"/>
                  <a:gd fmla="*/ 1920 h 2062" name="T25"/>
                  <a:gd fmla="*/ 867 w 2059" name="T26"/>
                  <a:gd fmla="*/ 1747 h 2062" name="T27"/>
                  <a:gd fmla="*/ 1184 w 2059" name="T28"/>
                  <a:gd fmla="*/ 1747 h 2062" name="T29"/>
                  <a:gd fmla="*/ 1303 w 2059" name="T30"/>
                  <a:gd fmla="*/ 1919 h 2062" name="T31"/>
                  <a:gd fmla="*/ 1457 w 2059" name="T32"/>
                  <a:gd fmla="*/ 1861 h 2062" name="T33"/>
                  <a:gd fmla="*/ 1405 w 2059" name="T34"/>
                  <a:gd fmla="*/ 1705 h 2062" name="T35"/>
                  <a:gd fmla="*/ 1603 w 2059" name="T36"/>
                  <a:gd fmla="*/ 1484 h 2062" name="T37"/>
                  <a:gd fmla="*/ 1845 w 2059" name="T38"/>
                  <a:gd fmla="*/ 1462 h 2062" name="T39"/>
                  <a:gd fmla="*/ 1917 w 2059" name="T40"/>
                  <a:gd fmla="*/ 1322 h 2062" name="T41"/>
                  <a:gd fmla="*/ 1788 w 2059" name="T42"/>
                  <a:gd fmla="*/ 1252 h 2062" name="T43"/>
                  <a:gd fmla="*/ 1756 w 2059" name="T44"/>
                  <a:gd fmla="*/ 960 h 2062" name="T45"/>
                  <a:gd fmla="*/ 1915 w 2059" name="T46"/>
                  <a:gd fmla="*/ 755 h 2062" name="T47"/>
                  <a:gd fmla="*/ 1848 w 2059" name="T48"/>
                  <a:gd fmla="*/ 598 h 2062" name="T49"/>
                  <a:gd fmla="*/ 1637 w 2059" name="T50"/>
                  <a:gd fmla="*/ 624 h 2062" name="T51"/>
                  <a:gd fmla="*/ 1406 w 2059" name="T52"/>
                  <a:gd fmla="*/ 375 h 2062" name="T53"/>
                  <a:gd fmla="*/ 1458 w 2059" name="T54"/>
                  <a:gd fmla="*/ 200 h 2062" name="T55"/>
                  <a:gd fmla="*/ 1305 w 2059" name="T56"/>
                  <a:gd fmla="*/ 143 h 2062" name="T57"/>
                  <a:gd fmla="*/ 1172 w 2059" name="T58"/>
                  <a:gd fmla="*/ 313 h 2062" name="T59"/>
                  <a:gd fmla="*/ 819 w 2059" name="T60"/>
                  <a:gd fmla="*/ 287 h 2062" name="T61"/>
                  <a:gd fmla="*/ 1315 w 2059" name="T62"/>
                  <a:gd fmla="*/ 0 h 2062" name="T63"/>
                  <a:gd fmla="*/ 1590 w 2059" name="T64"/>
                  <a:gd fmla="*/ 151 h 2062" name="T65"/>
                  <a:gd fmla="*/ 1684 w 2059" name="T66"/>
                  <a:gd fmla="*/ 455 h 2062" name="T67"/>
                  <a:gd fmla="*/ 1946 w 2059" name="T68"/>
                  <a:gd fmla="*/ 492 h 2062" name="T69"/>
                  <a:gd fmla="*/ 2047 w 2059" name="T70"/>
                  <a:gd fmla="*/ 805 h 2062" name="T71"/>
                  <a:gd fmla="*/ 1900 w 2059" name="T72"/>
                  <a:gd fmla="*/ 1068 h 2062" name="T73"/>
                  <a:gd fmla="*/ 2056 w 2059" name="T74"/>
                  <a:gd fmla="*/ 1286 h 2062" name="T75"/>
                  <a:gd fmla="*/ 1925 w 2059" name="T76"/>
                  <a:gd fmla="*/ 1584 h 2062" name="T77"/>
                  <a:gd fmla="*/ 1646 w 2059" name="T78"/>
                  <a:gd fmla="*/ 1647 h 2062" name="T79"/>
                  <a:gd fmla="*/ 1579 w 2059" name="T80"/>
                  <a:gd fmla="*/ 1933 h 2062" name="T81"/>
                  <a:gd fmla="*/ 1288 w 2059" name="T82"/>
                  <a:gd fmla="*/ 2060 h 2062" name="T83"/>
                  <a:gd fmla="*/ 1067 w 2059" name="T84"/>
                  <a:gd fmla="*/ 1903 h 2062" name="T85"/>
                  <a:gd fmla="*/ 797 w 2059" name="T86"/>
                  <a:gd fmla="*/ 2053 h 2062" name="T87"/>
                  <a:gd fmla="*/ 489 w 2059" name="T88"/>
                  <a:gd fmla="*/ 1946 h 2062" name="T89"/>
                  <a:gd fmla="*/ 454 w 2059" name="T90"/>
                  <a:gd fmla="*/ 1687 h 2062" name="T91"/>
                  <a:gd fmla="*/ 157 w 2059" name="T92"/>
                  <a:gd fmla="*/ 1596 h 2062" name="T93"/>
                  <a:gd fmla="*/ 0 w 2059" name="T94"/>
                  <a:gd fmla="*/ 1317 h 2062" name="T95"/>
                  <a:gd fmla="*/ 166 w 2059" name="T96"/>
                  <a:gd fmla="*/ 1144 h 2062" name="T97"/>
                  <a:gd fmla="*/ 23 w 2059" name="T98"/>
                  <a:gd fmla="*/ 828 h 2062" name="T99"/>
                  <a:gd fmla="*/ 94 w 2059" name="T100"/>
                  <a:gd fmla="*/ 510 h 2062" name="T101"/>
                  <a:gd fmla="*/ 339 w 2059" name="T102"/>
                  <a:gd fmla="*/ 499 h 2062" name="T103"/>
                  <a:gd fmla="*/ 460 w 2059" name="T104"/>
                  <a:gd fmla="*/ 181 h 2062" name="T105"/>
                  <a:gd fmla="*/ 714 w 2059" name="T106"/>
                  <a:gd fmla="*/ 4 h 2062" name="T107"/>
                  <a:gd fmla="*/ 888 w 2059" name="T108"/>
                  <a:gd fmla="*/ 96 h 2062" name="T109"/>
                  <a:gd fmla="*/ 1217 w 2059" name="T110"/>
                  <a:gd fmla="*/ 34 h 2062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2062" w="2059">
                    <a:moveTo>
                      <a:pt x="745" y="140"/>
                    </a:moveTo>
                    <a:lnTo>
                      <a:pt x="743" y="140"/>
                    </a:lnTo>
                    <a:lnTo>
                      <a:pt x="741" y="140"/>
                    </a:lnTo>
                    <a:lnTo>
                      <a:pt x="739" y="141"/>
                    </a:lnTo>
                    <a:lnTo>
                      <a:pt x="606" y="196"/>
                    </a:lnTo>
                    <a:lnTo>
                      <a:pt x="603" y="197"/>
                    </a:lnTo>
                    <a:lnTo>
                      <a:pt x="601" y="199"/>
                    </a:lnTo>
                    <a:lnTo>
                      <a:pt x="599" y="201"/>
                    </a:lnTo>
                    <a:lnTo>
                      <a:pt x="598" y="205"/>
                    </a:lnTo>
                    <a:lnTo>
                      <a:pt x="597" y="206"/>
                    </a:lnTo>
                    <a:lnTo>
                      <a:pt x="597" y="209"/>
                    </a:lnTo>
                    <a:lnTo>
                      <a:pt x="597" y="212"/>
                    </a:lnTo>
                    <a:lnTo>
                      <a:pt x="598" y="215"/>
                    </a:lnTo>
                    <a:lnTo>
                      <a:pt x="649" y="337"/>
                    </a:lnTo>
                    <a:lnTo>
                      <a:pt x="653" y="356"/>
                    </a:lnTo>
                    <a:lnTo>
                      <a:pt x="653" y="375"/>
                    </a:lnTo>
                    <a:lnTo>
                      <a:pt x="647" y="393"/>
                    </a:lnTo>
                    <a:lnTo>
                      <a:pt x="637" y="409"/>
                    </a:lnTo>
                    <a:lnTo>
                      <a:pt x="622" y="422"/>
                    </a:lnTo>
                    <a:lnTo>
                      <a:pt x="576" y="456"/>
                    </a:lnTo>
                    <a:lnTo>
                      <a:pt x="532" y="493"/>
                    </a:lnTo>
                    <a:lnTo>
                      <a:pt x="492" y="533"/>
                    </a:lnTo>
                    <a:lnTo>
                      <a:pt x="455" y="577"/>
                    </a:lnTo>
                    <a:lnTo>
                      <a:pt x="421" y="624"/>
                    </a:lnTo>
                    <a:lnTo>
                      <a:pt x="408" y="638"/>
                    </a:lnTo>
                    <a:lnTo>
                      <a:pt x="392" y="648"/>
                    </a:lnTo>
                    <a:lnTo>
                      <a:pt x="374" y="653"/>
                    </a:lnTo>
                    <a:lnTo>
                      <a:pt x="355" y="654"/>
                    </a:lnTo>
                    <a:lnTo>
                      <a:pt x="336" y="649"/>
                    </a:lnTo>
                    <a:lnTo>
                      <a:pt x="215" y="599"/>
                    </a:lnTo>
                    <a:lnTo>
                      <a:pt x="212" y="598"/>
                    </a:lnTo>
                    <a:lnTo>
                      <a:pt x="211" y="598"/>
                    </a:lnTo>
                    <a:lnTo>
                      <a:pt x="209" y="597"/>
                    </a:lnTo>
                    <a:lnTo>
                      <a:pt x="206" y="598"/>
                    </a:lnTo>
                    <a:lnTo>
                      <a:pt x="203" y="599"/>
                    </a:lnTo>
                    <a:lnTo>
                      <a:pt x="200" y="600"/>
                    </a:lnTo>
                    <a:lnTo>
                      <a:pt x="197" y="603"/>
                    </a:lnTo>
                    <a:lnTo>
                      <a:pt x="194" y="607"/>
                    </a:lnTo>
                    <a:lnTo>
                      <a:pt x="140" y="739"/>
                    </a:lnTo>
                    <a:lnTo>
                      <a:pt x="139" y="743"/>
                    </a:lnTo>
                    <a:lnTo>
                      <a:pt x="139" y="748"/>
                    </a:lnTo>
                    <a:lnTo>
                      <a:pt x="140" y="751"/>
                    </a:lnTo>
                    <a:lnTo>
                      <a:pt x="141" y="753"/>
                    </a:lnTo>
                    <a:lnTo>
                      <a:pt x="143" y="755"/>
                    </a:lnTo>
                    <a:lnTo>
                      <a:pt x="145" y="756"/>
                    </a:lnTo>
                    <a:lnTo>
                      <a:pt x="148" y="758"/>
                    </a:lnTo>
                    <a:lnTo>
                      <a:pt x="270" y="809"/>
                    </a:lnTo>
                    <a:lnTo>
                      <a:pt x="287" y="819"/>
                    </a:lnTo>
                    <a:lnTo>
                      <a:pt x="299" y="832"/>
                    </a:lnTo>
                    <a:lnTo>
                      <a:pt x="309" y="849"/>
                    </a:lnTo>
                    <a:lnTo>
                      <a:pt x="313" y="867"/>
                    </a:lnTo>
                    <a:lnTo>
                      <a:pt x="312" y="888"/>
                    </a:lnTo>
                    <a:lnTo>
                      <a:pt x="301" y="959"/>
                    </a:lnTo>
                    <a:lnTo>
                      <a:pt x="297" y="1030"/>
                    </a:lnTo>
                    <a:lnTo>
                      <a:pt x="301" y="1102"/>
                    </a:lnTo>
                    <a:lnTo>
                      <a:pt x="312" y="1172"/>
                    </a:lnTo>
                    <a:lnTo>
                      <a:pt x="313" y="1192"/>
                    </a:lnTo>
                    <a:lnTo>
                      <a:pt x="309" y="1211"/>
                    </a:lnTo>
                    <a:lnTo>
                      <a:pt x="299" y="1227"/>
                    </a:lnTo>
                    <a:lnTo>
                      <a:pt x="287" y="1241"/>
                    </a:lnTo>
                    <a:lnTo>
                      <a:pt x="270" y="1251"/>
                    </a:lnTo>
                    <a:lnTo>
                      <a:pt x="148" y="1301"/>
                    </a:lnTo>
                    <a:lnTo>
                      <a:pt x="146" y="1302"/>
                    </a:lnTo>
                    <a:lnTo>
                      <a:pt x="144" y="1304"/>
                    </a:lnTo>
                    <a:lnTo>
                      <a:pt x="141" y="1307"/>
                    </a:lnTo>
                    <a:lnTo>
                      <a:pt x="140" y="1309"/>
                    </a:lnTo>
                    <a:lnTo>
                      <a:pt x="139" y="1311"/>
                    </a:lnTo>
                    <a:lnTo>
                      <a:pt x="139" y="1314"/>
                    </a:lnTo>
                    <a:lnTo>
                      <a:pt x="139" y="1317"/>
                    </a:lnTo>
                    <a:lnTo>
                      <a:pt x="140" y="1320"/>
                    </a:lnTo>
                    <a:lnTo>
                      <a:pt x="194" y="1453"/>
                    </a:lnTo>
                    <a:lnTo>
                      <a:pt x="197" y="1457"/>
                    </a:lnTo>
                    <a:lnTo>
                      <a:pt x="200" y="1459"/>
                    </a:lnTo>
                    <a:lnTo>
                      <a:pt x="203" y="1461"/>
                    </a:lnTo>
                    <a:lnTo>
                      <a:pt x="206" y="1462"/>
                    </a:lnTo>
                    <a:lnTo>
                      <a:pt x="209" y="1462"/>
                    </a:lnTo>
                    <a:lnTo>
                      <a:pt x="211" y="1462"/>
                    </a:lnTo>
                    <a:lnTo>
                      <a:pt x="212" y="1461"/>
                    </a:lnTo>
                    <a:lnTo>
                      <a:pt x="215" y="1461"/>
                    </a:lnTo>
                    <a:lnTo>
                      <a:pt x="336" y="1411"/>
                    </a:lnTo>
                    <a:lnTo>
                      <a:pt x="355" y="1406"/>
                    </a:lnTo>
                    <a:lnTo>
                      <a:pt x="374" y="1406"/>
                    </a:lnTo>
                    <a:lnTo>
                      <a:pt x="392" y="1412"/>
                    </a:lnTo>
                    <a:lnTo>
                      <a:pt x="408" y="1422"/>
                    </a:lnTo>
                    <a:lnTo>
                      <a:pt x="421" y="1437"/>
                    </a:lnTo>
                    <a:lnTo>
                      <a:pt x="455" y="1484"/>
                    </a:lnTo>
                    <a:lnTo>
                      <a:pt x="492" y="1527"/>
                    </a:lnTo>
                    <a:lnTo>
                      <a:pt x="532" y="1567"/>
                    </a:lnTo>
                    <a:lnTo>
                      <a:pt x="576" y="1605"/>
                    </a:lnTo>
                    <a:lnTo>
                      <a:pt x="622" y="1639"/>
                    </a:lnTo>
                    <a:lnTo>
                      <a:pt x="637" y="1651"/>
                    </a:lnTo>
                    <a:lnTo>
                      <a:pt x="647" y="1667"/>
                    </a:lnTo>
                    <a:lnTo>
                      <a:pt x="652" y="1685"/>
                    </a:lnTo>
                    <a:lnTo>
                      <a:pt x="653" y="1704"/>
                    </a:lnTo>
                    <a:lnTo>
                      <a:pt x="648" y="1723"/>
                    </a:lnTo>
                    <a:lnTo>
                      <a:pt x="598" y="1845"/>
                    </a:lnTo>
                    <a:lnTo>
                      <a:pt x="596" y="1853"/>
                    </a:lnTo>
                    <a:lnTo>
                      <a:pt x="599" y="1860"/>
                    </a:lnTo>
                    <a:lnTo>
                      <a:pt x="605" y="1864"/>
                    </a:lnTo>
                    <a:lnTo>
                      <a:pt x="738" y="1920"/>
                    </a:lnTo>
                    <a:lnTo>
                      <a:pt x="741" y="1921"/>
                    </a:lnTo>
                    <a:lnTo>
                      <a:pt x="743" y="1921"/>
                    </a:lnTo>
                    <a:lnTo>
                      <a:pt x="746" y="1921"/>
                    </a:lnTo>
                    <a:lnTo>
                      <a:pt x="749" y="1920"/>
                    </a:lnTo>
                    <a:lnTo>
                      <a:pt x="752" y="1919"/>
                    </a:lnTo>
                    <a:lnTo>
                      <a:pt x="756" y="1915"/>
                    </a:lnTo>
                    <a:lnTo>
                      <a:pt x="758" y="1912"/>
                    </a:lnTo>
                    <a:lnTo>
                      <a:pt x="807" y="1790"/>
                    </a:lnTo>
                    <a:lnTo>
                      <a:pt x="818" y="1773"/>
                    </a:lnTo>
                    <a:lnTo>
                      <a:pt x="832" y="1761"/>
                    </a:lnTo>
                    <a:lnTo>
                      <a:pt x="848" y="1751"/>
                    </a:lnTo>
                    <a:lnTo>
                      <a:pt x="867" y="1747"/>
                    </a:lnTo>
                    <a:lnTo>
                      <a:pt x="886" y="1748"/>
                    </a:lnTo>
                    <a:lnTo>
                      <a:pt x="957" y="1758"/>
                    </a:lnTo>
                    <a:lnTo>
                      <a:pt x="1029" y="1762"/>
                    </a:lnTo>
                    <a:lnTo>
                      <a:pt x="1100" y="1758"/>
                    </a:lnTo>
                    <a:lnTo>
                      <a:pt x="1171" y="1748"/>
                    </a:lnTo>
                    <a:lnTo>
                      <a:pt x="1175" y="1748"/>
                    </a:lnTo>
                    <a:lnTo>
                      <a:pt x="1180" y="1747"/>
                    </a:lnTo>
                    <a:lnTo>
                      <a:pt x="1184" y="1747"/>
                    </a:lnTo>
                    <a:lnTo>
                      <a:pt x="1200" y="1749"/>
                    </a:lnTo>
                    <a:lnTo>
                      <a:pt x="1215" y="1754"/>
                    </a:lnTo>
                    <a:lnTo>
                      <a:pt x="1229" y="1763"/>
                    </a:lnTo>
                    <a:lnTo>
                      <a:pt x="1241" y="1775"/>
                    </a:lnTo>
                    <a:lnTo>
                      <a:pt x="1249" y="1790"/>
                    </a:lnTo>
                    <a:lnTo>
                      <a:pt x="1299" y="1912"/>
                    </a:lnTo>
                    <a:lnTo>
                      <a:pt x="1301" y="1915"/>
                    </a:lnTo>
                    <a:lnTo>
                      <a:pt x="1303" y="1919"/>
                    </a:lnTo>
                    <a:lnTo>
                      <a:pt x="1306" y="1920"/>
                    </a:lnTo>
                    <a:lnTo>
                      <a:pt x="1309" y="1921"/>
                    </a:lnTo>
                    <a:lnTo>
                      <a:pt x="1313" y="1921"/>
                    </a:lnTo>
                    <a:lnTo>
                      <a:pt x="1316" y="1921"/>
                    </a:lnTo>
                    <a:lnTo>
                      <a:pt x="1319" y="1920"/>
                    </a:lnTo>
                    <a:lnTo>
                      <a:pt x="1451" y="1864"/>
                    </a:lnTo>
                    <a:lnTo>
                      <a:pt x="1454" y="1863"/>
                    </a:lnTo>
                    <a:lnTo>
                      <a:pt x="1457" y="1861"/>
                    </a:lnTo>
                    <a:lnTo>
                      <a:pt x="1459" y="1859"/>
                    </a:lnTo>
                    <a:lnTo>
                      <a:pt x="1460" y="1857"/>
                    </a:lnTo>
                    <a:lnTo>
                      <a:pt x="1461" y="1855"/>
                    </a:lnTo>
                    <a:lnTo>
                      <a:pt x="1461" y="1853"/>
                    </a:lnTo>
                    <a:lnTo>
                      <a:pt x="1461" y="1850"/>
                    </a:lnTo>
                    <a:lnTo>
                      <a:pt x="1460" y="1845"/>
                    </a:lnTo>
                    <a:lnTo>
                      <a:pt x="1409" y="1723"/>
                    </a:lnTo>
                    <a:lnTo>
                      <a:pt x="1405" y="1705"/>
                    </a:lnTo>
                    <a:lnTo>
                      <a:pt x="1405" y="1686"/>
                    </a:lnTo>
                    <a:lnTo>
                      <a:pt x="1411" y="1668"/>
                    </a:lnTo>
                    <a:lnTo>
                      <a:pt x="1421" y="1652"/>
                    </a:lnTo>
                    <a:lnTo>
                      <a:pt x="1435" y="1639"/>
                    </a:lnTo>
                    <a:lnTo>
                      <a:pt x="1482" y="1606"/>
                    </a:lnTo>
                    <a:lnTo>
                      <a:pt x="1525" y="1569"/>
                    </a:lnTo>
                    <a:lnTo>
                      <a:pt x="1566" y="1527"/>
                    </a:lnTo>
                    <a:lnTo>
                      <a:pt x="1603" y="1484"/>
                    </a:lnTo>
                    <a:lnTo>
                      <a:pt x="1637" y="1437"/>
                    </a:lnTo>
                    <a:lnTo>
                      <a:pt x="1649" y="1423"/>
                    </a:lnTo>
                    <a:lnTo>
                      <a:pt x="1665" y="1413"/>
                    </a:lnTo>
                    <a:lnTo>
                      <a:pt x="1683" y="1407"/>
                    </a:lnTo>
                    <a:lnTo>
                      <a:pt x="1702" y="1407"/>
                    </a:lnTo>
                    <a:lnTo>
                      <a:pt x="1721" y="1412"/>
                    </a:lnTo>
                    <a:lnTo>
                      <a:pt x="1843" y="1462"/>
                    </a:lnTo>
                    <a:lnTo>
                      <a:pt x="1845" y="1462"/>
                    </a:lnTo>
                    <a:lnTo>
                      <a:pt x="1846" y="1464"/>
                    </a:lnTo>
                    <a:lnTo>
                      <a:pt x="1848" y="1464"/>
                    </a:lnTo>
                    <a:lnTo>
                      <a:pt x="1851" y="1464"/>
                    </a:lnTo>
                    <a:lnTo>
                      <a:pt x="1855" y="1462"/>
                    </a:lnTo>
                    <a:lnTo>
                      <a:pt x="1858" y="1460"/>
                    </a:lnTo>
                    <a:lnTo>
                      <a:pt x="1861" y="1458"/>
                    </a:lnTo>
                    <a:lnTo>
                      <a:pt x="1863" y="1454"/>
                    </a:lnTo>
                    <a:lnTo>
                      <a:pt x="1917" y="1322"/>
                    </a:lnTo>
                    <a:lnTo>
                      <a:pt x="1918" y="1318"/>
                    </a:lnTo>
                    <a:lnTo>
                      <a:pt x="1918" y="1314"/>
                    </a:lnTo>
                    <a:lnTo>
                      <a:pt x="1917" y="1311"/>
                    </a:lnTo>
                    <a:lnTo>
                      <a:pt x="1916" y="1309"/>
                    </a:lnTo>
                    <a:lnTo>
                      <a:pt x="1915" y="1307"/>
                    </a:lnTo>
                    <a:lnTo>
                      <a:pt x="1913" y="1304"/>
                    </a:lnTo>
                    <a:lnTo>
                      <a:pt x="1910" y="1302"/>
                    </a:lnTo>
                    <a:lnTo>
                      <a:pt x="1788" y="1252"/>
                    </a:lnTo>
                    <a:lnTo>
                      <a:pt x="1771" y="1243"/>
                    </a:lnTo>
                    <a:lnTo>
                      <a:pt x="1758" y="1229"/>
                    </a:lnTo>
                    <a:lnTo>
                      <a:pt x="1749" y="1212"/>
                    </a:lnTo>
                    <a:lnTo>
                      <a:pt x="1745" y="1193"/>
                    </a:lnTo>
                    <a:lnTo>
                      <a:pt x="1746" y="1174"/>
                    </a:lnTo>
                    <a:lnTo>
                      <a:pt x="1756" y="1103"/>
                    </a:lnTo>
                    <a:lnTo>
                      <a:pt x="1760" y="1031"/>
                    </a:lnTo>
                    <a:lnTo>
                      <a:pt x="1756" y="960"/>
                    </a:lnTo>
                    <a:lnTo>
                      <a:pt x="1746" y="889"/>
                    </a:lnTo>
                    <a:lnTo>
                      <a:pt x="1745" y="870"/>
                    </a:lnTo>
                    <a:lnTo>
                      <a:pt x="1749" y="851"/>
                    </a:lnTo>
                    <a:lnTo>
                      <a:pt x="1757" y="834"/>
                    </a:lnTo>
                    <a:lnTo>
                      <a:pt x="1771" y="820"/>
                    </a:lnTo>
                    <a:lnTo>
                      <a:pt x="1788" y="810"/>
                    </a:lnTo>
                    <a:lnTo>
                      <a:pt x="1910" y="760"/>
                    </a:lnTo>
                    <a:lnTo>
                      <a:pt x="1915" y="755"/>
                    </a:lnTo>
                    <a:lnTo>
                      <a:pt x="1918" y="748"/>
                    </a:lnTo>
                    <a:lnTo>
                      <a:pt x="1917" y="740"/>
                    </a:lnTo>
                    <a:lnTo>
                      <a:pt x="1863" y="608"/>
                    </a:lnTo>
                    <a:lnTo>
                      <a:pt x="1861" y="603"/>
                    </a:lnTo>
                    <a:lnTo>
                      <a:pt x="1858" y="601"/>
                    </a:lnTo>
                    <a:lnTo>
                      <a:pt x="1855" y="599"/>
                    </a:lnTo>
                    <a:lnTo>
                      <a:pt x="1851" y="598"/>
                    </a:lnTo>
                    <a:lnTo>
                      <a:pt x="1848" y="598"/>
                    </a:lnTo>
                    <a:lnTo>
                      <a:pt x="1846" y="599"/>
                    </a:lnTo>
                    <a:lnTo>
                      <a:pt x="1843" y="599"/>
                    </a:lnTo>
                    <a:lnTo>
                      <a:pt x="1721" y="650"/>
                    </a:lnTo>
                    <a:lnTo>
                      <a:pt x="1702" y="654"/>
                    </a:lnTo>
                    <a:lnTo>
                      <a:pt x="1683" y="654"/>
                    </a:lnTo>
                    <a:lnTo>
                      <a:pt x="1665" y="649"/>
                    </a:lnTo>
                    <a:lnTo>
                      <a:pt x="1649" y="638"/>
                    </a:lnTo>
                    <a:lnTo>
                      <a:pt x="1637" y="624"/>
                    </a:lnTo>
                    <a:lnTo>
                      <a:pt x="1603" y="577"/>
                    </a:lnTo>
                    <a:lnTo>
                      <a:pt x="1566" y="533"/>
                    </a:lnTo>
                    <a:lnTo>
                      <a:pt x="1525" y="493"/>
                    </a:lnTo>
                    <a:lnTo>
                      <a:pt x="1482" y="456"/>
                    </a:lnTo>
                    <a:lnTo>
                      <a:pt x="1435" y="422"/>
                    </a:lnTo>
                    <a:lnTo>
                      <a:pt x="1421" y="409"/>
                    </a:lnTo>
                    <a:lnTo>
                      <a:pt x="1411" y="393"/>
                    </a:lnTo>
                    <a:lnTo>
                      <a:pt x="1406" y="375"/>
                    </a:lnTo>
                    <a:lnTo>
                      <a:pt x="1405" y="356"/>
                    </a:lnTo>
                    <a:lnTo>
                      <a:pt x="1410" y="337"/>
                    </a:lnTo>
                    <a:lnTo>
                      <a:pt x="1460" y="215"/>
                    </a:lnTo>
                    <a:lnTo>
                      <a:pt x="1462" y="211"/>
                    </a:lnTo>
                    <a:lnTo>
                      <a:pt x="1461" y="208"/>
                    </a:lnTo>
                    <a:lnTo>
                      <a:pt x="1460" y="205"/>
                    </a:lnTo>
                    <a:lnTo>
                      <a:pt x="1460" y="202"/>
                    </a:lnTo>
                    <a:lnTo>
                      <a:pt x="1458" y="200"/>
                    </a:lnTo>
                    <a:lnTo>
                      <a:pt x="1455" y="198"/>
                    </a:lnTo>
                    <a:lnTo>
                      <a:pt x="1452" y="196"/>
                    </a:lnTo>
                    <a:lnTo>
                      <a:pt x="1320" y="142"/>
                    </a:lnTo>
                    <a:lnTo>
                      <a:pt x="1317" y="141"/>
                    </a:lnTo>
                    <a:lnTo>
                      <a:pt x="1315" y="140"/>
                    </a:lnTo>
                    <a:lnTo>
                      <a:pt x="1311" y="141"/>
                    </a:lnTo>
                    <a:lnTo>
                      <a:pt x="1308" y="142"/>
                    </a:lnTo>
                    <a:lnTo>
                      <a:pt x="1305" y="143"/>
                    </a:lnTo>
                    <a:lnTo>
                      <a:pt x="1302" y="146"/>
                    </a:lnTo>
                    <a:lnTo>
                      <a:pt x="1300" y="149"/>
                    </a:lnTo>
                    <a:lnTo>
                      <a:pt x="1250" y="271"/>
                    </a:lnTo>
                    <a:lnTo>
                      <a:pt x="1239" y="288"/>
                    </a:lnTo>
                    <a:lnTo>
                      <a:pt x="1226" y="301"/>
                    </a:lnTo>
                    <a:lnTo>
                      <a:pt x="1210" y="310"/>
                    </a:lnTo>
                    <a:lnTo>
                      <a:pt x="1191" y="314"/>
                    </a:lnTo>
                    <a:lnTo>
                      <a:pt x="1172" y="313"/>
                    </a:lnTo>
                    <a:lnTo>
                      <a:pt x="1101" y="302"/>
                    </a:lnTo>
                    <a:lnTo>
                      <a:pt x="1030" y="299"/>
                    </a:lnTo>
                    <a:lnTo>
                      <a:pt x="958" y="302"/>
                    </a:lnTo>
                    <a:lnTo>
                      <a:pt x="888" y="313"/>
                    </a:lnTo>
                    <a:lnTo>
                      <a:pt x="868" y="314"/>
                    </a:lnTo>
                    <a:lnTo>
                      <a:pt x="850" y="310"/>
                    </a:lnTo>
                    <a:lnTo>
                      <a:pt x="833" y="301"/>
                    </a:lnTo>
                    <a:lnTo>
                      <a:pt x="819" y="287"/>
                    </a:lnTo>
                    <a:lnTo>
                      <a:pt x="809" y="270"/>
                    </a:lnTo>
                    <a:lnTo>
                      <a:pt x="759" y="148"/>
                    </a:lnTo>
                    <a:lnTo>
                      <a:pt x="757" y="145"/>
                    </a:lnTo>
                    <a:lnTo>
                      <a:pt x="755" y="142"/>
                    </a:lnTo>
                    <a:lnTo>
                      <a:pt x="751" y="141"/>
                    </a:lnTo>
                    <a:lnTo>
                      <a:pt x="748" y="140"/>
                    </a:lnTo>
                    <a:lnTo>
                      <a:pt x="745" y="140"/>
                    </a:lnTo>
                    <a:close/>
                    <a:moveTo>
                      <a:pt x="1315" y="0"/>
                    </a:moveTo>
                    <a:lnTo>
                      <a:pt x="1344" y="3"/>
                    </a:lnTo>
                    <a:lnTo>
                      <a:pt x="1374" y="12"/>
                    </a:lnTo>
                    <a:lnTo>
                      <a:pt x="1506" y="67"/>
                    </a:lnTo>
                    <a:lnTo>
                      <a:pt x="1529" y="78"/>
                    </a:lnTo>
                    <a:lnTo>
                      <a:pt x="1548" y="92"/>
                    </a:lnTo>
                    <a:lnTo>
                      <a:pt x="1565" y="109"/>
                    </a:lnTo>
                    <a:lnTo>
                      <a:pt x="1579" y="129"/>
                    </a:lnTo>
                    <a:lnTo>
                      <a:pt x="1590" y="151"/>
                    </a:lnTo>
                    <a:lnTo>
                      <a:pt x="1599" y="180"/>
                    </a:lnTo>
                    <a:lnTo>
                      <a:pt x="1602" y="211"/>
                    </a:lnTo>
                    <a:lnTo>
                      <a:pt x="1599" y="241"/>
                    </a:lnTo>
                    <a:lnTo>
                      <a:pt x="1590" y="270"/>
                    </a:lnTo>
                    <a:lnTo>
                      <a:pt x="1561" y="340"/>
                    </a:lnTo>
                    <a:lnTo>
                      <a:pt x="1605" y="375"/>
                    </a:lnTo>
                    <a:lnTo>
                      <a:pt x="1646" y="415"/>
                    </a:lnTo>
                    <a:lnTo>
                      <a:pt x="1684" y="455"/>
                    </a:lnTo>
                    <a:lnTo>
                      <a:pt x="1720" y="499"/>
                    </a:lnTo>
                    <a:lnTo>
                      <a:pt x="1790" y="470"/>
                    </a:lnTo>
                    <a:lnTo>
                      <a:pt x="1819" y="461"/>
                    </a:lnTo>
                    <a:lnTo>
                      <a:pt x="1849" y="458"/>
                    </a:lnTo>
                    <a:lnTo>
                      <a:pt x="1876" y="460"/>
                    </a:lnTo>
                    <a:lnTo>
                      <a:pt x="1901" y="467"/>
                    </a:lnTo>
                    <a:lnTo>
                      <a:pt x="1925" y="477"/>
                    </a:lnTo>
                    <a:lnTo>
                      <a:pt x="1946" y="492"/>
                    </a:lnTo>
                    <a:lnTo>
                      <a:pt x="1965" y="509"/>
                    </a:lnTo>
                    <a:lnTo>
                      <a:pt x="1981" y="530"/>
                    </a:lnTo>
                    <a:lnTo>
                      <a:pt x="1993" y="554"/>
                    </a:lnTo>
                    <a:lnTo>
                      <a:pt x="2047" y="686"/>
                    </a:lnTo>
                    <a:lnTo>
                      <a:pt x="2056" y="716"/>
                    </a:lnTo>
                    <a:lnTo>
                      <a:pt x="2059" y="746"/>
                    </a:lnTo>
                    <a:lnTo>
                      <a:pt x="2056" y="776"/>
                    </a:lnTo>
                    <a:lnTo>
                      <a:pt x="2047" y="805"/>
                    </a:lnTo>
                    <a:lnTo>
                      <a:pt x="2036" y="827"/>
                    </a:lnTo>
                    <a:lnTo>
                      <a:pt x="2022" y="847"/>
                    </a:lnTo>
                    <a:lnTo>
                      <a:pt x="2005" y="864"/>
                    </a:lnTo>
                    <a:lnTo>
                      <a:pt x="1985" y="878"/>
                    </a:lnTo>
                    <a:lnTo>
                      <a:pt x="1964" y="890"/>
                    </a:lnTo>
                    <a:lnTo>
                      <a:pt x="1893" y="918"/>
                    </a:lnTo>
                    <a:lnTo>
                      <a:pt x="1900" y="994"/>
                    </a:lnTo>
                    <a:lnTo>
                      <a:pt x="1900" y="1068"/>
                    </a:lnTo>
                    <a:lnTo>
                      <a:pt x="1893" y="1143"/>
                    </a:lnTo>
                    <a:lnTo>
                      <a:pt x="1964" y="1172"/>
                    </a:lnTo>
                    <a:lnTo>
                      <a:pt x="1985" y="1184"/>
                    </a:lnTo>
                    <a:lnTo>
                      <a:pt x="2005" y="1198"/>
                    </a:lnTo>
                    <a:lnTo>
                      <a:pt x="2022" y="1215"/>
                    </a:lnTo>
                    <a:lnTo>
                      <a:pt x="2037" y="1234"/>
                    </a:lnTo>
                    <a:lnTo>
                      <a:pt x="2047" y="1257"/>
                    </a:lnTo>
                    <a:lnTo>
                      <a:pt x="2056" y="1286"/>
                    </a:lnTo>
                    <a:lnTo>
                      <a:pt x="2059" y="1316"/>
                    </a:lnTo>
                    <a:lnTo>
                      <a:pt x="2056" y="1347"/>
                    </a:lnTo>
                    <a:lnTo>
                      <a:pt x="2047" y="1376"/>
                    </a:lnTo>
                    <a:lnTo>
                      <a:pt x="1993" y="1508"/>
                    </a:lnTo>
                    <a:lnTo>
                      <a:pt x="1981" y="1532"/>
                    </a:lnTo>
                    <a:lnTo>
                      <a:pt x="1965" y="1553"/>
                    </a:lnTo>
                    <a:lnTo>
                      <a:pt x="1946" y="1571"/>
                    </a:lnTo>
                    <a:lnTo>
                      <a:pt x="1925" y="1584"/>
                    </a:lnTo>
                    <a:lnTo>
                      <a:pt x="1901" y="1595"/>
                    </a:lnTo>
                    <a:lnTo>
                      <a:pt x="1876" y="1601"/>
                    </a:lnTo>
                    <a:lnTo>
                      <a:pt x="1849" y="1605"/>
                    </a:lnTo>
                    <a:lnTo>
                      <a:pt x="1819" y="1601"/>
                    </a:lnTo>
                    <a:lnTo>
                      <a:pt x="1790" y="1592"/>
                    </a:lnTo>
                    <a:lnTo>
                      <a:pt x="1720" y="1563"/>
                    </a:lnTo>
                    <a:lnTo>
                      <a:pt x="1684" y="1607"/>
                    </a:lnTo>
                    <a:lnTo>
                      <a:pt x="1646" y="1647"/>
                    </a:lnTo>
                    <a:lnTo>
                      <a:pt x="1605" y="1686"/>
                    </a:lnTo>
                    <a:lnTo>
                      <a:pt x="1561" y="1721"/>
                    </a:lnTo>
                    <a:lnTo>
                      <a:pt x="1590" y="1792"/>
                    </a:lnTo>
                    <a:lnTo>
                      <a:pt x="1599" y="1821"/>
                    </a:lnTo>
                    <a:lnTo>
                      <a:pt x="1602" y="1852"/>
                    </a:lnTo>
                    <a:lnTo>
                      <a:pt x="1599" y="1881"/>
                    </a:lnTo>
                    <a:lnTo>
                      <a:pt x="1590" y="1911"/>
                    </a:lnTo>
                    <a:lnTo>
                      <a:pt x="1579" y="1933"/>
                    </a:lnTo>
                    <a:lnTo>
                      <a:pt x="1565" y="1952"/>
                    </a:lnTo>
                    <a:lnTo>
                      <a:pt x="1548" y="1971"/>
                    </a:lnTo>
                    <a:lnTo>
                      <a:pt x="1527" y="1984"/>
                    </a:lnTo>
                    <a:lnTo>
                      <a:pt x="1506" y="1995"/>
                    </a:lnTo>
                    <a:lnTo>
                      <a:pt x="1374" y="2050"/>
                    </a:lnTo>
                    <a:lnTo>
                      <a:pt x="1344" y="2059"/>
                    </a:lnTo>
                    <a:lnTo>
                      <a:pt x="1315" y="2062"/>
                    </a:lnTo>
                    <a:lnTo>
                      <a:pt x="1288" y="2060"/>
                    </a:lnTo>
                    <a:lnTo>
                      <a:pt x="1263" y="2053"/>
                    </a:lnTo>
                    <a:lnTo>
                      <a:pt x="1238" y="2043"/>
                    </a:lnTo>
                    <a:lnTo>
                      <a:pt x="1217" y="2029"/>
                    </a:lnTo>
                    <a:lnTo>
                      <a:pt x="1198" y="2011"/>
                    </a:lnTo>
                    <a:lnTo>
                      <a:pt x="1183" y="1990"/>
                    </a:lnTo>
                    <a:lnTo>
                      <a:pt x="1171" y="1966"/>
                    </a:lnTo>
                    <a:lnTo>
                      <a:pt x="1142" y="1896"/>
                    </a:lnTo>
                    <a:lnTo>
                      <a:pt x="1067" y="1903"/>
                    </a:lnTo>
                    <a:lnTo>
                      <a:pt x="992" y="1903"/>
                    </a:lnTo>
                    <a:lnTo>
                      <a:pt x="918" y="1896"/>
                    </a:lnTo>
                    <a:lnTo>
                      <a:pt x="888" y="1966"/>
                    </a:lnTo>
                    <a:lnTo>
                      <a:pt x="876" y="1990"/>
                    </a:lnTo>
                    <a:lnTo>
                      <a:pt x="860" y="2011"/>
                    </a:lnTo>
                    <a:lnTo>
                      <a:pt x="841" y="2029"/>
                    </a:lnTo>
                    <a:lnTo>
                      <a:pt x="820" y="2043"/>
                    </a:lnTo>
                    <a:lnTo>
                      <a:pt x="797" y="2053"/>
                    </a:lnTo>
                    <a:lnTo>
                      <a:pt x="771" y="2060"/>
                    </a:lnTo>
                    <a:lnTo>
                      <a:pt x="745" y="2062"/>
                    </a:lnTo>
                    <a:lnTo>
                      <a:pt x="714" y="2059"/>
                    </a:lnTo>
                    <a:lnTo>
                      <a:pt x="686" y="2050"/>
                    </a:lnTo>
                    <a:lnTo>
                      <a:pt x="553" y="1995"/>
                    </a:lnTo>
                    <a:lnTo>
                      <a:pt x="528" y="1982"/>
                    </a:lnTo>
                    <a:lnTo>
                      <a:pt x="507" y="1966"/>
                    </a:lnTo>
                    <a:lnTo>
                      <a:pt x="489" y="1946"/>
                    </a:lnTo>
                    <a:lnTo>
                      <a:pt x="474" y="1924"/>
                    </a:lnTo>
                    <a:lnTo>
                      <a:pt x="464" y="1899"/>
                    </a:lnTo>
                    <a:lnTo>
                      <a:pt x="458" y="1873"/>
                    </a:lnTo>
                    <a:lnTo>
                      <a:pt x="457" y="1846"/>
                    </a:lnTo>
                    <a:lnTo>
                      <a:pt x="460" y="1820"/>
                    </a:lnTo>
                    <a:lnTo>
                      <a:pt x="469" y="1792"/>
                    </a:lnTo>
                    <a:lnTo>
                      <a:pt x="497" y="1722"/>
                    </a:lnTo>
                    <a:lnTo>
                      <a:pt x="454" y="1687"/>
                    </a:lnTo>
                    <a:lnTo>
                      <a:pt x="414" y="1648"/>
                    </a:lnTo>
                    <a:lnTo>
                      <a:pt x="375" y="1607"/>
                    </a:lnTo>
                    <a:lnTo>
                      <a:pt x="339" y="1563"/>
                    </a:lnTo>
                    <a:lnTo>
                      <a:pt x="270" y="1593"/>
                    </a:lnTo>
                    <a:lnTo>
                      <a:pt x="240" y="1601"/>
                    </a:lnTo>
                    <a:lnTo>
                      <a:pt x="209" y="1605"/>
                    </a:lnTo>
                    <a:lnTo>
                      <a:pt x="183" y="1602"/>
                    </a:lnTo>
                    <a:lnTo>
                      <a:pt x="157" y="1596"/>
                    </a:lnTo>
                    <a:lnTo>
                      <a:pt x="134" y="1586"/>
                    </a:lnTo>
                    <a:lnTo>
                      <a:pt x="113" y="1571"/>
                    </a:lnTo>
                    <a:lnTo>
                      <a:pt x="94" y="1554"/>
                    </a:lnTo>
                    <a:lnTo>
                      <a:pt x="78" y="1532"/>
                    </a:lnTo>
                    <a:lnTo>
                      <a:pt x="66" y="1509"/>
                    </a:lnTo>
                    <a:lnTo>
                      <a:pt x="11" y="1377"/>
                    </a:lnTo>
                    <a:lnTo>
                      <a:pt x="3" y="1347"/>
                    </a:lnTo>
                    <a:lnTo>
                      <a:pt x="0" y="1317"/>
                    </a:lnTo>
                    <a:lnTo>
                      <a:pt x="3" y="1286"/>
                    </a:lnTo>
                    <a:lnTo>
                      <a:pt x="11" y="1258"/>
                    </a:lnTo>
                    <a:lnTo>
                      <a:pt x="23" y="1236"/>
                    </a:lnTo>
                    <a:lnTo>
                      <a:pt x="37" y="1215"/>
                    </a:lnTo>
                    <a:lnTo>
                      <a:pt x="55" y="1198"/>
                    </a:lnTo>
                    <a:lnTo>
                      <a:pt x="74" y="1185"/>
                    </a:lnTo>
                    <a:lnTo>
                      <a:pt x="96" y="1173"/>
                    </a:lnTo>
                    <a:lnTo>
                      <a:pt x="166" y="1144"/>
                    </a:lnTo>
                    <a:lnTo>
                      <a:pt x="159" y="1069"/>
                    </a:lnTo>
                    <a:lnTo>
                      <a:pt x="159" y="995"/>
                    </a:lnTo>
                    <a:lnTo>
                      <a:pt x="166" y="919"/>
                    </a:lnTo>
                    <a:lnTo>
                      <a:pt x="96" y="890"/>
                    </a:lnTo>
                    <a:lnTo>
                      <a:pt x="74" y="879"/>
                    </a:lnTo>
                    <a:lnTo>
                      <a:pt x="54" y="864"/>
                    </a:lnTo>
                    <a:lnTo>
                      <a:pt x="37" y="847"/>
                    </a:lnTo>
                    <a:lnTo>
                      <a:pt x="23" y="828"/>
                    </a:lnTo>
                    <a:lnTo>
                      <a:pt x="11" y="806"/>
                    </a:lnTo>
                    <a:lnTo>
                      <a:pt x="3" y="776"/>
                    </a:lnTo>
                    <a:lnTo>
                      <a:pt x="0" y="747"/>
                    </a:lnTo>
                    <a:lnTo>
                      <a:pt x="3" y="716"/>
                    </a:lnTo>
                    <a:lnTo>
                      <a:pt x="11" y="687"/>
                    </a:lnTo>
                    <a:lnTo>
                      <a:pt x="66" y="555"/>
                    </a:lnTo>
                    <a:lnTo>
                      <a:pt x="78" y="530"/>
                    </a:lnTo>
                    <a:lnTo>
                      <a:pt x="94" y="510"/>
                    </a:lnTo>
                    <a:lnTo>
                      <a:pt x="113" y="492"/>
                    </a:lnTo>
                    <a:lnTo>
                      <a:pt x="134" y="478"/>
                    </a:lnTo>
                    <a:lnTo>
                      <a:pt x="157" y="468"/>
                    </a:lnTo>
                    <a:lnTo>
                      <a:pt x="183" y="461"/>
                    </a:lnTo>
                    <a:lnTo>
                      <a:pt x="209" y="458"/>
                    </a:lnTo>
                    <a:lnTo>
                      <a:pt x="240" y="461"/>
                    </a:lnTo>
                    <a:lnTo>
                      <a:pt x="270" y="471"/>
                    </a:lnTo>
                    <a:lnTo>
                      <a:pt x="339" y="499"/>
                    </a:lnTo>
                    <a:lnTo>
                      <a:pt x="374" y="456"/>
                    </a:lnTo>
                    <a:lnTo>
                      <a:pt x="414" y="416"/>
                    </a:lnTo>
                    <a:lnTo>
                      <a:pt x="454" y="376"/>
                    </a:lnTo>
                    <a:lnTo>
                      <a:pt x="497" y="340"/>
                    </a:lnTo>
                    <a:lnTo>
                      <a:pt x="469" y="270"/>
                    </a:lnTo>
                    <a:lnTo>
                      <a:pt x="460" y="242"/>
                    </a:lnTo>
                    <a:lnTo>
                      <a:pt x="457" y="211"/>
                    </a:lnTo>
                    <a:lnTo>
                      <a:pt x="460" y="181"/>
                    </a:lnTo>
                    <a:lnTo>
                      <a:pt x="469" y="152"/>
                    </a:lnTo>
                    <a:lnTo>
                      <a:pt x="480" y="129"/>
                    </a:lnTo>
                    <a:lnTo>
                      <a:pt x="494" y="110"/>
                    </a:lnTo>
                    <a:lnTo>
                      <a:pt x="511" y="92"/>
                    </a:lnTo>
                    <a:lnTo>
                      <a:pt x="531" y="78"/>
                    </a:lnTo>
                    <a:lnTo>
                      <a:pt x="553" y="68"/>
                    </a:lnTo>
                    <a:lnTo>
                      <a:pt x="686" y="13"/>
                    </a:lnTo>
                    <a:lnTo>
                      <a:pt x="714" y="4"/>
                    </a:lnTo>
                    <a:lnTo>
                      <a:pt x="745" y="1"/>
                    </a:lnTo>
                    <a:lnTo>
                      <a:pt x="771" y="3"/>
                    </a:lnTo>
                    <a:lnTo>
                      <a:pt x="797" y="9"/>
                    </a:lnTo>
                    <a:lnTo>
                      <a:pt x="820" y="20"/>
                    </a:lnTo>
                    <a:lnTo>
                      <a:pt x="841" y="34"/>
                    </a:lnTo>
                    <a:lnTo>
                      <a:pt x="860" y="52"/>
                    </a:lnTo>
                    <a:lnTo>
                      <a:pt x="876" y="73"/>
                    </a:lnTo>
                    <a:lnTo>
                      <a:pt x="888" y="96"/>
                    </a:lnTo>
                    <a:lnTo>
                      <a:pt x="918" y="166"/>
                    </a:lnTo>
                    <a:lnTo>
                      <a:pt x="992" y="160"/>
                    </a:lnTo>
                    <a:lnTo>
                      <a:pt x="1067" y="160"/>
                    </a:lnTo>
                    <a:lnTo>
                      <a:pt x="1142" y="166"/>
                    </a:lnTo>
                    <a:lnTo>
                      <a:pt x="1171" y="96"/>
                    </a:lnTo>
                    <a:lnTo>
                      <a:pt x="1183" y="72"/>
                    </a:lnTo>
                    <a:lnTo>
                      <a:pt x="1198" y="52"/>
                    </a:lnTo>
                    <a:lnTo>
                      <a:pt x="1217" y="34"/>
                    </a:lnTo>
                    <a:lnTo>
                      <a:pt x="1238" y="19"/>
                    </a:lnTo>
                    <a:lnTo>
                      <a:pt x="1263" y="8"/>
                    </a:lnTo>
                    <a:lnTo>
                      <a:pt x="1288" y="2"/>
                    </a:lnTo>
                    <a:lnTo>
                      <a:pt x="131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charset="-122" panose="020b0503020204020204" pitchFamily="34" typeface="微软雅黑"/>
                  <a:sym charset="-122" panose="02010600030101010101" pitchFamily="2" typeface="宋体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16507" y="7683"/>
              <a:ext cx="834" cy="1076"/>
              <a:chOff x="10990263" y="4235450"/>
              <a:chExt cx="427037" cy="550863"/>
            </a:xfrm>
            <a:solidFill>
              <a:schemeClr val="bg1"/>
            </a:solidFill>
          </p:grpSpPr>
          <p:sp>
            <p:nvSpPr>
              <p:cNvPr id="26" name="Freeform 279"/>
              <p:cNvSpPr/>
              <p:nvPr/>
            </p:nvSpPr>
            <p:spPr bwMode="auto">
              <a:xfrm>
                <a:off x="10990263" y="4386263"/>
                <a:ext cx="427037" cy="400050"/>
              </a:xfrm>
              <a:custGeom>
                <a:gdLst>
                  <a:gd fmla="*/ 2176 w 2687" name="T0"/>
                  <a:gd fmla="*/ 67 h 2526" name="T1"/>
                  <a:gd fmla="*/ 2177 w 2687" name="T2"/>
                  <a:gd fmla="*/ 221 h 2526" name="T3"/>
                  <a:gd fmla="*/ 2129 w 2687" name="T4"/>
                  <a:gd fmla="*/ 463 h 2526" name="T5"/>
                  <a:gd fmla="*/ 2420 w 2687" name="T6"/>
                  <a:gd fmla="*/ 834 h 2526" name="T7"/>
                  <a:gd fmla="*/ 2617 w 2687" name="T8"/>
                  <a:gd fmla="*/ 951 h 2526" name="T9"/>
                  <a:gd fmla="*/ 2687 w 2687" name="T10"/>
                  <a:gd fmla="*/ 1406 h 2526" name="T11"/>
                  <a:gd fmla="*/ 2590 w 2687" name="T12"/>
                  <a:gd fmla="*/ 1575 h 2526" name="T13"/>
                  <a:gd fmla="*/ 2424 w 2687" name="T14"/>
                  <a:gd fmla="*/ 1663 h 2526" name="T15"/>
                  <a:gd fmla="*/ 2302 w 2687" name="T16"/>
                  <a:gd fmla="*/ 1854 h 2526" name="T17"/>
                  <a:gd fmla="*/ 2191 w 2687" name="T18"/>
                  <a:gd fmla="*/ 1997 h 2526" name="T19"/>
                  <a:gd fmla="*/ 2151 w 2687" name="T20"/>
                  <a:gd fmla="*/ 2041 h 2526" name="T21"/>
                  <a:gd fmla="*/ 2037 w 2687" name="T22"/>
                  <a:gd fmla="*/ 2200 h 2526" name="T23"/>
                  <a:gd fmla="*/ 2018 w 2687" name="T24"/>
                  <a:gd fmla="*/ 2388 h 2526" name="T25"/>
                  <a:gd fmla="*/ 1934 w 2687" name="T26"/>
                  <a:gd fmla="*/ 2514 h 2526" name="T27"/>
                  <a:gd fmla="*/ 1392 w 2687" name="T28"/>
                  <a:gd fmla="*/ 2501 h 2526" name="T29"/>
                  <a:gd fmla="*/ 1331 w 2687" name="T30"/>
                  <a:gd fmla="*/ 2367 h 2526" name="T31"/>
                  <a:gd fmla="*/ 1122 w 2687" name="T32"/>
                  <a:gd fmla="*/ 2464 h 2526" name="T33"/>
                  <a:gd fmla="*/ 596 w 2687" name="T34"/>
                  <a:gd fmla="*/ 2526 h 2526" name="T35"/>
                  <a:gd fmla="*/ 473 w 2687" name="T36"/>
                  <a:gd fmla="*/ 2447 h 2526" name="T37"/>
                  <a:gd fmla="*/ 459 w 2687" name="T38"/>
                  <a:gd fmla="*/ 2358 h 2526" name="T39"/>
                  <a:gd fmla="*/ 419 w 2687" name="T40"/>
                  <a:gd fmla="*/ 2183 h 2526" name="T41"/>
                  <a:gd fmla="*/ 231 w 2687" name="T42"/>
                  <a:gd fmla="*/ 1926 h 2526" name="T43"/>
                  <a:gd fmla="*/ 29 w 2687" name="T44"/>
                  <a:gd fmla="*/ 1496 h 2526" name="T45"/>
                  <a:gd fmla="*/ 1 w 2687" name="T46"/>
                  <a:gd fmla="*/ 1305 h 2526" name="T47"/>
                  <a:gd fmla="*/ 14 w 2687" name="T48"/>
                  <a:gd fmla="*/ 1098 h 2526" name="T49"/>
                  <a:gd fmla="*/ 94 w 2687" name="T50"/>
                  <a:gd fmla="*/ 1041 h 2526" name="T51"/>
                  <a:gd fmla="*/ 153 w 2687" name="T52"/>
                  <a:gd fmla="*/ 1122 h 2526" name="T53"/>
                  <a:gd fmla="*/ 141 w 2687" name="T54"/>
                  <a:gd fmla="*/ 1295 h 2526" name="T55"/>
                  <a:gd fmla="*/ 163 w 2687" name="T56"/>
                  <a:gd fmla="*/ 1457 h 2526" name="T57"/>
                  <a:gd fmla="*/ 239 w 2687" name="T58"/>
                  <a:gd fmla="*/ 1657 h 2526" name="T59"/>
                  <a:gd fmla="*/ 425 w 2687" name="T60"/>
                  <a:gd fmla="*/ 1940 h 2526" name="T61"/>
                  <a:gd fmla="*/ 573 w 2687" name="T62"/>
                  <a:gd fmla="*/ 2197 h 2526" name="T63"/>
                  <a:gd fmla="*/ 600 w 2687" name="T64"/>
                  <a:gd fmla="*/ 2385 h 2526" name="T65"/>
                  <a:gd fmla="*/ 1029 w 2687" name="T66"/>
                  <a:gd fmla="*/ 2234 h 2526" name="T67"/>
                  <a:gd fmla="*/ 1238 w 2687" name="T68"/>
                  <a:gd fmla="*/ 2227 h 2526" name="T69"/>
                  <a:gd fmla="*/ 1462 w 2687" name="T70"/>
                  <a:gd fmla="*/ 2254 h 2526" name="T71"/>
                  <a:gd fmla="*/ 1879 w 2687" name="T72"/>
                  <a:gd fmla="*/ 2272 h 2526" name="T73"/>
                  <a:gd fmla="*/ 1927 w 2687" name="T74"/>
                  <a:gd fmla="*/ 2099 h 2526" name="T75"/>
                  <a:gd fmla="*/ 2072 w 2687" name="T76"/>
                  <a:gd fmla="*/ 1920 h 2526" name="T77"/>
                  <a:gd fmla="*/ 2207 w 2687" name="T78"/>
                  <a:gd fmla="*/ 1744 h 2526" name="T79"/>
                  <a:gd fmla="*/ 2328 w 2687" name="T80"/>
                  <a:gd fmla="*/ 1540 h 2526" name="T81"/>
                  <a:gd fmla="*/ 2406 w 2687" name="T82"/>
                  <a:gd fmla="*/ 1461 h 2526" name="T83"/>
                  <a:gd fmla="*/ 2546 w 2687" name="T84"/>
                  <a:gd fmla="*/ 1407 h 2526" name="T85"/>
                  <a:gd fmla="*/ 2492 w 2687" name="T86"/>
                  <a:gd fmla="*/ 1047 h 2526" name="T87"/>
                  <a:gd fmla="*/ 2334 w 2687" name="T88"/>
                  <a:gd fmla="*/ 998 h 2526" name="T89"/>
                  <a:gd fmla="*/ 2125 w 2687" name="T90"/>
                  <a:gd fmla="*/ 652 h 2526" name="T91"/>
                  <a:gd fmla="*/ 1993 w 2687" name="T92"/>
                  <a:gd fmla="*/ 503 h 2526" name="T93"/>
                  <a:gd fmla="*/ 2028 w 2687" name="T94"/>
                  <a:gd fmla="*/ 198 h 2526" name="T95"/>
                  <a:gd fmla="*/ 2054 w 2687" name="T96"/>
                  <a:gd fmla="*/ 141 h 2526" name="T97"/>
                  <a:gd fmla="*/ 1850 w 2687" name="T98"/>
                  <a:gd fmla="*/ 207 h 2526" name="T99"/>
                  <a:gd fmla="*/ 1721 w 2687" name="T100"/>
                  <a:gd fmla="*/ 327 h 2526" name="T101"/>
                  <a:gd fmla="*/ 1566 w 2687" name="T102"/>
                  <a:gd fmla="*/ 334 h 2526" name="T103"/>
                  <a:gd fmla="*/ 1356 w 2687" name="T104"/>
                  <a:gd fmla="*/ 264 h 2526" name="T105"/>
                  <a:gd fmla="*/ 1392 w 2687" name="T106"/>
                  <a:gd fmla="*/ 171 h 2526" name="T107"/>
                  <a:gd fmla="*/ 1656 w 2687" name="T108"/>
                  <a:gd fmla="*/ 182 h 2526" name="T109"/>
                  <a:gd fmla="*/ 1843 w 2687" name="T110"/>
                  <a:gd fmla="*/ 52 h 2526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2526" w="2687">
                    <a:moveTo>
                      <a:pt x="2063" y="0"/>
                    </a:moveTo>
                    <a:lnTo>
                      <a:pt x="2090" y="5"/>
                    </a:lnTo>
                    <a:lnTo>
                      <a:pt x="2115" y="13"/>
                    </a:lnTo>
                    <a:lnTo>
                      <a:pt x="2139" y="27"/>
                    </a:lnTo>
                    <a:lnTo>
                      <a:pt x="2159" y="45"/>
                    </a:lnTo>
                    <a:lnTo>
                      <a:pt x="2176" y="67"/>
                    </a:lnTo>
                    <a:lnTo>
                      <a:pt x="2188" y="91"/>
                    </a:lnTo>
                    <a:lnTo>
                      <a:pt x="2196" y="118"/>
                    </a:lnTo>
                    <a:lnTo>
                      <a:pt x="2199" y="144"/>
                    </a:lnTo>
                    <a:lnTo>
                      <a:pt x="2196" y="171"/>
                    </a:lnTo>
                    <a:lnTo>
                      <a:pt x="2188" y="197"/>
                    </a:lnTo>
                    <a:lnTo>
                      <a:pt x="2177" y="221"/>
                    </a:lnTo>
                    <a:lnTo>
                      <a:pt x="2153" y="264"/>
                    </a:lnTo>
                    <a:lnTo>
                      <a:pt x="2135" y="305"/>
                    </a:lnTo>
                    <a:lnTo>
                      <a:pt x="2125" y="345"/>
                    </a:lnTo>
                    <a:lnTo>
                      <a:pt x="2119" y="385"/>
                    </a:lnTo>
                    <a:lnTo>
                      <a:pt x="2122" y="425"/>
                    </a:lnTo>
                    <a:lnTo>
                      <a:pt x="2129" y="463"/>
                    </a:lnTo>
                    <a:lnTo>
                      <a:pt x="2189" y="517"/>
                    </a:lnTo>
                    <a:lnTo>
                      <a:pt x="2246" y="575"/>
                    </a:lnTo>
                    <a:lnTo>
                      <a:pt x="2297" y="636"/>
                    </a:lnTo>
                    <a:lnTo>
                      <a:pt x="2342" y="700"/>
                    </a:lnTo>
                    <a:lnTo>
                      <a:pt x="2384" y="765"/>
                    </a:lnTo>
                    <a:lnTo>
                      <a:pt x="2420" y="834"/>
                    </a:lnTo>
                    <a:lnTo>
                      <a:pt x="2450" y="906"/>
                    </a:lnTo>
                    <a:lnTo>
                      <a:pt x="2492" y="906"/>
                    </a:lnTo>
                    <a:lnTo>
                      <a:pt x="2527" y="909"/>
                    </a:lnTo>
                    <a:lnTo>
                      <a:pt x="2560" y="918"/>
                    </a:lnTo>
                    <a:lnTo>
                      <a:pt x="2590" y="932"/>
                    </a:lnTo>
                    <a:lnTo>
                      <a:pt x="2617" y="951"/>
                    </a:lnTo>
                    <a:lnTo>
                      <a:pt x="2641" y="975"/>
                    </a:lnTo>
                    <a:lnTo>
                      <a:pt x="2660" y="1002"/>
                    </a:lnTo>
                    <a:lnTo>
                      <a:pt x="2674" y="1032"/>
                    </a:lnTo>
                    <a:lnTo>
                      <a:pt x="2684" y="1065"/>
                    </a:lnTo>
                    <a:lnTo>
                      <a:pt x="2687" y="1100"/>
                    </a:lnTo>
                    <a:lnTo>
                      <a:pt x="2687" y="1406"/>
                    </a:lnTo>
                    <a:lnTo>
                      <a:pt x="2684" y="1441"/>
                    </a:lnTo>
                    <a:lnTo>
                      <a:pt x="2674" y="1474"/>
                    </a:lnTo>
                    <a:lnTo>
                      <a:pt x="2660" y="1505"/>
                    </a:lnTo>
                    <a:lnTo>
                      <a:pt x="2641" y="1531"/>
                    </a:lnTo>
                    <a:lnTo>
                      <a:pt x="2617" y="1556"/>
                    </a:lnTo>
                    <a:lnTo>
                      <a:pt x="2590" y="1575"/>
                    </a:lnTo>
                    <a:lnTo>
                      <a:pt x="2560" y="1588"/>
                    </a:lnTo>
                    <a:lnTo>
                      <a:pt x="2527" y="1598"/>
                    </a:lnTo>
                    <a:lnTo>
                      <a:pt x="2492" y="1601"/>
                    </a:lnTo>
                    <a:lnTo>
                      <a:pt x="2455" y="1601"/>
                    </a:lnTo>
                    <a:lnTo>
                      <a:pt x="2440" y="1632"/>
                    </a:lnTo>
                    <a:lnTo>
                      <a:pt x="2424" y="1663"/>
                    </a:lnTo>
                    <a:lnTo>
                      <a:pt x="2406" y="1696"/>
                    </a:lnTo>
                    <a:lnTo>
                      <a:pt x="2387" y="1728"/>
                    </a:lnTo>
                    <a:lnTo>
                      <a:pt x="2365" y="1761"/>
                    </a:lnTo>
                    <a:lnTo>
                      <a:pt x="2344" y="1792"/>
                    </a:lnTo>
                    <a:lnTo>
                      <a:pt x="2323" y="1823"/>
                    </a:lnTo>
                    <a:lnTo>
                      <a:pt x="2302" y="1854"/>
                    </a:lnTo>
                    <a:lnTo>
                      <a:pt x="2281" y="1882"/>
                    </a:lnTo>
                    <a:lnTo>
                      <a:pt x="2259" y="1910"/>
                    </a:lnTo>
                    <a:lnTo>
                      <a:pt x="2240" y="1934"/>
                    </a:lnTo>
                    <a:lnTo>
                      <a:pt x="2222" y="1958"/>
                    </a:lnTo>
                    <a:lnTo>
                      <a:pt x="2205" y="1979"/>
                    </a:lnTo>
                    <a:lnTo>
                      <a:pt x="2191" y="1997"/>
                    </a:lnTo>
                    <a:lnTo>
                      <a:pt x="2178" y="2011"/>
                    </a:lnTo>
                    <a:lnTo>
                      <a:pt x="2168" y="2022"/>
                    </a:lnTo>
                    <a:lnTo>
                      <a:pt x="2162" y="2030"/>
                    </a:lnTo>
                    <a:lnTo>
                      <a:pt x="2159" y="2034"/>
                    </a:lnTo>
                    <a:lnTo>
                      <a:pt x="2156" y="2038"/>
                    </a:lnTo>
                    <a:lnTo>
                      <a:pt x="2151" y="2041"/>
                    </a:lnTo>
                    <a:lnTo>
                      <a:pt x="2134" y="2057"/>
                    </a:lnTo>
                    <a:lnTo>
                      <a:pt x="2105" y="2086"/>
                    </a:lnTo>
                    <a:lnTo>
                      <a:pt x="2081" y="2115"/>
                    </a:lnTo>
                    <a:lnTo>
                      <a:pt x="2062" y="2145"/>
                    </a:lnTo>
                    <a:lnTo>
                      <a:pt x="2047" y="2173"/>
                    </a:lnTo>
                    <a:lnTo>
                      <a:pt x="2037" y="2200"/>
                    </a:lnTo>
                    <a:lnTo>
                      <a:pt x="2028" y="2224"/>
                    </a:lnTo>
                    <a:lnTo>
                      <a:pt x="2023" y="2246"/>
                    </a:lnTo>
                    <a:lnTo>
                      <a:pt x="2021" y="2264"/>
                    </a:lnTo>
                    <a:lnTo>
                      <a:pt x="2019" y="2278"/>
                    </a:lnTo>
                    <a:lnTo>
                      <a:pt x="2018" y="2288"/>
                    </a:lnTo>
                    <a:lnTo>
                      <a:pt x="2018" y="2388"/>
                    </a:lnTo>
                    <a:lnTo>
                      <a:pt x="2016" y="2416"/>
                    </a:lnTo>
                    <a:lnTo>
                      <a:pt x="2007" y="2441"/>
                    </a:lnTo>
                    <a:lnTo>
                      <a:pt x="1994" y="2464"/>
                    </a:lnTo>
                    <a:lnTo>
                      <a:pt x="1977" y="2485"/>
                    </a:lnTo>
                    <a:lnTo>
                      <a:pt x="1957" y="2501"/>
                    </a:lnTo>
                    <a:lnTo>
                      <a:pt x="1934" y="2514"/>
                    </a:lnTo>
                    <a:lnTo>
                      <a:pt x="1907" y="2522"/>
                    </a:lnTo>
                    <a:lnTo>
                      <a:pt x="1880" y="2526"/>
                    </a:lnTo>
                    <a:lnTo>
                      <a:pt x="1468" y="2526"/>
                    </a:lnTo>
                    <a:lnTo>
                      <a:pt x="1441" y="2522"/>
                    </a:lnTo>
                    <a:lnTo>
                      <a:pt x="1415" y="2514"/>
                    </a:lnTo>
                    <a:lnTo>
                      <a:pt x="1392" y="2501"/>
                    </a:lnTo>
                    <a:lnTo>
                      <a:pt x="1371" y="2485"/>
                    </a:lnTo>
                    <a:lnTo>
                      <a:pt x="1355" y="2464"/>
                    </a:lnTo>
                    <a:lnTo>
                      <a:pt x="1342" y="2441"/>
                    </a:lnTo>
                    <a:lnTo>
                      <a:pt x="1334" y="2416"/>
                    </a:lnTo>
                    <a:lnTo>
                      <a:pt x="1331" y="2388"/>
                    </a:lnTo>
                    <a:lnTo>
                      <a:pt x="1331" y="2367"/>
                    </a:lnTo>
                    <a:lnTo>
                      <a:pt x="1238" y="2369"/>
                    </a:lnTo>
                    <a:lnTo>
                      <a:pt x="1145" y="2365"/>
                    </a:lnTo>
                    <a:lnTo>
                      <a:pt x="1145" y="2388"/>
                    </a:lnTo>
                    <a:lnTo>
                      <a:pt x="1143" y="2416"/>
                    </a:lnTo>
                    <a:lnTo>
                      <a:pt x="1134" y="2441"/>
                    </a:lnTo>
                    <a:lnTo>
                      <a:pt x="1122" y="2464"/>
                    </a:lnTo>
                    <a:lnTo>
                      <a:pt x="1105" y="2485"/>
                    </a:lnTo>
                    <a:lnTo>
                      <a:pt x="1085" y="2501"/>
                    </a:lnTo>
                    <a:lnTo>
                      <a:pt x="1061" y="2514"/>
                    </a:lnTo>
                    <a:lnTo>
                      <a:pt x="1036" y="2522"/>
                    </a:lnTo>
                    <a:lnTo>
                      <a:pt x="1007" y="2526"/>
                    </a:lnTo>
                    <a:lnTo>
                      <a:pt x="596" y="2526"/>
                    </a:lnTo>
                    <a:lnTo>
                      <a:pt x="570" y="2522"/>
                    </a:lnTo>
                    <a:lnTo>
                      <a:pt x="545" y="2515"/>
                    </a:lnTo>
                    <a:lnTo>
                      <a:pt x="523" y="2503"/>
                    </a:lnTo>
                    <a:lnTo>
                      <a:pt x="503" y="2488"/>
                    </a:lnTo>
                    <a:lnTo>
                      <a:pt x="486" y="2468"/>
                    </a:lnTo>
                    <a:lnTo>
                      <a:pt x="473" y="2447"/>
                    </a:lnTo>
                    <a:lnTo>
                      <a:pt x="463" y="2423"/>
                    </a:lnTo>
                    <a:lnTo>
                      <a:pt x="459" y="2397"/>
                    </a:lnTo>
                    <a:lnTo>
                      <a:pt x="459" y="2393"/>
                    </a:lnTo>
                    <a:lnTo>
                      <a:pt x="459" y="2390"/>
                    </a:lnTo>
                    <a:lnTo>
                      <a:pt x="459" y="2388"/>
                    </a:lnTo>
                    <a:lnTo>
                      <a:pt x="459" y="2358"/>
                    </a:lnTo>
                    <a:lnTo>
                      <a:pt x="457" y="2338"/>
                    </a:lnTo>
                    <a:lnTo>
                      <a:pt x="454" y="2313"/>
                    </a:lnTo>
                    <a:lnTo>
                      <a:pt x="450" y="2284"/>
                    </a:lnTo>
                    <a:lnTo>
                      <a:pt x="442" y="2253"/>
                    </a:lnTo>
                    <a:lnTo>
                      <a:pt x="433" y="2219"/>
                    </a:lnTo>
                    <a:lnTo>
                      <a:pt x="419" y="2183"/>
                    </a:lnTo>
                    <a:lnTo>
                      <a:pt x="402" y="2146"/>
                    </a:lnTo>
                    <a:lnTo>
                      <a:pt x="381" y="2109"/>
                    </a:lnTo>
                    <a:lnTo>
                      <a:pt x="355" y="2073"/>
                    </a:lnTo>
                    <a:lnTo>
                      <a:pt x="323" y="2037"/>
                    </a:lnTo>
                    <a:lnTo>
                      <a:pt x="277" y="1984"/>
                    </a:lnTo>
                    <a:lnTo>
                      <a:pt x="231" y="1926"/>
                    </a:lnTo>
                    <a:lnTo>
                      <a:pt x="189" y="1862"/>
                    </a:lnTo>
                    <a:lnTo>
                      <a:pt x="149" y="1792"/>
                    </a:lnTo>
                    <a:lnTo>
                      <a:pt x="112" y="1717"/>
                    </a:lnTo>
                    <a:lnTo>
                      <a:pt x="78" y="1645"/>
                    </a:lnTo>
                    <a:lnTo>
                      <a:pt x="51" y="1572"/>
                    </a:lnTo>
                    <a:lnTo>
                      <a:pt x="29" y="1496"/>
                    </a:lnTo>
                    <a:lnTo>
                      <a:pt x="20" y="1462"/>
                    </a:lnTo>
                    <a:lnTo>
                      <a:pt x="13" y="1427"/>
                    </a:lnTo>
                    <a:lnTo>
                      <a:pt x="7" y="1393"/>
                    </a:lnTo>
                    <a:lnTo>
                      <a:pt x="4" y="1361"/>
                    </a:lnTo>
                    <a:lnTo>
                      <a:pt x="2" y="1331"/>
                    </a:lnTo>
                    <a:lnTo>
                      <a:pt x="1" y="1305"/>
                    </a:lnTo>
                    <a:lnTo>
                      <a:pt x="0" y="1285"/>
                    </a:lnTo>
                    <a:lnTo>
                      <a:pt x="0" y="1269"/>
                    </a:lnTo>
                    <a:lnTo>
                      <a:pt x="0" y="1260"/>
                    </a:lnTo>
                    <a:lnTo>
                      <a:pt x="2" y="1206"/>
                    </a:lnTo>
                    <a:lnTo>
                      <a:pt x="6" y="1151"/>
                    </a:lnTo>
                    <a:lnTo>
                      <a:pt x="14" y="1098"/>
                    </a:lnTo>
                    <a:lnTo>
                      <a:pt x="19" y="1081"/>
                    </a:lnTo>
                    <a:lnTo>
                      <a:pt x="30" y="1065"/>
                    </a:lnTo>
                    <a:lnTo>
                      <a:pt x="42" y="1053"/>
                    </a:lnTo>
                    <a:lnTo>
                      <a:pt x="58" y="1045"/>
                    </a:lnTo>
                    <a:lnTo>
                      <a:pt x="76" y="1040"/>
                    </a:lnTo>
                    <a:lnTo>
                      <a:pt x="94" y="1041"/>
                    </a:lnTo>
                    <a:lnTo>
                      <a:pt x="112" y="1047"/>
                    </a:lnTo>
                    <a:lnTo>
                      <a:pt x="128" y="1056"/>
                    </a:lnTo>
                    <a:lnTo>
                      <a:pt x="140" y="1069"/>
                    </a:lnTo>
                    <a:lnTo>
                      <a:pt x="148" y="1085"/>
                    </a:lnTo>
                    <a:lnTo>
                      <a:pt x="153" y="1103"/>
                    </a:lnTo>
                    <a:lnTo>
                      <a:pt x="153" y="1122"/>
                    </a:lnTo>
                    <a:lnTo>
                      <a:pt x="144" y="1192"/>
                    </a:lnTo>
                    <a:lnTo>
                      <a:pt x="141" y="1262"/>
                    </a:lnTo>
                    <a:lnTo>
                      <a:pt x="141" y="1265"/>
                    </a:lnTo>
                    <a:lnTo>
                      <a:pt x="141" y="1268"/>
                    </a:lnTo>
                    <a:lnTo>
                      <a:pt x="141" y="1279"/>
                    </a:lnTo>
                    <a:lnTo>
                      <a:pt x="141" y="1295"/>
                    </a:lnTo>
                    <a:lnTo>
                      <a:pt x="142" y="1316"/>
                    </a:lnTo>
                    <a:lnTo>
                      <a:pt x="144" y="1342"/>
                    </a:lnTo>
                    <a:lnTo>
                      <a:pt x="146" y="1369"/>
                    </a:lnTo>
                    <a:lnTo>
                      <a:pt x="151" y="1399"/>
                    </a:lnTo>
                    <a:lnTo>
                      <a:pt x="156" y="1427"/>
                    </a:lnTo>
                    <a:lnTo>
                      <a:pt x="163" y="1457"/>
                    </a:lnTo>
                    <a:lnTo>
                      <a:pt x="164" y="1459"/>
                    </a:lnTo>
                    <a:lnTo>
                      <a:pt x="165" y="1462"/>
                    </a:lnTo>
                    <a:lnTo>
                      <a:pt x="184" y="1529"/>
                    </a:lnTo>
                    <a:lnTo>
                      <a:pt x="208" y="1594"/>
                    </a:lnTo>
                    <a:lnTo>
                      <a:pt x="237" y="1655"/>
                    </a:lnTo>
                    <a:lnTo>
                      <a:pt x="239" y="1657"/>
                    </a:lnTo>
                    <a:lnTo>
                      <a:pt x="239" y="1658"/>
                    </a:lnTo>
                    <a:lnTo>
                      <a:pt x="272" y="1725"/>
                    </a:lnTo>
                    <a:lnTo>
                      <a:pt x="307" y="1786"/>
                    </a:lnTo>
                    <a:lnTo>
                      <a:pt x="346" y="1843"/>
                    </a:lnTo>
                    <a:lnTo>
                      <a:pt x="384" y="1894"/>
                    </a:lnTo>
                    <a:lnTo>
                      <a:pt x="425" y="1940"/>
                    </a:lnTo>
                    <a:lnTo>
                      <a:pt x="462" y="1982"/>
                    </a:lnTo>
                    <a:lnTo>
                      <a:pt x="494" y="2025"/>
                    </a:lnTo>
                    <a:lnTo>
                      <a:pt x="521" y="2069"/>
                    </a:lnTo>
                    <a:lnTo>
                      <a:pt x="542" y="2113"/>
                    </a:lnTo>
                    <a:lnTo>
                      <a:pt x="560" y="2155"/>
                    </a:lnTo>
                    <a:lnTo>
                      <a:pt x="573" y="2197"/>
                    </a:lnTo>
                    <a:lnTo>
                      <a:pt x="583" y="2235"/>
                    </a:lnTo>
                    <a:lnTo>
                      <a:pt x="591" y="2271"/>
                    </a:lnTo>
                    <a:lnTo>
                      <a:pt x="596" y="2303"/>
                    </a:lnTo>
                    <a:lnTo>
                      <a:pt x="598" y="2331"/>
                    </a:lnTo>
                    <a:lnTo>
                      <a:pt x="600" y="2354"/>
                    </a:lnTo>
                    <a:lnTo>
                      <a:pt x="600" y="2385"/>
                    </a:lnTo>
                    <a:lnTo>
                      <a:pt x="1005" y="2385"/>
                    </a:lnTo>
                    <a:lnTo>
                      <a:pt x="1005" y="2287"/>
                    </a:lnTo>
                    <a:lnTo>
                      <a:pt x="1007" y="2272"/>
                    </a:lnTo>
                    <a:lnTo>
                      <a:pt x="1011" y="2257"/>
                    </a:lnTo>
                    <a:lnTo>
                      <a:pt x="1019" y="2244"/>
                    </a:lnTo>
                    <a:lnTo>
                      <a:pt x="1029" y="2234"/>
                    </a:lnTo>
                    <a:lnTo>
                      <a:pt x="1042" y="2224"/>
                    </a:lnTo>
                    <a:lnTo>
                      <a:pt x="1056" y="2219"/>
                    </a:lnTo>
                    <a:lnTo>
                      <a:pt x="1070" y="2216"/>
                    </a:lnTo>
                    <a:lnTo>
                      <a:pt x="1086" y="2216"/>
                    </a:lnTo>
                    <a:lnTo>
                      <a:pt x="1161" y="2224"/>
                    </a:lnTo>
                    <a:lnTo>
                      <a:pt x="1238" y="2227"/>
                    </a:lnTo>
                    <a:lnTo>
                      <a:pt x="1317" y="2226"/>
                    </a:lnTo>
                    <a:lnTo>
                      <a:pt x="1394" y="2221"/>
                    </a:lnTo>
                    <a:lnTo>
                      <a:pt x="1414" y="2221"/>
                    </a:lnTo>
                    <a:lnTo>
                      <a:pt x="1432" y="2227"/>
                    </a:lnTo>
                    <a:lnTo>
                      <a:pt x="1449" y="2238"/>
                    </a:lnTo>
                    <a:lnTo>
                      <a:pt x="1462" y="2254"/>
                    </a:lnTo>
                    <a:lnTo>
                      <a:pt x="1470" y="2271"/>
                    </a:lnTo>
                    <a:lnTo>
                      <a:pt x="1473" y="2291"/>
                    </a:lnTo>
                    <a:lnTo>
                      <a:pt x="1473" y="2386"/>
                    </a:lnTo>
                    <a:lnTo>
                      <a:pt x="1878" y="2386"/>
                    </a:lnTo>
                    <a:lnTo>
                      <a:pt x="1878" y="2287"/>
                    </a:lnTo>
                    <a:lnTo>
                      <a:pt x="1879" y="2272"/>
                    </a:lnTo>
                    <a:lnTo>
                      <a:pt x="1881" y="2252"/>
                    </a:lnTo>
                    <a:lnTo>
                      <a:pt x="1884" y="2227"/>
                    </a:lnTo>
                    <a:lnTo>
                      <a:pt x="1890" y="2199"/>
                    </a:lnTo>
                    <a:lnTo>
                      <a:pt x="1899" y="2168"/>
                    </a:lnTo>
                    <a:lnTo>
                      <a:pt x="1911" y="2134"/>
                    </a:lnTo>
                    <a:lnTo>
                      <a:pt x="1927" y="2099"/>
                    </a:lnTo>
                    <a:lnTo>
                      <a:pt x="1948" y="2063"/>
                    </a:lnTo>
                    <a:lnTo>
                      <a:pt x="1972" y="2026"/>
                    </a:lnTo>
                    <a:lnTo>
                      <a:pt x="2003" y="1989"/>
                    </a:lnTo>
                    <a:lnTo>
                      <a:pt x="2040" y="1952"/>
                    </a:lnTo>
                    <a:lnTo>
                      <a:pt x="2056" y="1940"/>
                    </a:lnTo>
                    <a:lnTo>
                      <a:pt x="2072" y="1920"/>
                    </a:lnTo>
                    <a:lnTo>
                      <a:pt x="2091" y="1897"/>
                    </a:lnTo>
                    <a:lnTo>
                      <a:pt x="2112" y="1871"/>
                    </a:lnTo>
                    <a:lnTo>
                      <a:pt x="2134" y="1842"/>
                    </a:lnTo>
                    <a:lnTo>
                      <a:pt x="2159" y="1812"/>
                    </a:lnTo>
                    <a:lnTo>
                      <a:pt x="2183" y="1779"/>
                    </a:lnTo>
                    <a:lnTo>
                      <a:pt x="2207" y="1744"/>
                    </a:lnTo>
                    <a:lnTo>
                      <a:pt x="2232" y="1709"/>
                    </a:lnTo>
                    <a:lnTo>
                      <a:pt x="2255" y="1674"/>
                    </a:lnTo>
                    <a:lnTo>
                      <a:pt x="2276" y="1639"/>
                    </a:lnTo>
                    <a:lnTo>
                      <a:pt x="2297" y="1604"/>
                    </a:lnTo>
                    <a:lnTo>
                      <a:pt x="2314" y="1571"/>
                    </a:lnTo>
                    <a:lnTo>
                      <a:pt x="2328" y="1540"/>
                    </a:lnTo>
                    <a:lnTo>
                      <a:pt x="2338" y="1511"/>
                    </a:lnTo>
                    <a:lnTo>
                      <a:pt x="2346" y="1494"/>
                    </a:lnTo>
                    <a:lnTo>
                      <a:pt x="2357" y="1480"/>
                    </a:lnTo>
                    <a:lnTo>
                      <a:pt x="2372" y="1470"/>
                    </a:lnTo>
                    <a:lnTo>
                      <a:pt x="2388" y="1463"/>
                    </a:lnTo>
                    <a:lnTo>
                      <a:pt x="2406" y="1461"/>
                    </a:lnTo>
                    <a:lnTo>
                      <a:pt x="2492" y="1461"/>
                    </a:lnTo>
                    <a:lnTo>
                      <a:pt x="2509" y="1458"/>
                    </a:lnTo>
                    <a:lnTo>
                      <a:pt x="2523" y="1451"/>
                    </a:lnTo>
                    <a:lnTo>
                      <a:pt x="2535" y="1439"/>
                    </a:lnTo>
                    <a:lnTo>
                      <a:pt x="2544" y="1424"/>
                    </a:lnTo>
                    <a:lnTo>
                      <a:pt x="2546" y="1407"/>
                    </a:lnTo>
                    <a:lnTo>
                      <a:pt x="2546" y="1101"/>
                    </a:lnTo>
                    <a:lnTo>
                      <a:pt x="2544" y="1084"/>
                    </a:lnTo>
                    <a:lnTo>
                      <a:pt x="2535" y="1069"/>
                    </a:lnTo>
                    <a:lnTo>
                      <a:pt x="2523" y="1057"/>
                    </a:lnTo>
                    <a:lnTo>
                      <a:pt x="2509" y="1049"/>
                    </a:lnTo>
                    <a:lnTo>
                      <a:pt x="2492" y="1047"/>
                    </a:lnTo>
                    <a:lnTo>
                      <a:pt x="2400" y="1047"/>
                    </a:lnTo>
                    <a:lnTo>
                      <a:pt x="2384" y="1045"/>
                    </a:lnTo>
                    <a:lnTo>
                      <a:pt x="2368" y="1038"/>
                    </a:lnTo>
                    <a:lnTo>
                      <a:pt x="2353" y="1028"/>
                    </a:lnTo>
                    <a:lnTo>
                      <a:pt x="2342" y="1015"/>
                    </a:lnTo>
                    <a:lnTo>
                      <a:pt x="2334" y="998"/>
                    </a:lnTo>
                    <a:lnTo>
                      <a:pt x="2311" y="936"/>
                    </a:lnTo>
                    <a:lnTo>
                      <a:pt x="2283" y="874"/>
                    </a:lnTo>
                    <a:lnTo>
                      <a:pt x="2250" y="815"/>
                    </a:lnTo>
                    <a:lnTo>
                      <a:pt x="2213" y="759"/>
                    </a:lnTo>
                    <a:lnTo>
                      <a:pt x="2170" y="704"/>
                    </a:lnTo>
                    <a:lnTo>
                      <a:pt x="2125" y="652"/>
                    </a:lnTo>
                    <a:lnTo>
                      <a:pt x="2074" y="602"/>
                    </a:lnTo>
                    <a:lnTo>
                      <a:pt x="2020" y="556"/>
                    </a:lnTo>
                    <a:lnTo>
                      <a:pt x="2009" y="544"/>
                    </a:lnTo>
                    <a:lnTo>
                      <a:pt x="2001" y="533"/>
                    </a:lnTo>
                    <a:lnTo>
                      <a:pt x="1995" y="518"/>
                    </a:lnTo>
                    <a:lnTo>
                      <a:pt x="1993" y="503"/>
                    </a:lnTo>
                    <a:lnTo>
                      <a:pt x="1983" y="453"/>
                    </a:lnTo>
                    <a:lnTo>
                      <a:pt x="1980" y="402"/>
                    </a:lnTo>
                    <a:lnTo>
                      <a:pt x="1982" y="352"/>
                    </a:lnTo>
                    <a:lnTo>
                      <a:pt x="1991" y="301"/>
                    </a:lnTo>
                    <a:lnTo>
                      <a:pt x="2006" y="249"/>
                    </a:lnTo>
                    <a:lnTo>
                      <a:pt x="2028" y="198"/>
                    </a:lnTo>
                    <a:lnTo>
                      <a:pt x="2057" y="147"/>
                    </a:lnTo>
                    <a:lnTo>
                      <a:pt x="2058" y="146"/>
                    </a:lnTo>
                    <a:lnTo>
                      <a:pt x="2058" y="145"/>
                    </a:lnTo>
                    <a:lnTo>
                      <a:pt x="2057" y="143"/>
                    </a:lnTo>
                    <a:lnTo>
                      <a:pt x="2056" y="142"/>
                    </a:lnTo>
                    <a:lnTo>
                      <a:pt x="2054" y="141"/>
                    </a:lnTo>
                    <a:lnTo>
                      <a:pt x="2053" y="141"/>
                    </a:lnTo>
                    <a:lnTo>
                      <a:pt x="2004" y="150"/>
                    </a:lnTo>
                    <a:lnTo>
                      <a:pt x="1959" y="160"/>
                    </a:lnTo>
                    <a:lnTo>
                      <a:pt x="1919" y="174"/>
                    </a:lnTo>
                    <a:lnTo>
                      <a:pt x="1883" y="190"/>
                    </a:lnTo>
                    <a:lnTo>
                      <a:pt x="1850" y="207"/>
                    </a:lnTo>
                    <a:lnTo>
                      <a:pt x="1822" y="226"/>
                    </a:lnTo>
                    <a:lnTo>
                      <a:pt x="1795" y="246"/>
                    </a:lnTo>
                    <a:lnTo>
                      <a:pt x="1773" y="266"/>
                    </a:lnTo>
                    <a:lnTo>
                      <a:pt x="1753" y="287"/>
                    </a:lnTo>
                    <a:lnTo>
                      <a:pt x="1736" y="307"/>
                    </a:lnTo>
                    <a:lnTo>
                      <a:pt x="1721" y="327"/>
                    </a:lnTo>
                    <a:lnTo>
                      <a:pt x="1709" y="341"/>
                    </a:lnTo>
                    <a:lnTo>
                      <a:pt x="1694" y="351"/>
                    </a:lnTo>
                    <a:lnTo>
                      <a:pt x="1677" y="356"/>
                    </a:lnTo>
                    <a:lnTo>
                      <a:pt x="1659" y="358"/>
                    </a:lnTo>
                    <a:lnTo>
                      <a:pt x="1641" y="355"/>
                    </a:lnTo>
                    <a:lnTo>
                      <a:pt x="1566" y="334"/>
                    </a:lnTo>
                    <a:lnTo>
                      <a:pt x="1490" y="317"/>
                    </a:lnTo>
                    <a:lnTo>
                      <a:pt x="1412" y="305"/>
                    </a:lnTo>
                    <a:lnTo>
                      <a:pt x="1393" y="301"/>
                    </a:lnTo>
                    <a:lnTo>
                      <a:pt x="1377" y="291"/>
                    </a:lnTo>
                    <a:lnTo>
                      <a:pt x="1365" y="279"/>
                    </a:lnTo>
                    <a:lnTo>
                      <a:pt x="1356" y="264"/>
                    </a:lnTo>
                    <a:lnTo>
                      <a:pt x="1351" y="246"/>
                    </a:lnTo>
                    <a:lnTo>
                      <a:pt x="1350" y="227"/>
                    </a:lnTo>
                    <a:lnTo>
                      <a:pt x="1355" y="209"/>
                    </a:lnTo>
                    <a:lnTo>
                      <a:pt x="1363" y="193"/>
                    </a:lnTo>
                    <a:lnTo>
                      <a:pt x="1376" y="180"/>
                    </a:lnTo>
                    <a:lnTo>
                      <a:pt x="1392" y="171"/>
                    </a:lnTo>
                    <a:lnTo>
                      <a:pt x="1409" y="165"/>
                    </a:lnTo>
                    <a:lnTo>
                      <a:pt x="1428" y="165"/>
                    </a:lnTo>
                    <a:lnTo>
                      <a:pt x="1498" y="175"/>
                    </a:lnTo>
                    <a:lnTo>
                      <a:pt x="1568" y="189"/>
                    </a:lnTo>
                    <a:lnTo>
                      <a:pt x="1636" y="206"/>
                    </a:lnTo>
                    <a:lnTo>
                      <a:pt x="1656" y="182"/>
                    </a:lnTo>
                    <a:lnTo>
                      <a:pt x="1681" y="158"/>
                    </a:lnTo>
                    <a:lnTo>
                      <a:pt x="1707" y="135"/>
                    </a:lnTo>
                    <a:lnTo>
                      <a:pt x="1736" y="113"/>
                    </a:lnTo>
                    <a:lnTo>
                      <a:pt x="1769" y="91"/>
                    </a:lnTo>
                    <a:lnTo>
                      <a:pt x="1804" y="70"/>
                    </a:lnTo>
                    <a:lnTo>
                      <a:pt x="1843" y="52"/>
                    </a:lnTo>
                    <a:lnTo>
                      <a:pt x="1885" y="35"/>
                    </a:lnTo>
                    <a:lnTo>
                      <a:pt x="1932" y="22"/>
                    </a:lnTo>
                    <a:lnTo>
                      <a:pt x="1982" y="10"/>
                    </a:lnTo>
                    <a:lnTo>
                      <a:pt x="2036" y="1"/>
                    </a:lnTo>
                    <a:lnTo>
                      <a:pt x="206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27" name="Freeform 280"/>
              <p:cNvSpPr>
                <a:spLocks noEditPoints="1"/>
              </p:cNvSpPr>
              <p:nvPr/>
            </p:nvSpPr>
            <p:spPr bwMode="auto">
              <a:xfrm>
                <a:off x="10991850" y="4359275"/>
                <a:ext cx="182562" cy="182562"/>
              </a:xfrm>
              <a:custGeom>
                <a:gdLst>
                  <a:gd fmla="*/ 528 w 1158" name="T0"/>
                  <a:gd fmla="*/ 144 h 1155" name="T1"/>
                  <a:gd fmla="*/ 432 w 1158" name="T2"/>
                  <a:gd fmla="*/ 166 h 1155" name="T3"/>
                  <a:gd fmla="*/ 344 w 1158" name="T4"/>
                  <a:gd fmla="*/ 208 h 1155" name="T5"/>
                  <a:gd fmla="*/ 270 w 1158" name="T6"/>
                  <a:gd fmla="*/ 269 h 1155" name="T7"/>
                  <a:gd fmla="*/ 209 w 1158" name="T8"/>
                  <a:gd fmla="*/ 344 h 1155" name="T9"/>
                  <a:gd fmla="*/ 167 w 1158" name="T10"/>
                  <a:gd fmla="*/ 431 h 1155" name="T11"/>
                  <a:gd fmla="*/ 143 w 1158" name="T12"/>
                  <a:gd fmla="*/ 527 h 1155" name="T13"/>
                  <a:gd fmla="*/ 143 w 1158" name="T14"/>
                  <a:gd fmla="*/ 628 h 1155" name="T15"/>
                  <a:gd fmla="*/ 167 w 1158" name="T16"/>
                  <a:gd fmla="*/ 725 h 1155" name="T17"/>
                  <a:gd fmla="*/ 209 w 1158" name="T18"/>
                  <a:gd fmla="*/ 813 h 1155" name="T19"/>
                  <a:gd fmla="*/ 270 w 1158" name="T20"/>
                  <a:gd fmla="*/ 887 h 1155" name="T21"/>
                  <a:gd fmla="*/ 344 w 1158" name="T22"/>
                  <a:gd fmla="*/ 947 h 1155" name="T23"/>
                  <a:gd fmla="*/ 432 w 1158" name="T24"/>
                  <a:gd fmla="*/ 989 h 1155" name="T25"/>
                  <a:gd fmla="*/ 528 w 1158" name="T26"/>
                  <a:gd fmla="*/ 1012 h 1155" name="T27"/>
                  <a:gd fmla="*/ 630 w 1158" name="T28"/>
                  <a:gd fmla="*/ 1012 h 1155" name="T29"/>
                  <a:gd fmla="*/ 727 w 1158" name="T30"/>
                  <a:gd fmla="*/ 989 h 1155" name="T31"/>
                  <a:gd fmla="*/ 814 w 1158" name="T32"/>
                  <a:gd fmla="*/ 947 h 1155" name="T33"/>
                  <a:gd fmla="*/ 889 w 1158" name="T34"/>
                  <a:gd fmla="*/ 887 h 1155" name="T35"/>
                  <a:gd fmla="*/ 949 w 1158" name="T36"/>
                  <a:gd fmla="*/ 813 h 1155" name="T37"/>
                  <a:gd fmla="*/ 992 w 1158" name="T38"/>
                  <a:gd fmla="*/ 725 h 1155" name="T39"/>
                  <a:gd fmla="*/ 1014 w 1158" name="T40"/>
                  <a:gd fmla="*/ 628 h 1155" name="T41"/>
                  <a:gd fmla="*/ 1014 w 1158" name="T42"/>
                  <a:gd fmla="*/ 527 h 1155" name="T43"/>
                  <a:gd fmla="*/ 992 w 1158" name="T44"/>
                  <a:gd fmla="*/ 431 h 1155" name="T45"/>
                  <a:gd fmla="*/ 949 w 1158" name="T46"/>
                  <a:gd fmla="*/ 344 h 1155" name="T47"/>
                  <a:gd fmla="*/ 889 w 1158" name="T48"/>
                  <a:gd fmla="*/ 269 h 1155" name="T49"/>
                  <a:gd fmla="*/ 814 w 1158" name="T50"/>
                  <a:gd fmla="*/ 208 h 1155" name="T51"/>
                  <a:gd fmla="*/ 727 w 1158" name="T52"/>
                  <a:gd fmla="*/ 166 h 1155" name="T53"/>
                  <a:gd fmla="*/ 630 w 1158" name="T54"/>
                  <a:gd fmla="*/ 144 h 1155" name="T55"/>
                  <a:gd fmla="*/ 579 w 1158" name="T56"/>
                  <a:gd fmla="*/ 0 h 1155" name="T57"/>
                  <a:gd fmla="*/ 696 w 1158" name="T58"/>
                  <a:gd fmla="*/ 12 h 1155" name="T59"/>
                  <a:gd fmla="*/ 804 w 1158" name="T60"/>
                  <a:gd fmla="*/ 46 h 1155" name="T61"/>
                  <a:gd fmla="*/ 903 w 1158" name="T62"/>
                  <a:gd fmla="*/ 100 h 1155" name="T63"/>
                  <a:gd fmla="*/ 989 w 1158" name="T64"/>
                  <a:gd fmla="*/ 169 h 1155" name="T65"/>
                  <a:gd fmla="*/ 1060 w 1158" name="T66"/>
                  <a:gd fmla="*/ 255 h 1155" name="T67"/>
                  <a:gd fmla="*/ 1113 w 1158" name="T68"/>
                  <a:gd fmla="*/ 353 h 1155" name="T69"/>
                  <a:gd fmla="*/ 1146 w 1158" name="T70"/>
                  <a:gd fmla="*/ 461 h 1155" name="T71"/>
                  <a:gd fmla="*/ 1158 w 1158" name="T72"/>
                  <a:gd fmla="*/ 578 h 1155" name="T73"/>
                  <a:gd fmla="*/ 1146 w 1158" name="T74"/>
                  <a:gd fmla="*/ 694 h 1155" name="T75"/>
                  <a:gd fmla="*/ 1113 w 1158" name="T76"/>
                  <a:gd fmla="*/ 803 h 1155" name="T77"/>
                  <a:gd fmla="*/ 1058 w 1158" name="T78"/>
                  <a:gd fmla="*/ 900 h 1155" name="T79"/>
                  <a:gd fmla="*/ 989 w 1158" name="T80"/>
                  <a:gd fmla="*/ 986 h 1155" name="T81"/>
                  <a:gd fmla="*/ 903 w 1158" name="T82"/>
                  <a:gd fmla="*/ 1057 h 1155" name="T83"/>
                  <a:gd fmla="*/ 804 w 1158" name="T84"/>
                  <a:gd fmla="*/ 1110 h 1155" name="T85"/>
                  <a:gd fmla="*/ 696 w 1158" name="T86"/>
                  <a:gd fmla="*/ 1144 h 1155" name="T87"/>
                  <a:gd fmla="*/ 579 w 1158" name="T88"/>
                  <a:gd fmla="*/ 1155 h 1155" name="T89"/>
                  <a:gd fmla="*/ 463 w 1158" name="T90"/>
                  <a:gd fmla="*/ 1144 h 1155" name="T91"/>
                  <a:gd fmla="*/ 353 w 1158" name="T92"/>
                  <a:gd fmla="*/ 1110 h 1155" name="T93"/>
                  <a:gd fmla="*/ 256 w 1158" name="T94"/>
                  <a:gd fmla="*/ 1057 h 1155" name="T95"/>
                  <a:gd fmla="*/ 170 w 1158" name="T96"/>
                  <a:gd fmla="*/ 986 h 1155" name="T97"/>
                  <a:gd fmla="*/ 99 w 1158" name="T98"/>
                  <a:gd fmla="*/ 900 h 1155" name="T99"/>
                  <a:gd fmla="*/ 46 w 1158" name="T100"/>
                  <a:gd fmla="*/ 802 h 1155" name="T101"/>
                  <a:gd fmla="*/ 12 w 1158" name="T102"/>
                  <a:gd fmla="*/ 694 h 1155" name="T103"/>
                  <a:gd fmla="*/ 0 w 1158" name="T104"/>
                  <a:gd fmla="*/ 578 h 1155" name="T105"/>
                  <a:gd fmla="*/ 12 w 1158" name="T106"/>
                  <a:gd fmla="*/ 461 h 1155" name="T107"/>
                  <a:gd fmla="*/ 46 w 1158" name="T108"/>
                  <a:gd fmla="*/ 353 h 1155" name="T109"/>
                  <a:gd fmla="*/ 99 w 1158" name="T110"/>
                  <a:gd fmla="*/ 255 h 1155" name="T111"/>
                  <a:gd fmla="*/ 170 w 1158" name="T112"/>
                  <a:gd fmla="*/ 169 h 1155" name="T113"/>
                  <a:gd fmla="*/ 256 w 1158" name="T114"/>
                  <a:gd fmla="*/ 98 h 1155" name="T115"/>
                  <a:gd fmla="*/ 354 w 1158" name="T116"/>
                  <a:gd fmla="*/ 46 h 1155" name="T117"/>
                  <a:gd fmla="*/ 463 w 1158" name="T118"/>
                  <a:gd fmla="*/ 12 h 1155" name="T119"/>
                  <a:gd fmla="*/ 579 w 1158" name="T120"/>
                  <a:gd fmla="*/ 0 h 1155" name="T1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b="b" l="0" r="r" t="0"/>
                <a:pathLst>
                  <a:path h="1155" w="1158">
                    <a:moveTo>
                      <a:pt x="579" y="141"/>
                    </a:moveTo>
                    <a:lnTo>
                      <a:pt x="528" y="144"/>
                    </a:lnTo>
                    <a:lnTo>
                      <a:pt x="479" y="152"/>
                    </a:lnTo>
                    <a:lnTo>
                      <a:pt x="432" y="166"/>
                    </a:lnTo>
                    <a:lnTo>
                      <a:pt x="386" y="185"/>
                    </a:lnTo>
                    <a:lnTo>
                      <a:pt x="344" y="208"/>
                    </a:lnTo>
                    <a:lnTo>
                      <a:pt x="305" y="237"/>
                    </a:lnTo>
                    <a:lnTo>
                      <a:pt x="270" y="269"/>
                    </a:lnTo>
                    <a:lnTo>
                      <a:pt x="237" y="305"/>
                    </a:lnTo>
                    <a:lnTo>
                      <a:pt x="209" y="344"/>
                    </a:lnTo>
                    <a:lnTo>
                      <a:pt x="185" y="386"/>
                    </a:lnTo>
                    <a:lnTo>
                      <a:pt x="167" y="431"/>
                    </a:lnTo>
                    <a:lnTo>
                      <a:pt x="152" y="478"/>
                    </a:lnTo>
                    <a:lnTo>
                      <a:pt x="143" y="527"/>
                    </a:lnTo>
                    <a:lnTo>
                      <a:pt x="140" y="578"/>
                    </a:lnTo>
                    <a:lnTo>
                      <a:pt x="143" y="628"/>
                    </a:lnTo>
                    <a:lnTo>
                      <a:pt x="152" y="678"/>
                    </a:lnTo>
                    <a:lnTo>
                      <a:pt x="167" y="725"/>
                    </a:lnTo>
                    <a:lnTo>
                      <a:pt x="185" y="770"/>
                    </a:lnTo>
                    <a:lnTo>
                      <a:pt x="209" y="813"/>
                    </a:lnTo>
                    <a:lnTo>
                      <a:pt x="237" y="852"/>
                    </a:lnTo>
                    <a:lnTo>
                      <a:pt x="270" y="887"/>
                    </a:lnTo>
                    <a:lnTo>
                      <a:pt x="305" y="919"/>
                    </a:lnTo>
                    <a:lnTo>
                      <a:pt x="344" y="947"/>
                    </a:lnTo>
                    <a:lnTo>
                      <a:pt x="386" y="970"/>
                    </a:lnTo>
                    <a:lnTo>
                      <a:pt x="432" y="989"/>
                    </a:lnTo>
                    <a:lnTo>
                      <a:pt x="479" y="1004"/>
                    </a:lnTo>
                    <a:lnTo>
                      <a:pt x="528" y="1012"/>
                    </a:lnTo>
                    <a:lnTo>
                      <a:pt x="579" y="1016"/>
                    </a:lnTo>
                    <a:lnTo>
                      <a:pt x="630" y="1012"/>
                    </a:lnTo>
                    <a:lnTo>
                      <a:pt x="679" y="1004"/>
                    </a:lnTo>
                    <a:lnTo>
                      <a:pt x="727" y="989"/>
                    </a:lnTo>
                    <a:lnTo>
                      <a:pt x="771" y="970"/>
                    </a:lnTo>
                    <a:lnTo>
                      <a:pt x="814" y="947"/>
                    </a:lnTo>
                    <a:lnTo>
                      <a:pt x="853" y="919"/>
                    </a:lnTo>
                    <a:lnTo>
                      <a:pt x="889" y="887"/>
                    </a:lnTo>
                    <a:lnTo>
                      <a:pt x="921" y="852"/>
                    </a:lnTo>
                    <a:lnTo>
                      <a:pt x="949" y="813"/>
                    </a:lnTo>
                    <a:lnTo>
                      <a:pt x="973" y="770"/>
                    </a:lnTo>
                    <a:lnTo>
                      <a:pt x="992" y="725"/>
                    </a:lnTo>
                    <a:lnTo>
                      <a:pt x="1005" y="678"/>
                    </a:lnTo>
                    <a:lnTo>
                      <a:pt x="1014" y="628"/>
                    </a:lnTo>
                    <a:lnTo>
                      <a:pt x="1017" y="578"/>
                    </a:lnTo>
                    <a:lnTo>
                      <a:pt x="1014" y="527"/>
                    </a:lnTo>
                    <a:lnTo>
                      <a:pt x="1005" y="478"/>
                    </a:lnTo>
                    <a:lnTo>
                      <a:pt x="992" y="431"/>
                    </a:lnTo>
                    <a:lnTo>
                      <a:pt x="973" y="386"/>
                    </a:lnTo>
                    <a:lnTo>
                      <a:pt x="949" y="344"/>
                    </a:lnTo>
                    <a:lnTo>
                      <a:pt x="921" y="305"/>
                    </a:lnTo>
                    <a:lnTo>
                      <a:pt x="889" y="269"/>
                    </a:lnTo>
                    <a:lnTo>
                      <a:pt x="853" y="237"/>
                    </a:lnTo>
                    <a:lnTo>
                      <a:pt x="814" y="208"/>
                    </a:lnTo>
                    <a:lnTo>
                      <a:pt x="771" y="185"/>
                    </a:lnTo>
                    <a:lnTo>
                      <a:pt x="727" y="166"/>
                    </a:lnTo>
                    <a:lnTo>
                      <a:pt x="679" y="152"/>
                    </a:lnTo>
                    <a:lnTo>
                      <a:pt x="630" y="144"/>
                    </a:lnTo>
                    <a:lnTo>
                      <a:pt x="579" y="141"/>
                    </a:lnTo>
                    <a:close/>
                    <a:moveTo>
                      <a:pt x="579" y="0"/>
                    </a:moveTo>
                    <a:lnTo>
                      <a:pt x="639" y="3"/>
                    </a:lnTo>
                    <a:lnTo>
                      <a:pt x="696" y="12"/>
                    </a:lnTo>
                    <a:lnTo>
                      <a:pt x="751" y="27"/>
                    </a:lnTo>
                    <a:lnTo>
                      <a:pt x="804" y="46"/>
                    </a:lnTo>
                    <a:lnTo>
                      <a:pt x="855" y="70"/>
                    </a:lnTo>
                    <a:lnTo>
                      <a:pt x="903" y="100"/>
                    </a:lnTo>
                    <a:lnTo>
                      <a:pt x="947" y="132"/>
                    </a:lnTo>
                    <a:lnTo>
                      <a:pt x="989" y="169"/>
                    </a:lnTo>
                    <a:lnTo>
                      <a:pt x="1026" y="211"/>
                    </a:lnTo>
                    <a:lnTo>
                      <a:pt x="1060" y="255"/>
                    </a:lnTo>
                    <a:lnTo>
                      <a:pt x="1088" y="303"/>
                    </a:lnTo>
                    <a:lnTo>
                      <a:pt x="1113" y="353"/>
                    </a:lnTo>
                    <a:lnTo>
                      <a:pt x="1132" y="406"/>
                    </a:lnTo>
                    <a:lnTo>
                      <a:pt x="1146" y="461"/>
                    </a:lnTo>
                    <a:lnTo>
                      <a:pt x="1155" y="518"/>
                    </a:lnTo>
                    <a:lnTo>
                      <a:pt x="1158" y="578"/>
                    </a:lnTo>
                    <a:lnTo>
                      <a:pt x="1155" y="637"/>
                    </a:lnTo>
                    <a:lnTo>
                      <a:pt x="1146" y="694"/>
                    </a:lnTo>
                    <a:lnTo>
                      <a:pt x="1132" y="750"/>
                    </a:lnTo>
                    <a:lnTo>
                      <a:pt x="1113" y="803"/>
                    </a:lnTo>
                    <a:lnTo>
                      <a:pt x="1088" y="853"/>
                    </a:lnTo>
                    <a:lnTo>
                      <a:pt x="1058" y="900"/>
                    </a:lnTo>
                    <a:lnTo>
                      <a:pt x="1026" y="946"/>
                    </a:lnTo>
                    <a:lnTo>
                      <a:pt x="989" y="986"/>
                    </a:lnTo>
                    <a:lnTo>
                      <a:pt x="947" y="1024"/>
                    </a:lnTo>
                    <a:lnTo>
                      <a:pt x="903" y="1057"/>
                    </a:lnTo>
                    <a:lnTo>
                      <a:pt x="855" y="1085"/>
                    </a:lnTo>
                    <a:lnTo>
                      <a:pt x="804" y="1110"/>
                    </a:lnTo>
                    <a:lnTo>
                      <a:pt x="751" y="1130"/>
                    </a:lnTo>
                    <a:lnTo>
                      <a:pt x="696" y="1144"/>
                    </a:lnTo>
                    <a:lnTo>
                      <a:pt x="639" y="1152"/>
                    </a:lnTo>
                    <a:lnTo>
                      <a:pt x="579" y="1155"/>
                    </a:lnTo>
                    <a:lnTo>
                      <a:pt x="520" y="1152"/>
                    </a:lnTo>
                    <a:lnTo>
                      <a:pt x="463" y="1144"/>
                    </a:lnTo>
                    <a:lnTo>
                      <a:pt x="406" y="1130"/>
                    </a:lnTo>
                    <a:lnTo>
                      <a:pt x="353" y="1110"/>
                    </a:lnTo>
                    <a:lnTo>
                      <a:pt x="304" y="1085"/>
                    </a:lnTo>
                    <a:lnTo>
                      <a:pt x="256" y="1057"/>
                    </a:lnTo>
                    <a:lnTo>
                      <a:pt x="210" y="1023"/>
                    </a:lnTo>
                    <a:lnTo>
                      <a:pt x="170" y="986"/>
                    </a:lnTo>
                    <a:lnTo>
                      <a:pt x="132" y="945"/>
                    </a:lnTo>
                    <a:lnTo>
                      <a:pt x="99" y="900"/>
                    </a:lnTo>
                    <a:lnTo>
                      <a:pt x="70" y="853"/>
                    </a:lnTo>
                    <a:lnTo>
                      <a:pt x="46" y="802"/>
                    </a:lnTo>
                    <a:lnTo>
                      <a:pt x="26" y="749"/>
                    </a:lnTo>
                    <a:lnTo>
                      <a:pt x="12" y="694"/>
                    </a:lnTo>
                    <a:lnTo>
                      <a:pt x="3" y="637"/>
                    </a:lnTo>
                    <a:lnTo>
                      <a:pt x="0" y="578"/>
                    </a:lnTo>
                    <a:lnTo>
                      <a:pt x="3" y="518"/>
                    </a:lnTo>
                    <a:lnTo>
                      <a:pt x="12" y="461"/>
                    </a:lnTo>
                    <a:lnTo>
                      <a:pt x="26" y="406"/>
                    </a:lnTo>
                    <a:lnTo>
                      <a:pt x="46" y="353"/>
                    </a:lnTo>
                    <a:lnTo>
                      <a:pt x="70" y="303"/>
                    </a:lnTo>
                    <a:lnTo>
                      <a:pt x="99" y="255"/>
                    </a:lnTo>
                    <a:lnTo>
                      <a:pt x="133" y="211"/>
                    </a:lnTo>
                    <a:lnTo>
                      <a:pt x="170" y="169"/>
                    </a:lnTo>
                    <a:lnTo>
                      <a:pt x="211" y="132"/>
                    </a:lnTo>
                    <a:lnTo>
                      <a:pt x="256" y="98"/>
                    </a:lnTo>
                    <a:lnTo>
                      <a:pt x="304" y="70"/>
                    </a:lnTo>
                    <a:lnTo>
                      <a:pt x="354" y="46"/>
                    </a:lnTo>
                    <a:lnTo>
                      <a:pt x="407" y="27"/>
                    </a:lnTo>
                    <a:lnTo>
                      <a:pt x="463" y="12"/>
                    </a:lnTo>
                    <a:lnTo>
                      <a:pt x="520" y="3"/>
                    </a:lnTo>
                    <a:lnTo>
                      <a:pt x="5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28" name="Freeform 281"/>
              <p:cNvSpPr>
                <a:spLocks noEditPoints="1"/>
              </p:cNvSpPr>
              <p:nvPr/>
            </p:nvSpPr>
            <p:spPr bwMode="auto">
              <a:xfrm>
                <a:off x="11123613" y="4235450"/>
                <a:ext cx="128587" cy="127000"/>
              </a:xfrm>
              <a:custGeom>
                <a:gdLst>
                  <a:gd fmla="*/ 364 w 807" name="T0"/>
                  <a:gd fmla="*/ 143 h 806" name="T1"/>
                  <a:gd fmla="*/ 293 w 807" name="T2"/>
                  <a:gd fmla="*/ 164 h 806" name="T3"/>
                  <a:gd fmla="*/ 230 w 807" name="T4"/>
                  <a:gd fmla="*/ 205 h 806" name="T5"/>
                  <a:gd fmla="*/ 182 w 807" name="T6"/>
                  <a:gd fmla="*/ 260 h 806" name="T7"/>
                  <a:gd fmla="*/ 152 w 807" name="T8"/>
                  <a:gd fmla="*/ 327 h 806" name="T9"/>
                  <a:gd fmla="*/ 140 w 807" name="T10"/>
                  <a:gd fmla="*/ 402 h 806" name="T11"/>
                  <a:gd fmla="*/ 152 w 807" name="T12"/>
                  <a:gd fmla="*/ 479 h 806" name="T13"/>
                  <a:gd fmla="*/ 182 w 807" name="T14"/>
                  <a:gd fmla="*/ 545 h 806" name="T15"/>
                  <a:gd fmla="*/ 230 w 807" name="T16"/>
                  <a:gd fmla="*/ 600 h 806" name="T17"/>
                  <a:gd fmla="*/ 293 w 807" name="T18"/>
                  <a:gd fmla="*/ 640 h 806" name="T19"/>
                  <a:gd fmla="*/ 364 w 807" name="T20"/>
                  <a:gd fmla="*/ 663 h 806" name="T21"/>
                  <a:gd fmla="*/ 442 w 807" name="T22"/>
                  <a:gd fmla="*/ 663 h 806" name="T23"/>
                  <a:gd fmla="*/ 513 w 807" name="T24"/>
                  <a:gd fmla="*/ 640 h 806" name="T25"/>
                  <a:gd fmla="*/ 576 w 807" name="T26"/>
                  <a:gd fmla="*/ 600 h 806" name="T27"/>
                  <a:gd fmla="*/ 623 w 807" name="T28"/>
                  <a:gd fmla="*/ 545 h 806" name="T29"/>
                  <a:gd fmla="*/ 654 w 807" name="T30"/>
                  <a:gd fmla="*/ 479 h 806" name="T31"/>
                  <a:gd fmla="*/ 666 w 807" name="T32"/>
                  <a:gd fmla="*/ 402 h 806" name="T33"/>
                  <a:gd fmla="*/ 654 w 807" name="T34"/>
                  <a:gd fmla="*/ 327 h 806" name="T35"/>
                  <a:gd fmla="*/ 623 w 807" name="T36"/>
                  <a:gd fmla="*/ 260 h 806" name="T37"/>
                  <a:gd fmla="*/ 576 w 807" name="T38"/>
                  <a:gd fmla="*/ 205 h 806" name="T39"/>
                  <a:gd fmla="*/ 513 w 807" name="T40"/>
                  <a:gd fmla="*/ 164 h 806" name="T41"/>
                  <a:gd fmla="*/ 442 w 807" name="T42"/>
                  <a:gd fmla="*/ 143 h 806" name="T43"/>
                  <a:gd fmla="*/ 404 w 807" name="T44"/>
                  <a:gd fmla="*/ 0 h 806" name="T45"/>
                  <a:gd fmla="*/ 502 w 807" name="T46"/>
                  <a:gd fmla="*/ 12 h 806" name="T47"/>
                  <a:gd fmla="*/ 593 w 807" name="T48"/>
                  <a:gd fmla="*/ 47 h 806" name="T49"/>
                  <a:gd fmla="*/ 671 w 807" name="T50"/>
                  <a:gd fmla="*/ 102 h 806" name="T51"/>
                  <a:gd fmla="*/ 735 w 807" name="T52"/>
                  <a:gd fmla="*/ 173 h 806" name="T53"/>
                  <a:gd fmla="*/ 780 w 807" name="T54"/>
                  <a:gd fmla="*/ 258 h 806" name="T55"/>
                  <a:gd fmla="*/ 804 w 807" name="T56"/>
                  <a:gd fmla="*/ 353 h 806" name="T57"/>
                  <a:gd fmla="*/ 804 w 807" name="T58"/>
                  <a:gd fmla="*/ 453 h 806" name="T59"/>
                  <a:gd fmla="*/ 780 w 807" name="T60"/>
                  <a:gd fmla="*/ 548 h 806" name="T61"/>
                  <a:gd fmla="*/ 735 w 807" name="T62"/>
                  <a:gd fmla="*/ 633 h 806" name="T63"/>
                  <a:gd fmla="*/ 671 w 807" name="T64"/>
                  <a:gd fmla="*/ 704 h 806" name="T65"/>
                  <a:gd fmla="*/ 593 w 807" name="T66"/>
                  <a:gd fmla="*/ 758 h 806" name="T67"/>
                  <a:gd fmla="*/ 502 w 807" name="T68"/>
                  <a:gd fmla="*/ 793 h 806" name="T69"/>
                  <a:gd fmla="*/ 404 w 807" name="T70"/>
                  <a:gd fmla="*/ 806 h 806" name="T71"/>
                  <a:gd fmla="*/ 304 w 807" name="T72"/>
                  <a:gd fmla="*/ 793 h 806" name="T73"/>
                  <a:gd fmla="*/ 214 w 807" name="T74"/>
                  <a:gd fmla="*/ 758 h 806" name="T75"/>
                  <a:gd fmla="*/ 136 w 807" name="T76"/>
                  <a:gd fmla="*/ 704 h 806" name="T77"/>
                  <a:gd fmla="*/ 72 w 807" name="T78"/>
                  <a:gd fmla="*/ 633 h 806" name="T79"/>
                  <a:gd fmla="*/ 27 w 807" name="T80"/>
                  <a:gd fmla="*/ 548 h 806" name="T81"/>
                  <a:gd fmla="*/ 3 w 807" name="T82"/>
                  <a:gd fmla="*/ 453 h 806" name="T83"/>
                  <a:gd fmla="*/ 3 w 807" name="T84"/>
                  <a:gd fmla="*/ 353 h 806" name="T85"/>
                  <a:gd fmla="*/ 27 w 807" name="T86"/>
                  <a:gd fmla="*/ 258 h 806" name="T87"/>
                  <a:gd fmla="*/ 72 w 807" name="T88"/>
                  <a:gd fmla="*/ 173 h 806" name="T89"/>
                  <a:gd fmla="*/ 136 w 807" name="T90"/>
                  <a:gd fmla="*/ 102 h 806" name="T91"/>
                  <a:gd fmla="*/ 214 w 807" name="T92"/>
                  <a:gd fmla="*/ 47 h 806" name="T93"/>
                  <a:gd fmla="*/ 304 w 807" name="T94"/>
                  <a:gd fmla="*/ 12 h 806" name="T95"/>
                  <a:gd fmla="*/ 404 w 807" name="T96"/>
                  <a:gd fmla="*/ 0 h 806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805" w="806">
                    <a:moveTo>
                      <a:pt x="403" y="140"/>
                    </a:moveTo>
                    <a:lnTo>
                      <a:pt x="364" y="143"/>
                    </a:lnTo>
                    <a:lnTo>
                      <a:pt x="326" y="152"/>
                    </a:lnTo>
                    <a:lnTo>
                      <a:pt x="293" y="164"/>
                    </a:lnTo>
                    <a:lnTo>
                      <a:pt x="260" y="182"/>
                    </a:lnTo>
                    <a:lnTo>
                      <a:pt x="230" y="205"/>
                    </a:lnTo>
                    <a:lnTo>
                      <a:pt x="205" y="231"/>
                    </a:lnTo>
                    <a:lnTo>
                      <a:pt x="182" y="260"/>
                    </a:lnTo>
                    <a:lnTo>
                      <a:pt x="164" y="292"/>
                    </a:lnTo>
                    <a:lnTo>
                      <a:pt x="152" y="327"/>
                    </a:lnTo>
                    <a:lnTo>
                      <a:pt x="143" y="364"/>
                    </a:lnTo>
                    <a:lnTo>
                      <a:pt x="140" y="402"/>
                    </a:lnTo>
                    <a:lnTo>
                      <a:pt x="143" y="442"/>
                    </a:lnTo>
                    <a:lnTo>
                      <a:pt x="152" y="479"/>
                    </a:lnTo>
                    <a:lnTo>
                      <a:pt x="164" y="514"/>
                    </a:lnTo>
                    <a:lnTo>
                      <a:pt x="182" y="545"/>
                    </a:lnTo>
                    <a:lnTo>
                      <a:pt x="205" y="575"/>
                    </a:lnTo>
                    <a:lnTo>
                      <a:pt x="230" y="600"/>
                    </a:lnTo>
                    <a:lnTo>
                      <a:pt x="260" y="623"/>
                    </a:lnTo>
                    <a:lnTo>
                      <a:pt x="293" y="640"/>
                    </a:lnTo>
                    <a:lnTo>
                      <a:pt x="326" y="654"/>
                    </a:lnTo>
                    <a:lnTo>
                      <a:pt x="364" y="663"/>
                    </a:lnTo>
                    <a:lnTo>
                      <a:pt x="403" y="665"/>
                    </a:lnTo>
                    <a:lnTo>
                      <a:pt x="442" y="663"/>
                    </a:lnTo>
                    <a:lnTo>
                      <a:pt x="478" y="654"/>
                    </a:lnTo>
                    <a:lnTo>
                      <a:pt x="513" y="640"/>
                    </a:lnTo>
                    <a:lnTo>
                      <a:pt x="546" y="623"/>
                    </a:lnTo>
                    <a:lnTo>
                      <a:pt x="576" y="600"/>
                    </a:lnTo>
                    <a:lnTo>
                      <a:pt x="601" y="575"/>
                    </a:lnTo>
                    <a:lnTo>
                      <a:pt x="623" y="545"/>
                    </a:lnTo>
                    <a:lnTo>
                      <a:pt x="641" y="514"/>
                    </a:lnTo>
                    <a:lnTo>
                      <a:pt x="654" y="479"/>
                    </a:lnTo>
                    <a:lnTo>
                      <a:pt x="663" y="442"/>
                    </a:lnTo>
                    <a:lnTo>
                      <a:pt x="666" y="402"/>
                    </a:lnTo>
                    <a:lnTo>
                      <a:pt x="663" y="364"/>
                    </a:lnTo>
                    <a:lnTo>
                      <a:pt x="654" y="327"/>
                    </a:lnTo>
                    <a:lnTo>
                      <a:pt x="641" y="292"/>
                    </a:lnTo>
                    <a:lnTo>
                      <a:pt x="623" y="260"/>
                    </a:lnTo>
                    <a:lnTo>
                      <a:pt x="601" y="231"/>
                    </a:lnTo>
                    <a:lnTo>
                      <a:pt x="576" y="205"/>
                    </a:lnTo>
                    <a:lnTo>
                      <a:pt x="546" y="182"/>
                    </a:lnTo>
                    <a:lnTo>
                      <a:pt x="513" y="164"/>
                    </a:lnTo>
                    <a:lnTo>
                      <a:pt x="478" y="152"/>
                    </a:lnTo>
                    <a:lnTo>
                      <a:pt x="442" y="143"/>
                    </a:lnTo>
                    <a:lnTo>
                      <a:pt x="403" y="140"/>
                    </a:lnTo>
                    <a:close/>
                    <a:moveTo>
                      <a:pt x="404" y="0"/>
                    </a:moveTo>
                    <a:lnTo>
                      <a:pt x="454" y="4"/>
                    </a:lnTo>
                    <a:lnTo>
                      <a:pt x="502" y="12"/>
                    </a:lnTo>
                    <a:lnTo>
                      <a:pt x="549" y="27"/>
                    </a:lnTo>
                    <a:lnTo>
                      <a:pt x="593" y="47"/>
                    </a:lnTo>
                    <a:lnTo>
                      <a:pt x="634" y="72"/>
                    </a:lnTo>
                    <a:lnTo>
                      <a:pt x="671" y="102"/>
                    </a:lnTo>
                    <a:lnTo>
                      <a:pt x="705" y="136"/>
                    </a:lnTo>
                    <a:lnTo>
                      <a:pt x="735" y="173"/>
                    </a:lnTo>
                    <a:lnTo>
                      <a:pt x="760" y="214"/>
                    </a:lnTo>
                    <a:lnTo>
                      <a:pt x="780" y="258"/>
                    </a:lnTo>
                    <a:lnTo>
                      <a:pt x="795" y="304"/>
                    </a:lnTo>
                    <a:lnTo>
                      <a:pt x="804" y="353"/>
                    </a:lnTo>
                    <a:lnTo>
                      <a:pt x="807" y="402"/>
                    </a:lnTo>
                    <a:lnTo>
                      <a:pt x="804" y="453"/>
                    </a:lnTo>
                    <a:lnTo>
                      <a:pt x="795" y="502"/>
                    </a:lnTo>
                    <a:lnTo>
                      <a:pt x="780" y="548"/>
                    </a:lnTo>
                    <a:lnTo>
                      <a:pt x="760" y="592"/>
                    </a:lnTo>
                    <a:lnTo>
                      <a:pt x="735" y="633"/>
                    </a:lnTo>
                    <a:lnTo>
                      <a:pt x="705" y="670"/>
                    </a:lnTo>
                    <a:lnTo>
                      <a:pt x="671" y="704"/>
                    </a:lnTo>
                    <a:lnTo>
                      <a:pt x="634" y="734"/>
                    </a:lnTo>
                    <a:lnTo>
                      <a:pt x="593" y="758"/>
                    </a:lnTo>
                    <a:lnTo>
                      <a:pt x="549" y="778"/>
                    </a:lnTo>
                    <a:lnTo>
                      <a:pt x="502" y="793"/>
                    </a:lnTo>
                    <a:lnTo>
                      <a:pt x="454" y="802"/>
                    </a:lnTo>
                    <a:lnTo>
                      <a:pt x="404" y="806"/>
                    </a:lnTo>
                    <a:lnTo>
                      <a:pt x="353" y="802"/>
                    </a:lnTo>
                    <a:lnTo>
                      <a:pt x="304" y="793"/>
                    </a:lnTo>
                    <a:lnTo>
                      <a:pt x="258" y="778"/>
                    </a:lnTo>
                    <a:lnTo>
                      <a:pt x="214" y="758"/>
                    </a:lnTo>
                    <a:lnTo>
                      <a:pt x="173" y="734"/>
                    </a:lnTo>
                    <a:lnTo>
                      <a:pt x="136" y="704"/>
                    </a:lnTo>
                    <a:lnTo>
                      <a:pt x="102" y="670"/>
                    </a:lnTo>
                    <a:lnTo>
                      <a:pt x="72" y="633"/>
                    </a:lnTo>
                    <a:lnTo>
                      <a:pt x="48" y="592"/>
                    </a:lnTo>
                    <a:lnTo>
                      <a:pt x="27" y="548"/>
                    </a:lnTo>
                    <a:lnTo>
                      <a:pt x="13" y="502"/>
                    </a:lnTo>
                    <a:lnTo>
                      <a:pt x="3" y="453"/>
                    </a:lnTo>
                    <a:lnTo>
                      <a:pt x="0" y="402"/>
                    </a:lnTo>
                    <a:lnTo>
                      <a:pt x="3" y="353"/>
                    </a:lnTo>
                    <a:lnTo>
                      <a:pt x="13" y="304"/>
                    </a:lnTo>
                    <a:lnTo>
                      <a:pt x="27" y="258"/>
                    </a:lnTo>
                    <a:lnTo>
                      <a:pt x="48" y="214"/>
                    </a:lnTo>
                    <a:lnTo>
                      <a:pt x="72" y="173"/>
                    </a:lnTo>
                    <a:lnTo>
                      <a:pt x="102" y="136"/>
                    </a:lnTo>
                    <a:lnTo>
                      <a:pt x="136" y="102"/>
                    </a:lnTo>
                    <a:lnTo>
                      <a:pt x="173" y="72"/>
                    </a:lnTo>
                    <a:lnTo>
                      <a:pt x="214" y="47"/>
                    </a:lnTo>
                    <a:lnTo>
                      <a:pt x="258" y="27"/>
                    </a:lnTo>
                    <a:lnTo>
                      <a:pt x="304" y="12"/>
                    </a:lnTo>
                    <a:lnTo>
                      <a:pt x="353" y="4"/>
                    </a:lnTo>
                    <a:lnTo>
                      <a:pt x="40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11866" y="7824"/>
              <a:ext cx="919" cy="859"/>
              <a:chOff x="3521075" y="5022850"/>
              <a:chExt cx="555625" cy="519113"/>
            </a:xfrm>
            <a:solidFill>
              <a:schemeClr val="bg1"/>
            </a:solidFill>
          </p:grpSpPr>
          <p:sp>
            <p:nvSpPr>
              <p:cNvPr id="30" name="Freeform 454"/>
              <p:cNvSpPr>
                <a:spLocks noEditPoints="1"/>
              </p:cNvSpPr>
              <p:nvPr/>
            </p:nvSpPr>
            <p:spPr bwMode="auto">
              <a:xfrm>
                <a:off x="3521075" y="5022850"/>
                <a:ext cx="498475" cy="481013"/>
              </a:xfrm>
              <a:custGeom>
                <a:gdLst>
                  <a:gd fmla="*/ 151 w 3145" name="T0"/>
                  <a:gd fmla="*/ 1322 h 3028" name="T1"/>
                  <a:gd fmla="*/ 143 w 3145" name="T2"/>
                  <a:gd fmla="*/ 2772 h 3028" name="T3"/>
                  <a:gd fmla="*/ 189 w 3145" name="T4"/>
                  <a:gd fmla="*/ 2805 h 3028" name="T5"/>
                  <a:gd fmla="*/ 660 w 3145" name="T6"/>
                  <a:gd fmla="*/ 2786 h 3028" name="T7"/>
                  <a:gd fmla="*/ 667 w 3145" name="T8"/>
                  <a:gd fmla="*/ 1335 h 3028" name="T9"/>
                  <a:gd fmla="*/ 623 w 3145" name="T10"/>
                  <a:gd fmla="*/ 1302 h 3028" name="T11"/>
                  <a:gd fmla="*/ 1662 w 3145" name="T12"/>
                  <a:gd fmla="*/ 6 h 3028" name="T13"/>
                  <a:gd fmla="*/ 1812 w 3145" name="T14"/>
                  <a:gd fmla="*/ 57 h 3028" name="T15"/>
                  <a:gd fmla="*/ 1937 w 3145" name="T16"/>
                  <a:gd fmla="*/ 174 h 3028" name="T17"/>
                  <a:gd fmla="*/ 2008 w 3145" name="T18"/>
                  <a:gd fmla="*/ 348 h 3028" name="T19"/>
                  <a:gd fmla="*/ 2024 w 3145" name="T20"/>
                  <a:gd fmla="*/ 1013 h 3028" name="T21"/>
                  <a:gd fmla="*/ 2870 w 3145" name="T22"/>
                  <a:gd fmla="*/ 1043 h 3028" name="T23"/>
                  <a:gd fmla="*/ 3036 w 3145" name="T24"/>
                  <a:gd fmla="*/ 1158 h 3028" name="T25"/>
                  <a:gd fmla="*/ 3132 w 3145" name="T26"/>
                  <a:gd fmla="*/ 1338 h 3028" name="T27"/>
                  <a:gd fmla="*/ 3145 w 3145" name="T28"/>
                  <a:gd fmla="*/ 1463 h 3028" name="T29"/>
                  <a:gd fmla="*/ 3116 w 3145" name="T30"/>
                  <a:gd fmla="*/ 1576 h 3028" name="T31"/>
                  <a:gd fmla="*/ 3058 w 3145" name="T32"/>
                  <a:gd fmla="*/ 1599 h 3028" name="T33"/>
                  <a:gd fmla="*/ 3006 w 3145" name="T34"/>
                  <a:gd fmla="*/ 1570 h 3028" name="T35"/>
                  <a:gd fmla="*/ 3004 w 3145" name="T36"/>
                  <a:gd fmla="*/ 1453 h 3028" name="T37"/>
                  <a:gd fmla="*/ 2977 w 3145" name="T38"/>
                  <a:gd fmla="*/ 1322 h 3028" name="T39"/>
                  <a:gd fmla="*/ 2872 w 3145" name="T40"/>
                  <a:gd fmla="*/ 1202 h 3028" name="T41"/>
                  <a:gd fmla="*/ 2714 w 3145" name="T42"/>
                  <a:gd fmla="*/ 1155 h 3028" name="T43"/>
                  <a:gd fmla="*/ 1904 w 3145" name="T44"/>
                  <a:gd fmla="*/ 1134 h 3028" name="T45"/>
                  <a:gd fmla="*/ 1884 w 3145" name="T46"/>
                  <a:gd fmla="*/ 517 h 3028" name="T47"/>
                  <a:gd fmla="*/ 1853 w 3145" name="T48"/>
                  <a:gd fmla="*/ 318 h 3028" name="T49"/>
                  <a:gd fmla="*/ 1764 w 3145" name="T50"/>
                  <a:gd fmla="*/ 193 h 3028" name="T51"/>
                  <a:gd fmla="*/ 1635 w 3145" name="T52"/>
                  <a:gd fmla="*/ 144 h 3028" name="T53"/>
                  <a:gd fmla="*/ 1511 w 3145" name="T54"/>
                  <a:gd fmla="*/ 145 h 3028" name="T55"/>
                  <a:gd fmla="*/ 1477 w 3145" name="T56"/>
                  <a:gd fmla="*/ 754 h 3028" name="T57"/>
                  <a:gd fmla="*/ 1404 w 3145" name="T58"/>
                  <a:gd fmla="*/ 948 h 3028" name="T59"/>
                  <a:gd fmla="*/ 1283 w 3145" name="T60"/>
                  <a:gd fmla="*/ 1104 h 3028" name="T61"/>
                  <a:gd fmla="*/ 1135 w 3145" name="T62"/>
                  <a:gd fmla="*/ 1226 h 3028" name="T63"/>
                  <a:gd fmla="*/ 986 w 3145" name="T64"/>
                  <a:gd fmla="*/ 1315 h 3028" name="T65"/>
                  <a:gd fmla="*/ 858 w 3145" name="T66"/>
                  <a:gd fmla="*/ 1373 h 3028" name="T67"/>
                  <a:gd fmla="*/ 814 w 3145" name="T68"/>
                  <a:gd fmla="*/ 2640 h 3028" name="T69"/>
                  <a:gd fmla="*/ 882 w 3145" name="T70"/>
                  <a:gd fmla="*/ 2788 h 3028" name="T71"/>
                  <a:gd fmla="*/ 1017 w 3145" name="T72"/>
                  <a:gd fmla="*/ 2875 h 3028" name="T73"/>
                  <a:gd fmla="*/ 1982 w 3145" name="T74"/>
                  <a:gd fmla="*/ 2889 h 3028" name="T75"/>
                  <a:gd fmla="*/ 2032 w 3145" name="T76"/>
                  <a:gd fmla="*/ 2939 h 3028" name="T77"/>
                  <a:gd fmla="*/ 2014 w 3145" name="T78"/>
                  <a:gd fmla="*/ 3007 h 3028" name="T79"/>
                  <a:gd fmla="*/ 1101 w 3145" name="T80"/>
                  <a:gd fmla="*/ 3028 h 3028" name="T81"/>
                  <a:gd fmla="*/ 916 w 3145" name="T82"/>
                  <a:gd fmla="*/ 2986 h 3028" name="T83"/>
                  <a:gd fmla="*/ 770 w 3145" name="T84"/>
                  <a:gd fmla="*/ 2874 h 3028" name="T85"/>
                  <a:gd fmla="*/ 680 w 3145" name="T86"/>
                  <a:gd fmla="*/ 2936 h 3028" name="T87"/>
                  <a:gd fmla="*/ 155 w 3145" name="T88"/>
                  <a:gd fmla="*/ 2942 h 3028" name="T89"/>
                  <a:gd fmla="*/ 44 w 3145" name="T90"/>
                  <a:gd fmla="*/ 2879 h 3028" name="T91"/>
                  <a:gd fmla="*/ 0 w 3145" name="T92"/>
                  <a:gd fmla="*/ 2757 h 3028" name="T93"/>
                  <a:gd fmla="*/ 25 w 3145" name="T94"/>
                  <a:gd fmla="*/ 1255 h 3028" name="T95"/>
                  <a:gd fmla="*/ 123 w 3145" name="T96"/>
                  <a:gd fmla="*/ 1174 h 3028" name="T97"/>
                  <a:gd fmla="*/ 656 w 3145" name="T98"/>
                  <a:gd fmla="*/ 1165 h 3028" name="T99"/>
                  <a:gd fmla="*/ 764 w 3145" name="T100"/>
                  <a:gd fmla="*/ 1226 h 3028" name="T101"/>
                  <a:gd fmla="*/ 864 w 3145" name="T102"/>
                  <a:gd fmla="*/ 1217 h 3028" name="T103"/>
                  <a:gd fmla="*/ 998 w 3145" name="T104"/>
                  <a:gd fmla="*/ 1146 h 3028" name="T105"/>
                  <a:gd fmla="*/ 1140 w 3145" name="T106"/>
                  <a:gd fmla="*/ 1043 h 3028" name="T107"/>
                  <a:gd fmla="*/ 1261 w 3145" name="T108"/>
                  <a:gd fmla="*/ 907 h 3028" name="T109"/>
                  <a:gd fmla="*/ 1336 w 3145" name="T110"/>
                  <a:gd fmla="*/ 739 h 3028" name="T111"/>
                  <a:gd fmla="*/ 1348 w 3145" name="T112"/>
                  <a:gd fmla="*/ 74 h 3028" name="T113"/>
                  <a:gd fmla="*/ 1395 w 3145" name="T114"/>
                  <a:gd fmla="*/ 26 h 3028" name="T115"/>
                  <a:gd fmla="*/ 1444 w 3145" name="T116"/>
                  <a:gd fmla="*/ 14 h 3028" name="T117"/>
                  <a:gd fmla="*/ 1555 w 3145" name="T118"/>
                  <a:gd fmla="*/ 0 h 3028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3028" w="3145">
                    <a:moveTo>
                      <a:pt x="189" y="1302"/>
                    </a:moveTo>
                    <a:lnTo>
                      <a:pt x="174" y="1304"/>
                    </a:lnTo>
                    <a:lnTo>
                      <a:pt x="160" y="1312"/>
                    </a:lnTo>
                    <a:lnTo>
                      <a:pt x="151" y="1322"/>
                    </a:lnTo>
                    <a:lnTo>
                      <a:pt x="143" y="1335"/>
                    </a:lnTo>
                    <a:lnTo>
                      <a:pt x="141" y="1350"/>
                    </a:lnTo>
                    <a:lnTo>
                      <a:pt x="141" y="2757"/>
                    </a:lnTo>
                    <a:lnTo>
                      <a:pt x="143" y="2772"/>
                    </a:lnTo>
                    <a:lnTo>
                      <a:pt x="151" y="2786"/>
                    </a:lnTo>
                    <a:lnTo>
                      <a:pt x="160" y="2795"/>
                    </a:lnTo>
                    <a:lnTo>
                      <a:pt x="174" y="2803"/>
                    </a:lnTo>
                    <a:lnTo>
                      <a:pt x="189" y="2805"/>
                    </a:lnTo>
                    <a:lnTo>
                      <a:pt x="622" y="2805"/>
                    </a:lnTo>
                    <a:lnTo>
                      <a:pt x="636" y="2803"/>
                    </a:lnTo>
                    <a:lnTo>
                      <a:pt x="650" y="2795"/>
                    </a:lnTo>
                    <a:lnTo>
                      <a:pt x="660" y="2786"/>
                    </a:lnTo>
                    <a:lnTo>
                      <a:pt x="667" y="2772"/>
                    </a:lnTo>
                    <a:lnTo>
                      <a:pt x="669" y="2757"/>
                    </a:lnTo>
                    <a:lnTo>
                      <a:pt x="669" y="1350"/>
                    </a:lnTo>
                    <a:lnTo>
                      <a:pt x="667" y="1335"/>
                    </a:lnTo>
                    <a:lnTo>
                      <a:pt x="660" y="1322"/>
                    </a:lnTo>
                    <a:lnTo>
                      <a:pt x="650" y="1312"/>
                    </a:lnTo>
                    <a:lnTo>
                      <a:pt x="638" y="1304"/>
                    </a:lnTo>
                    <a:lnTo>
                      <a:pt x="623" y="1302"/>
                    </a:lnTo>
                    <a:lnTo>
                      <a:pt x="189" y="1302"/>
                    </a:lnTo>
                    <a:close/>
                    <a:moveTo>
                      <a:pt x="1589" y="0"/>
                    </a:moveTo>
                    <a:lnTo>
                      <a:pt x="1625" y="2"/>
                    </a:lnTo>
                    <a:lnTo>
                      <a:pt x="1662" y="6"/>
                    </a:lnTo>
                    <a:lnTo>
                      <a:pt x="1700" y="14"/>
                    </a:lnTo>
                    <a:lnTo>
                      <a:pt x="1738" y="24"/>
                    </a:lnTo>
                    <a:lnTo>
                      <a:pt x="1775" y="38"/>
                    </a:lnTo>
                    <a:lnTo>
                      <a:pt x="1812" y="57"/>
                    </a:lnTo>
                    <a:lnTo>
                      <a:pt x="1847" y="81"/>
                    </a:lnTo>
                    <a:lnTo>
                      <a:pt x="1881" y="108"/>
                    </a:lnTo>
                    <a:lnTo>
                      <a:pt x="1911" y="139"/>
                    </a:lnTo>
                    <a:lnTo>
                      <a:pt x="1937" y="174"/>
                    </a:lnTo>
                    <a:lnTo>
                      <a:pt x="1961" y="212"/>
                    </a:lnTo>
                    <a:lnTo>
                      <a:pt x="1980" y="254"/>
                    </a:lnTo>
                    <a:lnTo>
                      <a:pt x="1996" y="300"/>
                    </a:lnTo>
                    <a:lnTo>
                      <a:pt x="2008" y="348"/>
                    </a:lnTo>
                    <a:lnTo>
                      <a:pt x="2018" y="401"/>
                    </a:lnTo>
                    <a:lnTo>
                      <a:pt x="2023" y="457"/>
                    </a:lnTo>
                    <a:lnTo>
                      <a:pt x="2024" y="517"/>
                    </a:lnTo>
                    <a:lnTo>
                      <a:pt x="2024" y="1013"/>
                    </a:lnTo>
                    <a:lnTo>
                      <a:pt x="2714" y="1013"/>
                    </a:lnTo>
                    <a:lnTo>
                      <a:pt x="2768" y="1018"/>
                    </a:lnTo>
                    <a:lnTo>
                      <a:pt x="2820" y="1027"/>
                    </a:lnTo>
                    <a:lnTo>
                      <a:pt x="2870" y="1043"/>
                    </a:lnTo>
                    <a:lnTo>
                      <a:pt x="2916" y="1064"/>
                    </a:lnTo>
                    <a:lnTo>
                      <a:pt x="2960" y="1091"/>
                    </a:lnTo>
                    <a:lnTo>
                      <a:pt x="3000" y="1122"/>
                    </a:lnTo>
                    <a:lnTo>
                      <a:pt x="3036" y="1158"/>
                    </a:lnTo>
                    <a:lnTo>
                      <a:pt x="3067" y="1199"/>
                    </a:lnTo>
                    <a:lnTo>
                      <a:pt x="3095" y="1242"/>
                    </a:lnTo>
                    <a:lnTo>
                      <a:pt x="3116" y="1289"/>
                    </a:lnTo>
                    <a:lnTo>
                      <a:pt x="3132" y="1338"/>
                    </a:lnTo>
                    <a:lnTo>
                      <a:pt x="3141" y="1390"/>
                    </a:lnTo>
                    <a:lnTo>
                      <a:pt x="3145" y="1444"/>
                    </a:lnTo>
                    <a:lnTo>
                      <a:pt x="3145" y="1458"/>
                    </a:lnTo>
                    <a:lnTo>
                      <a:pt x="3145" y="1463"/>
                    </a:lnTo>
                    <a:lnTo>
                      <a:pt x="3145" y="1470"/>
                    </a:lnTo>
                    <a:lnTo>
                      <a:pt x="3133" y="1541"/>
                    </a:lnTo>
                    <a:lnTo>
                      <a:pt x="3126" y="1560"/>
                    </a:lnTo>
                    <a:lnTo>
                      <a:pt x="3116" y="1576"/>
                    </a:lnTo>
                    <a:lnTo>
                      <a:pt x="3101" y="1588"/>
                    </a:lnTo>
                    <a:lnTo>
                      <a:pt x="3083" y="1596"/>
                    </a:lnTo>
                    <a:lnTo>
                      <a:pt x="3063" y="1599"/>
                    </a:lnTo>
                    <a:lnTo>
                      <a:pt x="3058" y="1599"/>
                    </a:lnTo>
                    <a:lnTo>
                      <a:pt x="3052" y="1598"/>
                    </a:lnTo>
                    <a:lnTo>
                      <a:pt x="3033" y="1594"/>
                    </a:lnTo>
                    <a:lnTo>
                      <a:pt x="3018" y="1584"/>
                    </a:lnTo>
                    <a:lnTo>
                      <a:pt x="3006" y="1570"/>
                    </a:lnTo>
                    <a:lnTo>
                      <a:pt x="2997" y="1554"/>
                    </a:lnTo>
                    <a:lnTo>
                      <a:pt x="2993" y="1537"/>
                    </a:lnTo>
                    <a:lnTo>
                      <a:pt x="2994" y="1518"/>
                    </a:lnTo>
                    <a:lnTo>
                      <a:pt x="3004" y="1453"/>
                    </a:lnTo>
                    <a:lnTo>
                      <a:pt x="3004" y="1445"/>
                    </a:lnTo>
                    <a:lnTo>
                      <a:pt x="3001" y="1402"/>
                    </a:lnTo>
                    <a:lnTo>
                      <a:pt x="2992" y="1362"/>
                    </a:lnTo>
                    <a:lnTo>
                      <a:pt x="2977" y="1322"/>
                    </a:lnTo>
                    <a:lnTo>
                      <a:pt x="2957" y="1286"/>
                    </a:lnTo>
                    <a:lnTo>
                      <a:pt x="2932" y="1255"/>
                    </a:lnTo>
                    <a:lnTo>
                      <a:pt x="2904" y="1226"/>
                    </a:lnTo>
                    <a:lnTo>
                      <a:pt x="2872" y="1202"/>
                    </a:lnTo>
                    <a:lnTo>
                      <a:pt x="2836" y="1182"/>
                    </a:lnTo>
                    <a:lnTo>
                      <a:pt x="2798" y="1167"/>
                    </a:lnTo>
                    <a:lnTo>
                      <a:pt x="2756" y="1158"/>
                    </a:lnTo>
                    <a:lnTo>
                      <a:pt x="2714" y="1155"/>
                    </a:lnTo>
                    <a:lnTo>
                      <a:pt x="1954" y="1155"/>
                    </a:lnTo>
                    <a:lnTo>
                      <a:pt x="1935" y="1152"/>
                    </a:lnTo>
                    <a:lnTo>
                      <a:pt x="1918" y="1146"/>
                    </a:lnTo>
                    <a:lnTo>
                      <a:pt x="1904" y="1134"/>
                    </a:lnTo>
                    <a:lnTo>
                      <a:pt x="1894" y="1120"/>
                    </a:lnTo>
                    <a:lnTo>
                      <a:pt x="1886" y="1103"/>
                    </a:lnTo>
                    <a:lnTo>
                      <a:pt x="1884" y="1084"/>
                    </a:lnTo>
                    <a:lnTo>
                      <a:pt x="1884" y="517"/>
                    </a:lnTo>
                    <a:lnTo>
                      <a:pt x="1882" y="460"/>
                    </a:lnTo>
                    <a:lnTo>
                      <a:pt x="1877" y="408"/>
                    </a:lnTo>
                    <a:lnTo>
                      <a:pt x="1867" y="360"/>
                    </a:lnTo>
                    <a:lnTo>
                      <a:pt x="1853" y="318"/>
                    </a:lnTo>
                    <a:lnTo>
                      <a:pt x="1836" y="280"/>
                    </a:lnTo>
                    <a:lnTo>
                      <a:pt x="1816" y="246"/>
                    </a:lnTo>
                    <a:lnTo>
                      <a:pt x="1792" y="217"/>
                    </a:lnTo>
                    <a:lnTo>
                      <a:pt x="1764" y="193"/>
                    </a:lnTo>
                    <a:lnTo>
                      <a:pt x="1733" y="174"/>
                    </a:lnTo>
                    <a:lnTo>
                      <a:pt x="1702" y="160"/>
                    </a:lnTo>
                    <a:lnTo>
                      <a:pt x="1668" y="150"/>
                    </a:lnTo>
                    <a:lnTo>
                      <a:pt x="1635" y="144"/>
                    </a:lnTo>
                    <a:lnTo>
                      <a:pt x="1601" y="141"/>
                    </a:lnTo>
                    <a:lnTo>
                      <a:pt x="1569" y="141"/>
                    </a:lnTo>
                    <a:lnTo>
                      <a:pt x="1538" y="142"/>
                    </a:lnTo>
                    <a:lnTo>
                      <a:pt x="1511" y="145"/>
                    </a:lnTo>
                    <a:lnTo>
                      <a:pt x="1486" y="148"/>
                    </a:lnTo>
                    <a:lnTo>
                      <a:pt x="1486" y="642"/>
                    </a:lnTo>
                    <a:lnTo>
                      <a:pt x="1484" y="699"/>
                    </a:lnTo>
                    <a:lnTo>
                      <a:pt x="1477" y="754"/>
                    </a:lnTo>
                    <a:lnTo>
                      <a:pt x="1464" y="806"/>
                    </a:lnTo>
                    <a:lnTo>
                      <a:pt x="1448" y="856"/>
                    </a:lnTo>
                    <a:lnTo>
                      <a:pt x="1428" y="903"/>
                    </a:lnTo>
                    <a:lnTo>
                      <a:pt x="1404" y="948"/>
                    </a:lnTo>
                    <a:lnTo>
                      <a:pt x="1377" y="991"/>
                    </a:lnTo>
                    <a:lnTo>
                      <a:pt x="1348" y="1031"/>
                    </a:lnTo>
                    <a:lnTo>
                      <a:pt x="1317" y="1069"/>
                    </a:lnTo>
                    <a:lnTo>
                      <a:pt x="1283" y="1104"/>
                    </a:lnTo>
                    <a:lnTo>
                      <a:pt x="1247" y="1138"/>
                    </a:lnTo>
                    <a:lnTo>
                      <a:pt x="1210" y="1170"/>
                    </a:lnTo>
                    <a:lnTo>
                      <a:pt x="1173" y="1200"/>
                    </a:lnTo>
                    <a:lnTo>
                      <a:pt x="1135" y="1226"/>
                    </a:lnTo>
                    <a:lnTo>
                      <a:pt x="1097" y="1252"/>
                    </a:lnTo>
                    <a:lnTo>
                      <a:pt x="1059" y="1275"/>
                    </a:lnTo>
                    <a:lnTo>
                      <a:pt x="1022" y="1296"/>
                    </a:lnTo>
                    <a:lnTo>
                      <a:pt x="986" y="1315"/>
                    </a:lnTo>
                    <a:lnTo>
                      <a:pt x="951" y="1333"/>
                    </a:lnTo>
                    <a:lnTo>
                      <a:pt x="918" y="1348"/>
                    </a:lnTo>
                    <a:lnTo>
                      <a:pt x="887" y="1362"/>
                    </a:lnTo>
                    <a:lnTo>
                      <a:pt x="858" y="1373"/>
                    </a:lnTo>
                    <a:lnTo>
                      <a:pt x="833" y="1384"/>
                    </a:lnTo>
                    <a:lnTo>
                      <a:pt x="810" y="1391"/>
                    </a:lnTo>
                    <a:lnTo>
                      <a:pt x="810" y="2597"/>
                    </a:lnTo>
                    <a:lnTo>
                      <a:pt x="814" y="2640"/>
                    </a:lnTo>
                    <a:lnTo>
                      <a:pt x="823" y="2681"/>
                    </a:lnTo>
                    <a:lnTo>
                      <a:pt x="837" y="2719"/>
                    </a:lnTo>
                    <a:lnTo>
                      <a:pt x="857" y="2755"/>
                    </a:lnTo>
                    <a:lnTo>
                      <a:pt x="882" y="2788"/>
                    </a:lnTo>
                    <a:lnTo>
                      <a:pt x="910" y="2816"/>
                    </a:lnTo>
                    <a:lnTo>
                      <a:pt x="943" y="2841"/>
                    </a:lnTo>
                    <a:lnTo>
                      <a:pt x="979" y="2861"/>
                    </a:lnTo>
                    <a:lnTo>
                      <a:pt x="1017" y="2875"/>
                    </a:lnTo>
                    <a:lnTo>
                      <a:pt x="1059" y="2884"/>
                    </a:lnTo>
                    <a:lnTo>
                      <a:pt x="1101" y="2887"/>
                    </a:lnTo>
                    <a:lnTo>
                      <a:pt x="1964" y="2887"/>
                    </a:lnTo>
                    <a:lnTo>
                      <a:pt x="1982" y="2889"/>
                    </a:lnTo>
                    <a:lnTo>
                      <a:pt x="1999" y="2897"/>
                    </a:lnTo>
                    <a:lnTo>
                      <a:pt x="2014" y="2907"/>
                    </a:lnTo>
                    <a:lnTo>
                      <a:pt x="2024" y="2922"/>
                    </a:lnTo>
                    <a:lnTo>
                      <a:pt x="2032" y="2939"/>
                    </a:lnTo>
                    <a:lnTo>
                      <a:pt x="2034" y="2957"/>
                    </a:lnTo>
                    <a:lnTo>
                      <a:pt x="2032" y="2976"/>
                    </a:lnTo>
                    <a:lnTo>
                      <a:pt x="2024" y="2993"/>
                    </a:lnTo>
                    <a:lnTo>
                      <a:pt x="2014" y="3007"/>
                    </a:lnTo>
                    <a:lnTo>
                      <a:pt x="1999" y="3019"/>
                    </a:lnTo>
                    <a:lnTo>
                      <a:pt x="1982" y="3025"/>
                    </a:lnTo>
                    <a:lnTo>
                      <a:pt x="1964" y="3028"/>
                    </a:lnTo>
                    <a:lnTo>
                      <a:pt x="1101" y="3028"/>
                    </a:lnTo>
                    <a:lnTo>
                      <a:pt x="1052" y="3025"/>
                    </a:lnTo>
                    <a:lnTo>
                      <a:pt x="1005" y="3016"/>
                    </a:lnTo>
                    <a:lnTo>
                      <a:pt x="959" y="3004"/>
                    </a:lnTo>
                    <a:lnTo>
                      <a:pt x="916" y="2986"/>
                    </a:lnTo>
                    <a:lnTo>
                      <a:pt x="875" y="2964"/>
                    </a:lnTo>
                    <a:lnTo>
                      <a:pt x="837" y="2937"/>
                    </a:lnTo>
                    <a:lnTo>
                      <a:pt x="802" y="2906"/>
                    </a:lnTo>
                    <a:lnTo>
                      <a:pt x="770" y="2874"/>
                    </a:lnTo>
                    <a:lnTo>
                      <a:pt x="752" y="2894"/>
                    </a:lnTo>
                    <a:lnTo>
                      <a:pt x="731" y="2912"/>
                    </a:lnTo>
                    <a:lnTo>
                      <a:pt x="707" y="2925"/>
                    </a:lnTo>
                    <a:lnTo>
                      <a:pt x="680" y="2936"/>
                    </a:lnTo>
                    <a:lnTo>
                      <a:pt x="652" y="2943"/>
                    </a:lnTo>
                    <a:lnTo>
                      <a:pt x="623" y="2946"/>
                    </a:lnTo>
                    <a:lnTo>
                      <a:pt x="189" y="2946"/>
                    </a:lnTo>
                    <a:lnTo>
                      <a:pt x="155" y="2942"/>
                    </a:lnTo>
                    <a:lnTo>
                      <a:pt x="123" y="2934"/>
                    </a:lnTo>
                    <a:lnTo>
                      <a:pt x="93" y="2920"/>
                    </a:lnTo>
                    <a:lnTo>
                      <a:pt x="67" y="2901"/>
                    </a:lnTo>
                    <a:lnTo>
                      <a:pt x="44" y="2879"/>
                    </a:lnTo>
                    <a:lnTo>
                      <a:pt x="25" y="2852"/>
                    </a:lnTo>
                    <a:lnTo>
                      <a:pt x="12" y="2823"/>
                    </a:lnTo>
                    <a:lnTo>
                      <a:pt x="3" y="2791"/>
                    </a:lnTo>
                    <a:lnTo>
                      <a:pt x="0" y="2757"/>
                    </a:lnTo>
                    <a:lnTo>
                      <a:pt x="0" y="1350"/>
                    </a:lnTo>
                    <a:lnTo>
                      <a:pt x="3" y="1316"/>
                    </a:lnTo>
                    <a:lnTo>
                      <a:pt x="12" y="1284"/>
                    </a:lnTo>
                    <a:lnTo>
                      <a:pt x="25" y="1255"/>
                    </a:lnTo>
                    <a:lnTo>
                      <a:pt x="44" y="1229"/>
                    </a:lnTo>
                    <a:lnTo>
                      <a:pt x="67" y="1206"/>
                    </a:lnTo>
                    <a:lnTo>
                      <a:pt x="93" y="1188"/>
                    </a:lnTo>
                    <a:lnTo>
                      <a:pt x="123" y="1174"/>
                    </a:lnTo>
                    <a:lnTo>
                      <a:pt x="155" y="1165"/>
                    </a:lnTo>
                    <a:lnTo>
                      <a:pt x="189" y="1162"/>
                    </a:lnTo>
                    <a:lnTo>
                      <a:pt x="623" y="1162"/>
                    </a:lnTo>
                    <a:lnTo>
                      <a:pt x="656" y="1165"/>
                    </a:lnTo>
                    <a:lnTo>
                      <a:pt x="686" y="1173"/>
                    </a:lnTo>
                    <a:lnTo>
                      <a:pt x="715" y="1187"/>
                    </a:lnTo>
                    <a:lnTo>
                      <a:pt x="742" y="1204"/>
                    </a:lnTo>
                    <a:lnTo>
                      <a:pt x="764" y="1226"/>
                    </a:lnTo>
                    <a:lnTo>
                      <a:pt x="783" y="1252"/>
                    </a:lnTo>
                    <a:lnTo>
                      <a:pt x="806" y="1242"/>
                    </a:lnTo>
                    <a:lnTo>
                      <a:pt x="834" y="1230"/>
                    </a:lnTo>
                    <a:lnTo>
                      <a:pt x="864" y="1217"/>
                    </a:lnTo>
                    <a:lnTo>
                      <a:pt x="895" y="1202"/>
                    </a:lnTo>
                    <a:lnTo>
                      <a:pt x="928" y="1185"/>
                    </a:lnTo>
                    <a:lnTo>
                      <a:pt x="963" y="1166"/>
                    </a:lnTo>
                    <a:lnTo>
                      <a:pt x="998" y="1146"/>
                    </a:lnTo>
                    <a:lnTo>
                      <a:pt x="1034" y="1122"/>
                    </a:lnTo>
                    <a:lnTo>
                      <a:pt x="1070" y="1098"/>
                    </a:lnTo>
                    <a:lnTo>
                      <a:pt x="1105" y="1072"/>
                    </a:lnTo>
                    <a:lnTo>
                      <a:pt x="1140" y="1043"/>
                    </a:lnTo>
                    <a:lnTo>
                      <a:pt x="1173" y="1012"/>
                    </a:lnTo>
                    <a:lnTo>
                      <a:pt x="1205" y="979"/>
                    </a:lnTo>
                    <a:lnTo>
                      <a:pt x="1235" y="945"/>
                    </a:lnTo>
                    <a:lnTo>
                      <a:pt x="1261" y="907"/>
                    </a:lnTo>
                    <a:lnTo>
                      <a:pt x="1286" y="869"/>
                    </a:lnTo>
                    <a:lnTo>
                      <a:pt x="1306" y="828"/>
                    </a:lnTo>
                    <a:lnTo>
                      <a:pt x="1323" y="785"/>
                    </a:lnTo>
                    <a:lnTo>
                      <a:pt x="1336" y="739"/>
                    </a:lnTo>
                    <a:lnTo>
                      <a:pt x="1343" y="691"/>
                    </a:lnTo>
                    <a:lnTo>
                      <a:pt x="1345" y="642"/>
                    </a:lnTo>
                    <a:lnTo>
                      <a:pt x="1345" y="92"/>
                    </a:lnTo>
                    <a:lnTo>
                      <a:pt x="1348" y="74"/>
                    </a:lnTo>
                    <a:lnTo>
                      <a:pt x="1355" y="58"/>
                    </a:lnTo>
                    <a:lnTo>
                      <a:pt x="1365" y="45"/>
                    </a:lnTo>
                    <a:lnTo>
                      <a:pt x="1378" y="33"/>
                    </a:lnTo>
                    <a:lnTo>
                      <a:pt x="1395" y="26"/>
                    </a:lnTo>
                    <a:lnTo>
                      <a:pt x="1399" y="24"/>
                    </a:lnTo>
                    <a:lnTo>
                      <a:pt x="1410" y="21"/>
                    </a:lnTo>
                    <a:lnTo>
                      <a:pt x="1425" y="17"/>
                    </a:lnTo>
                    <a:lnTo>
                      <a:pt x="1444" y="14"/>
                    </a:lnTo>
                    <a:lnTo>
                      <a:pt x="1467" y="10"/>
                    </a:lnTo>
                    <a:lnTo>
                      <a:pt x="1494" y="5"/>
                    </a:lnTo>
                    <a:lnTo>
                      <a:pt x="1523" y="2"/>
                    </a:lnTo>
                    <a:lnTo>
                      <a:pt x="1555" y="0"/>
                    </a:lnTo>
                    <a:lnTo>
                      <a:pt x="158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  <p:sp>
            <p:nvSpPr>
              <p:cNvPr id="31" name="Freeform 455"/>
              <p:cNvSpPr>
                <a:spLocks noEditPoints="1"/>
              </p:cNvSpPr>
              <p:nvPr/>
            </p:nvSpPr>
            <p:spPr bwMode="auto">
              <a:xfrm>
                <a:off x="3873500" y="5302250"/>
                <a:ext cx="203200" cy="239713"/>
              </a:xfrm>
              <a:custGeom>
                <a:gdLst>
                  <a:gd fmla="*/ 141 w 1277" name="T0"/>
                  <a:gd fmla="*/ 1373 h 1513" name="T1"/>
                  <a:gd fmla="*/ 1137 w 1277" name="T2"/>
                  <a:gd fmla="*/ 781 h 1513" name="T3"/>
                  <a:gd fmla="*/ 638 w 1277" name="T4"/>
                  <a:gd fmla="*/ 140 h 1513" name="T5"/>
                  <a:gd fmla="*/ 554 w 1277" name="T6"/>
                  <a:gd fmla="*/ 153 h 1513" name="T7"/>
                  <a:gd fmla="*/ 481 w 1277" name="T8"/>
                  <a:gd fmla="*/ 187 h 1513" name="T9"/>
                  <a:gd fmla="*/ 420 w 1277" name="T10"/>
                  <a:gd fmla="*/ 240 h 1513" name="T11"/>
                  <a:gd fmla="*/ 376 w 1277" name="T12"/>
                  <a:gd fmla="*/ 308 h 1513" name="T13"/>
                  <a:gd fmla="*/ 352 w 1277" name="T14"/>
                  <a:gd fmla="*/ 387 h 1513" name="T15"/>
                  <a:gd fmla="*/ 349 w 1277" name="T16"/>
                  <a:gd fmla="*/ 641 h 1513" name="T17"/>
                  <a:gd fmla="*/ 928 w 1277" name="T18"/>
                  <a:gd fmla="*/ 429 h 1513" name="T19"/>
                  <a:gd fmla="*/ 915 w 1277" name="T20"/>
                  <a:gd fmla="*/ 346 h 1513" name="T21"/>
                  <a:gd fmla="*/ 881 w 1277" name="T22"/>
                  <a:gd fmla="*/ 273 h 1513" name="T23"/>
                  <a:gd fmla="*/ 828 w 1277" name="T24"/>
                  <a:gd fmla="*/ 211 h 1513" name="T25"/>
                  <a:gd fmla="*/ 760 w 1277" name="T26"/>
                  <a:gd fmla="*/ 168 h 1513" name="T27"/>
                  <a:gd fmla="*/ 681 w 1277" name="T28"/>
                  <a:gd fmla="*/ 144 h 1513" name="T29"/>
                  <a:gd fmla="*/ 638 w 1277" name="T30"/>
                  <a:gd fmla="*/ 0 h 1513" name="T31"/>
                  <a:gd fmla="*/ 744 w 1277" name="T32"/>
                  <a:gd fmla="*/ 12 h 1513" name="T33"/>
                  <a:gd fmla="*/ 841 w 1277" name="T34"/>
                  <a:gd fmla="*/ 50 h 1513" name="T35"/>
                  <a:gd fmla="*/ 924 w 1277" name="T36"/>
                  <a:gd fmla="*/ 109 h 1513" name="T37"/>
                  <a:gd fmla="*/ 992 w 1277" name="T38"/>
                  <a:gd fmla="*/ 184 h 1513" name="T39"/>
                  <a:gd fmla="*/ 1040 w 1277" name="T40"/>
                  <a:gd fmla="*/ 274 h 1513" name="T41"/>
                  <a:gd fmla="*/ 1066 w 1277" name="T42"/>
                  <a:gd fmla="*/ 375 h 1513" name="T43"/>
                  <a:gd fmla="*/ 1069 w 1277" name="T44"/>
                  <a:gd fmla="*/ 641 h 1513" name="T45"/>
                  <a:gd fmla="*/ 1226 w 1277" name="T46"/>
                  <a:gd fmla="*/ 643 h 1513" name="T47"/>
                  <a:gd fmla="*/ 1257 w 1277" name="T48"/>
                  <a:gd fmla="*/ 661 h 1513" name="T49"/>
                  <a:gd fmla="*/ 1275 w 1277" name="T50"/>
                  <a:gd fmla="*/ 692 h 1513" name="T51"/>
                  <a:gd fmla="*/ 1277 w 1277" name="T52"/>
                  <a:gd fmla="*/ 1443 h 1513" name="T53"/>
                  <a:gd fmla="*/ 1267 w 1277" name="T54"/>
                  <a:gd fmla="*/ 1478 h 1513" name="T55"/>
                  <a:gd fmla="*/ 1243 w 1277" name="T56"/>
                  <a:gd fmla="*/ 1503 h 1513" name="T57"/>
                  <a:gd fmla="*/ 1207 w 1277" name="T58"/>
                  <a:gd fmla="*/ 1513 h 1513" name="T59"/>
                  <a:gd fmla="*/ 52 w 1277" name="T60"/>
                  <a:gd fmla="*/ 1510 h 1513" name="T61"/>
                  <a:gd fmla="*/ 21 w 1277" name="T62"/>
                  <a:gd fmla="*/ 1492 h 1513" name="T63"/>
                  <a:gd fmla="*/ 3 w 1277" name="T64"/>
                  <a:gd fmla="*/ 1461 h 1513" name="T65"/>
                  <a:gd fmla="*/ 0 w 1277" name="T66"/>
                  <a:gd fmla="*/ 710 h 1513" name="T67"/>
                  <a:gd fmla="*/ 9 w 1277" name="T68"/>
                  <a:gd fmla="*/ 675 h 1513" name="T69"/>
                  <a:gd fmla="*/ 35 w 1277" name="T70"/>
                  <a:gd fmla="*/ 650 h 1513" name="T71"/>
                  <a:gd fmla="*/ 71 w 1277" name="T72"/>
                  <a:gd fmla="*/ 640 h 1513" name="T73"/>
                  <a:gd fmla="*/ 209 w 1277" name="T74"/>
                  <a:gd fmla="*/ 428 h 1513" name="T75"/>
                  <a:gd fmla="*/ 221 w 1277" name="T76"/>
                  <a:gd fmla="*/ 324 h 1513" name="T77"/>
                  <a:gd fmla="*/ 258 w 1277" name="T78"/>
                  <a:gd fmla="*/ 227 h 1513" name="T79"/>
                  <a:gd fmla="*/ 317 w 1277" name="T80"/>
                  <a:gd fmla="*/ 144 h 1513" name="T81"/>
                  <a:gd fmla="*/ 392 w 1277" name="T82"/>
                  <a:gd fmla="*/ 77 h 1513" name="T83"/>
                  <a:gd fmla="*/ 482 w 1277" name="T84"/>
                  <a:gd fmla="*/ 28 h 1513" name="T85"/>
                  <a:gd fmla="*/ 584 w 1277" name="T86"/>
                  <a:gd fmla="*/ 3 h 1513" name="T8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b="b" l="0" r="r" t="0"/>
                <a:pathLst>
                  <a:path h="1513" w="1277">
                    <a:moveTo>
                      <a:pt x="141" y="781"/>
                    </a:moveTo>
                    <a:lnTo>
                      <a:pt x="141" y="1373"/>
                    </a:lnTo>
                    <a:lnTo>
                      <a:pt x="1137" y="1373"/>
                    </a:lnTo>
                    <a:lnTo>
                      <a:pt x="1137" y="781"/>
                    </a:lnTo>
                    <a:lnTo>
                      <a:pt x="141" y="781"/>
                    </a:lnTo>
                    <a:close/>
                    <a:moveTo>
                      <a:pt x="638" y="140"/>
                    </a:moveTo>
                    <a:lnTo>
                      <a:pt x="596" y="144"/>
                    </a:lnTo>
                    <a:lnTo>
                      <a:pt x="554" y="153"/>
                    </a:lnTo>
                    <a:lnTo>
                      <a:pt x="516" y="168"/>
                    </a:lnTo>
                    <a:lnTo>
                      <a:pt x="481" y="187"/>
                    </a:lnTo>
                    <a:lnTo>
                      <a:pt x="448" y="211"/>
                    </a:lnTo>
                    <a:lnTo>
                      <a:pt x="420" y="240"/>
                    </a:lnTo>
                    <a:lnTo>
                      <a:pt x="395" y="272"/>
                    </a:lnTo>
                    <a:lnTo>
                      <a:pt x="376" y="308"/>
                    </a:lnTo>
                    <a:lnTo>
                      <a:pt x="361" y="346"/>
                    </a:lnTo>
                    <a:lnTo>
                      <a:pt x="352" y="387"/>
                    </a:lnTo>
                    <a:lnTo>
                      <a:pt x="349" y="429"/>
                    </a:lnTo>
                    <a:lnTo>
                      <a:pt x="349" y="641"/>
                    </a:lnTo>
                    <a:lnTo>
                      <a:pt x="928" y="641"/>
                    </a:lnTo>
                    <a:lnTo>
                      <a:pt x="928" y="429"/>
                    </a:lnTo>
                    <a:lnTo>
                      <a:pt x="925" y="387"/>
                    </a:lnTo>
                    <a:lnTo>
                      <a:pt x="915" y="346"/>
                    </a:lnTo>
                    <a:lnTo>
                      <a:pt x="900" y="308"/>
                    </a:lnTo>
                    <a:lnTo>
                      <a:pt x="881" y="273"/>
                    </a:lnTo>
                    <a:lnTo>
                      <a:pt x="857" y="240"/>
                    </a:lnTo>
                    <a:lnTo>
                      <a:pt x="828" y="211"/>
                    </a:lnTo>
                    <a:lnTo>
                      <a:pt x="795" y="187"/>
                    </a:lnTo>
                    <a:lnTo>
                      <a:pt x="760" y="168"/>
                    </a:lnTo>
                    <a:lnTo>
                      <a:pt x="722" y="153"/>
                    </a:lnTo>
                    <a:lnTo>
                      <a:pt x="681" y="144"/>
                    </a:lnTo>
                    <a:lnTo>
                      <a:pt x="638" y="140"/>
                    </a:lnTo>
                    <a:close/>
                    <a:moveTo>
                      <a:pt x="638" y="0"/>
                    </a:moveTo>
                    <a:lnTo>
                      <a:pt x="692" y="3"/>
                    </a:lnTo>
                    <a:lnTo>
                      <a:pt x="744" y="12"/>
                    </a:lnTo>
                    <a:lnTo>
                      <a:pt x="794" y="28"/>
                    </a:lnTo>
                    <a:lnTo>
                      <a:pt x="841" y="50"/>
                    </a:lnTo>
                    <a:lnTo>
                      <a:pt x="884" y="77"/>
                    </a:lnTo>
                    <a:lnTo>
                      <a:pt x="924" y="109"/>
                    </a:lnTo>
                    <a:lnTo>
                      <a:pt x="960" y="144"/>
                    </a:lnTo>
                    <a:lnTo>
                      <a:pt x="992" y="184"/>
                    </a:lnTo>
                    <a:lnTo>
                      <a:pt x="1018" y="227"/>
                    </a:lnTo>
                    <a:lnTo>
                      <a:pt x="1040" y="274"/>
                    </a:lnTo>
                    <a:lnTo>
                      <a:pt x="1056" y="324"/>
                    </a:lnTo>
                    <a:lnTo>
                      <a:pt x="1066" y="375"/>
                    </a:lnTo>
                    <a:lnTo>
                      <a:pt x="1069" y="429"/>
                    </a:lnTo>
                    <a:lnTo>
                      <a:pt x="1069" y="641"/>
                    </a:lnTo>
                    <a:lnTo>
                      <a:pt x="1207" y="641"/>
                    </a:lnTo>
                    <a:lnTo>
                      <a:pt x="1226" y="643"/>
                    </a:lnTo>
                    <a:lnTo>
                      <a:pt x="1243" y="651"/>
                    </a:lnTo>
                    <a:lnTo>
                      <a:pt x="1257" y="661"/>
                    </a:lnTo>
                    <a:lnTo>
                      <a:pt x="1267" y="675"/>
                    </a:lnTo>
                    <a:lnTo>
                      <a:pt x="1275" y="692"/>
                    </a:lnTo>
                    <a:lnTo>
                      <a:pt x="1277" y="711"/>
                    </a:lnTo>
                    <a:lnTo>
                      <a:pt x="1277" y="1443"/>
                    </a:lnTo>
                    <a:lnTo>
                      <a:pt x="1275" y="1461"/>
                    </a:lnTo>
                    <a:lnTo>
                      <a:pt x="1267" y="1478"/>
                    </a:lnTo>
                    <a:lnTo>
                      <a:pt x="1257" y="1492"/>
                    </a:lnTo>
                    <a:lnTo>
                      <a:pt x="1243" y="1503"/>
                    </a:lnTo>
                    <a:lnTo>
                      <a:pt x="1226" y="1510"/>
                    </a:lnTo>
                    <a:lnTo>
                      <a:pt x="1207" y="1513"/>
                    </a:lnTo>
                    <a:lnTo>
                      <a:pt x="71" y="1513"/>
                    </a:lnTo>
                    <a:lnTo>
                      <a:pt x="52" y="1510"/>
                    </a:lnTo>
                    <a:lnTo>
                      <a:pt x="35" y="1503"/>
                    </a:lnTo>
                    <a:lnTo>
                      <a:pt x="21" y="1492"/>
                    </a:lnTo>
                    <a:lnTo>
                      <a:pt x="9" y="1478"/>
                    </a:lnTo>
                    <a:lnTo>
                      <a:pt x="3" y="1461"/>
                    </a:lnTo>
                    <a:lnTo>
                      <a:pt x="0" y="1443"/>
                    </a:lnTo>
                    <a:lnTo>
                      <a:pt x="0" y="710"/>
                    </a:lnTo>
                    <a:lnTo>
                      <a:pt x="3" y="692"/>
                    </a:lnTo>
                    <a:lnTo>
                      <a:pt x="9" y="675"/>
                    </a:lnTo>
                    <a:lnTo>
                      <a:pt x="21" y="660"/>
                    </a:lnTo>
                    <a:lnTo>
                      <a:pt x="35" y="650"/>
                    </a:lnTo>
                    <a:lnTo>
                      <a:pt x="52" y="642"/>
                    </a:lnTo>
                    <a:lnTo>
                      <a:pt x="71" y="640"/>
                    </a:lnTo>
                    <a:lnTo>
                      <a:pt x="209" y="640"/>
                    </a:lnTo>
                    <a:lnTo>
                      <a:pt x="209" y="428"/>
                    </a:lnTo>
                    <a:lnTo>
                      <a:pt x="212" y="375"/>
                    </a:lnTo>
                    <a:lnTo>
                      <a:pt x="221" y="324"/>
                    </a:lnTo>
                    <a:lnTo>
                      <a:pt x="237" y="274"/>
                    </a:lnTo>
                    <a:lnTo>
                      <a:pt x="258" y="227"/>
                    </a:lnTo>
                    <a:lnTo>
                      <a:pt x="285" y="184"/>
                    </a:lnTo>
                    <a:lnTo>
                      <a:pt x="317" y="144"/>
                    </a:lnTo>
                    <a:lnTo>
                      <a:pt x="353" y="108"/>
                    </a:lnTo>
                    <a:lnTo>
                      <a:pt x="392" y="77"/>
                    </a:lnTo>
                    <a:lnTo>
                      <a:pt x="436" y="50"/>
                    </a:lnTo>
                    <a:lnTo>
                      <a:pt x="482" y="28"/>
                    </a:lnTo>
                    <a:lnTo>
                      <a:pt x="532" y="12"/>
                    </a:lnTo>
                    <a:lnTo>
                      <a:pt x="584" y="3"/>
                    </a:lnTo>
                    <a:lnTo>
                      <a:pt x="6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lang="en-US" sz="2000">
                  <a:cs typeface="+mn-ea"/>
                  <a:sym typeface="+mn-lt"/>
                </a:endParaRPr>
              </a:p>
            </p:txBody>
          </p:sp>
        </p:grpSp>
        <p:sp>
          <p:nvSpPr>
            <p:cNvPr id="32" name="Inhaltsplatzhalter 4"/>
            <p:cNvSpPr txBox="1"/>
            <p:nvPr/>
          </p:nvSpPr>
          <p:spPr>
            <a:xfrm>
              <a:off x="13624" y="5390"/>
              <a:ext cx="2095" cy="384"/>
            </a:xfrm>
            <a:prstGeom prst="rect">
              <a:avLst/>
            </a:prstGeom>
          </p:spPr>
          <p:txBody>
            <a:bodyPr anchor="ctr" bIns="0" lIns="0" rIns="0" tIns="0" wrap="square">
              <a:spAutoFit/>
            </a:bodyPr>
            <a:lstStyle>
              <a:lvl1pPr algn="l" defTabSz="913765" eaLnBrk="1" hangingPunct="1" indent="-273050" latinLnBrk="0" marL="27305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00000000000000000" pitchFamily="2" typeface="Wingdings"/>
                <a:buChar char="§"/>
                <a:defRPr kern="1200" sz="23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1pPr>
              <a:lvl2pPr algn="l" defTabSz="913765" eaLnBrk="1" hangingPunct="1" indent="-273050" latinLnBrk="0" marL="80772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20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2pPr>
              <a:lvl3pPr algn="l" defTabSz="913765" eaLnBrk="1" hangingPunct="1" indent="-177800" latinLnBrk="0" marL="10807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9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3pPr>
              <a:lvl4pPr algn="l" defTabSz="913765" eaLnBrk="1" hangingPunct="1" indent="-177800" latinLnBrk="0" marL="14363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4pPr>
              <a:lvl5pPr algn="l" defTabSz="913765" eaLnBrk="1" hangingPunct="1" indent="-179070" latinLnBrk="0" marL="179324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5pPr>
              <a:lvl6pPr algn="l" defTabSz="913765" eaLnBrk="1" hangingPunct="1" indent="-228600" latinLnBrk="0" marL="25139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3765" eaLnBrk="1" hangingPunct="1" indent="-228600" latinLnBrk="0" marL="29711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3765" eaLnBrk="1" hangingPunct="1" indent="-228600" latinLnBrk="0" marL="34277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3765" eaLnBrk="1" hangingPunct="1" indent="-228600" latinLnBrk="0" marL="38849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lnSpc>
                  <a:spcPct val="100000"/>
                </a:lnSpc>
                <a:spcAft>
                  <a:spcPts val="1200"/>
                </a:spcAft>
                <a:buNone/>
              </a:pPr>
              <a:r>
                <a:rPr altLang="en-US" b="1" lang="zh-CN" sz="1600">
                  <a:solidFill>
                    <a:schemeClr val="accent2"/>
                  </a:solidFill>
                  <a:latin typeface="+mn-lt"/>
                  <a:cs typeface="+mn-ea"/>
                  <a:sym typeface="+mn-lt"/>
                </a:rPr>
                <a:t>输入标题</a:t>
              </a:r>
            </a:p>
          </p:txBody>
        </p:sp>
        <p:sp>
          <p:nvSpPr>
            <p:cNvPr id="33" name="Inhaltsplatzhalter 4"/>
            <p:cNvSpPr txBox="1"/>
            <p:nvPr/>
          </p:nvSpPr>
          <p:spPr>
            <a:xfrm rot="14400000">
              <a:off x="12204" y="7615"/>
              <a:ext cx="2095" cy="384"/>
            </a:xfrm>
            <a:prstGeom prst="rect">
              <a:avLst/>
            </a:prstGeom>
          </p:spPr>
          <p:txBody>
            <a:bodyPr anchor="ctr" bIns="0" lIns="0" rIns="0" tIns="0" wrap="square">
              <a:spAutoFit/>
            </a:bodyPr>
            <a:lstStyle>
              <a:lvl1pPr algn="l" defTabSz="913765" eaLnBrk="1" hangingPunct="1" indent="-273050" latinLnBrk="0" marL="27305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00000000000000000" pitchFamily="2" typeface="Wingdings"/>
                <a:buChar char="§"/>
                <a:defRPr kern="1200" sz="23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1pPr>
              <a:lvl2pPr algn="l" defTabSz="913765" eaLnBrk="1" hangingPunct="1" indent="-273050" latinLnBrk="0" marL="80772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20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2pPr>
              <a:lvl3pPr algn="l" defTabSz="913765" eaLnBrk="1" hangingPunct="1" indent="-177800" latinLnBrk="0" marL="10807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9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3pPr>
              <a:lvl4pPr algn="l" defTabSz="913765" eaLnBrk="1" hangingPunct="1" indent="-177800" latinLnBrk="0" marL="14363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4pPr>
              <a:lvl5pPr algn="l" defTabSz="913765" eaLnBrk="1" hangingPunct="1" indent="-179070" latinLnBrk="0" marL="179324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5pPr>
              <a:lvl6pPr algn="l" defTabSz="913765" eaLnBrk="1" hangingPunct="1" indent="-228600" latinLnBrk="0" marL="25139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3765" eaLnBrk="1" hangingPunct="1" indent="-228600" latinLnBrk="0" marL="29711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3765" eaLnBrk="1" hangingPunct="1" indent="-228600" latinLnBrk="0" marL="34277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3765" eaLnBrk="1" hangingPunct="1" indent="-228600" latinLnBrk="0" marL="38849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lnSpc>
                  <a:spcPct val="100000"/>
                </a:lnSpc>
                <a:spcAft>
                  <a:spcPts val="1200"/>
                </a:spcAft>
                <a:buNone/>
              </a:pPr>
              <a:r>
                <a:rPr altLang="en-US" b="1" lang="zh-CN" sz="1600">
                  <a:solidFill>
                    <a:schemeClr val="accent1"/>
                  </a:solidFill>
                  <a:latin typeface="+mn-lt"/>
                  <a:cs typeface="+mn-ea"/>
                  <a:sym typeface="+mn-lt"/>
                </a:rPr>
                <a:t>输入标题</a:t>
              </a:r>
            </a:p>
          </p:txBody>
        </p:sp>
        <p:sp>
          <p:nvSpPr>
            <p:cNvPr id="34" name="Inhaltsplatzhalter 4"/>
            <p:cNvSpPr txBox="1"/>
            <p:nvPr/>
          </p:nvSpPr>
          <p:spPr>
            <a:xfrm rot="18000000">
              <a:off x="14881" y="7559"/>
              <a:ext cx="2095" cy="384"/>
            </a:xfrm>
            <a:prstGeom prst="rect">
              <a:avLst/>
            </a:prstGeom>
          </p:spPr>
          <p:txBody>
            <a:bodyPr anchor="ctr" bIns="0" lIns="0" rIns="0" tIns="0" wrap="square">
              <a:spAutoFit/>
            </a:bodyPr>
            <a:lstStyle>
              <a:lvl1pPr algn="l" defTabSz="913765" eaLnBrk="1" hangingPunct="1" indent="-273050" latinLnBrk="0" marL="27305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00000000000000000" pitchFamily="2" typeface="Wingdings"/>
                <a:buChar char="§"/>
                <a:defRPr kern="1200" sz="23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1pPr>
              <a:lvl2pPr algn="l" defTabSz="913765" eaLnBrk="1" hangingPunct="1" indent="-273050" latinLnBrk="0" marL="80772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20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2pPr>
              <a:lvl3pPr algn="l" defTabSz="913765" eaLnBrk="1" hangingPunct="1" indent="-177800" latinLnBrk="0" marL="10807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9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3pPr>
              <a:lvl4pPr algn="l" defTabSz="913765" eaLnBrk="1" hangingPunct="1" indent="-177800" latinLnBrk="0" marL="14363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4pPr>
              <a:lvl5pPr algn="l" defTabSz="913765" eaLnBrk="1" hangingPunct="1" indent="-179070" latinLnBrk="0" marL="179324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5pPr>
              <a:lvl6pPr algn="l" defTabSz="913765" eaLnBrk="1" hangingPunct="1" indent="-228600" latinLnBrk="0" marL="25139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3765" eaLnBrk="1" hangingPunct="1" indent="-228600" latinLnBrk="0" marL="29711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3765" eaLnBrk="1" hangingPunct="1" indent="-228600" latinLnBrk="0" marL="34277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3765" eaLnBrk="1" hangingPunct="1" indent="-228600" latinLnBrk="0" marL="38849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indent="0" marL="0">
                <a:lnSpc>
                  <a:spcPct val="100000"/>
                </a:lnSpc>
                <a:spcAft>
                  <a:spcPts val="1200"/>
                </a:spcAft>
                <a:buNone/>
              </a:pPr>
              <a:r>
                <a:rPr altLang="en-US" b="1" lang="zh-CN" sz="1600">
                  <a:solidFill>
                    <a:schemeClr val="accent3"/>
                  </a:solidFill>
                  <a:latin typeface="+mn-lt"/>
                  <a:cs typeface="+mn-ea"/>
                  <a:sym typeface="+mn-lt"/>
                </a:rPr>
                <a:t>输入标题</a:t>
              </a:r>
            </a:p>
          </p:txBody>
        </p:sp>
      </p:grpSp>
      <p:sp>
        <p:nvSpPr>
          <p:cNvPr id="39" name="Inhaltsplatzhalter 4"/>
          <p:cNvSpPr txBox="1"/>
          <p:nvPr/>
        </p:nvSpPr>
        <p:spPr>
          <a:xfrm>
            <a:off x="526789" y="2471650"/>
            <a:ext cx="1077855" cy="548640"/>
          </a:xfrm>
          <a:prstGeom prst="rect">
            <a:avLst/>
          </a:prstGeom>
        </p:spPr>
        <p:txBody>
          <a:bodyPr anchor="ctr" bIns="0" lIns="0" rIns="0" tIns="0" wrap="square">
            <a:spAutoFit/>
          </a:bodyPr>
          <a:lstStyle>
            <a:lvl1pPr algn="l" defTabSz="913765" eaLnBrk="1" hangingPunct="1" indent="-273050" latinLnBrk="0" marL="27305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00000000000000000" pitchFamily="2" typeface="Wingdings"/>
              <a:buChar char="§"/>
              <a:defRPr kern="1200" sz="23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1pPr>
            <a:lvl2pPr algn="l" defTabSz="913765" eaLnBrk="1" hangingPunct="1" indent="-273050" latinLnBrk="0" marL="80772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20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2pPr>
            <a:lvl3pPr algn="l" defTabSz="913765" eaLnBrk="1" hangingPunct="1" indent="-177800" latinLnBrk="0" marL="108077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9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3pPr>
            <a:lvl4pPr algn="l" defTabSz="913765" eaLnBrk="1" hangingPunct="1" indent="-177800" latinLnBrk="0" marL="143637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6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4pPr>
            <a:lvl5pPr algn="l" defTabSz="913765" eaLnBrk="1" hangingPunct="1" indent="-179070" latinLnBrk="0" marL="179324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6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5pPr>
            <a:lvl6pPr algn="l" defTabSz="913765" eaLnBrk="1" hangingPunct="1" indent="-228600" latinLnBrk="0" marL="251396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3765" eaLnBrk="1" hangingPunct="1" indent="-228600" latinLnBrk="0" marL="297116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3765" eaLnBrk="1" hangingPunct="1" indent="-228600" latinLnBrk="0" marL="342773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3765" eaLnBrk="1" hangingPunct="1" indent="-228600" latinLnBrk="0" marL="388493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00000"/>
              </a:lnSpc>
              <a:spcAft>
                <a:spcPts val="1200"/>
              </a:spcAft>
              <a:buNone/>
            </a:pPr>
            <a:r>
              <a:rPr b="1" lang="en-US" sz="3600">
                <a:solidFill>
                  <a:schemeClr val="accent1"/>
                </a:solidFill>
                <a:latin typeface="+mn-lt"/>
                <a:cs typeface="+mn-ea"/>
                <a:sym typeface="+mn-lt"/>
              </a:rPr>
              <a:t>40%</a:t>
            </a:r>
          </a:p>
        </p:txBody>
      </p:sp>
      <p:sp>
        <p:nvSpPr>
          <p:cNvPr id="41" name="Inhaltsplatzhalter 4"/>
          <p:cNvSpPr txBox="1"/>
          <p:nvPr/>
        </p:nvSpPr>
        <p:spPr>
          <a:xfrm>
            <a:off x="526789" y="3839997"/>
            <a:ext cx="1077855" cy="548640"/>
          </a:xfrm>
          <a:prstGeom prst="rect">
            <a:avLst/>
          </a:prstGeom>
        </p:spPr>
        <p:txBody>
          <a:bodyPr anchor="ctr" bIns="0" lIns="0" rIns="0" tIns="0" wrap="square">
            <a:spAutoFit/>
          </a:bodyPr>
          <a:lstStyle>
            <a:lvl1pPr algn="l" defTabSz="913765" eaLnBrk="1" hangingPunct="1" indent="-273050" latinLnBrk="0" marL="27305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00000000000000000" pitchFamily="2" typeface="Wingdings"/>
              <a:buChar char="§"/>
              <a:defRPr kern="1200" sz="23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1pPr>
            <a:lvl2pPr algn="l" defTabSz="913765" eaLnBrk="1" hangingPunct="1" indent="-273050" latinLnBrk="0" marL="80772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20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2pPr>
            <a:lvl3pPr algn="l" defTabSz="913765" eaLnBrk="1" hangingPunct="1" indent="-177800" latinLnBrk="0" marL="108077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9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3pPr>
            <a:lvl4pPr algn="l" defTabSz="913765" eaLnBrk="1" hangingPunct="1" indent="-177800" latinLnBrk="0" marL="143637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6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4pPr>
            <a:lvl5pPr algn="l" defTabSz="913765" eaLnBrk="1" hangingPunct="1" indent="-179070" latinLnBrk="0" marL="179324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6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5pPr>
            <a:lvl6pPr algn="l" defTabSz="913765" eaLnBrk="1" hangingPunct="1" indent="-228600" latinLnBrk="0" marL="251396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3765" eaLnBrk="1" hangingPunct="1" indent="-228600" latinLnBrk="0" marL="297116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3765" eaLnBrk="1" hangingPunct="1" indent="-228600" latinLnBrk="0" marL="342773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3765" eaLnBrk="1" hangingPunct="1" indent="-228600" latinLnBrk="0" marL="388493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00000"/>
              </a:lnSpc>
              <a:spcAft>
                <a:spcPts val="1200"/>
              </a:spcAft>
              <a:buNone/>
            </a:pPr>
            <a:r>
              <a:rPr b="1" lang="en-US" sz="3600">
                <a:solidFill>
                  <a:schemeClr val="accent2"/>
                </a:solidFill>
                <a:latin typeface="+mn-lt"/>
                <a:cs typeface="+mn-ea"/>
                <a:sym typeface="+mn-lt"/>
              </a:rPr>
              <a:t>50%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263DD6E2-F290-4AE8-952F-A5F54C9C02AC}"/>
              </a:ext>
            </a:extLst>
          </p:cNvPr>
          <p:cNvGrpSpPr/>
          <p:nvPr/>
        </p:nvGrpSpPr>
        <p:grpSpPr>
          <a:xfrm>
            <a:off x="1753837" y="2238139"/>
            <a:ext cx="4501565" cy="3548917"/>
            <a:chOff x="1753837" y="2238139"/>
            <a:chExt cx="4501565" cy="3548917"/>
          </a:xfrm>
        </p:grpSpPr>
        <p:sp>
          <p:nvSpPr>
            <p:cNvPr id="38" name="Inhaltsplatzhalter 4"/>
            <p:cNvSpPr txBox="1"/>
            <p:nvPr/>
          </p:nvSpPr>
          <p:spPr>
            <a:xfrm>
              <a:off x="1753837" y="2212571"/>
              <a:ext cx="4501565" cy="1066800"/>
            </a:xfrm>
            <a:prstGeom prst="rect">
              <a:avLst/>
            </a:prstGeom>
          </p:spPr>
          <p:txBody>
            <a:bodyPr anchor="ctr" bIns="0" lIns="0" rIns="0" tIns="0" wrap="square">
              <a:spAutoFit/>
            </a:bodyPr>
            <a:lstStyle>
              <a:lvl1pPr algn="l" defTabSz="913765" eaLnBrk="1" hangingPunct="1" indent="-273050" latinLnBrk="0" marL="27305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00000000000000000" pitchFamily="2" typeface="Wingdings"/>
                <a:buChar char="§"/>
                <a:defRPr kern="1200" sz="23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1pPr>
              <a:lvl2pPr algn="l" defTabSz="913765" eaLnBrk="1" hangingPunct="1" indent="-273050" latinLnBrk="0" marL="80772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20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2pPr>
              <a:lvl3pPr algn="l" defTabSz="913765" eaLnBrk="1" hangingPunct="1" indent="-177800" latinLnBrk="0" marL="10807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9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3pPr>
              <a:lvl4pPr algn="l" defTabSz="913765" eaLnBrk="1" hangingPunct="1" indent="-177800" latinLnBrk="0" marL="14363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4pPr>
              <a:lvl5pPr algn="l" defTabSz="913765" eaLnBrk="1" hangingPunct="1" indent="-179070" latinLnBrk="0" marL="179324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5pPr>
              <a:lvl6pPr algn="l" defTabSz="913765" eaLnBrk="1" hangingPunct="1" indent="-228600" latinLnBrk="0" marL="25139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3765" eaLnBrk="1" hangingPunct="1" indent="-228600" latinLnBrk="0" marL="29711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3765" eaLnBrk="1" hangingPunct="1" indent="-228600" latinLnBrk="0" marL="34277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3765" eaLnBrk="1" hangingPunct="1" indent="-228600" latinLnBrk="0" marL="38849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marL="0">
                <a:lnSpc>
                  <a:spcPct val="100000"/>
                </a:lnSpc>
                <a:spcAft>
                  <a:spcPts val="1200"/>
                </a:spcAft>
                <a:buNone/>
              </a:pPr>
              <a:r>
                <a:rPr altLang="en-US" b="1" lang="zh-CN" sz="20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客服通常用语</a:t>
              </a:r>
            </a:p>
            <a:p>
              <a:pPr indent="0" marL="0">
                <a:lnSpc>
                  <a:spcPct val="100000"/>
                </a:lnSpc>
                <a:spcAft>
                  <a:spcPts val="1200"/>
                </a:spcAft>
                <a:buNone/>
              </a:pPr>
              <a:br>
                <a:rPr altLang="en-US" b="1" lang="zh-CN" sz="20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</a:br>
              <a:r>
                <a:rPr altLang="en-US" b="1" lang="zh-CN" sz="20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您好，请问有什么能为您服务。</a:t>
              </a:r>
            </a:p>
          </p:txBody>
        </p:sp>
        <p:sp>
          <p:nvSpPr>
            <p:cNvPr id="40" name="Inhaltsplatzhalter 4"/>
            <p:cNvSpPr txBox="1"/>
            <p:nvPr/>
          </p:nvSpPr>
          <p:spPr>
            <a:xfrm>
              <a:off x="1753837" y="3797268"/>
              <a:ext cx="4501565" cy="633984"/>
            </a:xfrm>
            <a:prstGeom prst="rect">
              <a:avLst/>
            </a:prstGeom>
          </p:spPr>
          <p:txBody>
            <a:bodyPr anchor="ctr" bIns="0" lIns="0" rIns="0" tIns="0" wrap="square">
              <a:spAutoFit/>
            </a:bodyPr>
            <a:lstStyle>
              <a:lvl1pPr algn="l" defTabSz="913765" eaLnBrk="1" hangingPunct="1" indent="-273050" latinLnBrk="0" marL="27305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00000000000000000" pitchFamily="2" typeface="Wingdings"/>
                <a:buChar char="§"/>
                <a:defRPr kern="1200" sz="23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1pPr>
              <a:lvl2pPr algn="l" defTabSz="913765" eaLnBrk="1" hangingPunct="1" indent="-273050" latinLnBrk="0" marL="80772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20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2pPr>
              <a:lvl3pPr algn="l" defTabSz="913765" eaLnBrk="1" hangingPunct="1" indent="-177800" latinLnBrk="0" marL="10807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9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3pPr>
              <a:lvl4pPr algn="l" defTabSz="913765" eaLnBrk="1" hangingPunct="1" indent="-177800" latinLnBrk="0" marL="14363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4pPr>
              <a:lvl5pPr algn="l" defTabSz="913765" eaLnBrk="1" hangingPunct="1" indent="-179070" latinLnBrk="0" marL="179324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5pPr>
              <a:lvl6pPr algn="l" defTabSz="913765" eaLnBrk="1" hangingPunct="1" indent="-228600" latinLnBrk="0" marL="25139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3765" eaLnBrk="1" hangingPunct="1" indent="-228600" latinLnBrk="0" marL="29711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3765" eaLnBrk="1" hangingPunct="1" indent="-228600" latinLnBrk="0" marL="34277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3765" eaLnBrk="1" hangingPunct="1" indent="-228600" latinLnBrk="0" marL="38849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-285750" marL="285750">
                <a:lnSpc>
                  <a:spcPct val="130000"/>
                </a:lnSpc>
                <a:buFont charset="2" panose="05000000000000000000" pitchFamily="2" typeface="Wingdings"/>
                <a:buChar char="Ø"/>
              </a:pPr>
              <a:r>
                <a:rPr altLang="en-US" lang="zh-CN" sz="16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您好、稍等、不好意思，让您久等了，谢谢、麻烦您、不客气、请、再见。</a:t>
              </a:r>
            </a:p>
          </p:txBody>
        </p:sp>
        <p:sp>
          <p:nvSpPr>
            <p:cNvPr id="42" name="Inhaltsplatzhalter 4"/>
            <p:cNvSpPr txBox="1"/>
            <p:nvPr/>
          </p:nvSpPr>
          <p:spPr>
            <a:xfrm>
              <a:off x="1753837" y="5165558"/>
              <a:ext cx="4501565" cy="633984"/>
            </a:xfrm>
            <a:prstGeom prst="rect">
              <a:avLst/>
            </a:prstGeom>
          </p:spPr>
          <p:txBody>
            <a:bodyPr anchor="ctr" bIns="0" lIns="0" rIns="0" tIns="0" wrap="square">
              <a:spAutoFit/>
            </a:bodyPr>
            <a:lstStyle>
              <a:lvl1pPr algn="l" defTabSz="913765" eaLnBrk="1" hangingPunct="1" indent="-273050" latinLnBrk="0" marL="27305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00000000000000000" pitchFamily="2" typeface="Wingdings"/>
                <a:buChar char="§"/>
                <a:defRPr kern="1200" sz="23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1pPr>
              <a:lvl2pPr algn="l" defTabSz="913765" eaLnBrk="1" hangingPunct="1" indent="-273050" latinLnBrk="0" marL="80772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20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2pPr>
              <a:lvl3pPr algn="l" defTabSz="913765" eaLnBrk="1" hangingPunct="1" indent="-177800" latinLnBrk="0" marL="10807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9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3pPr>
              <a:lvl4pPr algn="l" defTabSz="913765" eaLnBrk="1" hangingPunct="1" indent="-177800" latinLnBrk="0" marL="143637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4pPr>
              <a:lvl5pPr algn="l" defTabSz="913765" eaLnBrk="1" hangingPunct="1" indent="-179070" latinLnBrk="0" marL="1793240" rtl="0">
                <a:lnSpc>
                  <a:spcPct val="90000"/>
                </a:lnSpc>
                <a:spcBef>
                  <a:spcPct val="0"/>
                </a:spcBef>
                <a:spcAft>
                  <a:spcPts val="1000"/>
                </a:spcAft>
                <a:buFont charset="2" panose="05050102010706020507" pitchFamily="18" typeface="Symbol"/>
                <a:buChar char="-"/>
                <a:defRPr kern="1200" sz="1600">
                  <a:solidFill>
                    <a:schemeClr val="bg1"/>
                  </a:solidFill>
                  <a:latin charset="0" panose="020f0302020204030204" pitchFamily="34" typeface="Calibri Light"/>
                  <a:ea typeface="+mn-ea"/>
                  <a:cs typeface="+mn-cs"/>
                </a:defRPr>
              </a:lvl5pPr>
              <a:lvl6pPr algn="l" defTabSz="913765" eaLnBrk="1" hangingPunct="1" indent="-228600" latinLnBrk="0" marL="25139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3765" eaLnBrk="1" hangingPunct="1" indent="-228600" latinLnBrk="0" marL="2971165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3765" eaLnBrk="1" hangingPunct="1" indent="-228600" latinLnBrk="0" marL="34277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3765" eaLnBrk="1" hangingPunct="1" indent="-228600" latinLnBrk="0" marL="3884930" rtl="0">
                <a:spcBef>
                  <a:spcPct val="200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-285750" marL="285750">
                <a:lnSpc>
                  <a:spcPct val="130000"/>
                </a:lnSpc>
                <a:buFont charset="2" panose="05000000000000000000" pitchFamily="2" typeface="Wingdings"/>
                <a:buChar char="Ø"/>
              </a:pPr>
              <a:r>
                <a:rPr altLang="en-US" lang="zh-CN" sz="1600">
                  <a:solidFill>
                    <a:schemeClr val="bg1">
                      <a:lumMod val="50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  <a:sym typeface="+mn-ea"/>
                </a:rPr>
                <a:t>无法满足客户时，第一句话前必须要用“非常抱歉”</a:t>
              </a:r>
            </a:p>
          </p:txBody>
        </p:sp>
      </p:grpSp>
      <p:sp>
        <p:nvSpPr>
          <p:cNvPr id="43" name="Inhaltsplatzhalter 4"/>
          <p:cNvSpPr txBox="1"/>
          <p:nvPr/>
        </p:nvSpPr>
        <p:spPr>
          <a:xfrm>
            <a:off x="526789" y="5208343"/>
            <a:ext cx="1077855" cy="548640"/>
          </a:xfrm>
          <a:prstGeom prst="rect">
            <a:avLst/>
          </a:prstGeom>
        </p:spPr>
        <p:txBody>
          <a:bodyPr anchor="ctr" bIns="0" lIns="0" rIns="0" tIns="0" wrap="square">
            <a:spAutoFit/>
          </a:bodyPr>
          <a:lstStyle>
            <a:lvl1pPr algn="l" defTabSz="913765" eaLnBrk="1" hangingPunct="1" indent="-273050" latinLnBrk="0" marL="27305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00000000000000000" pitchFamily="2" typeface="Wingdings"/>
              <a:buChar char="§"/>
              <a:defRPr kern="1200" sz="23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1pPr>
            <a:lvl2pPr algn="l" defTabSz="913765" eaLnBrk="1" hangingPunct="1" indent="-273050" latinLnBrk="0" marL="80772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20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2pPr>
            <a:lvl3pPr algn="l" defTabSz="913765" eaLnBrk="1" hangingPunct="1" indent="-177800" latinLnBrk="0" marL="108077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9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3pPr>
            <a:lvl4pPr algn="l" defTabSz="913765" eaLnBrk="1" hangingPunct="1" indent="-177800" latinLnBrk="0" marL="143637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6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4pPr>
            <a:lvl5pPr algn="l" defTabSz="913765" eaLnBrk="1" hangingPunct="1" indent="-179070" latinLnBrk="0" marL="1793240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6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5pPr>
            <a:lvl6pPr algn="l" defTabSz="913765" eaLnBrk="1" hangingPunct="1" indent="-228600" latinLnBrk="0" marL="251396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3765" eaLnBrk="1" hangingPunct="1" indent="-228600" latinLnBrk="0" marL="2971165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3765" eaLnBrk="1" hangingPunct="1" indent="-228600" latinLnBrk="0" marL="342773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3765" eaLnBrk="1" hangingPunct="1" indent="-228600" latinLnBrk="0" marL="388493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00000"/>
              </a:lnSpc>
              <a:spcAft>
                <a:spcPts val="1200"/>
              </a:spcAft>
              <a:buNone/>
            </a:pPr>
            <a:r>
              <a:rPr b="1" lang="en-US" sz="3600">
                <a:solidFill>
                  <a:schemeClr val="accent3"/>
                </a:solidFill>
                <a:latin typeface="+mn-lt"/>
                <a:cs typeface="+mn-ea"/>
                <a:sym typeface="+mn-lt"/>
              </a:rPr>
              <a:t>70%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AEFC6627-1F08-4097-97C6-891BDF6BEEC8}"/>
              </a:ext>
            </a:extLst>
          </p:cNvPr>
          <p:cNvSpPr txBox="1"/>
          <p:nvPr/>
        </p:nvSpPr>
        <p:spPr>
          <a:xfrm>
            <a:off x="4276165" y="412377"/>
            <a:ext cx="364863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/>
              <a:t>输入标题文本</a:t>
            </a:r>
          </a:p>
        </p:txBody>
      </p:sp>
    </p:spTree>
    <p:extLst>
      <p:ext uri="{BB962C8B-B14F-4D97-AF65-F5344CB8AC3E}">
        <p14:creationId val="1162454705"/>
      </p:ext>
    </p:extLst>
  </p:cSld>
  <p:clrMapOvr>
    <a:masterClrMapping/>
  </p:clrMapOvr>
  <mc:AlternateContent>
    <mc:Choice Requires="p14">
      <p:transition p14:dur="1500" spd="slow">
        <p:random/>
      </p:transition>
    </mc:Choice>
    <mc:Fallback>
      <p:transition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6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7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8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9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10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11" nodeType="withEffect" presetClass="emp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12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autoRev="1" dur="250" fill="hold" id="13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41"/>
      <p:bldP grpId="0" spid="43"/>
    </p:bldLst>
  </p:timing>
</p:sld>
</file>

<file path=ppt/tags/tag1.xml><?xml version="1.0" encoding="utf-8"?>
<p:tagLst xmlns:p="http://schemas.openxmlformats.org/presentationml/2006/main">
  <p:tag name="PA" val="v5.2.4"/>
</p:tagLst>
</file>

<file path=ppt/tags/tag2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">
      <a:dk1>
        <a:srgbClr val="171616"/>
      </a:dk1>
      <a:lt1>
        <a:srgbClr val="FFFFFF"/>
      </a:lt1>
      <a:dk2>
        <a:srgbClr val="2E2C2C"/>
      </a:dk2>
      <a:lt2>
        <a:srgbClr val="E7E6E6"/>
      </a:lt2>
      <a:accent1>
        <a:srgbClr val="0A5A97"/>
      </a:accent1>
      <a:accent2>
        <a:srgbClr val="00A1AF"/>
      </a:accent2>
      <a:accent3>
        <a:srgbClr val="0A5A97"/>
      </a:accent3>
      <a:accent4>
        <a:srgbClr val="00A1AF"/>
      </a:accent4>
      <a:accent5>
        <a:srgbClr val="0A5A97"/>
      </a:accent5>
      <a:accent6>
        <a:srgbClr val="00A1AF"/>
      </a:accent6>
      <a:hlink>
        <a:srgbClr val="0A5A97"/>
      </a:hlink>
      <a:folHlink>
        <a:srgbClr val="00A1AF"/>
      </a:folHlink>
    </a:clrScheme>
    <a:fontScheme name="hznyohte">
      <a:majorFont>
        <a:latin typeface="Arial"/>
        <a:ea typeface="FZCuHeiSongS-B-GB"/>
        <a:cs typeface="Arial"/>
      </a:majorFont>
      <a:minorFont>
        <a:latin typeface="Arial"/>
        <a:ea typeface="FZCuHeiSongS-B-GB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宽屏</PresentationFormat>
  <Paragraphs>242</Paragraphs>
  <Slides>24</Slides>
  <Notes>23</Notes>
  <TotalTime>250</TotalTime>
  <HiddenSlides>0</HiddenSlides>
  <MMClips>0</MMClips>
  <ScaleCrop>0</ScaleCrop>
  <HeadingPairs>
    <vt:vector baseType="variant" size="6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43">
      <vt:lpstr>Arial</vt:lpstr>
      <vt:lpstr>FZCuHeiSongS-B-GB</vt:lpstr>
      <vt:lpstr>Calibri Light</vt:lpstr>
      <vt:lpstr>Calibri</vt:lpstr>
      <vt:lpstr>等线 Light</vt:lpstr>
      <vt:lpstr>等线</vt:lpstr>
      <vt:lpstr>思源黑体 CN Bold</vt:lpstr>
      <vt:lpstr>庞门正道标题体</vt:lpstr>
      <vt:lpstr>Agency FB</vt:lpstr>
      <vt:lpstr>ISOCP2</vt:lpstr>
      <vt:lpstr>Wingdings</vt:lpstr>
      <vt:lpstr>微软雅黑</vt:lpstr>
      <vt:lpstr>Impact</vt:lpstr>
      <vt:lpstr>Symbol</vt:lpstr>
      <vt:lpstr>MS PGothic</vt:lpstr>
      <vt:lpstr>Times New Roman</vt:lpstr>
      <vt:lpstr>Kontrapunkt Bob Bold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2018-04-18T06:17:00Z</dcterms:created>
  <cp:lastModifiedBy>kan</cp:lastModifiedBy>
  <dcterms:modified xsi:type="dcterms:W3CDTF">2021-08-20T11:10:38Z</dcterms:modified>
  <cp:revision>87</cp:revision>
  <dc:title>PowerPoint 演示文稿</dc:title>
</cp:coreProperties>
</file>