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1" r:id="rId2"/>
  </p:sldMasterIdLst>
  <p:notesMasterIdLst>
    <p:notesMasterId r:id="rId3"/>
  </p:notesMasterIdLst>
  <p:sldIdLst>
    <p:sldId id="294" r:id="rId4"/>
    <p:sldId id="288" r:id="rId5"/>
    <p:sldId id="261" r:id="rId6"/>
    <p:sldId id="256" r:id="rId7"/>
    <p:sldId id="281" r:id="rId8"/>
    <p:sldId id="285" r:id="rId9"/>
    <p:sldId id="257" r:id="rId10"/>
    <p:sldId id="258" r:id="rId11"/>
    <p:sldId id="262" r:id="rId12"/>
    <p:sldId id="263" r:id="rId13"/>
    <p:sldId id="266" r:id="rId14"/>
    <p:sldId id="265" r:id="rId15"/>
    <p:sldId id="272" r:id="rId16"/>
    <p:sldId id="264" r:id="rId17"/>
    <p:sldId id="268" r:id="rId18"/>
    <p:sldId id="269" r:id="rId19"/>
    <p:sldId id="271" r:id="rId20"/>
    <p:sldId id="280" r:id="rId21"/>
    <p:sldId id="284" r:id="rId22"/>
    <p:sldId id="270" r:id="rId23"/>
    <p:sldId id="282" r:id="rId24"/>
    <p:sldId id="273" r:id="rId25"/>
    <p:sldId id="274" r:id="rId26"/>
    <p:sldId id="275" r:id="rId27"/>
    <p:sldId id="276" r:id="rId28"/>
    <p:sldId id="289" r:id="rId29"/>
    <p:sldId id="267" r:id="rId30"/>
    <p:sldId id="277" r:id="rId31"/>
    <p:sldId id="278" r:id="rId32"/>
    <p:sldId id="290"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94704" autoAdjust="0"/>
  </p:normalViewPr>
  <p:slideViewPr>
    <p:cSldViewPr snapToGrid="0">
      <p:cViewPr varScale="1">
        <p:scale>
          <a:sx n="84" d="100"/>
          <a:sy n="84" d="100"/>
        </p:scale>
        <p:origin x="558"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4.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BC55A-B926-4135-8B07-D0222DC13AD9}" type="datetimeFigureOut">
              <a:rPr lang="zh-CN" altLang="en-US" smtClean="0"/>
              <a:t>2019/1/15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2B186-E0E0-4D76-B02B-DC2D40E6BEC3}" type="slidenum">
              <a:rPr lang="zh-CN" altLang="en-US" smtClean="0"/>
              <a:t>‹#›</a:t>
            </a:fld>
            <a:endParaRPr lang="zh-CN" altLang="en-US"/>
          </a:p>
        </p:txBody>
      </p:sp>
    </p:spTree>
    <p:extLst>
      <p:ext uri="{BB962C8B-B14F-4D97-AF65-F5344CB8AC3E}">
        <p14:creationId val="97068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27486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4954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59830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901171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452145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20092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239894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387102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56826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695505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76880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228875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4831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51018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840254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829322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860235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055636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680306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020566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227685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04630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56056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225902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26004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280420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309704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52667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734306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107661" y="-16042"/>
            <a:ext cx="11875792" cy="6849574"/>
          </a:xfrm>
          <a:prstGeom prst="rect">
            <a:avLst/>
          </a:prstGeom>
        </p:spPr>
      </p:pic>
    </p:spTree>
    <p:extLst>
      <p:ext uri="{BB962C8B-B14F-4D97-AF65-F5344CB8AC3E}">
        <p14:creationId val="13487226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11621265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23814648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4064000" y="441961"/>
            <a:ext cx="4368800" cy="3083564"/>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ct val="0"/>
              </a:spcBef>
              <a:buNone/>
              <a:defRPr sz="4200" b="1">
                <a:solidFill>
                  <a:schemeClr val="bg1"/>
                </a:solidFill>
                <a:latin typeface="Lato Hairline"/>
                <a:cs typeface="Lato Hairline"/>
              </a:defRPr>
            </a:lvl1pPr>
          </a:lstStyle>
          <a:p>
            <a:pPr lvl="0"/>
            <a:r>
              <a:rPr lang="es-ES_tradnl"/>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ct val="0"/>
              </a:spcBef>
              <a:spcAft>
                <a:spcPct val="0"/>
              </a:spcAft>
              <a:buNone/>
              <a:defRPr sz="180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p>
        </p:txBody>
      </p:sp>
    </p:spTree>
    <p:extLst>
      <p:ext uri="{BB962C8B-B14F-4D97-AF65-F5344CB8AC3E}">
        <p14:creationId val="1829800426"/>
      </p:ext>
    </p:extLst>
  </p:cSld>
  <p:clrMapOvr>
    <a:masterClrMapping/>
  </p:clrMapOvr>
  <mc:AlternateContent>
    <mc:Choice Requires="p14">
      <p:transition spd="med" advTm="2000" p14:dur="7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47463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775765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592872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07251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13063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275847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24359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E9E9E9"/>
        </a:solidFill>
        <a:effectLst/>
      </p:bgPr>
    </p:bg>
    <p:spTree>
      <p:nvGrpSpPr>
        <p:cNvPr id="1" name=""/>
        <p:cNvGrpSpPr/>
        <p:nvPr/>
      </p:nvGrpSpPr>
      <p:grpSpPr>
        <a:xfrm>
          <a:off x="0" y="0"/>
          <a:ext cx="0" cy="0"/>
        </a:xfrm>
      </p:grpSpPr>
      <p:pic>
        <p:nvPicPr>
          <p:cNvPr id="9" name="图片 8"/>
          <p:cNvPicPr>
            <a:picLocks noChangeAspect="1"/>
          </p:cNvPicPr>
          <p:nvPr userDrawn="1"/>
        </p:nvPicPr>
        <p:blipFill>
          <a:blip r:embed="rId1">
            <a:extLst>
              <a:ext uri="{28A0092B-C50C-407E-A947-70E740481C1C}">
                <a14:useLocalDpi val="0"/>
              </a:ext>
            </a:extLst>
          </a:blip>
          <a:stretch>
            <a:fillRect/>
          </a:stretch>
        </p:blipFill>
        <p:spPr>
          <a:xfrm>
            <a:off x="300162" y="109768"/>
            <a:ext cx="11490781" cy="6627512"/>
          </a:xfrm>
          <a:prstGeom prst="rect">
            <a:avLst/>
          </a:prstGeom>
        </p:spPr>
      </p:pic>
    </p:spTree>
    <p:extLst>
      <p:ext uri="{BB962C8B-B14F-4D97-AF65-F5344CB8AC3E}">
        <p14:creationId val="31403599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441025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456400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248720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71004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127793434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23911316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40394503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9275252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37222256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296081296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6086545-1775-4BB8-88B7-FED5408436D2}" type="datetimeFigureOut">
              <a:rPr lang="zh-CN" altLang="en-US" smtClean="0"/>
              <a:t>2019/1/15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468BD7-AB45-4D3C-BBEC-0D73AF5C0899}" type="slidenum">
              <a:rPr lang="zh-CN" altLang="en-US" smtClean="0"/>
              <a:t>‹#›</a:t>
            </a:fld>
            <a:endParaRPr lang="zh-CN" altLang="en-US"/>
          </a:p>
        </p:txBody>
      </p:sp>
    </p:spTree>
    <p:extLst>
      <p:ext uri="{BB962C8B-B14F-4D97-AF65-F5344CB8AC3E}">
        <p14:creationId val="52368026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9E9E9"/>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06086545-1775-4BB8-88B7-FED5408436D2}" type="datetimeFigureOut">
              <a:rPr lang="zh-CN" altLang="en-US" smtClean="0"/>
              <a:t>2019/1/15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26468BD7-AB45-4D3C-BBEC-0D73AF5C0899}" type="slidenum">
              <a:rPr lang="zh-CN" altLang="en-US" smtClean="0"/>
              <a:t>‹#›</a:t>
            </a:fld>
            <a:endParaRPr lang="zh-CN" altLang="en-US"/>
          </a:p>
        </p:txBody>
      </p:sp>
    </p:spTree>
    <p:extLst>
      <p:ext uri="{BB962C8B-B14F-4D97-AF65-F5344CB8AC3E}">
        <p14:creationId val="379179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方正黑体简体" panose="02010601030101010101" pitchFamily="2" charset="-122"/>
          <a:ea typeface="方正黑体简体" panose="02010601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50494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tags/tag1.xml" Type="http://schemas.openxmlformats.org/officeDocument/2006/relationships/tags"/><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8.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1.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1.png" Type="http://schemas.openxmlformats.org/officeDocument/2006/relationships/image"/><Relationship Id="rId4"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tags/tag2.xml" Type="http://schemas.openxmlformats.org/officeDocument/2006/relationships/tags"/><Relationship Id="rId4" Target="../media/image4.png" Type="http://schemas.openxmlformats.org/officeDocument/2006/relationships/image"/><Relationship Id="rId5"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6.png" Type="http://schemas.openxmlformats.org/officeDocument/2006/relationships/image"/><Relationship Id="rId11" Target="../media/image37.png" Type="http://schemas.openxmlformats.org/officeDocument/2006/relationships/image"/><Relationship Id="rId12" Target="../media/image38.png" Type="http://schemas.openxmlformats.org/officeDocument/2006/relationships/image"/><Relationship Id="rId2" Target="../notesSlides/notesSlide22.xml" Type="http://schemas.openxmlformats.org/officeDocument/2006/relationships/notesSlide"/><Relationship Id="rId3" Target="../media/image11.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 Id="rId8" Target="../media/image34.png" Type="http://schemas.openxmlformats.org/officeDocument/2006/relationships/image"/><Relationship Id="rId9" Target="../media/image3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1.png" Type="http://schemas.openxmlformats.org/officeDocument/2006/relationships/image"/><Relationship Id="rId4" Target="../media/image4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11.png" Type="http://schemas.openxmlformats.org/officeDocument/2006/relationships/image"/><Relationship Id="rId4" Target="../media/image4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43.png" Type="http://schemas.openxmlformats.org/officeDocument/2006/relationships/image"/><Relationship Id="rId4"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 Id="rId4" Target="../tags/tag3.xml" Type="http://schemas.openxmlformats.org/officeDocument/2006/relationships/tags"/><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6.png" Type="http://schemas.openxmlformats.org/officeDocument/2006/relationships/image"/><Relationship Id="rId4"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58"/>
          <p:cNvSpPr/>
          <p:nvPr/>
        </p:nvSpPr>
        <p:spPr>
          <a:xfrm>
            <a:off x="1381656" y="4325915"/>
            <a:ext cx="1660083" cy="350983"/>
          </a:xfrm>
          <a:prstGeom prst="roundRect">
            <a:avLst>
              <a:gd fmla="val 50000" name="adj"/>
            </a:avLst>
          </a:pr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en-US" i="1" lang="zh-CN" smtClean="0" sz="1467">
                <a:solidFill>
                  <a:schemeClr val="tx1"/>
                </a:solidFill>
                <a:latin charset="-122" panose="03000509000000000000" pitchFamily="65" typeface="方正少儿简体"/>
                <a:ea charset="-122" panose="03000509000000000000" pitchFamily="65" typeface="方正少儿简体"/>
              </a:rPr>
              <a:t>汇报人：千图网</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6316580" y="920331"/>
            <a:ext cx="4975942" cy="5120272"/>
          </a:xfrm>
          <a:prstGeom prst="rect">
            <a:avLst/>
          </a:prstGeom>
        </p:spPr>
      </p:pic>
      <p:grpSp>
        <p:nvGrpSpPr>
          <p:cNvPr id="4" name="组合 3"/>
          <p:cNvGrpSpPr/>
          <p:nvPr/>
        </p:nvGrpSpPr>
        <p:grpSpPr>
          <a:xfrm>
            <a:off x="1174855" y="1238615"/>
            <a:ext cx="3738880" cy="2286000"/>
            <a:chOff x="2512598" y="352708"/>
            <a:chExt cx="3738880" cy="2286000"/>
          </a:xfrm>
        </p:grpSpPr>
        <p:sp>
          <p:nvSpPr>
            <p:cNvPr id="5" name="文本框 4"/>
            <p:cNvSpPr txBox="1"/>
            <p:nvPr/>
          </p:nvSpPr>
          <p:spPr>
            <a:xfrm>
              <a:off x="2512598" y="352708"/>
              <a:ext cx="3688080" cy="2286000"/>
            </a:xfrm>
            <a:prstGeom prst="rect">
              <a:avLst/>
            </a:prstGeom>
            <a:noFill/>
          </p:spPr>
          <p:txBody>
            <a:bodyPr rtlCol="0" wrap="none">
              <a:spAutoFit/>
            </a:bodyPr>
            <a:lstStyle/>
            <a:p>
              <a:r>
                <a:rPr altLang="zh-CN" b="1" lang="en-US" smtClean="0" spc="-300" sz="14400">
                  <a:latin charset="-122" panose="02010600030101010101" pitchFamily="2" typeface="站酷快乐体 "/>
                  <a:ea charset="-122" panose="02010600030101010101" pitchFamily="2" typeface="站酷快乐体 "/>
                </a:rPr>
                <a:t>2019</a:t>
              </a:r>
            </a:p>
          </p:txBody>
        </p:sp>
        <p:sp>
          <p:nvSpPr>
            <p:cNvPr id="6" name="文本框 5"/>
            <p:cNvSpPr txBox="1"/>
            <p:nvPr/>
          </p:nvSpPr>
          <p:spPr>
            <a:xfrm>
              <a:off x="2512598" y="414263"/>
              <a:ext cx="3738880" cy="2133600"/>
            </a:xfrm>
            <a:prstGeom prst="rect">
              <a:avLst/>
            </a:prstGeom>
            <a:noFill/>
          </p:spPr>
          <p:txBody>
            <a:bodyPr rtlCol="0" wrap="none">
              <a:spAutoFit/>
            </a:bodyPr>
            <a:lstStyle/>
            <a:p>
              <a:r>
                <a:rPr altLang="zh-CN" lang="en-US" smtClean="0" spc="300" sz="13400">
                  <a:solidFill>
                    <a:srgbClr val="FFD800"/>
                  </a:solidFill>
                  <a:latin charset="-122" panose="02010600030101010101" pitchFamily="2" typeface="站酷快乐体 "/>
                  <a:ea charset="-122" panose="02010600030101010101" pitchFamily="2" typeface="站酷快乐体 "/>
                </a:rPr>
                <a:t>2019</a:t>
              </a:r>
            </a:p>
          </p:txBody>
        </p:sp>
      </p:grpSp>
      <p:grpSp>
        <p:nvGrpSpPr>
          <p:cNvPr id="7" name="PA_组合 14"/>
          <p:cNvGrpSpPr/>
          <p:nvPr>
            <p:custDataLst>
              <p:tags r:id="rId3"/>
            </p:custDataLst>
          </p:nvPr>
        </p:nvGrpSpPr>
        <p:grpSpPr>
          <a:xfrm>
            <a:off x="1235015" y="3365841"/>
            <a:ext cx="5126013" cy="764341"/>
            <a:chOff x="-3645645" y="1580388"/>
            <a:chExt cx="5126013" cy="764341"/>
          </a:xfrm>
        </p:grpSpPr>
        <p:sp>
          <p:nvSpPr>
            <p:cNvPr id="8" name="矩形 7"/>
            <p:cNvSpPr/>
            <p:nvPr/>
          </p:nvSpPr>
          <p:spPr>
            <a:xfrm>
              <a:off x="-3617412" y="1582729"/>
              <a:ext cx="5097780" cy="762000"/>
            </a:xfrm>
            <a:prstGeom prst="rect">
              <a:avLst/>
            </a:prstGeom>
          </p:spPr>
          <p:txBody>
            <a:bodyPr wrap="none">
              <a:spAutoFit/>
            </a:bodyPr>
            <a:lstStyle/>
            <a:p>
              <a:r>
                <a:rPr altLang="en-US" lang="zh-CN" sz="4400">
                  <a:ln w="76200">
                    <a:solidFill>
                      <a:schemeClr val="tx1"/>
                    </a:solidFill>
                  </a:ln>
                  <a:latin charset="-122" panose="03000509000000000000" pitchFamily="65" typeface="方正少儿简体"/>
                  <a:ea charset="-122" panose="03000509000000000000" pitchFamily="65" typeface="方正少儿简体"/>
                </a:rPr>
                <a:t>手绘版工作总结PPT</a:t>
              </a:r>
            </a:p>
          </p:txBody>
        </p:sp>
        <p:sp>
          <p:nvSpPr>
            <p:cNvPr id="9" name="矩形 8"/>
            <p:cNvSpPr/>
            <p:nvPr/>
          </p:nvSpPr>
          <p:spPr>
            <a:xfrm>
              <a:off x="-3645645" y="1580388"/>
              <a:ext cx="5097780" cy="762000"/>
            </a:xfrm>
            <a:prstGeom prst="rect">
              <a:avLst/>
            </a:prstGeom>
          </p:spPr>
          <p:txBody>
            <a:bodyPr wrap="none">
              <a:spAutoFit/>
            </a:bodyPr>
            <a:lstStyle/>
            <a:p>
              <a:r>
                <a:rPr altLang="en-US" lang="zh-CN" sz="4400">
                  <a:solidFill>
                    <a:schemeClr val="bg1"/>
                  </a:solidFill>
                  <a:latin charset="-122" panose="03000509000000000000" pitchFamily="65" typeface="方正少儿简体"/>
                  <a:ea charset="-122" panose="03000509000000000000" pitchFamily="65" typeface="方正少儿简体"/>
                </a:rPr>
                <a:t>手绘版工作总结PPT</a:t>
              </a:r>
            </a:p>
          </p:txBody>
        </p:sp>
      </p:grpSp>
      <p:pic>
        <p:nvPicPr>
          <p:cNvPr id="10" name="图片 9"/>
          <p:cNvPicPr>
            <a:picLocks noChangeAspect="1"/>
          </p:cNvPicPr>
          <p:nvPr/>
        </p:nvPicPr>
        <p:blipFill>
          <a:blip r:embed="rId4">
            <a:extLst>
              <a:ext uri="{28A0092B-C50C-407E-A947-70E740481C1C}">
                <a14:useLocalDpi val="0"/>
              </a:ext>
            </a:extLst>
          </a:blip>
          <a:srcRect l="-19268"/>
          <a:stretch>
            <a:fillRect/>
          </a:stretch>
        </p:blipFill>
        <p:spPr>
          <a:xfrm flipH="1" rot="16200000">
            <a:off x="3538632" y="794473"/>
            <a:ext cx="637639" cy="4846063"/>
          </a:xfrm>
          <a:prstGeom prst="rect">
            <a:avLst/>
          </a:prstGeom>
        </p:spPr>
      </p:pic>
      <p:sp>
        <p:nvSpPr>
          <p:cNvPr id="12" name="矩形: 圆角 58"/>
          <p:cNvSpPr/>
          <p:nvPr/>
        </p:nvSpPr>
        <p:spPr>
          <a:xfrm>
            <a:off x="3388875" y="4325915"/>
            <a:ext cx="1660083" cy="350983"/>
          </a:xfrm>
          <a:prstGeom prst="roundRect">
            <a:avLst>
              <a:gd fmla="val 50000" name="adj"/>
            </a:avLst>
          </a:pr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en-US" i="1" lang="zh-CN" smtClean="0" sz="1467">
                <a:solidFill>
                  <a:schemeClr val="tx1"/>
                </a:solidFill>
                <a:latin charset="-122" panose="03000509000000000000" pitchFamily="65" typeface="方正少儿简体"/>
                <a:ea charset="-122" panose="03000509000000000000" pitchFamily="65" typeface="方正少儿简体"/>
              </a:rPr>
              <a:t>部门：市场部</a:t>
            </a:r>
          </a:p>
        </p:txBody>
      </p:sp>
    </p:spTree>
    <p:extLst>
      <p:ext uri="{BB962C8B-B14F-4D97-AF65-F5344CB8AC3E}">
        <p14:creationId val="242114547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26" presetSubtype="0">
                                  <p:stCondLst>
                                    <p:cond delay="50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80" id="12">
                                          <p:stCondLst>
                                            <p:cond delay="0"/>
                                          </p:stCondLst>
                                        </p:cTn>
                                        <p:tgtEl>
                                          <p:spTgt spid="4"/>
                                        </p:tgtEl>
                                      </p:cBhvr>
                                    </p:animEffect>
                                    <p:anim calcmode="lin" valueType="num">
                                      <p:cBhvr>
                                        <p:cTn dur="1822" id="1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4"/>
                                        </p:tgtEl>
                                        <p:attrNameLst>
                                          <p:attrName>ppt_y</p:attrName>
                                        </p:attrNameLst>
                                      </p:cBhvr>
                                      <p:tavLst>
                                        <p:tav fmla="#ppt_y-sin(pi*$)/3" tm="0">
                                          <p:val>
                                            <p:fltVal val="0.5"/>
                                          </p:val>
                                        </p:tav>
                                        <p:tav tm="100000">
                                          <p:val>
                                            <p:fltVal val="1"/>
                                          </p:val>
                                        </p:tav>
                                      </p:tavLst>
                                    </p:anim>
                                    <p:anim calcmode="lin" valueType="num">
                                      <p:cBhvr>
                                        <p:cTn dur="664" id="15" tmFilter="0, 0; 0.125,0.2665; 0.25,0.4; 0.375,0.465; 0.5,0.5;  0.625,0.535; 0.75,0.6; 0.875,0.7335; 1,1">
                                          <p:stCondLst>
                                            <p:cond delay="664"/>
                                          </p:stCondLst>
                                        </p:cTn>
                                        <p:tgtEl>
                                          <p:spTgt spid="4"/>
                                        </p:tgtEl>
                                        <p:attrNameLst>
                                          <p:attrName>ppt_y</p:attrName>
                                        </p:attrNameLst>
                                      </p:cBhvr>
                                      <p:tavLst>
                                        <p:tav fmla="#ppt_y-sin(pi*$)/9" tm="0">
                                          <p:val>
                                            <p:fltVal val="0"/>
                                          </p:val>
                                        </p:tav>
                                        <p:tav tm="100000">
                                          <p:val>
                                            <p:fltVal val="1"/>
                                          </p:val>
                                        </p:tav>
                                      </p:tavLst>
                                    </p:anim>
                                    <p:anim calcmode="lin" valueType="num">
                                      <p:cBhvr>
                                        <p:cTn dur="332" id="16" tmFilter="0, 0; 0.125,0.2665; 0.25,0.4; 0.375,0.465; 0.5,0.5;  0.625,0.535; 0.75,0.6; 0.875,0.7335; 1,1">
                                          <p:stCondLst>
                                            <p:cond delay="1324"/>
                                          </p:stCondLst>
                                        </p:cTn>
                                        <p:tgtEl>
                                          <p:spTgt spid="4"/>
                                        </p:tgtEl>
                                        <p:attrNameLst>
                                          <p:attrName>ppt_y</p:attrName>
                                        </p:attrNameLst>
                                      </p:cBhvr>
                                      <p:tavLst>
                                        <p:tav fmla="#ppt_y-sin(pi*$)/27" tm="0">
                                          <p:val>
                                            <p:fltVal val="0"/>
                                          </p:val>
                                        </p:tav>
                                        <p:tav tm="100000">
                                          <p:val>
                                            <p:fltVal val="1"/>
                                          </p:val>
                                        </p:tav>
                                      </p:tavLst>
                                    </p:anim>
                                    <p:anim calcmode="lin" valueType="num">
                                      <p:cBhvr>
                                        <p:cTn dur="164" id="17" tmFilter="0, 0; 0.125,0.2665; 0.25,0.4; 0.375,0.465; 0.5,0.5;  0.625,0.535; 0.75,0.6; 0.875,0.7335; 1,1">
                                          <p:stCondLst>
                                            <p:cond delay="1656"/>
                                          </p:stCondLst>
                                        </p:cTn>
                                        <p:tgtEl>
                                          <p:spTgt spid="4"/>
                                        </p:tgtEl>
                                        <p:attrNameLst>
                                          <p:attrName>ppt_y</p:attrName>
                                        </p:attrNameLst>
                                      </p:cBhvr>
                                      <p:tavLst>
                                        <p:tav fmla="#ppt_y-sin(pi*$)/81" tm="0">
                                          <p:val>
                                            <p:fltVal val="0"/>
                                          </p:val>
                                        </p:tav>
                                        <p:tav tm="100000">
                                          <p:val>
                                            <p:fltVal val="1"/>
                                          </p:val>
                                        </p:tav>
                                      </p:tavLst>
                                    </p:anim>
                                    <p:animScale>
                                      <p:cBhvr>
                                        <p:cTn dur="26" id="18">
                                          <p:stCondLst>
                                            <p:cond delay="650"/>
                                          </p:stCondLst>
                                        </p:cTn>
                                        <p:tgtEl>
                                          <p:spTgt spid="4"/>
                                        </p:tgtEl>
                                      </p:cBhvr>
                                      <p:to x="100000" y="60000"/>
                                    </p:animScale>
                                    <p:animScale>
                                      <p:cBhvr>
                                        <p:cTn decel="50000" dur="166" id="19">
                                          <p:stCondLst>
                                            <p:cond delay="676"/>
                                          </p:stCondLst>
                                        </p:cTn>
                                        <p:tgtEl>
                                          <p:spTgt spid="4"/>
                                        </p:tgtEl>
                                      </p:cBhvr>
                                      <p:to x="100000" y="100000"/>
                                    </p:animScale>
                                    <p:animScale>
                                      <p:cBhvr>
                                        <p:cTn dur="26" id="20">
                                          <p:stCondLst>
                                            <p:cond delay="1312"/>
                                          </p:stCondLst>
                                        </p:cTn>
                                        <p:tgtEl>
                                          <p:spTgt spid="4"/>
                                        </p:tgtEl>
                                      </p:cBhvr>
                                      <p:to x="100000" y="80000"/>
                                    </p:animScale>
                                    <p:animScale>
                                      <p:cBhvr>
                                        <p:cTn decel="50000" dur="166" id="21">
                                          <p:stCondLst>
                                            <p:cond delay="1338"/>
                                          </p:stCondLst>
                                        </p:cTn>
                                        <p:tgtEl>
                                          <p:spTgt spid="4"/>
                                        </p:tgtEl>
                                      </p:cBhvr>
                                      <p:to x="100000" y="100000"/>
                                    </p:animScale>
                                    <p:animScale>
                                      <p:cBhvr>
                                        <p:cTn dur="26" id="22">
                                          <p:stCondLst>
                                            <p:cond delay="1642"/>
                                          </p:stCondLst>
                                        </p:cTn>
                                        <p:tgtEl>
                                          <p:spTgt spid="4"/>
                                        </p:tgtEl>
                                      </p:cBhvr>
                                      <p:to x="100000" y="90000"/>
                                    </p:animScale>
                                    <p:animScale>
                                      <p:cBhvr>
                                        <p:cTn decel="50000" dur="166" id="23">
                                          <p:stCondLst>
                                            <p:cond delay="1668"/>
                                          </p:stCondLst>
                                        </p:cTn>
                                        <p:tgtEl>
                                          <p:spTgt spid="4"/>
                                        </p:tgtEl>
                                      </p:cBhvr>
                                      <p:to x="100000" y="100000"/>
                                    </p:animScale>
                                    <p:animScale>
                                      <p:cBhvr>
                                        <p:cTn dur="26" id="24">
                                          <p:stCondLst>
                                            <p:cond delay="1808"/>
                                          </p:stCondLst>
                                        </p:cTn>
                                        <p:tgtEl>
                                          <p:spTgt spid="4"/>
                                        </p:tgtEl>
                                      </p:cBhvr>
                                      <p:to x="100000" y="95000"/>
                                    </p:animScale>
                                    <p:animScale>
                                      <p:cBhvr>
                                        <p:cTn decel="50000" dur="166" id="25">
                                          <p:stCondLst>
                                            <p:cond delay="1834"/>
                                          </p:stCondLst>
                                        </p:cTn>
                                        <p:tgtEl>
                                          <p:spTgt spid="4"/>
                                        </p:tgtEl>
                                      </p:cBhvr>
                                      <p:to x="100000" y="100000"/>
                                    </p:animScale>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2"/>
                                        </p:tgtEl>
                                        <p:attrNameLst>
                                          <p:attrName>style.visibility</p:attrName>
                                        </p:attrNameLst>
                                      </p:cBhvr>
                                      <p:to>
                                        <p:strVal val="visible"/>
                                      </p:to>
                                    </p:set>
                                    <p:animEffect filter="fade" transition="in">
                                      <p:cBhvr>
                                        <p:cTn dur="1000" id="39"/>
                                        <p:tgtEl>
                                          <p:spTgt spid="2"/>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10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5038726" y="1373966"/>
            <a:ext cx="2171702" cy="578661"/>
            <a:chOff x="5038726" y="1373966"/>
            <a:chExt cx="2171702" cy="578661"/>
          </a:xfrm>
        </p:grpSpPr>
        <p:sp>
          <p:nvSpPr>
            <p:cNvPr id="12" name="文本框 11"/>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13" name="图片 12"/>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20" name="组合 19"/>
          <p:cNvGrpSpPr/>
          <p:nvPr/>
        </p:nvGrpSpPr>
        <p:grpSpPr>
          <a:xfrm>
            <a:off x="3389540" y="2152652"/>
            <a:ext cx="5398103" cy="1723816"/>
            <a:chOff x="3284765" y="2076452"/>
            <a:chExt cx="5398103" cy="1723816"/>
          </a:xfrm>
        </p:grpSpPr>
        <p:grpSp>
          <p:nvGrpSpPr>
            <p:cNvPr id="5" name="Group 11"/>
            <p:cNvGrpSpPr/>
            <p:nvPr/>
          </p:nvGrpSpPr>
          <p:grpSpPr>
            <a:xfrm rot="1389768">
              <a:off x="4373563" y="2570072"/>
              <a:ext cx="1211262" cy="1177925"/>
              <a:chExt cx="1539875" cy="1497013"/>
            </a:xfrm>
            <a:solidFill>
              <a:schemeClr val="tx1"/>
            </a:solidFill>
          </p:grpSpPr>
          <p:sp>
            <p:nvSpPr>
              <p:cNvPr id="6" name="Freeform 585"/>
              <p:cNvSpPr/>
              <p:nvPr/>
            </p:nvSpPr>
            <p:spPr bwMode="auto">
              <a:xfrm>
                <a:off x="0" y="0"/>
                <a:ext cx="1531938" cy="1497013"/>
              </a:xfrm>
              <a:custGeom>
                <a:gdLst>
                  <a:gd fmla="*/ 400 w 408" name="T0"/>
                  <a:gd fmla="*/ 12 h 399" name="T1"/>
                  <a:gd fmla="*/ 383 w 408" name="T2"/>
                  <a:gd fmla="*/ 40 h 399" name="T3"/>
                  <a:gd fmla="*/ 333 w 408" name="T4"/>
                  <a:gd fmla="*/ 114 h 399" name="T5"/>
                  <a:gd fmla="*/ 159 w 408" name="T6"/>
                  <a:gd fmla="*/ 297 h 399" name="T7"/>
                  <a:gd fmla="*/ 18 w 408" name="T8"/>
                  <a:gd fmla="*/ 365 h 399" name="T9"/>
                  <a:gd fmla="*/ 7 w 408" name="T10"/>
                  <a:gd fmla="*/ 381 h 399" name="T11"/>
                  <a:gd fmla="*/ 2 w 408" name="T12"/>
                  <a:gd fmla="*/ 399 h 399" name="T13"/>
                  <a:gd fmla="*/ 213 w 408" name="T14"/>
                  <a:gd fmla="*/ 272 h 399" name="T15"/>
                  <a:gd fmla="*/ 359 w 408" name="T16"/>
                  <a:gd fmla="*/ 92 h 399" name="T17"/>
                  <a:gd fmla="*/ 397 w 408" name="T18"/>
                  <a:gd fmla="*/ 31 h 399" name="T19"/>
                  <a:gd fmla="*/ 407 w 408" name="T20"/>
                  <a:gd fmla="*/ 8 h 399" name="T21"/>
                  <a:gd fmla="*/ 400 w 408" name="T22"/>
                  <a:gd fmla="*/ 12 h 3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9" w="408">
                    <a:moveTo>
                      <a:pt x="400" y="12"/>
                    </a:moveTo>
                    <a:cubicBezTo>
                      <a:pt x="393" y="24"/>
                      <a:pt x="390" y="30"/>
                      <a:pt x="383" y="40"/>
                    </a:cubicBezTo>
                    <a:cubicBezTo>
                      <a:pt x="367" y="65"/>
                      <a:pt x="351" y="90"/>
                      <a:pt x="333" y="114"/>
                    </a:cubicBezTo>
                    <a:cubicBezTo>
                      <a:pt x="283" y="182"/>
                      <a:pt x="227" y="246"/>
                      <a:pt x="159" y="297"/>
                    </a:cubicBezTo>
                    <a:cubicBezTo>
                      <a:pt x="118" y="329"/>
                      <a:pt x="70" y="356"/>
                      <a:pt x="18" y="365"/>
                    </a:cubicBezTo>
                    <a:cubicBezTo>
                      <a:pt x="13" y="366"/>
                      <a:pt x="9" y="377"/>
                      <a:pt x="7" y="381"/>
                    </a:cubicBezTo>
                    <a:cubicBezTo>
                      <a:pt x="7" y="381"/>
                      <a:pt x="0" y="399"/>
                      <a:pt x="2" y="399"/>
                    </a:cubicBezTo>
                    <a:cubicBezTo>
                      <a:pt x="84" y="385"/>
                      <a:pt x="154" y="330"/>
                      <a:pt x="213" y="272"/>
                    </a:cubicBezTo>
                    <a:cubicBezTo>
                      <a:pt x="268" y="218"/>
                      <a:pt x="316" y="156"/>
                      <a:pt x="359" y="92"/>
                    </a:cubicBezTo>
                    <a:cubicBezTo>
                      <a:pt x="372" y="72"/>
                      <a:pt x="385" y="52"/>
                      <a:pt x="397" y="31"/>
                    </a:cubicBezTo>
                    <a:cubicBezTo>
                      <a:pt x="401" y="24"/>
                      <a:pt x="405" y="16"/>
                      <a:pt x="407" y="8"/>
                    </a:cubicBezTo>
                    <a:cubicBezTo>
                      <a:pt x="408" y="0"/>
                      <a:pt x="401" y="11"/>
                      <a:pt x="400" y="1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586"/>
              <p:cNvSpPr/>
              <p:nvPr/>
            </p:nvSpPr>
            <p:spPr bwMode="auto">
              <a:xfrm>
                <a:off x="1223962" y="11113"/>
                <a:ext cx="315913" cy="382588"/>
              </a:xfrm>
              <a:custGeom>
                <a:gdLst>
                  <a:gd fmla="*/ 8 w 84" name="T0"/>
                  <a:gd fmla="*/ 82 h 102" name="T1"/>
                  <a:gd fmla="*/ 83 w 84" name="T2"/>
                  <a:gd fmla="*/ 6 h 102" name="T3"/>
                  <a:gd fmla="*/ 76 w 84" name="T4"/>
                  <a:gd fmla="*/ 2 h 102" name="T5"/>
                  <a:gd fmla="*/ 34 w 84" name="T6"/>
                  <a:gd fmla="*/ 97 h 102" name="T7"/>
                  <a:gd fmla="*/ 41 w 84" name="T8"/>
                  <a:gd fmla="*/ 100 h 102" name="T9"/>
                  <a:gd fmla="*/ 83 w 84" name="T10"/>
                  <a:gd fmla="*/ 6 h 102" name="T11"/>
                  <a:gd fmla="*/ 76 w 84" name="T12"/>
                  <a:gd fmla="*/ 2 h 102" name="T13"/>
                  <a:gd fmla="*/ 1 w 84" name="T14"/>
                  <a:gd fmla="*/ 78 h 102" name="T15"/>
                  <a:gd fmla="*/ 8 w 84" name="T16"/>
                  <a:gd fmla="*/ 82 h 1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2" w="84">
                    <a:moveTo>
                      <a:pt x="8" y="82"/>
                    </a:moveTo>
                    <a:cubicBezTo>
                      <a:pt x="36" y="61"/>
                      <a:pt x="66" y="36"/>
                      <a:pt x="83" y="6"/>
                    </a:cubicBezTo>
                    <a:cubicBezTo>
                      <a:pt x="81" y="5"/>
                      <a:pt x="78" y="4"/>
                      <a:pt x="76" y="2"/>
                    </a:cubicBezTo>
                    <a:cubicBezTo>
                      <a:pt x="60" y="33"/>
                      <a:pt x="43" y="64"/>
                      <a:pt x="34" y="97"/>
                    </a:cubicBezTo>
                    <a:cubicBezTo>
                      <a:pt x="33" y="99"/>
                      <a:pt x="41" y="102"/>
                      <a:pt x="41" y="100"/>
                    </a:cubicBezTo>
                    <a:cubicBezTo>
                      <a:pt x="51" y="67"/>
                      <a:pt x="68" y="36"/>
                      <a:pt x="83" y="6"/>
                    </a:cubicBezTo>
                    <a:cubicBezTo>
                      <a:pt x="84" y="4"/>
                      <a:pt x="77" y="0"/>
                      <a:pt x="76" y="2"/>
                    </a:cubicBezTo>
                    <a:cubicBezTo>
                      <a:pt x="59" y="33"/>
                      <a:pt x="29" y="58"/>
                      <a:pt x="1" y="78"/>
                    </a:cubicBezTo>
                    <a:cubicBezTo>
                      <a:pt x="0" y="80"/>
                      <a:pt x="6" y="83"/>
                      <a:pt x="8" y="8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8" name="Group 14"/>
            <p:cNvGrpSpPr/>
            <p:nvPr/>
          </p:nvGrpSpPr>
          <p:grpSpPr>
            <a:xfrm rot="1389768">
              <a:off x="6799263" y="2247810"/>
              <a:ext cx="1211262" cy="1176337"/>
              <a:chExt cx="1539875" cy="1497013"/>
            </a:xfrm>
            <a:solidFill>
              <a:schemeClr val="tx1"/>
            </a:solidFill>
          </p:grpSpPr>
          <p:sp>
            <p:nvSpPr>
              <p:cNvPr id="9" name="Freeform 585"/>
              <p:cNvSpPr/>
              <p:nvPr/>
            </p:nvSpPr>
            <p:spPr bwMode="auto">
              <a:xfrm>
                <a:off x="0" y="0"/>
                <a:ext cx="1531938" cy="1497013"/>
              </a:xfrm>
              <a:custGeom>
                <a:gdLst>
                  <a:gd fmla="*/ 400 w 408" name="T0"/>
                  <a:gd fmla="*/ 12 h 399" name="T1"/>
                  <a:gd fmla="*/ 383 w 408" name="T2"/>
                  <a:gd fmla="*/ 40 h 399" name="T3"/>
                  <a:gd fmla="*/ 333 w 408" name="T4"/>
                  <a:gd fmla="*/ 114 h 399" name="T5"/>
                  <a:gd fmla="*/ 159 w 408" name="T6"/>
                  <a:gd fmla="*/ 297 h 399" name="T7"/>
                  <a:gd fmla="*/ 18 w 408" name="T8"/>
                  <a:gd fmla="*/ 365 h 399" name="T9"/>
                  <a:gd fmla="*/ 7 w 408" name="T10"/>
                  <a:gd fmla="*/ 381 h 399" name="T11"/>
                  <a:gd fmla="*/ 2 w 408" name="T12"/>
                  <a:gd fmla="*/ 399 h 399" name="T13"/>
                  <a:gd fmla="*/ 213 w 408" name="T14"/>
                  <a:gd fmla="*/ 272 h 399" name="T15"/>
                  <a:gd fmla="*/ 359 w 408" name="T16"/>
                  <a:gd fmla="*/ 92 h 399" name="T17"/>
                  <a:gd fmla="*/ 397 w 408" name="T18"/>
                  <a:gd fmla="*/ 31 h 399" name="T19"/>
                  <a:gd fmla="*/ 407 w 408" name="T20"/>
                  <a:gd fmla="*/ 8 h 399" name="T21"/>
                  <a:gd fmla="*/ 400 w 408" name="T22"/>
                  <a:gd fmla="*/ 12 h 3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9" w="408">
                    <a:moveTo>
                      <a:pt x="400" y="12"/>
                    </a:moveTo>
                    <a:cubicBezTo>
                      <a:pt x="393" y="24"/>
                      <a:pt x="390" y="30"/>
                      <a:pt x="383" y="40"/>
                    </a:cubicBezTo>
                    <a:cubicBezTo>
                      <a:pt x="367" y="65"/>
                      <a:pt x="351" y="90"/>
                      <a:pt x="333" y="114"/>
                    </a:cubicBezTo>
                    <a:cubicBezTo>
                      <a:pt x="283" y="182"/>
                      <a:pt x="227" y="246"/>
                      <a:pt x="159" y="297"/>
                    </a:cubicBezTo>
                    <a:cubicBezTo>
                      <a:pt x="118" y="329"/>
                      <a:pt x="70" y="356"/>
                      <a:pt x="18" y="365"/>
                    </a:cubicBezTo>
                    <a:cubicBezTo>
                      <a:pt x="13" y="366"/>
                      <a:pt x="9" y="377"/>
                      <a:pt x="7" y="381"/>
                    </a:cubicBezTo>
                    <a:cubicBezTo>
                      <a:pt x="7" y="381"/>
                      <a:pt x="0" y="399"/>
                      <a:pt x="2" y="399"/>
                    </a:cubicBezTo>
                    <a:cubicBezTo>
                      <a:pt x="84" y="385"/>
                      <a:pt x="154" y="330"/>
                      <a:pt x="213" y="272"/>
                    </a:cubicBezTo>
                    <a:cubicBezTo>
                      <a:pt x="268" y="218"/>
                      <a:pt x="316" y="156"/>
                      <a:pt x="359" y="92"/>
                    </a:cubicBezTo>
                    <a:cubicBezTo>
                      <a:pt x="372" y="72"/>
                      <a:pt x="385" y="52"/>
                      <a:pt x="397" y="31"/>
                    </a:cubicBezTo>
                    <a:cubicBezTo>
                      <a:pt x="401" y="24"/>
                      <a:pt x="405" y="16"/>
                      <a:pt x="407" y="8"/>
                    </a:cubicBezTo>
                    <a:cubicBezTo>
                      <a:pt x="408" y="0"/>
                      <a:pt x="401" y="11"/>
                      <a:pt x="400" y="1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0" name="Freeform 586"/>
              <p:cNvSpPr/>
              <p:nvPr/>
            </p:nvSpPr>
            <p:spPr bwMode="auto">
              <a:xfrm>
                <a:off x="1223962" y="11113"/>
                <a:ext cx="315913" cy="382588"/>
              </a:xfrm>
              <a:custGeom>
                <a:gdLst>
                  <a:gd fmla="*/ 8 w 84" name="T0"/>
                  <a:gd fmla="*/ 82 h 102" name="T1"/>
                  <a:gd fmla="*/ 83 w 84" name="T2"/>
                  <a:gd fmla="*/ 6 h 102" name="T3"/>
                  <a:gd fmla="*/ 76 w 84" name="T4"/>
                  <a:gd fmla="*/ 2 h 102" name="T5"/>
                  <a:gd fmla="*/ 34 w 84" name="T6"/>
                  <a:gd fmla="*/ 97 h 102" name="T7"/>
                  <a:gd fmla="*/ 41 w 84" name="T8"/>
                  <a:gd fmla="*/ 100 h 102" name="T9"/>
                  <a:gd fmla="*/ 83 w 84" name="T10"/>
                  <a:gd fmla="*/ 6 h 102" name="T11"/>
                  <a:gd fmla="*/ 76 w 84" name="T12"/>
                  <a:gd fmla="*/ 2 h 102" name="T13"/>
                  <a:gd fmla="*/ 1 w 84" name="T14"/>
                  <a:gd fmla="*/ 78 h 102" name="T15"/>
                  <a:gd fmla="*/ 8 w 84" name="T16"/>
                  <a:gd fmla="*/ 82 h 1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2" w="84">
                    <a:moveTo>
                      <a:pt x="8" y="82"/>
                    </a:moveTo>
                    <a:cubicBezTo>
                      <a:pt x="36" y="61"/>
                      <a:pt x="66" y="36"/>
                      <a:pt x="83" y="6"/>
                    </a:cubicBezTo>
                    <a:cubicBezTo>
                      <a:pt x="81" y="5"/>
                      <a:pt x="78" y="4"/>
                      <a:pt x="76" y="2"/>
                    </a:cubicBezTo>
                    <a:cubicBezTo>
                      <a:pt x="60" y="33"/>
                      <a:pt x="43" y="64"/>
                      <a:pt x="34" y="97"/>
                    </a:cubicBezTo>
                    <a:cubicBezTo>
                      <a:pt x="33" y="99"/>
                      <a:pt x="41" y="102"/>
                      <a:pt x="41" y="100"/>
                    </a:cubicBezTo>
                    <a:cubicBezTo>
                      <a:pt x="51" y="67"/>
                      <a:pt x="68" y="36"/>
                      <a:pt x="83" y="6"/>
                    </a:cubicBezTo>
                    <a:cubicBezTo>
                      <a:pt x="84" y="4"/>
                      <a:pt x="77" y="0"/>
                      <a:pt x="76" y="2"/>
                    </a:cubicBezTo>
                    <a:cubicBezTo>
                      <a:pt x="59" y="33"/>
                      <a:pt x="29" y="58"/>
                      <a:pt x="1" y="78"/>
                    </a:cubicBezTo>
                    <a:cubicBezTo>
                      <a:pt x="0" y="80"/>
                      <a:pt x="6" y="83"/>
                      <a:pt x="8" y="8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sp>
          <p:nvSpPr>
            <p:cNvPr id="14" name="椭圆 13"/>
            <p:cNvSpPr/>
            <p:nvPr/>
          </p:nvSpPr>
          <p:spPr>
            <a:xfrm>
              <a:off x="3287069" y="3317140"/>
              <a:ext cx="427681" cy="4276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5" name="椭圆 14"/>
            <p:cNvSpPr/>
            <p:nvPr/>
          </p:nvSpPr>
          <p:spPr>
            <a:xfrm>
              <a:off x="5907340" y="2766063"/>
              <a:ext cx="427681" cy="4276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6" name="椭圆 15"/>
            <p:cNvSpPr/>
            <p:nvPr/>
          </p:nvSpPr>
          <p:spPr>
            <a:xfrm>
              <a:off x="8255187" y="2229886"/>
              <a:ext cx="427681" cy="4276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7" name="文本框 16"/>
            <p:cNvSpPr txBox="1"/>
            <p:nvPr/>
          </p:nvSpPr>
          <p:spPr>
            <a:xfrm>
              <a:off x="3284765" y="3153937"/>
              <a:ext cx="375141" cy="640080"/>
            </a:xfrm>
            <a:prstGeom prst="rect">
              <a:avLst/>
            </a:prstGeom>
            <a:noFill/>
          </p:spPr>
          <p:txBody>
            <a:bodyPr rtlCol="0" wrap="square">
              <a:spAutoFit/>
            </a:bodyPr>
            <a:lstStyle/>
            <a:p>
              <a:r>
                <a:rPr altLang="zh-CN" lang="en-US" smtClean="0" sz="3600">
                  <a:solidFill>
                    <a:schemeClr val="bg1"/>
                  </a:solidFill>
                  <a:latin charset="-122" panose="02010601030101010101" pitchFamily="2" typeface="方正黑体简体"/>
                  <a:ea charset="-122" panose="02010601030101010101" pitchFamily="2" typeface="方正黑体简体"/>
                  <a:cs typeface="+mn-ea"/>
                  <a:sym typeface="+mn-lt"/>
                </a:rPr>
                <a:t>1</a:t>
              </a:r>
            </a:p>
          </p:txBody>
        </p:sp>
        <p:sp>
          <p:nvSpPr>
            <p:cNvPr id="18" name="文本框 17"/>
            <p:cNvSpPr txBox="1"/>
            <p:nvPr/>
          </p:nvSpPr>
          <p:spPr>
            <a:xfrm>
              <a:off x="5905036" y="2611106"/>
              <a:ext cx="375141" cy="640080"/>
            </a:xfrm>
            <a:prstGeom prst="rect">
              <a:avLst/>
            </a:prstGeom>
            <a:noFill/>
          </p:spPr>
          <p:txBody>
            <a:bodyPr rtlCol="0" wrap="square">
              <a:spAutoFit/>
            </a:bodyPr>
            <a:lstStyle/>
            <a:p>
              <a:r>
                <a:rPr altLang="zh-CN" lang="en-US" smtClean="0" sz="3600">
                  <a:latin charset="-122" panose="02010601030101010101" pitchFamily="2" typeface="方正黑体简体"/>
                  <a:ea charset="-122" panose="02010601030101010101" pitchFamily="2" typeface="方正黑体简体"/>
                  <a:cs typeface="+mn-ea"/>
                  <a:sym typeface="+mn-lt"/>
                </a:rPr>
                <a:t>2</a:t>
              </a:r>
            </a:p>
          </p:txBody>
        </p:sp>
        <p:sp>
          <p:nvSpPr>
            <p:cNvPr id="19" name="文本框 18"/>
            <p:cNvSpPr txBox="1"/>
            <p:nvPr/>
          </p:nvSpPr>
          <p:spPr>
            <a:xfrm>
              <a:off x="8262410" y="2076452"/>
              <a:ext cx="375141" cy="640080"/>
            </a:xfrm>
            <a:prstGeom prst="rect">
              <a:avLst/>
            </a:prstGeom>
            <a:noFill/>
          </p:spPr>
          <p:txBody>
            <a:bodyPr rtlCol="0" wrap="square">
              <a:spAutoFit/>
            </a:bodyPr>
            <a:lstStyle/>
            <a:p>
              <a:r>
                <a:rPr altLang="zh-CN" lang="en-US" smtClean="0" sz="3600">
                  <a:solidFill>
                    <a:schemeClr val="bg1"/>
                  </a:solidFill>
                  <a:latin charset="-122" panose="02010601030101010101" pitchFamily="2" typeface="方正黑体简体"/>
                  <a:ea charset="-122" panose="02010601030101010101" pitchFamily="2" typeface="方正黑体简体"/>
                  <a:cs typeface="+mn-ea"/>
                  <a:sym typeface="+mn-lt"/>
                </a:rPr>
                <a:t>3</a:t>
              </a:r>
            </a:p>
          </p:txBody>
        </p:sp>
      </p:grpSp>
      <p:grpSp>
        <p:nvGrpSpPr>
          <p:cNvPr id="21" name="组合 20"/>
          <p:cNvGrpSpPr/>
          <p:nvPr/>
        </p:nvGrpSpPr>
        <p:grpSpPr>
          <a:xfrm>
            <a:off x="2515137" y="4364057"/>
            <a:ext cx="2188849" cy="715068"/>
            <a:chOff x="7402826" y="2495048"/>
            <a:chExt cx="2188849" cy="715068"/>
          </a:xfrm>
        </p:grpSpPr>
        <p:sp>
          <p:nvSpPr>
            <p:cNvPr id="22" name="文本框 21"/>
            <p:cNvSpPr txBox="1"/>
            <p:nvPr/>
          </p:nvSpPr>
          <p:spPr>
            <a:xfrm>
              <a:off x="7726676" y="2495049"/>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3" name="矩形 22"/>
            <p:cNvSpPr/>
            <p:nvPr/>
          </p:nvSpPr>
          <p:spPr>
            <a:xfrm>
              <a:off x="7402826" y="2779228"/>
              <a:ext cx="2188849" cy="42672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4" name="组合 23"/>
          <p:cNvGrpSpPr/>
          <p:nvPr/>
        </p:nvGrpSpPr>
        <p:grpSpPr>
          <a:xfrm>
            <a:off x="5141055" y="3804415"/>
            <a:ext cx="2188849" cy="715068"/>
            <a:chOff x="7402826" y="2495048"/>
            <a:chExt cx="2188849" cy="715068"/>
          </a:xfrm>
        </p:grpSpPr>
        <p:sp>
          <p:nvSpPr>
            <p:cNvPr id="25" name="文本框 24"/>
            <p:cNvSpPr txBox="1"/>
            <p:nvPr/>
          </p:nvSpPr>
          <p:spPr>
            <a:xfrm>
              <a:off x="7726676" y="249504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6" name="矩形 25"/>
            <p:cNvSpPr/>
            <p:nvPr/>
          </p:nvSpPr>
          <p:spPr>
            <a:xfrm>
              <a:off x="7402826" y="2779229"/>
              <a:ext cx="2188849" cy="42672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7" name="组合 26"/>
          <p:cNvGrpSpPr/>
          <p:nvPr/>
        </p:nvGrpSpPr>
        <p:grpSpPr>
          <a:xfrm>
            <a:off x="7479377" y="3197570"/>
            <a:ext cx="2188849" cy="715068"/>
            <a:chOff x="7402826" y="2495048"/>
            <a:chExt cx="2188849" cy="715068"/>
          </a:xfrm>
        </p:grpSpPr>
        <p:sp>
          <p:nvSpPr>
            <p:cNvPr id="28" name="文本框 27"/>
            <p:cNvSpPr txBox="1"/>
            <p:nvPr/>
          </p:nvSpPr>
          <p:spPr>
            <a:xfrm>
              <a:off x="7726676" y="249504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9" name="矩形 28"/>
            <p:cNvSpPr/>
            <p:nvPr/>
          </p:nvSpPr>
          <p:spPr>
            <a:xfrm>
              <a:off x="7402825" y="2779229"/>
              <a:ext cx="2188849" cy="42672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Tree>
    <p:extLst>
      <p:ext uri="{BB962C8B-B14F-4D97-AF65-F5344CB8AC3E}">
        <p14:creationId val="166831153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20"/>
                                        </p:tgtEl>
                                        <p:attrNameLst>
                                          <p:attrName>style.visibility</p:attrName>
                                        </p:attrNameLst>
                                      </p:cBhvr>
                                      <p:to>
                                        <p:strVal val="visible"/>
                                      </p:to>
                                    </p:set>
                                    <p:animEffect filter="strips(downLeft)" transition="in">
                                      <p:cBhvr>
                                        <p:cTn dur="1000" id="7"/>
                                        <p:tgtEl>
                                          <p:spTgt spid="20"/>
                                        </p:tgtEl>
                                      </p:cBhvr>
                                    </p:animEffect>
                                  </p:childTnLst>
                                </p:cTn>
                              </p:par>
                              <p:par>
                                <p:cTn fill="hold" id="8" nodeType="withEffect" presetClass="entr" presetID="42" presetSubtype="0">
                                  <p:stCondLst>
                                    <p:cond delay="500"/>
                                  </p:stCondLst>
                                  <p:childTnLst>
                                    <p:set>
                                      <p:cBhvr>
                                        <p:cTn dur="1" fill="hold" id="9">
                                          <p:stCondLst>
                                            <p:cond delay="0"/>
                                          </p:stCondLst>
                                        </p:cTn>
                                        <p:tgtEl>
                                          <p:spTgt spid="27"/>
                                        </p:tgtEl>
                                        <p:attrNameLst>
                                          <p:attrName>style.visibility</p:attrName>
                                        </p:attrNameLst>
                                      </p:cBhvr>
                                      <p:to>
                                        <p:strVal val="visible"/>
                                      </p:to>
                                    </p:set>
                                    <p:animEffect filter="fade" transition="in">
                                      <p:cBhvr>
                                        <p:cTn dur="1000" id="10"/>
                                        <p:tgtEl>
                                          <p:spTgt spid="27"/>
                                        </p:tgtEl>
                                      </p:cBhvr>
                                    </p:animEffect>
                                    <p:anim calcmode="lin" valueType="num">
                                      <p:cBhvr>
                                        <p:cTn dur="1000" fill="hold" id="11"/>
                                        <p:tgtEl>
                                          <p:spTgt spid="27"/>
                                        </p:tgtEl>
                                        <p:attrNameLst>
                                          <p:attrName>ppt_x</p:attrName>
                                        </p:attrNameLst>
                                      </p:cBhvr>
                                      <p:tavLst>
                                        <p:tav tm="0">
                                          <p:val>
                                            <p:strVal val="#ppt_x"/>
                                          </p:val>
                                        </p:tav>
                                        <p:tav tm="100000">
                                          <p:val>
                                            <p:strVal val="#ppt_x"/>
                                          </p:val>
                                        </p:tav>
                                      </p:tavLst>
                                    </p:anim>
                                    <p:anim calcmode="lin" valueType="num">
                                      <p:cBhvr>
                                        <p:cTn dur="1000" fill="hold" id="12"/>
                                        <p:tgtEl>
                                          <p:spTgt spid="27"/>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750"/>
                                  </p:stCondLst>
                                  <p:childTnLst>
                                    <p:set>
                                      <p:cBhvr>
                                        <p:cTn dur="1" fill="hold" id="14">
                                          <p:stCondLst>
                                            <p:cond delay="0"/>
                                          </p:stCondLst>
                                        </p:cTn>
                                        <p:tgtEl>
                                          <p:spTgt spid="24"/>
                                        </p:tgtEl>
                                        <p:attrNameLst>
                                          <p:attrName>style.visibility</p:attrName>
                                        </p:attrNameLst>
                                      </p:cBhvr>
                                      <p:to>
                                        <p:strVal val="visible"/>
                                      </p:to>
                                    </p:set>
                                    <p:animEffect filter="fade" transition="in">
                                      <p:cBhvr>
                                        <p:cTn dur="1000" id="15"/>
                                        <p:tgtEl>
                                          <p:spTgt spid="24"/>
                                        </p:tgtEl>
                                      </p:cBhvr>
                                    </p:animEffect>
                                    <p:anim calcmode="lin" valueType="num">
                                      <p:cBhvr>
                                        <p:cTn dur="1000" fill="hold" id="16"/>
                                        <p:tgtEl>
                                          <p:spTgt spid="24"/>
                                        </p:tgtEl>
                                        <p:attrNameLst>
                                          <p:attrName>ppt_x</p:attrName>
                                        </p:attrNameLst>
                                      </p:cBhvr>
                                      <p:tavLst>
                                        <p:tav tm="0">
                                          <p:val>
                                            <p:strVal val="#ppt_x"/>
                                          </p:val>
                                        </p:tav>
                                        <p:tav tm="100000">
                                          <p:val>
                                            <p:strVal val="#ppt_x"/>
                                          </p:val>
                                        </p:tav>
                                      </p:tavLst>
                                    </p:anim>
                                    <p:anim calcmode="lin" valueType="num">
                                      <p:cBhvr>
                                        <p:cTn dur="1000" fill="hold" id="17"/>
                                        <p:tgtEl>
                                          <p:spTgt spid="24"/>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1000"/>
                                  </p:stCondLst>
                                  <p:childTnLst>
                                    <p:set>
                                      <p:cBhvr>
                                        <p:cTn dur="1" fill="hold" id="19">
                                          <p:stCondLst>
                                            <p:cond delay="0"/>
                                          </p:stCondLst>
                                        </p:cTn>
                                        <p:tgtEl>
                                          <p:spTgt spid="21"/>
                                        </p:tgtEl>
                                        <p:attrNameLst>
                                          <p:attrName>style.visibility</p:attrName>
                                        </p:attrNameLst>
                                      </p:cBhvr>
                                      <p:to>
                                        <p:strVal val="visible"/>
                                      </p:to>
                                    </p:set>
                                    <p:animEffect filter="fade" transition="in">
                                      <p:cBhvr>
                                        <p:cTn dur="1000" id="20"/>
                                        <p:tgtEl>
                                          <p:spTgt spid="21"/>
                                        </p:tgtEl>
                                      </p:cBhvr>
                                    </p:animEffect>
                                    <p:anim calcmode="lin" valueType="num">
                                      <p:cBhvr>
                                        <p:cTn dur="1000" fill="hold" id="21"/>
                                        <p:tgtEl>
                                          <p:spTgt spid="21"/>
                                        </p:tgtEl>
                                        <p:attrNameLst>
                                          <p:attrName>ppt_x</p:attrName>
                                        </p:attrNameLst>
                                      </p:cBhvr>
                                      <p:tavLst>
                                        <p:tav tm="0">
                                          <p:val>
                                            <p:strVal val="#ppt_x"/>
                                          </p:val>
                                        </p:tav>
                                        <p:tav tm="100000">
                                          <p:val>
                                            <p:strVal val="#ppt_x"/>
                                          </p:val>
                                        </p:tav>
                                      </p:tavLst>
                                    </p:anim>
                                    <p:anim calcmode="lin" valueType="num">
                                      <p:cBhvr>
                                        <p:cTn dur="1000" fill="hold" id="22"/>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2" name="组合 131"/>
          <p:cNvGrpSpPr/>
          <p:nvPr/>
        </p:nvGrpSpPr>
        <p:grpSpPr>
          <a:xfrm>
            <a:off x="2382254" y="2447841"/>
            <a:ext cx="7543800" cy="1566696"/>
            <a:chOff x="2875547" y="1636159"/>
            <a:chExt cx="6882064" cy="1429266"/>
          </a:xfrm>
        </p:grpSpPr>
        <p:pic>
          <p:nvPicPr>
            <p:cNvPr id="127" name="图片 126"/>
            <p:cNvPicPr>
              <a:picLocks noChangeAspect="1"/>
            </p:cNvPicPr>
            <p:nvPr/>
          </p:nvPicPr>
          <p:blipFill>
            <a:blip r:embed="rId3">
              <a:extLst>
                <a:ext uri="{28A0092B-C50C-407E-A947-70E740481C1C}">
                  <a14:useLocalDpi val="0"/>
                </a:ext>
              </a:extLst>
            </a:blip>
            <a:srcRect b="40904" t="28966"/>
            <a:stretch>
              <a:fillRect/>
            </a:stretch>
          </p:blipFill>
          <p:spPr>
            <a:xfrm>
              <a:off x="2875547" y="1636159"/>
              <a:ext cx="6882064" cy="1429266"/>
            </a:xfrm>
            <a:prstGeom prst="rect">
              <a:avLst/>
            </a:prstGeom>
          </p:spPr>
        </p:pic>
        <p:sp>
          <p:nvSpPr>
            <p:cNvPr id="5" name="文本框 4"/>
            <p:cNvSpPr txBox="1"/>
            <p:nvPr/>
          </p:nvSpPr>
          <p:spPr>
            <a:xfrm>
              <a:off x="5119545" y="1979387"/>
              <a:ext cx="2394067" cy="472707"/>
            </a:xfrm>
            <a:prstGeom prst="rect">
              <a:avLst/>
            </a:prstGeom>
            <a:noFill/>
          </p:spPr>
          <p:txBody>
            <a:bodyPr rtlCol="0" wrap="square">
              <a:spAutoFit/>
            </a:bodyPr>
            <a:lstStyle/>
            <a:p>
              <a:r>
                <a:rPr altLang="en-US" lang="zh-CN" smtClean="0" sz="2800">
                  <a:latin charset="-122" panose="03000509000000000000" pitchFamily="65" typeface="方正少儿简体"/>
                  <a:ea charset="-122" panose="03000509000000000000" pitchFamily="65" typeface="方正少儿简体"/>
                </a:rPr>
                <a:t>工作完成进度</a:t>
              </a:r>
            </a:p>
          </p:txBody>
        </p:sp>
      </p:grpSp>
      <p:grpSp>
        <p:nvGrpSpPr>
          <p:cNvPr id="138" name="组合 137"/>
          <p:cNvGrpSpPr/>
          <p:nvPr/>
        </p:nvGrpSpPr>
        <p:grpSpPr>
          <a:xfrm>
            <a:off x="4829989" y="3811312"/>
            <a:ext cx="2833852" cy="1614118"/>
            <a:chOff x="4842021" y="3490472"/>
            <a:chExt cx="2833852" cy="1614118"/>
          </a:xfrm>
        </p:grpSpPr>
        <p:sp>
          <p:nvSpPr>
            <p:cNvPr id="129" name="文本框 128"/>
            <p:cNvSpPr txBox="1"/>
            <p:nvPr/>
          </p:nvSpPr>
          <p:spPr>
            <a:xfrm>
              <a:off x="4842021" y="3490472"/>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01 添加您的副标题</a:t>
              </a:r>
            </a:p>
          </p:txBody>
        </p:sp>
        <p:sp>
          <p:nvSpPr>
            <p:cNvPr id="130" name="文本框 129"/>
            <p:cNvSpPr txBox="1"/>
            <p:nvPr/>
          </p:nvSpPr>
          <p:spPr>
            <a:xfrm>
              <a:off x="4842021" y="4005144"/>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02 添加您的副标题</a:t>
              </a:r>
            </a:p>
          </p:txBody>
        </p:sp>
        <p:sp>
          <p:nvSpPr>
            <p:cNvPr id="131" name="文本框 130"/>
            <p:cNvSpPr txBox="1"/>
            <p:nvPr/>
          </p:nvSpPr>
          <p:spPr>
            <a:xfrm>
              <a:off x="4842021" y="4519815"/>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03 添加您的副标题</a:t>
              </a:r>
            </a:p>
          </p:txBody>
        </p:sp>
      </p:grpSp>
      <p:pic>
        <p:nvPicPr>
          <p:cNvPr id="134" name="图片 133"/>
          <p:cNvPicPr>
            <a:picLocks noChangeAspect="1"/>
          </p:cNvPicPr>
          <p:nvPr/>
        </p:nvPicPr>
        <p:blipFill>
          <a:blip r:embed="rId4">
            <a:extLst>
              <a:ext uri="{28A0092B-C50C-407E-A947-70E740481C1C}">
                <a14:useLocalDpi val="0"/>
              </a:ext>
            </a:extLst>
          </a:blip>
          <a:stretch>
            <a:fillRect/>
          </a:stretch>
        </p:blipFill>
        <p:spPr>
          <a:xfrm>
            <a:off x="10343113" y="978699"/>
            <a:ext cx="849486" cy="860172"/>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2088773" y="5209015"/>
            <a:ext cx="834903" cy="615741"/>
          </a:xfrm>
          <a:prstGeom prst="rect">
            <a:avLst/>
          </a:prstGeom>
        </p:spPr>
      </p:pic>
      <p:grpSp>
        <p:nvGrpSpPr>
          <p:cNvPr id="13" name="组合 12"/>
          <p:cNvGrpSpPr/>
          <p:nvPr/>
        </p:nvGrpSpPr>
        <p:grpSpPr>
          <a:xfrm>
            <a:off x="5280826" y="-39141"/>
            <a:ext cx="1062431" cy="3200802"/>
            <a:chOff x="5280826" y="-39141"/>
            <a:chExt cx="1062431" cy="3200802"/>
          </a:xfrm>
        </p:grpSpPr>
        <p:sp>
          <p:nvSpPr>
            <p:cNvPr id="14" name="文本框 13"/>
            <p:cNvSpPr txBox="1"/>
            <p:nvPr/>
          </p:nvSpPr>
          <p:spPr>
            <a:xfrm>
              <a:off x="5280826" y="-39141"/>
              <a:ext cx="1040805" cy="3124200"/>
            </a:xfrm>
            <a:prstGeom prst="rect">
              <a:avLst/>
            </a:prstGeom>
            <a:noFill/>
          </p:spPr>
          <p:txBody>
            <a:bodyPr rtlCol="0" wrap="square">
              <a:spAutoFit/>
            </a:bodyPr>
            <a:lstStyle/>
            <a:p>
              <a:r>
                <a:rPr altLang="zh-CN" lang="en-US" sz="19900">
                  <a:latin charset="-122" panose="03000509000000000000" pitchFamily="65" typeface="方正少儿简体"/>
                  <a:ea charset="-122" panose="03000509000000000000" pitchFamily="65" typeface="方正少儿简体"/>
                </a:rPr>
                <a:t>2</a:t>
              </a:r>
            </a:p>
          </p:txBody>
        </p:sp>
        <p:sp>
          <p:nvSpPr>
            <p:cNvPr id="15" name="文本框 14"/>
            <p:cNvSpPr txBox="1"/>
            <p:nvPr/>
          </p:nvSpPr>
          <p:spPr>
            <a:xfrm>
              <a:off x="5302452" y="6951"/>
              <a:ext cx="1040805" cy="3124200"/>
            </a:xfrm>
            <a:prstGeom prst="rect">
              <a:avLst/>
            </a:prstGeom>
            <a:noFill/>
          </p:spPr>
          <p:txBody>
            <a:bodyPr rtlCol="0" wrap="square">
              <a:spAutoFit/>
            </a:bodyPr>
            <a:lstStyle/>
            <a:p>
              <a:r>
                <a:rPr altLang="zh-CN" lang="en-US" smtClean="0" sz="19900">
                  <a:solidFill>
                    <a:srgbClr val="FFD800"/>
                  </a:solidFill>
                  <a:latin charset="-122" panose="03000509000000000000" pitchFamily="65" typeface="方正少儿简体"/>
                  <a:ea charset="-122" panose="03000509000000000000" pitchFamily="65" typeface="方正少儿简体"/>
                </a:rPr>
                <a:t>2</a:t>
              </a:r>
            </a:p>
          </p:txBody>
        </p:sp>
      </p:grpSp>
      <p:sp>
        <p:nvSpPr>
          <p:cNvPr id="16" name="文本框 15"/>
          <p:cNvSpPr txBox="1"/>
          <p:nvPr/>
        </p:nvSpPr>
        <p:spPr>
          <a:xfrm>
            <a:off x="5662863" y="-1058779"/>
            <a:ext cx="868680" cy="365760"/>
          </a:xfrm>
          <a:prstGeom prst="rect">
            <a:avLst/>
          </a:prstGeom>
          <a:noFill/>
        </p:spPr>
        <p:txBody>
          <a:bodyPr rtlCol="0" wrap="none">
            <a:spAutoFit/>
          </a:bodyPr>
          <a:lstStyle/>
          <a:p>
            <a:r>
              <a:rPr altLang="zh-CN" lang="en-US" smtClean="0">
                <a:latin charset="-122" panose="02010601030101010101" pitchFamily="2" typeface="方正黑体简体"/>
                <a:ea charset="-122" panose="02010601030101010101" pitchFamily="2" typeface="方正黑体简体"/>
              </a:rPr>
              <a:t>yanchi</a:t>
            </a:r>
          </a:p>
        </p:txBody>
      </p:sp>
    </p:spTree>
    <p:extLst>
      <p:ext uri="{BB962C8B-B14F-4D97-AF65-F5344CB8AC3E}">
        <p14:creationId val="428638832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500" fill="hold" id="7"/>
                                        <p:tgtEl>
                                          <p:spTgt spid="12"/>
                                        </p:tgtEl>
                                        <p:attrNameLst>
                                          <p:attrName>ppt_w</p:attrName>
                                        </p:attrNameLst>
                                      </p:cBhvr>
                                      <p:tavLst>
                                        <p:tav tm="0">
                                          <p:val>
                                            <p:fltVal val="0"/>
                                          </p:val>
                                        </p:tav>
                                        <p:tav tm="100000">
                                          <p:val>
                                            <p:strVal val="#ppt_w"/>
                                          </p:val>
                                        </p:tav>
                                      </p:tavLst>
                                    </p:anim>
                                    <p:anim calcmode="lin" valueType="num">
                                      <p:cBhvr>
                                        <p:cTn dur="1500" fill="hold" id="8"/>
                                        <p:tgtEl>
                                          <p:spTgt spid="12"/>
                                        </p:tgtEl>
                                        <p:attrNameLst>
                                          <p:attrName>ppt_h</p:attrName>
                                        </p:attrNameLst>
                                      </p:cBhvr>
                                      <p:tavLst>
                                        <p:tav tm="0">
                                          <p:val>
                                            <p:fltVal val="0"/>
                                          </p:val>
                                        </p:tav>
                                        <p:tav tm="100000">
                                          <p:val>
                                            <p:strVal val="#ppt_h"/>
                                          </p:val>
                                        </p:tav>
                                      </p:tavLst>
                                    </p:anim>
                                    <p:anim calcmode="lin" valueType="num">
                                      <p:cBhvr>
                                        <p:cTn dur="1500" fill="hold" id="9"/>
                                        <p:tgtEl>
                                          <p:spTgt spid="12"/>
                                        </p:tgtEl>
                                        <p:attrNameLst>
                                          <p:attrName>ppt_x</p:attrName>
                                        </p:attrNameLst>
                                      </p:cBhvr>
                                      <p:tavLst>
                                        <p:tav fmla="#ppt_x+(cos(-2*pi*(1-$))*-#ppt_x-sin(-2*pi*(1-$))*(1-#ppt_y))*(1-$)" tm="0">
                                          <p:val>
                                            <p:fltVal val="0"/>
                                          </p:val>
                                        </p:tav>
                                        <p:tav tm="100000">
                                          <p:val>
                                            <p:fltVal val="1"/>
                                          </p:val>
                                        </p:tav>
                                      </p:tavLst>
                                    </p:anim>
                                    <p:anim calcmode="lin" valueType="num">
                                      <p:cBhvr>
                                        <p:cTn dur="1500" fill="hold" id="10"/>
                                        <p:tgtEl>
                                          <p:spTgt spid="12"/>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2258240" y="2184643"/>
            <a:ext cx="2833852" cy="365760"/>
          </a:xfrm>
          <a:prstGeom prst="rect">
            <a:avLst/>
          </a:prstGeom>
          <a:noFill/>
        </p:spPr>
        <p:txBody>
          <a:bodyPr rtlCol="0" wrap="square">
            <a:spAutoFit/>
          </a:bodyPr>
          <a:lstStyle/>
          <a:p>
            <a:r>
              <a:rPr altLang="en-US" lang="zh-CN" smtClean="0">
                <a:solidFill>
                  <a:srgbClr val="DE8D56"/>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 name="矩形 4"/>
          <p:cNvSpPr/>
          <p:nvPr/>
        </p:nvSpPr>
        <p:spPr>
          <a:xfrm>
            <a:off x="2258239" y="2546629"/>
            <a:ext cx="3637735" cy="1348740"/>
          </a:xfrm>
          <a:prstGeom prst="rect">
            <a:avLst/>
          </a:prstGeom>
        </p:spPr>
        <p:txBody>
          <a:bodyPr wrap="square">
            <a:spAutoFit/>
          </a:bodyPr>
          <a:lstStyle/>
          <a:p>
            <a:pPr algn="just">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grpSp>
        <p:nvGrpSpPr>
          <p:cNvPr id="8" name="组合 7"/>
          <p:cNvGrpSpPr/>
          <p:nvPr/>
        </p:nvGrpSpPr>
        <p:grpSpPr>
          <a:xfrm>
            <a:off x="6932464" y="2088411"/>
            <a:ext cx="2640162" cy="2744332"/>
            <a:chOff x="6865789" y="2145561"/>
            <a:chExt cx="2640162" cy="2744332"/>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865789" y="2145561"/>
              <a:ext cx="2640162" cy="2744332"/>
            </a:xfrm>
            <a:prstGeom prst="rect">
              <a:avLst/>
            </a:prstGeom>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7295283" y="2641879"/>
              <a:ext cx="1772518" cy="1772518"/>
            </a:xfrm>
            <a:prstGeom prst="rect">
              <a:avLst/>
            </a:prstGeom>
          </p:spPr>
        </p:pic>
      </p:grpSp>
      <p:pic>
        <p:nvPicPr>
          <p:cNvPr id="10" name="图片 9"/>
          <p:cNvPicPr>
            <a:picLocks noChangeAspect="1"/>
          </p:cNvPicPr>
          <p:nvPr/>
        </p:nvPicPr>
        <p:blipFill>
          <a:blip r:embed="rId5">
            <a:extLst>
              <a:ext uri="{28A0092B-C50C-407E-A947-70E740481C1C}">
                <a14:useLocalDpi val="0"/>
              </a:ext>
            </a:extLst>
          </a:blip>
          <a:stretch>
            <a:fillRect/>
          </a:stretch>
        </p:blipFill>
        <p:spPr>
          <a:xfrm>
            <a:off x="2063142" y="4162456"/>
            <a:ext cx="999310" cy="999310"/>
          </a:xfrm>
          <a:prstGeom prst="rect">
            <a:avLst/>
          </a:prstGeom>
        </p:spPr>
      </p:pic>
    </p:spTree>
    <p:extLst>
      <p:ext uri="{BB962C8B-B14F-4D97-AF65-F5344CB8AC3E}">
        <p14:creationId val="107964444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anim calcmode="lin" valueType="num">
                                      <p:cBhvr>
                                        <p:cTn dur="1000" fill="hold" id="11"/>
                                        <p:tgtEl>
                                          <p:spTgt spid="5"/>
                                        </p:tgtEl>
                                        <p:attrNameLst>
                                          <p:attrName>ppt_x</p:attrName>
                                        </p:attrNameLst>
                                      </p:cBhvr>
                                      <p:tavLst>
                                        <p:tav tm="0">
                                          <p:val>
                                            <p:strVal val="#ppt_x"/>
                                          </p:val>
                                        </p:tav>
                                        <p:tav tm="100000">
                                          <p:val>
                                            <p:strVal val="#ppt_x"/>
                                          </p:val>
                                        </p:tav>
                                      </p:tavLst>
                                    </p:anim>
                                    <p:anim calcmode="lin" valueType="num">
                                      <p:cBhvr>
                                        <p:cTn dur="1000" fill="hold" id="12"/>
                                        <p:tgtEl>
                                          <p:spTgt spid="5"/>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38726" y="1373966"/>
            <a:ext cx="2171702" cy="578661"/>
            <a:chOff x="5038726" y="1373966"/>
            <a:chExt cx="2171702" cy="578661"/>
          </a:xfrm>
        </p:grpSpPr>
        <p:sp>
          <p:nvSpPr>
            <p:cNvPr id="3" name="文本框 2"/>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4" name="图片 3"/>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27" name="组合 26"/>
          <p:cNvGrpSpPr/>
          <p:nvPr/>
        </p:nvGrpSpPr>
        <p:grpSpPr>
          <a:xfrm>
            <a:off x="2724388" y="2257424"/>
            <a:ext cx="2057162" cy="1886860"/>
            <a:chOff x="2581513" y="2305049"/>
            <a:chExt cx="2057162" cy="1886860"/>
          </a:xfrm>
        </p:grpSpPr>
        <p:pic>
          <p:nvPicPr>
            <p:cNvPr id="23" name="图片 22"/>
            <p:cNvPicPr>
              <a:picLocks noChangeAspect="1"/>
            </p:cNvPicPr>
            <p:nvPr/>
          </p:nvPicPr>
          <p:blipFill>
            <a:blip r:embed="rId4">
              <a:extLst>
                <a:ext uri="{28A0092B-C50C-407E-A947-70E740481C1C}">
                  <a14:useLocalDpi val="0"/>
                </a:ext>
              </a:extLst>
            </a:blip>
            <a:stretch>
              <a:fillRect/>
            </a:stretch>
          </p:blipFill>
          <p:spPr>
            <a:xfrm>
              <a:off x="2581513" y="2305049"/>
              <a:ext cx="2057162" cy="1857137"/>
            </a:xfrm>
            <a:prstGeom prst="rect">
              <a:avLst/>
            </a:prstGeom>
          </p:spPr>
        </p:pic>
        <p:pic>
          <p:nvPicPr>
            <p:cNvPr id="24" name="图片 23"/>
            <p:cNvPicPr>
              <a:picLocks noChangeAspect="1"/>
            </p:cNvPicPr>
            <p:nvPr/>
          </p:nvPicPr>
          <p:blipFill>
            <a:blip r:embed="rId5">
              <a:extLst>
                <a:ext uri="{28A0092B-C50C-407E-A947-70E740481C1C}">
                  <a14:useLocalDpi val="0"/>
                </a:ext>
              </a:extLst>
            </a:blip>
            <a:stretch>
              <a:fillRect/>
            </a:stretch>
          </p:blipFill>
          <p:spPr>
            <a:xfrm flipV="1" rot="5400000">
              <a:off x="3554017" y="2135502"/>
              <a:ext cx="55004" cy="1285760"/>
            </a:xfrm>
            <a:prstGeom prst="rect">
              <a:avLst/>
            </a:prstGeom>
          </p:spPr>
        </p:pic>
        <p:sp>
          <p:nvSpPr>
            <p:cNvPr id="25" name="文本框 24"/>
            <p:cNvSpPr txBox="1"/>
            <p:nvPr/>
          </p:nvSpPr>
          <p:spPr>
            <a:xfrm>
              <a:off x="2952869" y="2433578"/>
              <a:ext cx="1285760" cy="304800"/>
            </a:xfrm>
            <a:prstGeom prst="rect">
              <a:avLst/>
            </a:prstGeom>
            <a:noFill/>
          </p:spPr>
          <p:txBody>
            <a:bodyPr rtlCol="0" wrap="square">
              <a:spAutoFit/>
            </a:bodyPr>
            <a:lstStyle/>
            <a:p>
              <a:r>
                <a:rPr altLang="en-US" lang="zh-CN" smtClean="0" sz="1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sp>
          <p:nvSpPr>
            <p:cNvPr id="26" name="矩形 25"/>
            <p:cNvSpPr/>
            <p:nvPr/>
          </p:nvSpPr>
          <p:spPr>
            <a:xfrm>
              <a:off x="2972274" y="2914636"/>
              <a:ext cx="1228251" cy="109728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单击此处可编辑内容，根据您的需要自由拉伸文本框宽度。根据您的需要自由拉伸文本框宽度。</a:t>
              </a:r>
            </a:p>
          </p:txBody>
        </p:sp>
      </p:grpSp>
      <p:grpSp>
        <p:nvGrpSpPr>
          <p:cNvPr id="28" name="组合 27"/>
          <p:cNvGrpSpPr/>
          <p:nvPr/>
        </p:nvGrpSpPr>
        <p:grpSpPr>
          <a:xfrm>
            <a:off x="5080903" y="2257424"/>
            <a:ext cx="2057162" cy="1886860"/>
            <a:chOff x="2581513" y="2305049"/>
            <a:chExt cx="2057162" cy="1886860"/>
          </a:xfrm>
        </p:grpSpPr>
        <p:pic>
          <p:nvPicPr>
            <p:cNvPr id="29" name="图片 28"/>
            <p:cNvPicPr>
              <a:picLocks noChangeAspect="1"/>
            </p:cNvPicPr>
            <p:nvPr/>
          </p:nvPicPr>
          <p:blipFill>
            <a:blip r:embed="rId4">
              <a:extLst>
                <a:ext uri="{28A0092B-C50C-407E-A947-70E740481C1C}">
                  <a14:useLocalDpi val="0"/>
                </a:ext>
              </a:extLst>
            </a:blip>
            <a:stretch>
              <a:fillRect/>
            </a:stretch>
          </p:blipFill>
          <p:spPr>
            <a:xfrm>
              <a:off x="2581513" y="2305049"/>
              <a:ext cx="2057162" cy="1857137"/>
            </a:xfrm>
            <a:prstGeom prst="rect">
              <a:avLst/>
            </a:prstGeom>
          </p:spPr>
        </p:pic>
        <p:pic>
          <p:nvPicPr>
            <p:cNvPr id="30" name="图片 29"/>
            <p:cNvPicPr>
              <a:picLocks noChangeAspect="1"/>
            </p:cNvPicPr>
            <p:nvPr/>
          </p:nvPicPr>
          <p:blipFill>
            <a:blip r:embed="rId5">
              <a:extLst>
                <a:ext uri="{28A0092B-C50C-407E-A947-70E740481C1C}">
                  <a14:useLocalDpi val="0"/>
                </a:ext>
              </a:extLst>
            </a:blip>
            <a:stretch>
              <a:fillRect/>
            </a:stretch>
          </p:blipFill>
          <p:spPr>
            <a:xfrm flipV="1" rot="5400000">
              <a:off x="3554017" y="2135502"/>
              <a:ext cx="55004" cy="1285760"/>
            </a:xfrm>
            <a:prstGeom prst="rect">
              <a:avLst/>
            </a:prstGeom>
          </p:spPr>
        </p:pic>
        <p:sp>
          <p:nvSpPr>
            <p:cNvPr id="31" name="文本框 30"/>
            <p:cNvSpPr txBox="1"/>
            <p:nvPr/>
          </p:nvSpPr>
          <p:spPr>
            <a:xfrm>
              <a:off x="2952869" y="2433578"/>
              <a:ext cx="1285760" cy="304800"/>
            </a:xfrm>
            <a:prstGeom prst="rect">
              <a:avLst/>
            </a:prstGeom>
            <a:noFill/>
          </p:spPr>
          <p:txBody>
            <a:bodyPr rtlCol="0" wrap="square">
              <a:spAutoFit/>
            </a:bodyPr>
            <a:lstStyle/>
            <a:p>
              <a:r>
                <a:rPr altLang="en-US" lang="zh-CN" smtClean="0" sz="1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sp>
          <p:nvSpPr>
            <p:cNvPr id="32" name="矩形 31"/>
            <p:cNvSpPr/>
            <p:nvPr/>
          </p:nvSpPr>
          <p:spPr>
            <a:xfrm>
              <a:off x="2972274" y="2914636"/>
              <a:ext cx="1228251" cy="109728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单击此处可编辑内容，根据您的需要自由拉伸文本框宽度。根据您的需要自由拉伸文本框宽度。</a:t>
              </a:r>
            </a:p>
          </p:txBody>
        </p:sp>
      </p:grpSp>
      <p:grpSp>
        <p:nvGrpSpPr>
          <p:cNvPr id="33" name="组合 32"/>
          <p:cNvGrpSpPr/>
          <p:nvPr/>
        </p:nvGrpSpPr>
        <p:grpSpPr>
          <a:xfrm>
            <a:off x="7437417" y="2257424"/>
            <a:ext cx="2057162" cy="1886860"/>
            <a:chOff x="2581513" y="2305049"/>
            <a:chExt cx="2057162" cy="1886860"/>
          </a:xfrm>
        </p:grpSpPr>
        <p:pic>
          <p:nvPicPr>
            <p:cNvPr id="34" name="图片 33"/>
            <p:cNvPicPr>
              <a:picLocks noChangeAspect="1"/>
            </p:cNvPicPr>
            <p:nvPr/>
          </p:nvPicPr>
          <p:blipFill>
            <a:blip r:embed="rId4">
              <a:extLst>
                <a:ext uri="{28A0092B-C50C-407E-A947-70E740481C1C}">
                  <a14:useLocalDpi val="0"/>
                </a:ext>
              </a:extLst>
            </a:blip>
            <a:stretch>
              <a:fillRect/>
            </a:stretch>
          </p:blipFill>
          <p:spPr>
            <a:xfrm>
              <a:off x="2581513" y="2305049"/>
              <a:ext cx="2057162" cy="1857137"/>
            </a:xfrm>
            <a:prstGeom prst="rect">
              <a:avLst/>
            </a:prstGeom>
          </p:spPr>
        </p:pic>
        <p:pic>
          <p:nvPicPr>
            <p:cNvPr id="35" name="图片 34"/>
            <p:cNvPicPr>
              <a:picLocks noChangeAspect="1"/>
            </p:cNvPicPr>
            <p:nvPr/>
          </p:nvPicPr>
          <p:blipFill>
            <a:blip r:embed="rId5">
              <a:extLst>
                <a:ext uri="{28A0092B-C50C-407E-A947-70E740481C1C}">
                  <a14:useLocalDpi val="0"/>
                </a:ext>
              </a:extLst>
            </a:blip>
            <a:stretch>
              <a:fillRect/>
            </a:stretch>
          </p:blipFill>
          <p:spPr>
            <a:xfrm flipV="1" rot="5400000">
              <a:off x="3554017" y="2135502"/>
              <a:ext cx="55004" cy="1285760"/>
            </a:xfrm>
            <a:prstGeom prst="rect">
              <a:avLst/>
            </a:prstGeom>
          </p:spPr>
        </p:pic>
        <p:sp>
          <p:nvSpPr>
            <p:cNvPr id="36" name="文本框 35"/>
            <p:cNvSpPr txBox="1"/>
            <p:nvPr/>
          </p:nvSpPr>
          <p:spPr>
            <a:xfrm>
              <a:off x="2952868" y="2433578"/>
              <a:ext cx="1285760" cy="304800"/>
            </a:xfrm>
            <a:prstGeom prst="rect">
              <a:avLst/>
            </a:prstGeom>
            <a:noFill/>
          </p:spPr>
          <p:txBody>
            <a:bodyPr rtlCol="0" wrap="square">
              <a:spAutoFit/>
            </a:bodyPr>
            <a:lstStyle/>
            <a:p>
              <a:r>
                <a:rPr altLang="en-US" lang="zh-CN" smtClean="0" sz="1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sp>
          <p:nvSpPr>
            <p:cNvPr id="37" name="矩形 36"/>
            <p:cNvSpPr/>
            <p:nvPr/>
          </p:nvSpPr>
          <p:spPr>
            <a:xfrm>
              <a:off x="2972274" y="2914636"/>
              <a:ext cx="1228251" cy="109728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单击此处可编辑内容，根据您的需要自由拉伸文本框宽度。根据您的需要自由拉伸文本框宽度。</a:t>
              </a:r>
            </a:p>
          </p:txBody>
        </p:sp>
      </p:grpSp>
      <p:sp>
        <p:nvSpPr>
          <p:cNvPr id="38" name="矩形 37"/>
          <p:cNvSpPr/>
          <p:nvPr/>
        </p:nvSpPr>
        <p:spPr>
          <a:xfrm>
            <a:off x="2714863" y="4318564"/>
            <a:ext cx="6808291" cy="845820"/>
          </a:xfrm>
          <a:prstGeom prst="rect">
            <a:avLst/>
          </a:prstGeom>
        </p:spPr>
        <p:txBody>
          <a:bodyPr wrap="square">
            <a:spAutoFit/>
          </a:bodyPr>
          <a:lstStyle/>
          <a:p>
            <a:pPr algn="just">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pic>
        <p:nvPicPr>
          <p:cNvPr id="40" name="图片 39"/>
          <p:cNvPicPr>
            <a:picLocks noChangeAspect="1"/>
          </p:cNvPicPr>
          <p:nvPr/>
        </p:nvPicPr>
        <p:blipFill>
          <a:blip r:embed="rId6">
            <a:extLst>
              <a:ext uri="{28A0092B-C50C-407E-A947-70E740481C1C}">
                <a14:useLocalDpi val="0"/>
              </a:ext>
            </a:extLst>
          </a:blip>
          <a:stretch>
            <a:fillRect/>
          </a:stretch>
        </p:blipFill>
        <p:spPr>
          <a:xfrm>
            <a:off x="9166321" y="4343980"/>
            <a:ext cx="1254029" cy="1254029"/>
          </a:xfrm>
          <a:prstGeom prst="rect">
            <a:avLst/>
          </a:prstGeom>
        </p:spPr>
      </p:pic>
    </p:spTree>
    <p:extLst>
      <p:ext uri="{BB962C8B-B14F-4D97-AF65-F5344CB8AC3E}">
        <p14:creationId val="371447369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fill="hold" id="11"/>
                                        <p:tgtEl>
                                          <p:spTgt spid="28"/>
                                        </p:tgtEl>
                                        <p:attrNameLst>
                                          <p:attrName>ppt_x</p:attrName>
                                        </p:attrNameLst>
                                      </p:cBhvr>
                                      <p:tavLst>
                                        <p:tav tm="0">
                                          <p:val>
                                            <p:strVal val="#ppt_x"/>
                                          </p:val>
                                        </p:tav>
                                        <p:tav tm="100000">
                                          <p:val>
                                            <p:strVal val="#ppt_x"/>
                                          </p:val>
                                        </p:tav>
                                      </p:tavLst>
                                    </p:anim>
                                    <p:anim calcmode="lin" valueType="num">
                                      <p:cBhvr additive="base">
                                        <p:cTn dur="500" fill="hold" id="12"/>
                                        <p:tgtEl>
                                          <p:spTgt spid="2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3"/>
                                        </p:tgtEl>
                                        <p:attrNameLst>
                                          <p:attrName>style.visibility</p:attrName>
                                        </p:attrNameLst>
                                      </p:cBhvr>
                                      <p:to>
                                        <p:strVal val="visible"/>
                                      </p:to>
                                    </p:set>
                                    <p:anim calcmode="lin" valueType="num">
                                      <p:cBhvr additive="base">
                                        <p:cTn dur="500" fill="hold" id="15"/>
                                        <p:tgtEl>
                                          <p:spTgt spid="33"/>
                                        </p:tgtEl>
                                        <p:attrNameLst>
                                          <p:attrName>ppt_x</p:attrName>
                                        </p:attrNameLst>
                                      </p:cBhvr>
                                      <p:tavLst>
                                        <p:tav tm="0">
                                          <p:val>
                                            <p:strVal val="1+#ppt_w/2"/>
                                          </p:val>
                                        </p:tav>
                                        <p:tav tm="100000">
                                          <p:val>
                                            <p:strVal val="#ppt_x"/>
                                          </p:val>
                                        </p:tav>
                                      </p:tavLst>
                                    </p:anim>
                                    <p:anim calcmode="lin" valueType="num">
                                      <p:cBhvr additive="base">
                                        <p:cTn dur="500" fill="hold" id="16"/>
                                        <p:tgtEl>
                                          <p:spTgt spid="3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38"/>
                                        </p:tgtEl>
                                        <p:attrNameLst>
                                          <p:attrName>ppt_y</p:attrName>
                                        </p:attrNameLst>
                                      </p:cBhvr>
                                      <p:tavLst>
                                        <p:tav tm="0">
                                          <p:val>
                                            <p:strVal val="#ppt_y"/>
                                          </p:val>
                                        </p:tav>
                                        <p:tav tm="100000">
                                          <p:val>
                                            <p:strVal val="#ppt_y"/>
                                          </p:val>
                                        </p:tav>
                                      </p:tavLst>
                                    </p:anim>
                                    <p:anim calcmode="lin" valueType="num">
                                      <p:cBhvr>
                                        <p:cTn dur="500" fill="hold" id="22"/>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38"/>
                                        </p:tgtEl>
                                      </p:cBhvr>
                                    </p:animEffect>
                                  </p:childTnLst>
                                </p:cTn>
                              </p:par>
                              <p:par>
                                <p:cTn fill="hold" id="25" nodeType="withEffect" presetClass="entr" presetID="10" presetSubtype="0">
                                  <p:stCondLst>
                                    <p:cond delay="0"/>
                                  </p:stCondLst>
                                  <p:childTnLst>
                                    <p:set>
                                      <p:cBhvr>
                                        <p:cTn dur="1" fill="hold" id="26">
                                          <p:stCondLst>
                                            <p:cond delay="0"/>
                                          </p:stCondLst>
                                        </p:cTn>
                                        <p:tgtEl>
                                          <p:spTgt spid="40"/>
                                        </p:tgtEl>
                                        <p:attrNameLst>
                                          <p:attrName>style.visibility</p:attrName>
                                        </p:attrNameLst>
                                      </p:cBhvr>
                                      <p:to>
                                        <p:strVal val="visible"/>
                                      </p:to>
                                    </p:set>
                                    <p:animEffect filter="fade" transition="in">
                                      <p:cBhvr>
                                        <p:cTn dur="500" id="2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038726" y="1373966"/>
            <a:ext cx="2171702" cy="578661"/>
            <a:chOff x="5038726" y="1373966"/>
            <a:chExt cx="2171702" cy="578661"/>
          </a:xfrm>
        </p:grpSpPr>
        <p:sp>
          <p:nvSpPr>
            <p:cNvPr id="6" name="文本框 5"/>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7" name="图片 6"/>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12" name="组合 11"/>
          <p:cNvGrpSpPr/>
          <p:nvPr/>
        </p:nvGrpSpPr>
        <p:grpSpPr>
          <a:xfrm>
            <a:off x="2302749" y="2808146"/>
            <a:ext cx="2195512" cy="2080048"/>
            <a:chOff x="2045574" y="2808146"/>
            <a:chExt cx="2195512" cy="2080048"/>
          </a:xfrm>
        </p:grpSpPr>
        <p:sp>
          <p:nvSpPr>
            <p:cNvPr id="2" name="Freeform 8965"/>
            <p:cNvSpPr>
              <a:spLocks noEditPoints="1"/>
            </p:cNvSpPr>
            <p:nvPr/>
          </p:nvSpPr>
          <p:spPr bwMode="auto">
            <a:xfrm>
              <a:off x="2045574" y="2808146"/>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文本框 8"/>
            <p:cNvSpPr txBox="1"/>
            <p:nvPr/>
          </p:nvSpPr>
          <p:spPr>
            <a:xfrm>
              <a:off x="2410856" y="336674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0" name="矩形 9"/>
            <p:cNvSpPr/>
            <p:nvPr/>
          </p:nvSpPr>
          <p:spPr>
            <a:xfrm>
              <a:off x="2258021" y="384421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11" name="任意多边形 10"/>
            <p:cNvSpPr/>
            <p:nvPr/>
          </p:nvSpPr>
          <p:spPr>
            <a:xfrm>
              <a:off x="2363231" y="372434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13" name="组合 12"/>
          <p:cNvGrpSpPr/>
          <p:nvPr/>
        </p:nvGrpSpPr>
        <p:grpSpPr>
          <a:xfrm>
            <a:off x="4958995" y="2245537"/>
            <a:ext cx="2195512" cy="2080048"/>
            <a:chOff x="2045574" y="2808146"/>
            <a:chExt cx="2195512" cy="2080048"/>
          </a:xfrm>
        </p:grpSpPr>
        <p:sp>
          <p:nvSpPr>
            <p:cNvPr id="14" name="Freeform 8965"/>
            <p:cNvSpPr>
              <a:spLocks noEditPoints="1"/>
            </p:cNvSpPr>
            <p:nvPr/>
          </p:nvSpPr>
          <p:spPr bwMode="auto">
            <a:xfrm>
              <a:off x="2045574" y="2808146"/>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5" name="文本框 14"/>
            <p:cNvSpPr txBox="1"/>
            <p:nvPr/>
          </p:nvSpPr>
          <p:spPr>
            <a:xfrm>
              <a:off x="2410857" y="3366741"/>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6" name="矩形 15"/>
            <p:cNvSpPr/>
            <p:nvPr/>
          </p:nvSpPr>
          <p:spPr>
            <a:xfrm>
              <a:off x="2258021" y="384421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17" name="任意多边形 16"/>
            <p:cNvSpPr/>
            <p:nvPr/>
          </p:nvSpPr>
          <p:spPr>
            <a:xfrm>
              <a:off x="2363231" y="372434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18" name="组合 17"/>
          <p:cNvGrpSpPr/>
          <p:nvPr/>
        </p:nvGrpSpPr>
        <p:grpSpPr>
          <a:xfrm>
            <a:off x="7615241" y="2808146"/>
            <a:ext cx="2195512" cy="2080048"/>
            <a:chOff x="2045574" y="2808146"/>
            <a:chExt cx="2195512" cy="2080048"/>
          </a:xfrm>
        </p:grpSpPr>
        <p:sp>
          <p:nvSpPr>
            <p:cNvPr id="19" name="Freeform 8965"/>
            <p:cNvSpPr>
              <a:spLocks noEditPoints="1"/>
            </p:cNvSpPr>
            <p:nvPr/>
          </p:nvSpPr>
          <p:spPr bwMode="auto">
            <a:xfrm>
              <a:off x="2045574" y="2808146"/>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文本框 19"/>
            <p:cNvSpPr txBox="1"/>
            <p:nvPr/>
          </p:nvSpPr>
          <p:spPr>
            <a:xfrm>
              <a:off x="2410855" y="336674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1" name="矩形 20"/>
            <p:cNvSpPr/>
            <p:nvPr/>
          </p:nvSpPr>
          <p:spPr>
            <a:xfrm>
              <a:off x="2258021" y="384421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22" name="任意多边形 21"/>
            <p:cNvSpPr/>
            <p:nvPr/>
          </p:nvSpPr>
          <p:spPr>
            <a:xfrm>
              <a:off x="2363231" y="372434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Tree>
    <p:extLst>
      <p:ext uri="{BB962C8B-B14F-4D97-AF65-F5344CB8AC3E}">
        <p14:creationId val="60857488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fltVal val="0"/>
                                          </p:val>
                                        </p:tav>
                                        <p:tav tm="100000">
                                          <p:val>
                                            <p:strVal val="#ppt_w"/>
                                          </p:val>
                                        </p:tav>
                                      </p:tavLst>
                                    </p:anim>
                                    <p:anim calcmode="lin" valueType="num">
                                      <p:cBhvr>
                                        <p:cTn dur="1000" fill="hold" id="8"/>
                                        <p:tgtEl>
                                          <p:spTgt spid="12"/>
                                        </p:tgtEl>
                                        <p:attrNameLst>
                                          <p:attrName>ppt_h</p:attrName>
                                        </p:attrNameLst>
                                      </p:cBhvr>
                                      <p:tavLst>
                                        <p:tav tm="0">
                                          <p:val>
                                            <p:fltVal val="0"/>
                                          </p:val>
                                        </p:tav>
                                        <p:tav tm="100000">
                                          <p:val>
                                            <p:strVal val="#ppt_h"/>
                                          </p:val>
                                        </p:tav>
                                      </p:tavLst>
                                    </p:anim>
                                    <p:anim calcmode="lin" valueType="num">
                                      <p:cBhvr>
                                        <p:cTn dur="1000" fill="hold" id="9"/>
                                        <p:tgtEl>
                                          <p:spTgt spid="12"/>
                                        </p:tgtEl>
                                        <p:attrNameLst>
                                          <p:attrName>style.rotation</p:attrName>
                                        </p:attrNameLst>
                                      </p:cBhvr>
                                      <p:tavLst>
                                        <p:tav tm="0">
                                          <p:val>
                                            <p:fltVal val="360"/>
                                          </p:val>
                                        </p:tav>
                                        <p:tav tm="100000">
                                          <p:val>
                                            <p:fltVal val="0"/>
                                          </p:val>
                                        </p:tav>
                                      </p:tavLst>
                                    </p:anim>
                                    <p:animEffect filter="fade" transition="in">
                                      <p:cBhvr>
                                        <p:cTn dur="1000" id="10"/>
                                        <p:tgtEl>
                                          <p:spTgt spid="12"/>
                                        </p:tgtEl>
                                      </p:cBhvr>
                                    </p:animEffect>
                                  </p:childTnLst>
                                </p:cTn>
                              </p:par>
                              <p:par>
                                <p:cTn decel="100000" fill="hold" id="11" nodeType="withEffect" presetClass="entr" presetID="49" presetSubtype="0">
                                  <p:stCondLst>
                                    <p:cond delay="250"/>
                                  </p:stCondLst>
                                  <p:childTnLst>
                                    <p:set>
                                      <p:cBhvr>
                                        <p:cTn dur="1" fill="hold" id="12">
                                          <p:stCondLst>
                                            <p:cond delay="0"/>
                                          </p:stCondLst>
                                        </p:cTn>
                                        <p:tgtEl>
                                          <p:spTgt spid="13"/>
                                        </p:tgtEl>
                                        <p:attrNameLst>
                                          <p:attrName>style.visibility</p:attrName>
                                        </p:attrNameLst>
                                      </p:cBhvr>
                                      <p:to>
                                        <p:strVal val="visible"/>
                                      </p:to>
                                    </p:set>
                                    <p:anim calcmode="lin" valueType="num">
                                      <p:cBhvr>
                                        <p:cTn dur="1000" fill="hold" id="13"/>
                                        <p:tgtEl>
                                          <p:spTgt spid="13"/>
                                        </p:tgtEl>
                                        <p:attrNameLst>
                                          <p:attrName>ppt_w</p:attrName>
                                        </p:attrNameLst>
                                      </p:cBhvr>
                                      <p:tavLst>
                                        <p:tav tm="0">
                                          <p:val>
                                            <p:fltVal val="0"/>
                                          </p:val>
                                        </p:tav>
                                        <p:tav tm="100000">
                                          <p:val>
                                            <p:strVal val="#ppt_w"/>
                                          </p:val>
                                        </p:tav>
                                      </p:tavLst>
                                    </p:anim>
                                    <p:anim calcmode="lin" valueType="num">
                                      <p:cBhvr>
                                        <p:cTn dur="1000" fill="hold" id="14"/>
                                        <p:tgtEl>
                                          <p:spTgt spid="13"/>
                                        </p:tgtEl>
                                        <p:attrNameLst>
                                          <p:attrName>ppt_h</p:attrName>
                                        </p:attrNameLst>
                                      </p:cBhvr>
                                      <p:tavLst>
                                        <p:tav tm="0">
                                          <p:val>
                                            <p:fltVal val="0"/>
                                          </p:val>
                                        </p:tav>
                                        <p:tav tm="100000">
                                          <p:val>
                                            <p:strVal val="#ppt_h"/>
                                          </p:val>
                                        </p:tav>
                                      </p:tavLst>
                                    </p:anim>
                                    <p:anim calcmode="lin" valueType="num">
                                      <p:cBhvr>
                                        <p:cTn dur="1000" fill="hold" id="15"/>
                                        <p:tgtEl>
                                          <p:spTgt spid="13"/>
                                        </p:tgtEl>
                                        <p:attrNameLst>
                                          <p:attrName>style.rotation</p:attrName>
                                        </p:attrNameLst>
                                      </p:cBhvr>
                                      <p:tavLst>
                                        <p:tav tm="0">
                                          <p:val>
                                            <p:fltVal val="360"/>
                                          </p:val>
                                        </p:tav>
                                        <p:tav tm="100000">
                                          <p:val>
                                            <p:fltVal val="0"/>
                                          </p:val>
                                        </p:tav>
                                      </p:tavLst>
                                    </p:anim>
                                    <p:animEffect filter="fade" transition="in">
                                      <p:cBhvr>
                                        <p:cTn dur="1000" id="16"/>
                                        <p:tgtEl>
                                          <p:spTgt spid="13"/>
                                        </p:tgtEl>
                                      </p:cBhvr>
                                    </p:animEffect>
                                  </p:childTnLst>
                                </p:cTn>
                              </p:par>
                              <p:par>
                                <p:cTn decel="100000" fill="hold" id="17" nodeType="withEffect" presetClass="entr" presetID="49" presetSubtype="0">
                                  <p:stCondLst>
                                    <p:cond delay="500"/>
                                  </p:stCondLst>
                                  <p:childTnLst>
                                    <p:set>
                                      <p:cBhvr>
                                        <p:cTn dur="1" fill="hold" id="18">
                                          <p:stCondLst>
                                            <p:cond delay="0"/>
                                          </p:stCondLst>
                                        </p:cTn>
                                        <p:tgtEl>
                                          <p:spTgt spid="18"/>
                                        </p:tgtEl>
                                        <p:attrNameLst>
                                          <p:attrName>style.visibility</p:attrName>
                                        </p:attrNameLst>
                                      </p:cBhvr>
                                      <p:to>
                                        <p:strVal val="visible"/>
                                      </p:to>
                                    </p:set>
                                    <p:anim calcmode="lin" valueType="num">
                                      <p:cBhvr>
                                        <p:cTn dur="1000" fill="hold" id="19"/>
                                        <p:tgtEl>
                                          <p:spTgt spid="18"/>
                                        </p:tgtEl>
                                        <p:attrNameLst>
                                          <p:attrName>ppt_w</p:attrName>
                                        </p:attrNameLst>
                                      </p:cBhvr>
                                      <p:tavLst>
                                        <p:tav tm="0">
                                          <p:val>
                                            <p:fltVal val="0"/>
                                          </p:val>
                                        </p:tav>
                                        <p:tav tm="100000">
                                          <p:val>
                                            <p:strVal val="#ppt_w"/>
                                          </p:val>
                                        </p:tav>
                                      </p:tavLst>
                                    </p:anim>
                                    <p:anim calcmode="lin" valueType="num">
                                      <p:cBhvr>
                                        <p:cTn dur="1000" fill="hold" id="20"/>
                                        <p:tgtEl>
                                          <p:spTgt spid="18"/>
                                        </p:tgtEl>
                                        <p:attrNameLst>
                                          <p:attrName>ppt_h</p:attrName>
                                        </p:attrNameLst>
                                      </p:cBhvr>
                                      <p:tavLst>
                                        <p:tav tm="0">
                                          <p:val>
                                            <p:fltVal val="0"/>
                                          </p:val>
                                        </p:tav>
                                        <p:tav tm="100000">
                                          <p:val>
                                            <p:strVal val="#ppt_h"/>
                                          </p:val>
                                        </p:tav>
                                      </p:tavLst>
                                    </p:anim>
                                    <p:anim calcmode="lin" valueType="num">
                                      <p:cBhvr>
                                        <p:cTn dur="1000" fill="hold" id="21"/>
                                        <p:tgtEl>
                                          <p:spTgt spid="18"/>
                                        </p:tgtEl>
                                        <p:attrNameLst>
                                          <p:attrName>style.rotation</p:attrName>
                                        </p:attrNameLst>
                                      </p:cBhvr>
                                      <p:tavLst>
                                        <p:tav tm="0">
                                          <p:val>
                                            <p:fltVal val="360"/>
                                          </p:val>
                                        </p:tav>
                                        <p:tav tm="100000">
                                          <p:val>
                                            <p:fltVal val="0"/>
                                          </p:val>
                                        </p:tav>
                                      </p:tavLst>
                                    </p:anim>
                                    <p:animEffect filter="fade" transition="in">
                                      <p:cBhvr>
                                        <p:cTn dur="1000" id="2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38726" y="1373966"/>
            <a:ext cx="2171702" cy="578661"/>
            <a:chOff x="5038726" y="1373966"/>
            <a:chExt cx="2171702" cy="578661"/>
          </a:xfrm>
        </p:grpSpPr>
        <p:sp>
          <p:nvSpPr>
            <p:cNvPr id="3" name="文本框 2"/>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4" name="图片 3"/>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26" name="组合 25"/>
          <p:cNvGrpSpPr/>
          <p:nvPr/>
        </p:nvGrpSpPr>
        <p:grpSpPr>
          <a:xfrm>
            <a:off x="6818054" y="2498551"/>
            <a:ext cx="2833852" cy="707148"/>
            <a:chOff x="7896737" y="2528092"/>
            <a:chExt cx="2833852" cy="707148"/>
          </a:xfrm>
        </p:grpSpPr>
        <p:sp>
          <p:nvSpPr>
            <p:cNvPr id="27" name="文本框 26"/>
            <p:cNvSpPr txBox="1"/>
            <p:nvPr/>
          </p:nvSpPr>
          <p:spPr>
            <a:xfrm>
              <a:off x="7896737" y="2528092"/>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8" name="矩形 27"/>
            <p:cNvSpPr/>
            <p:nvPr/>
          </p:nvSpPr>
          <p:spPr>
            <a:xfrm>
              <a:off x="7896737"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9" name="组合 28"/>
          <p:cNvGrpSpPr/>
          <p:nvPr/>
        </p:nvGrpSpPr>
        <p:grpSpPr>
          <a:xfrm>
            <a:off x="6827579" y="3406156"/>
            <a:ext cx="2833852" cy="707148"/>
            <a:chOff x="7896737" y="2528092"/>
            <a:chExt cx="2833852" cy="707148"/>
          </a:xfrm>
        </p:grpSpPr>
        <p:sp>
          <p:nvSpPr>
            <p:cNvPr id="30" name="文本框 29"/>
            <p:cNvSpPr txBox="1"/>
            <p:nvPr/>
          </p:nvSpPr>
          <p:spPr>
            <a:xfrm>
              <a:off x="7896737" y="2528093"/>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31" name="矩形 30"/>
            <p:cNvSpPr/>
            <p:nvPr/>
          </p:nvSpPr>
          <p:spPr>
            <a:xfrm>
              <a:off x="7896737" y="2804352"/>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32" name="组合 31"/>
          <p:cNvGrpSpPr/>
          <p:nvPr/>
        </p:nvGrpSpPr>
        <p:grpSpPr>
          <a:xfrm>
            <a:off x="6818054" y="4307631"/>
            <a:ext cx="2833852" cy="707148"/>
            <a:chOff x="7896737" y="2528092"/>
            <a:chExt cx="2833852" cy="707148"/>
          </a:xfrm>
        </p:grpSpPr>
        <p:sp>
          <p:nvSpPr>
            <p:cNvPr id="33" name="文本框 32"/>
            <p:cNvSpPr txBox="1"/>
            <p:nvPr/>
          </p:nvSpPr>
          <p:spPr>
            <a:xfrm>
              <a:off x="7896737" y="2528092"/>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34" name="矩形 33"/>
            <p:cNvSpPr/>
            <p:nvPr/>
          </p:nvSpPr>
          <p:spPr>
            <a:xfrm>
              <a:off x="7896737" y="2804352"/>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50" name="组合 49"/>
          <p:cNvGrpSpPr/>
          <p:nvPr/>
        </p:nvGrpSpPr>
        <p:grpSpPr>
          <a:xfrm>
            <a:off x="3011991" y="2673808"/>
            <a:ext cx="3883286" cy="2486979"/>
            <a:chOff x="3011991" y="2673808"/>
            <a:chExt cx="3883286" cy="2486979"/>
          </a:xfrm>
        </p:grpSpPr>
        <p:pic>
          <p:nvPicPr>
            <p:cNvPr id="35" name="图片 34"/>
            <p:cNvPicPr>
              <a:picLocks noChangeAspect="1"/>
            </p:cNvPicPr>
            <p:nvPr/>
          </p:nvPicPr>
          <p:blipFill>
            <a:blip r:embed="rId4">
              <a:extLst>
                <a:ext uri="{28A0092B-C50C-407E-A947-70E740481C1C}">
                  <a14:useLocalDpi val="0"/>
                </a:ext>
              </a:extLst>
            </a:blip>
            <a:stretch>
              <a:fillRect/>
            </a:stretch>
          </p:blipFill>
          <p:spPr>
            <a:xfrm>
              <a:off x="6181146" y="3540828"/>
              <a:ext cx="495861" cy="502098"/>
            </a:xfrm>
            <a:prstGeom prst="rect">
              <a:avLst/>
            </a:prstGeom>
          </p:spPr>
        </p:pic>
        <p:pic>
          <p:nvPicPr>
            <p:cNvPr id="36" name="图片 35"/>
            <p:cNvPicPr>
              <a:picLocks noChangeAspect="1"/>
            </p:cNvPicPr>
            <p:nvPr/>
          </p:nvPicPr>
          <p:blipFill>
            <a:blip r:embed="rId5">
              <a:extLst>
                <a:ext uri="{28A0092B-C50C-407E-A947-70E740481C1C}">
                  <a14:useLocalDpi val="0"/>
                </a:ext>
              </a:extLst>
            </a:blip>
            <a:stretch>
              <a:fillRect/>
            </a:stretch>
          </p:blipFill>
          <p:spPr>
            <a:xfrm>
              <a:off x="6152720" y="2673808"/>
              <a:ext cx="590980" cy="435848"/>
            </a:xfrm>
            <a:prstGeom prst="rect">
              <a:avLst/>
            </a:prstGeom>
          </p:spPr>
        </p:pic>
        <p:pic>
          <p:nvPicPr>
            <p:cNvPr id="37" name="图片 36"/>
            <p:cNvPicPr>
              <a:picLocks noChangeAspect="1"/>
            </p:cNvPicPr>
            <p:nvPr/>
          </p:nvPicPr>
          <p:blipFill>
            <a:blip r:embed="rId6">
              <a:extLst>
                <a:ext uri="{28A0092B-C50C-407E-A947-70E740481C1C}">
                  <a14:useLocalDpi val="0"/>
                </a:ext>
              </a:extLst>
            </a:blip>
            <a:stretch>
              <a:fillRect/>
            </a:stretch>
          </p:blipFill>
          <p:spPr>
            <a:xfrm>
              <a:off x="5987002" y="4252512"/>
              <a:ext cx="908275" cy="908275"/>
            </a:xfrm>
            <a:prstGeom prst="rect">
              <a:avLst/>
            </a:prstGeom>
          </p:spPr>
        </p:pic>
        <p:grpSp>
          <p:nvGrpSpPr>
            <p:cNvPr id="41" name="组合 40"/>
            <p:cNvGrpSpPr/>
            <p:nvPr/>
          </p:nvGrpSpPr>
          <p:grpSpPr>
            <a:xfrm>
              <a:off x="4827417" y="2879365"/>
              <a:ext cx="1260474" cy="908872"/>
              <a:chOff x="1816555" y="1184987"/>
              <a:chExt cx="1276591" cy="920493"/>
            </a:xfrm>
          </p:grpSpPr>
          <p:sp>
            <p:nvSpPr>
              <p:cNvPr id="42" name="任意多边形 41"/>
              <p:cNvSpPr/>
              <p:nvPr/>
            </p:nvSpPr>
            <p:spPr>
              <a:xfrm>
                <a:off x="1816555" y="1207868"/>
                <a:ext cx="1093260" cy="897612"/>
              </a:xfrm>
              <a:custGeom>
                <a:gdLst>
                  <a:gd fmla="*/ 0 w 1340757" name="connsiteX0"/>
                  <a:gd fmla="*/ 1100818 h 1100818" name="connsiteY0"/>
                  <a:gd fmla="*/ 702128 w 1340757" name="connsiteX1"/>
                  <a:gd fmla="*/ 188685 h 1100818" name="connsiteY1"/>
                  <a:gd fmla="*/ 1340757 w 1340757" name="connsiteX2"/>
                  <a:gd fmla="*/ 0 h 1100818" name="connsiteY2"/>
                  <a:gd fmla="*/ 1340757 w 1340757" name="connsiteX3"/>
                  <a:gd fmla="*/ 0 h 1100818" name="connsiteY3"/>
                </a:gdLst>
                <a:cxnLst>
                  <a:cxn ang="0">
                    <a:pos x="connsiteX0" y="connsiteY0"/>
                  </a:cxn>
                  <a:cxn ang="0">
                    <a:pos x="connsiteX1" y="connsiteY1"/>
                  </a:cxn>
                  <a:cxn ang="0">
                    <a:pos x="connsiteX2" y="connsiteY2"/>
                  </a:cxn>
                </a:cxnLst>
                <a:rect b="b" l="l" r="r" t="t"/>
                <a:pathLst>
                  <a:path h="1100818" w="1340757">
                    <a:moveTo>
                      <a:pt x="0" y="1100818"/>
                    </a:moveTo>
                    <a:cubicBezTo>
                      <a:pt x="159657" y="918179"/>
                      <a:pt x="478669" y="372155"/>
                      <a:pt x="702128" y="188685"/>
                    </a:cubicBezTo>
                    <a:cubicBezTo>
                      <a:pt x="925587" y="5215"/>
                      <a:pt x="1207709" y="39310"/>
                      <a:pt x="1340757" y="0"/>
                    </a:cubicBez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3" name="等腰三角形 22"/>
              <p:cNvSpPr/>
              <p:nvPr/>
            </p:nvSpPr>
            <p:spPr>
              <a:xfrm rot="12324104">
                <a:off x="2882312" y="1184987"/>
                <a:ext cx="210834" cy="95230"/>
              </a:xfrm>
              <a:custGeom>
                <a:gdLst>
                  <a:gd fmla="*/ 0 w 288032" name="connsiteX0"/>
                  <a:gd fmla="*/ 216024 h 216129" name="connsiteY0"/>
                  <a:gd fmla="*/ 144016 w 288032" name="connsiteX1"/>
                  <a:gd fmla="*/ 0 h 216129" name="connsiteY1"/>
                  <a:gd fmla="*/ 288032 w 288032" name="connsiteX2"/>
                  <a:gd fmla="*/ 216024 h 216129" name="connsiteY2"/>
                  <a:gd fmla="*/ 77298 w 288032" name="connsiteX3"/>
                  <a:gd fmla="*/ 207917 h 216129" name="connsiteY3"/>
                  <a:gd fmla="*/ 0 w 288032" name="connsiteX4"/>
                  <a:gd fmla="*/ 216024 h 2161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6129" w="288032">
                    <a:moveTo>
                      <a:pt x="0" y="216024"/>
                    </a:moveTo>
                    <a:lnTo>
                      <a:pt x="144016" y="0"/>
                    </a:lnTo>
                    <a:lnTo>
                      <a:pt x="288032" y="216024"/>
                    </a:lnTo>
                    <a:cubicBezTo>
                      <a:pt x="215044" y="217295"/>
                      <a:pt x="150286" y="206646"/>
                      <a:pt x="77298" y="207917"/>
                    </a:cubicBezTo>
                    <a:lnTo>
                      <a:pt x="0" y="216024"/>
                    </a:lnTo>
                    <a:close/>
                  </a:path>
                </a:pathLst>
              </a:custGeom>
              <a:blipFill dpi="0" rotWithShape="1">
                <a:blip r:embed="rId7"/>
                <a:stretch>
                  <a:fillRect l="-8000" r="0"/>
                </a:stretch>
              </a:blip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44" name="组合 43"/>
            <p:cNvGrpSpPr/>
            <p:nvPr/>
          </p:nvGrpSpPr>
          <p:grpSpPr>
            <a:xfrm>
              <a:off x="4964286" y="3751380"/>
              <a:ext cx="1019377" cy="129518"/>
              <a:chOff x="2046515" y="2231474"/>
              <a:chExt cx="1019377" cy="129518"/>
            </a:xfrm>
          </p:grpSpPr>
          <p:sp>
            <p:nvSpPr>
              <p:cNvPr id="45" name="任意多边形 44"/>
              <p:cNvSpPr/>
              <p:nvPr/>
            </p:nvSpPr>
            <p:spPr>
              <a:xfrm>
                <a:off x="2046515" y="2296233"/>
                <a:ext cx="856343" cy="0"/>
              </a:xfrm>
              <a:custGeom>
                <a:gdLst>
                  <a:gd fmla="*/ 0 w 856343" name="connsiteX0"/>
                  <a:gd fmla="*/ 0 h 0" name="connsiteY0"/>
                  <a:gd fmla="*/ 856343 w 856343" name="connsiteX1"/>
                  <a:gd fmla="*/ 0 h 0" name="connsiteY1"/>
                </a:gdLst>
                <a:cxnLst>
                  <a:cxn ang="0">
                    <a:pos x="connsiteX0" y="connsiteY0"/>
                  </a:cxn>
                  <a:cxn ang="0">
                    <a:pos x="connsiteX1" y="connsiteY1"/>
                  </a:cxn>
                </a:cxnLst>
                <a:rect b="b" l="l" r="r" t="t"/>
                <a:pathLst>
                  <a:path w="856343">
                    <a:moveTo>
                      <a:pt x="0" y="0"/>
                    </a:moveTo>
                    <a:lnTo>
                      <a:pt x="856343"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6" name="等腰三角形 22"/>
              <p:cNvSpPr/>
              <p:nvPr/>
            </p:nvSpPr>
            <p:spPr>
              <a:xfrm rot="5400000">
                <a:off x="2915952" y="2211052"/>
                <a:ext cx="129518" cy="170362"/>
              </a:xfrm>
              <a:custGeom>
                <a:gdLst>
                  <a:gd fmla="*/ 0 w 288032" name="connsiteX0"/>
                  <a:gd fmla="*/ 216024 h 216129" name="connsiteY0"/>
                  <a:gd fmla="*/ 144016 w 288032" name="connsiteX1"/>
                  <a:gd fmla="*/ 0 h 216129" name="connsiteY1"/>
                  <a:gd fmla="*/ 288032 w 288032" name="connsiteX2"/>
                  <a:gd fmla="*/ 216024 h 216129" name="connsiteY2"/>
                  <a:gd fmla="*/ 77298 w 288032" name="connsiteX3"/>
                  <a:gd fmla="*/ 207917 h 216129" name="connsiteY3"/>
                  <a:gd fmla="*/ 0 w 288032" name="connsiteX4"/>
                  <a:gd fmla="*/ 216024 h 2161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6129" w="288032">
                    <a:moveTo>
                      <a:pt x="0" y="216024"/>
                    </a:moveTo>
                    <a:lnTo>
                      <a:pt x="144016" y="0"/>
                    </a:lnTo>
                    <a:lnTo>
                      <a:pt x="288032" y="216024"/>
                    </a:lnTo>
                    <a:cubicBezTo>
                      <a:pt x="215044" y="217295"/>
                      <a:pt x="150286" y="206646"/>
                      <a:pt x="77298" y="207917"/>
                    </a:cubicBezTo>
                    <a:lnTo>
                      <a:pt x="0" y="216024"/>
                    </a:lnTo>
                    <a:close/>
                  </a:path>
                </a:pathLst>
              </a:custGeom>
              <a:blipFill dpi="0" rotWithShape="1">
                <a:blip r:embed="rId7"/>
                <a:stretch>
                  <a:fillRect l="-8000" r="0"/>
                </a:stretch>
              </a:blip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47" name="组合 46"/>
            <p:cNvGrpSpPr/>
            <p:nvPr/>
          </p:nvGrpSpPr>
          <p:grpSpPr>
            <a:xfrm>
              <a:off x="4889250" y="4238665"/>
              <a:ext cx="1244420" cy="521054"/>
              <a:chOff x="2119086" y="2815772"/>
              <a:chExt cx="1244420" cy="521054"/>
            </a:xfrm>
          </p:grpSpPr>
          <p:sp>
            <p:nvSpPr>
              <p:cNvPr id="48" name="任意多边形 47"/>
              <p:cNvSpPr/>
              <p:nvPr/>
            </p:nvSpPr>
            <p:spPr>
              <a:xfrm>
                <a:off x="2119086" y="2815772"/>
                <a:ext cx="1074057" cy="499497"/>
              </a:xfrm>
              <a:custGeom>
                <a:gdLst>
                  <a:gd fmla="*/ 0 w 1074057" name="connsiteX0"/>
                  <a:gd fmla="*/ 0 h 499497" name="connsiteY0"/>
                  <a:gd fmla="*/ 478971 w 1074057" name="connsiteX1"/>
                  <a:gd fmla="*/ 391886 h 499497" name="connsiteY1"/>
                  <a:gd fmla="*/ 827314 w 1074057" name="connsiteX2"/>
                  <a:gd fmla="*/ 493486 h 499497" name="connsiteY2"/>
                  <a:gd fmla="*/ 1074057 w 1074057" name="connsiteX3"/>
                  <a:gd fmla="*/ 478971 h 499497" name="connsiteY3"/>
                </a:gdLst>
                <a:cxnLst>
                  <a:cxn ang="0">
                    <a:pos x="connsiteX0" y="connsiteY0"/>
                  </a:cxn>
                  <a:cxn ang="0">
                    <a:pos x="connsiteX1" y="connsiteY1"/>
                  </a:cxn>
                  <a:cxn ang="0">
                    <a:pos x="connsiteX2" y="connsiteY2"/>
                  </a:cxn>
                  <a:cxn ang="0">
                    <a:pos x="connsiteX3" y="connsiteY3"/>
                  </a:cxn>
                </a:cxnLst>
                <a:rect b="b" l="l" r="r" t="t"/>
                <a:pathLst>
                  <a:path h="499497" w="1074057">
                    <a:moveTo>
                      <a:pt x="0" y="0"/>
                    </a:moveTo>
                    <a:cubicBezTo>
                      <a:pt x="170542" y="154819"/>
                      <a:pt x="341085" y="309638"/>
                      <a:pt x="478971" y="391886"/>
                    </a:cubicBezTo>
                    <a:cubicBezTo>
                      <a:pt x="616857" y="474134"/>
                      <a:pt x="728133" y="478972"/>
                      <a:pt x="827314" y="493486"/>
                    </a:cubicBezTo>
                    <a:cubicBezTo>
                      <a:pt x="926495" y="508000"/>
                      <a:pt x="1000276" y="493485"/>
                      <a:pt x="1074057" y="478971"/>
                    </a:cubicBez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sp>
            <p:nvSpPr>
              <p:cNvPr id="49" name="等腰三角形 22"/>
              <p:cNvSpPr/>
              <p:nvPr/>
            </p:nvSpPr>
            <p:spPr>
              <a:xfrm rot="5400000">
                <a:off x="3213566" y="3186886"/>
                <a:ext cx="129518" cy="170362"/>
              </a:xfrm>
              <a:custGeom>
                <a:gdLst>
                  <a:gd fmla="*/ 0 w 288032" name="connsiteX0"/>
                  <a:gd fmla="*/ 216024 h 216129" name="connsiteY0"/>
                  <a:gd fmla="*/ 144016 w 288032" name="connsiteX1"/>
                  <a:gd fmla="*/ 0 h 216129" name="connsiteY1"/>
                  <a:gd fmla="*/ 288032 w 288032" name="connsiteX2"/>
                  <a:gd fmla="*/ 216024 h 216129" name="connsiteY2"/>
                  <a:gd fmla="*/ 77298 w 288032" name="connsiteX3"/>
                  <a:gd fmla="*/ 207917 h 216129" name="connsiteY3"/>
                  <a:gd fmla="*/ 0 w 288032" name="connsiteX4"/>
                  <a:gd fmla="*/ 216024 h 2161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6129" w="288032">
                    <a:moveTo>
                      <a:pt x="0" y="216024"/>
                    </a:moveTo>
                    <a:lnTo>
                      <a:pt x="144016" y="0"/>
                    </a:lnTo>
                    <a:lnTo>
                      <a:pt x="288032" y="216024"/>
                    </a:lnTo>
                    <a:cubicBezTo>
                      <a:pt x="215044" y="217295"/>
                      <a:pt x="150286" y="206646"/>
                      <a:pt x="77298" y="207917"/>
                    </a:cubicBezTo>
                    <a:lnTo>
                      <a:pt x="0" y="216024"/>
                    </a:lnTo>
                    <a:close/>
                  </a:path>
                </a:pathLst>
              </a:custGeom>
              <a:blipFill dpi="0" rotWithShape="1">
                <a:blip r:embed="rId7"/>
                <a:stretch>
                  <a:fillRect l="-8000" r="0"/>
                </a:stretch>
              </a:blip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pic>
          <p:nvPicPr>
            <p:cNvPr id="39" name="图片 38"/>
            <p:cNvPicPr>
              <a:picLocks noChangeAspect="1"/>
            </p:cNvPicPr>
            <p:nvPr/>
          </p:nvPicPr>
          <p:blipFill>
            <a:blip r:embed="rId8">
              <a:extLst>
                <a:ext uri="{28A0092B-C50C-407E-A947-70E740481C1C}">
                  <a14:useLocalDpi val="0"/>
                </a:ext>
              </a:extLst>
            </a:blip>
            <a:stretch>
              <a:fillRect/>
            </a:stretch>
          </p:blipFill>
          <p:spPr>
            <a:xfrm>
              <a:off x="3011991" y="2879039"/>
              <a:ext cx="1907096" cy="1907096"/>
            </a:xfrm>
            <a:prstGeom prst="rect">
              <a:avLst/>
            </a:prstGeom>
          </p:spPr>
        </p:pic>
        <p:sp>
          <p:nvSpPr>
            <p:cNvPr id="40" name="矩形 39"/>
            <p:cNvSpPr/>
            <p:nvPr/>
          </p:nvSpPr>
          <p:spPr>
            <a:xfrm>
              <a:off x="3638195" y="3375378"/>
              <a:ext cx="640080" cy="365760"/>
            </a:xfrm>
            <a:prstGeom prst="rect">
              <a:avLst/>
            </a:prstGeom>
          </p:spPr>
          <p:txBody>
            <a:bodyPr wrap="none">
              <a:spAutoFit/>
            </a:bodyPr>
            <a:lstStyle/>
            <a:p>
              <a:r>
                <a:rPr altLang="en-US" lang="zh-CN">
                  <a:solidFill>
                    <a:srgbClr val="DE8D56"/>
                  </a:solidFill>
                  <a:latin charset="-122" panose="02010601030101010101" pitchFamily="2" typeface="方正黑体简体"/>
                  <a:ea charset="-122" panose="02010601030101010101" pitchFamily="2" typeface="方正黑体简体"/>
                  <a:cs typeface="+mn-ea"/>
                  <a:sym typeface="+mn-lt"/>
                </a:rPr>
                <a:t>标题</a:t>
              </a:r>
            </a:p>
          </p:txBody>
        </p:sp>
      </p:grpSp>
    </p:spTree>
    <p:extLst>
      <p:ext uri="{BB962C8B-B14F-4D97-AF65-F5344CB8AC3E}">
        <p14:creationId val="351539823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 presetSubtype="10">
                                  <p:stCondLst>
                                    <p:cond delay="0"/>
                                  </p:stCondLst>
                                  <p:childTnLst>
                                    <p:set>
                                      <p:cBhvr>
                                        <p:cTn dur="1" fill="hold" id="6">
                                          <p:stCondLst>
                                            <p:cond delay="0"/>
                                          </p:stCondLst>
                                        </p:cTn>
                                        <p:tgtEl>
                                          <p:spTgt spid="50"/>
                                        </p:tgtEl>
                                        <p:attrNameLst>
                                          <p:attrName>style.visibility</p:attrName>
                                        </p:attrNameLst>
                                      </p:cBhvr>
                                      <p:to>
                                        <p:strVal val="visible"/>
                                      </p:to>
                                    </p:set>
                                    <p:animEffect filter="checkerboard(across)" transition="in">
                                      <p:cBhvr>
                                        <p:cTn dur="500" id="7"/>
                                        <p:tgtEl>
                                          <p:spTgt spid="50"/>
                                        </p:tgtEl>
                                      </p:cBhvr>
                                    </p:animEffect>
                                  </p:childTnLst>
                                </p:cTn>
                              </p:par>
                              <p:par>
                                <p:cTn fill="hold" id="8" nodeType="withEffect" presetClass="entr" presetID="2" presetSubtype="2">
                                  <p:stCondLst>
                                    <p:cond delay="250"/>
                                  </p:stCondLst>
                                  <p:childTnLst>
                                    <p:set>
                                      <p:cBhvr>
                                        <p:cTn dur="1" fill="hold" id="9">
                                          <p:stCondLst>
                                            <p:cond delay="0"/>
                                          </p:stCondLst>
                                        </p:cTn>
                                        <p:tgtEl>
                                          <p:spTgt spid="26"/>
                                        </p:tgtEl>
                                        <p:attrNameLst>
                                          <p:attrName>style.visibility</p:attrName>
                                        </p:attrNameLst>
                                      </p:cBhvr>
                                      <p:to>
                                        <p:strVal val="visible"/>
                                      </p:to>
                                    </p:set>
                                    <p:anim calcmode="lin" valueType="num">
                                      <p:cBhvr additive="base">
                                        <p:cTn dur="500" fill="hold" id="10"/>
                                        <p:tgtEl>
                                          <p:spTgt spid="26"/>
                                        </p:tgtEl>
                                        <p:attrNameLst>
                                          <p:attrName>ppt_x</p:attrName>
                                        </p:attrNameLst>
                                      </p:cBhvr>
                                      <p:tavLst>
                                        <p:tav tm="0">
                                          <p:val>
                                            <p:strVal val="1+#ppt_w/2"/>
                                          </p:val>
                                        </p:tav>
                                        <p:tav tm="100000">
                                          <p:val>
                                            <p:strVal val="#ppt_x"/>
                                          </p:val>
                                        </p:tav>
                                      </p:tavLst>
                                    </p:anim>
                                    <p:anim calcmode="lin" valueType="num">
                                      <p:cBhvr additive="base">
                                        <p:cTn dur="500" fill="hold" id="11"/>
                                        <p:tgtEl>
                                          <p:spTgt spid="26"/>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500"/>
                                  </p:stCondLst>
                                  <p:childTnLst>
                                    <p:set>
                                      <p:cBhvr>
                                        <p:cTn dur="1" fill="hold" id="13">
                                          <p:stCondLst>
                                            <p:cond delay="0"/>
                                          </p:stCondLst>
                                        </p:cTn>
                                        <p:tgtEl>
                                          <p:spTgt spid="29"/>
                                        </p:tgtEl>
                                        <p:attrNameLst>
                                          <p:attrName>style.visibility</p:attrName>
                                        </p:attrNameLst>
                                      </p:cBhvr>
                                      <p:to>
                                        <p:strVal val="visible"/>
                                      </p:to>
                                    </p:set>
                                    <p:anim calcmode="lin" valueType="num">
                                      <p:cBhvr additive="base">
                                        <p:cTn dur="500" fill="hold" id="14"/>
                                        <p:tgtEl>
                                          <p:spTgt spid="29"/>
                                        </p:tgtEl>
                                        <p:attrNameLst>
                                          <p:attrName>ppt_x</p:attrName>
                                        </p:attrNameLst>
                                      </p:cBhvr>
                                      <p:tavLst>
                                        <p:tav tm="0">
                                          <p:val>
                                            <p:strVal val="1+#ppt_w/2"/>
                                          </p:val>
                                        </p:tav>
                                        <p:tav tm="100000">
                                          <p:val>
                                            <p:strVal val="#ppt_x"/>
                                          </p:val>
                                        </p:tav>
                                      </p:tavLst>
                                    </p:anim>
                                    <p:anim calcmode="lin" valueType="num">
                                      <p:cBhvr additive="base">
                                        <p:cTn dur="500" fill="hold" id="15"/>
                                        <p:tgtEl>
                                          <p:spTgt spid="29"/>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750"/>
                                  </p:stCondLst>
                                  <p:childTnLst>
                                    <p:set>
                                      <p:cBhvr>
                                        <p:cTn dur="1" fill="hold" id="17">
                                          <p:stCondLst>
                                            <p:cond delay="0"/>
                                          </p:stCondLst>
                                        </p:cTn>
                                        <p:tgtEl>
                                          <p:spTgt spid="32"/>
                                        </p:tgtEl>
                                        <p:attrNameLst>
                                          <p:attrName>style.visibility</p:attrName>
                                        </p:attrNameLst>
                                      </p:cBhvr>
                                      <p:to>
                                        <p:strVal val="visible"/>
                                      </p:to>
                                    </p:set>
                                    <p:anim calcmode="lin" valueType="num">
                                      <p:cBhvr additive="base">
                                        <p:cTn dur="500" fill="hold" id="18"/>
                                        <p:tgtEl>
                                          <p:spTgt spid="32"/>
                                        </p:tgtEl>
                                        <p:attrNameLst>
                                          <p:attrName>ppt_x</p:attrName>
                                        </p:attrNameLst>
                                      </p:cBhvr>
                                      <p:tavLst>
                                        <p:tav tm="0">
                                          <p:val>
                                            <p:strVal val="1+#ppt_w/2"/>
                                          </p:val>
                                        </p:tav>
                                        <p:tav tm="100000">
                                          <p:val>
                                            <p:strVal val="#ppt_x"/>
                                          </p:val>
                                        </p:tav>
                                      </p:tavLst>
                                    </p:anim>
                                    <p:anim calcmode="lin" valueType="num">
                                      <p:cBhvr additive="base">
                                        <p:cTn dur="500" fill="hold" id="19"/>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038726" y="1373966"/>
            <a:ext cx="2171702" cy="578661"/>
            <a:chOff x="5038726" y="1373966"/>
            <a:chExt cx="2171702" cy="578661"/>
          </a:xfrm>
        </p:grpSpPr>
        <p:sp>
          <p:nvSpPr>
            <p:cNvPr id="4" name="文本框 3"/>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5" name="图片 4"/>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60" name="组合 59"/>
          <p:cNvGrpSpPr/>
          <p:nvPr/>
        </p:nvGrpSpPr>
        <p:grpSpPr>
          <a:xfrm>
            <a:off x="2448399" y="2448886"/>
            <a:ext cx="1732600" cy="2228016"/>
            <a:chOff x="2448399" y="2448886"/>
            <a:chExt cx="1732600" cy="2228016"/>
          </a:xfrm>
        </p:grpSpPr>
        <p:grpSp>
          <p:nvGrpSpPr>
            <p:cNvPr id="8" name="组合 7"/>
            <p:cNvGrpSpPr/>
            <p:nvPr/>
          </p:nvGrpSpPr>
          <p:grpSpPr>
            <a:xfrm>
              <a:off x="2914651" y="2448886"/>
              <a:ext cx="761999" cy="1132513"/>
              <a:chOff x="3152776" y="2591761"/>
              <a:chExt cx="761999" cy="1132513"/>
            </a:xfrm>
          </p:grpSpPr>
          <p:pic>
            <p:nvPicPr>
              <p:cNvPr id="2" name="图片 1"/>
              <p:cNvPicPr>
                <a:picLocks noChangeAspect="1"/>
              </p:cNvPicPr>
              <p:nvPr/>
            </p:nvPicPr>
            <p:blipFill>
              <a:blip r:embed="rId4">
                <a:extLst>
                  <a:ext uri="{28A0092B-C50C-407E-A947-70E740481C1C}">
                    <a14:useLocalDpi val="0"/>
                  </a:ext>
                </a:extLst>
              </a:blip>
              <a:stretch>
                <a:fillRect/>
              </a:stretch>
            </p:blipFill>
            <p:spPr>
              <a:xfrm>
                <a:off x="3152776" y="2591761"/>
                <a:ext cx="761999" cy="1132513"/>
              </a:xfrm>
              <a:prstGeom prst="rect">
                <a:avLst/>
              </a:prstGeom>
            </p:spPr>
          </p:pic>
          <p:sp>
            <p:nvSpPr>
              <p:cNvPr id="7" name="文本框 6"/>
              <p:cNvSpPr txBox="1"/>
              <p:nvPr/>
            </p:nvSpPr>
            <p:spPr>
              <a:xfrm>
                <a:off x="3336679" y="2649206"/>
                <a:ext cx="375141" cy="640080"/>
              </a:xfrm>
              <a:prstGeom prst="rect">
                <a:avLst/>
              </a:prstGeom>
              <a:noFill/>
            </p:spPr>
            <p:txBody>
              <a:bodyPr rtlCol="0" wrap="square">
                <a:spAutoFit/>
              </a:bodyPr>
              <a:lstStyle/>
              <a:p>
                <a:r>
                  <a:rPr altLang="zh-CN" lang="en-US" smtClean="0" sz="3600">
                    <a:latin charset="-122" panose="02010601030101010101" pitchFamily="2" typeface="方正黑体简体"/>
                    <a:ea charset="-122" panose="02010601030101010101" pitchFamily="2" typeface="方正黑体简体"/>
                    <a:cs typeface="+mn-ea"/>
                    <a:sym typeface="+mn-lt"/>
                  </a:rPr>
                  <a:t>1</a:t>
                </a:r>
              </a:p>
            </p:txBody>
          </p:sp>
        </p:grpSp>
        <p:grpSp>
          <p:nvGrpSpPr>
            <p:cNvPr id="37" name="组合 36"/>
            <p:cNvGrpSpPr/>
            <p:nvPr/>
          </p:nvGrpSpPr>
          <p:grpSpPr>
            <a:xfrm>
              <a:off x="2448399" y="3773507"/>
              <a:ext cx="1732600" cy="903395"/>
              <a:chOff x="2657949" y="3859232"/>
              <a:chExt cx="1732600" cy="903395"/>
            </a:xfrm>
          </p:grpSpPr>
          <p:sp>
            <p:nvSpPr>
              <p:cNvPr id="13" name="文本框 12"/>
              <p:cNvSpPr txBox="1"/>
              <p:nvPr/>
            </p:nvSpPr>
            <p:spPr>
              <a:xfrm>
                <a:off x="2782250" y="385923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4" name="矩形 13"/>
              <p:cNvSpPr/>
              <p:nvPr/>
            </p:nvSpPr>
            <p:spPr>
              <a:xfrm>
                <a:off x="2657949" y="4162463"/>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grpSp>
        <p:nvGrpSpPr>
          <p:cNvPr id="61" name="组合 60"/>
          <p:cNvGrpSpPr/>
          <p:nvPr/>
        </p:nvGrpSpPr>
        <p:grpSpPr>
          <a:xfrm>
            <a:off x="4296249" y="2448886"/>
            <a:ext cx="1732600" cy="2228016"/>
            <a:chOff x="4296249" y="2448886"/>
            <a:chExt cx="1732600" cy="2228016"/>
          </a:xfrm>
        </p:grpSpPr>
        <p:grpSp>
          <p:nvGrpSpPr>
            <p:cNvPr id="40" name="组合 39"/>
            <p:cNvGrpSpPr/>
            <p:nvPr/>
          </p:nvGrpSpPr>
          <p:grpSpPr>
            <a:xfrm>
              <a:off x="4762501" y="2448886"/>
              <a:ext cx="761999" cy="1132513"/>
              <a:chOff x="3152776" y="2591761"/>
              <a:chExt cx="761999" cy="1132513"/>
            </a:xfrm>
          </p:grpSpPr>
          <p:pic>
            <p:nvPicPr>
              <p:cNvPr id="44" name="图片 43"/>
              <p:cNvPicPr>
                <a:picLocks noChangeAspect="1"/>
              </p:cNvPicPr>
              <p:nvPr/>
            </p:nvPicPr>
            <p:blipFill>
              <a:blip r:embed="rId4">
                <a:extLst>
                  <a:ext uri="{28A0092B-C50C-407E-A947-70E740481C1C}">
                    <a14:useLocalDpi val="0"/>
                  </a:ext>
                </a:extLst>
              </a:blip>
              <a:stretch>
                <a:fillRect/>
              </a:stretch>
            </p:blipFill>
            <p:spPr>
              <a:xfrm>
                <a:off x="3152776" y="2591761"/>
                <a:ext cx="761999" cy="1132513"/>
              </a:xfrm>
              <a:prstGeom prst="rect">
                <a:avLst/>
              </a:prstGeom>
            </p:spPr>
          </p:pic>
          <p:sp>
            <p:nvSpPr>
              <p:cNvPr id="45" name="文本框 44"/>
              <p:cNvSpPr txBox="1"/>
              <p:nvPr/>
            </p:nvSpPr>
            <p:spPr>
              <a:xfrm>
                <a:off x="3336679" y="2649206"/>
                <a:ext cx="375141" cy="640080"/>
              </a:xfrm>
              <a:prstGeom prst="rect">
                <a:avLst/>
              </a:prstGeom>
              <a:noFill/>
            </p:spPr>
            <p:txBody>
              <a:bodyPr rtlCol="0" wrap="square">
                <a:spAutoFit/>
              </a:bodyPr>
              <a:lstStyle/>
              <a:p>
                <a:r>
                  <a:rPr altLang="zh-CN" lang="en-US" smtClean="0" sz="3600">
                    <a:latin charset="-122" panose="02010601030101010101" pitchFamily="2" typeface="方正黑体简体"/>
                    <a:ea charset="-122" panose="02010601030101010101" pitchFamily="2" typeface="方正黑体简体"/>
                    <a:cs typeface="+mn-ea"/>
                    <a:sym typeface="+mn-lt"/>
                  </a:rPr>
                  <a:t>2</a:t>
                </a:r>
              </a:p>
            </p:txBody>
          </p:sp>
        </p:grpSp>
        <p:grpSp>
          <p:nvGrpSpPr>
            <p:cNvPr id="41" name="组合 40"/>
            <p:cNvGrpSpPr/>
            <p:nvPr/>
          </p:nvGrpSpPr>
          <p:grpSpPr>
            <a:xfrm>
              <a:off x="4296249" y="3773507"/>
              <a:ext cx="1732600" cy="903395"/>
              <a:chOff x="2657949" y="3859232"/>
              <a:chExt cx="1732600" cy="903395"/>
            </a:xfrm>
          </p:grpSpPr>
          <p:sp>
            <p:nvSpPr>
              <p:cNvPr id="42" name="文本框 41"/>
              <p:cNvSpPr txBox="1"/>
              <p:nvPr/>
            </p:nvSpPr>
            <p:spPr>
              <a:xfrm>
                <a:off x="2782250" y="385923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43" name="矩形 42"/>
              <p:cNvSpPr/>
              <p:nvPr/>
            </p:nvSpPr>
            <p:spPr>
              <a:xfrm>
                <a:off x="2657949" y="4162463"/>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grpSp>
        <p:nvGrpSpPr>
          <p:cNvPr id="62" name="组合 61"/>
          <p:cNvGrpSpPr/>
          <p:nvPr/>
        </p:nvGrpSpPr>
        <p:grpSpPr>
          <a:xfrm>
            <a:off x="6144099" y="2448886"/>
            <a:ext cx="1732600" cy="2228016"/>
            <a:chOff x="6144099" y="2448886"/>
            <a:chExt cx="1732600" cy="2228016"/>
          </a:xfrm>
        </p:grpSpPr>
        <p:grpSp>
          <p:nvGrpSpPr>
            <p:cNvPr id="47" name="组合 46"/>
            <p:cNvGrpSpPr/>
            <p:nvPr/>
          </p:nvGrpSpPr>
          <p:grpSpPr>
            <a:xfrm>
              <a:off x="6610351" y="2448886"/>
              <a:ext cx="761999" cy="1132513"/>
              <a:chOff x="3152776" y="2591761"/>
              <a:chExt cx="761999" cy="1132513"/>
            </a:xfrm>
          </p:grpSpPr>
          <p:pic>
            <p:nvPicPr>
              <p:cNvPr id="51" name="图片 50"/>
              <p:cNvPicPr>
                <a:picLocks noChangeAspect="1"/>
              </p:cNvPicPr>
              <p:nvPr/>
            </p:nvPicPr>
            <p:blipFill>
              <a:blip r:embed="rId4">
                <a:extLst>
                  <a:ext uri="{28A0092B-C50C-407E-A947-70E740481C1C}">
                    <a14:useLocalDpi val="0"/>
                  </a:ext>
                </a:extLst>
              </a:blip>
              <a:stretch>
                <a:fillRect/>
              </a:stretch>
            </p:blipFill>
            <p:spPr>
              <a:xfrm>
                <a:off x="3152776" y="2591761"/>
                <a:ext cx="761999" cy="1132513"/>
              </a:xfrm>
              <a:prstGeom prst="rect">
                <a:avLst/>
              </a:prstGeom>
            </p:spPr>
          </p:pic>
          <p:sp>
            <p:nvSpPr>
              <p:cNvPr id="52" name="文本框 51"/>
              <p:cNvSpPr txBox="1"/>
              <p:nvPr/>
            </p:nvSpPr>
            <p:spPr>
              <a:xfrm>
                <a:off x="3336678" y="2649206"/>
                <a:ext cx="375141" cy="640080"/>
              </a:xfrm>
              <a:prstGeom prst="rect">
                <a:avLst/>
              </a:prstGeom>
              <a:noFill/>
            </p:spPr>
            <p:txBody>
              <a:bodyPr rtlCol="0" wrap="square">
                <a:spAutoFit/>
              </a:bodyPr>
              <a:lstStyle/>
              <a:p>
                <a:r>
                  <a:rPr altLang="zh-CN" lang="en-US" smtClean="0" sz="3600">
                    <a:latin charset="-122" panose="02010601030101010101" pitchFamily="2" typeface="方正黑体简体"/>
                    <a:ea charset="-122" panose="02010601030101010101" pitchFamily="2" typeface="方正黑体简体"/>
                    <a:cs typeface="+mn-ea"/>
                    <a:sym typeface="+mn-lt"/>
                  </a:rPr>
                  <a:t>3</a:t>
                </a:r>
              </a:p>
            </p:txBody>
          </p:sp>
        </p:grpSp>
        <p:grpSp>
          <p:nvGrpSpPr>
            <p:cNvPr id="48" name="组合 47"/>
            <p:cNvGrpSpPr/>
            <p:nvPr/>
          </p:nvGrpSpPr>
          <p:grpSpPr>
            <a:xfrm>
              <a:off x="6144099" y="3773507"/>
              <a:ext cx="1732600" cy="903395"/>
              <a:chOff x="2657949" y="3859232"/>
              <a:chExt cx="1732600" cy="903395"/>
            </a:xfrm>
          </p:grpSpPr>
          <p:sp>
            <p:nvSpPr>
              <p:cNvPr id="49" name="文本框 48"/>
              <p:cNvSpPr txBox="1"/>
              <p:nvPr/>
            </p:nvSpPr>
            <p:spPr>
              <a:xfrm>
                <a:off x="2782249" y="385923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0" name="矩形 49"/>
              <p:cNvSpPr/>
              <p:nvPr/>
            </p:nvSpPr>
            <p:spPr>
              <a:xfrm>
                <a:off x="2657949" y="4162463"/>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grpSp>
        <p:nvGrpSpPr>
          <p:cNvPr id="63" name="组合 62"/>
          <p:cNvGrpSpPr/>
          <p:nvPr/>
        </p:nvGrpSpPr>
        <p:grpSpPr>
          <a:xfrm>
            <a:off x="7991949" y="2448886"/>
            <a:ext cx="1732600" cy="2228016"/>
            <a:chOff x="7991949" y="2448886"/>
            <a:chExt cx="1732600" cy="2228016"/>
          </a:xfrm>
        </p:grpSpPr>
        <p:grpSp>
          <p:nvGrpSpPr>
            <p:cNvPr id="54" name="组合 53"/>
            <p:cNvGrpSpPr/>
            <p:nvPr/>
          </p:nvGrpSpPr>
          <p:grpSpPr>
            <a:xfrm>
              <a:off x="8458201" y="2448886"/>
              <a:ext cx="761999" cy="1132513"/>
              <a:chOff x="3152776" y="2591761"/>
              <a:chExt cx="761999" cy="1132513"/>
            </a:xfrm>
          </p:grpSpPr>
          <p:pic>
            <p:nvPicPr>
              <p:cNvPr id="58" name="图片 57"/>
              <p:cNvPicPr>
                <a:picLocks noChangeAspect="1"/>
              </p:cNvPicPr>
              <p:nvPr/>
            </p:nvPicPr>
            <p:blipFill>
              <a:blip r:embed="rId4">
                <a:extLst>
                  <a:ext uri="{28A0092B-C50C-407E-A947-70E740481C1C}">
                    <a14:useLocalDpi val="0"/>
                  </a:ext>
                </a:extLst>
              </a:blip>
              <a:stretch>
                <a:fillRect/>
              </a:stretch>
            </p:blipFill>
            <p:spPr>
              <a:xfrm>
                <a:off x="3152776" y="2591761"/>
                <a:ext cx="761999" cy="1132513"/>
              </a:xfrm>
              <a:prstGeom prst="rect">
                <a:avLst/>
              </a:prstGeom>
            </p:spPr>
          </p:pic>
          <p:sp>
            <p:nvSpPr>
              <p:cNvPr id="59" name="文本框 58"/>
              <p:cNvSpPr txBox="1"/>
              <p:nvPr/>
            </p:nvSpPr>
            <p:spPr>
              <a:xfrm>
                <a:off x="3336678" y="2649206"/>
                <a:ext cx="375141" cy="640080"/>
              </a:xfrm>
              <a:prstGeom prst="rect">
                <a:avLst/>
              </a:prstGeom>
              <a:noFill/>
            </p:spPr>
            <p:txBody>
              <a:bodyPr rtlCol="0" wrap="square">
                <a:spAutoFit/>
              </a:bodyPr>
              <a:lstStyle/>
              <a:p>
                <a:r>
                  <a:rPr altLang="zh-CN" lang="en-US" smtClean="0" sz="3600">
                    <a:latin charset="-122" panose="02010601030101010101" pitchFamily="2" typeface="方正黑体简体"/>
                    <a:ea charset="-122" panose="02010601030101010101" pitchFamily="2" typeface="方正黑体简体"/>
                    <a:cs typeface="+mn-ea"/>
                    <a:sym typeface="+mn-lt"/>
                  </a:rPr>
                  <a:t>4</a:t>
                </a:r>
              </a:p>
            </p:txBody>
          </p:sp>
        </p:grpSp>
        <p:grpSp>
          <p:nvGrpSpPr>
            <p:cNvPr id="55" name="组合 54"/>
            <p:cNvGrpSpPr/>
            <p:nvPr/>
          </p:nvGrpSpPr>
          <p:grpSpPr>
            <a:xfrm>
              <a:off x="7991949" y="3773507"/>
              <a:ext cx="1732600" cy="903395"/>
              <a:chOff x="2657949" y="3859232"/>
              <a:chExt cx="1732600" cy="903395"/>
            </a:xfrm>
          </p:grpSpPr>
          <p:sp>
            <p:nvSpPr>
              <p:cNvPr id="56" name="文本框 55"/>
              <p:cNvSpPr txBox="1"/>
              <p:nvPr/>
            </p:nvSpPr>
            <p:spPr>
              <a:xfrm>
                <a:off x="2782250" y="3859232"/>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7" name="矩形 56"/>
              <p:cNvSpPr/>
              <p:nvPr/>
            </p:nvSpPr>
            <p:spPr>
              <a:xfrm>
                <a:off x="2657950" y="4162463"/>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spTree>
    <p:extLst>
      <p:ext uri="{BB962C8B-B14F-4D97-AF65-F5344CB8AC3E}">
        <p14:creationId val="84548440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500" fill="hold" id="7"/>
                                        <p:tgtEl>
                                          <p:spTgt spid="60"/>
                                        </p:tgtEl>
                                        <p:attrNameLst>
                                          <p:attrName>ppt_x</p:attrName>
                                        </p:attrNameLst>
                                      </p:cBhvr>
                                      <p:tavLst>
                                        <p:tav tm="0">
                                          <p:val>
                                            <p:strVal val="#ppt_x"/>
                                          </p:val>
                                        </p:tav>
                                        <p:tav tm="100000">
                                          <p:val>
                                            <p:strVal val="#ppt_x"/>
                                          </p:val>
                                        </p:tav>
                                      </p:tavLst>
                                    </p:anim>
                                    <p:anim calcmode="lin" valueType="num">
                                      <p:cBhvr additive="base">
                                        <p:cTn dur="500" fill="hold" id="8"/>
                                        <p:tgtEl>
                                          <p:spTgt spid="60"/>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61"/>
                                        </p:tgtEl>
                                        <p:attrNameLst>
                                          <p:attrName>style.visibility</p:attrName>
                                        </p:attrNameLst>
                                      </p:cBhvr>
                                      <p:to>
                                        <p:strVal val="visible"/>
                                      </p:to>
                                    </p:set>
                                    <p:anim calcmode="lin" valueType="num">
                                      <p:cBhvr additive="base">
                                        <p:cTn dur="500" fill="hold" id="11"/>
                                        <p:tgtEl>
                                          <p:spTgt spid="61"/>
                                        </p:tgtEl>
                                        <p:attrNameLst>
                                          <p:attrName>ppt_x</p:attrName>
                                        </p:attrNameLst>
                                      </p:cBhvr>
                                      <p:tavLst>
                                        <p:tav tm="0">
                                          <p:val>
                                            <p:strVal val="#ppt_x"/>
                                          </p:val>
                                        </p:tav>
                                        <p:tav tm="100000">
                                          <p:val>
                                            <p:strVal val="#ppt_x"/>
                                          </p:val>
                                        </p:tav>
                                      </p:tavLst>
                                    </p:anim>
                                    <p:anim calcmode="lin" valueType="num">
                                      <p:cBhvr additive="base">
                                        <p:cTn dur="500" fill="hold" id="12"/>
                                        <p:tgtEl>
                                          <p:spTgt spid="6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62"/>
                                        </p:tgtEl>
                                        <p:attrNameLst>
                                          <p:attrName>style.visibility</p:attrName>
                                        </p:attrNameLst>
                                      </p:cBhvr>
                                      <p:to>
                                        <p:strVal val="visible"/>
                                      </p:to>
                                    </p:set>
                                    <p:anim calcmode="lin" valueType="num">
                                      <p:cBhvr additive="base">
                                        <p:cTn dur="500" fill="hold" id="15"/>
                                        <p:tgtEl>
                                          <p:spTgt spid="62"/>
                                        </p:tgtEl>
                                        <p:attrNameLst>
                                          <p:attrName>ppt_x</p:attrName>
                                        </p:attrNameLst>
                                      </p:cBhvr>
                                      <p:tavLst>
                                        <p:tav tm="0">
                                          <p:val>
                                            <p:strVal val="#ppt_x"/>
                                          </p:val>
                                        </p:tav>
                                        <p:tav tm="100000">
                                          <p:val>
                                            <p:strVal val="#ppt_x"/>
                                          </p:val>
                                        </p:tav>
                                      </p:tavLst>
                                    </p:anim>
                                    <p:anim calcmode="lin" valueType="num">
                                      <p:cBhvr additive="base">
                                        <p:cTn dur="500" fill="hold" id="16"/>
                                        <p:tgtEl>
                                          <p:spTgt spid="6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750"/>
                                  </p:stCondLst>
                                  <p:childTnLst>
                                    <p:set>
                                      <p:cBhvr>
                                        <p:cTn dur="1" fill="hold" id="18">
                                          <p:stCondLst>
                                            <p:cond delay="0"/>
                                          </p:stCondLst>
                                        </p:cTn>
                                        <p:tgtEl>
                                          <p:spTgt spid="63"/>
                                        </p:tgtEl>
                                        <p:attrNameLst>
                                          <p:attrName>style.visibility</p:attrName>
                                        </p:attrNameLst>
                                      </p:cBhvr>
                                      <p:to>
                                        <p:strVal val="visible"/>
                                      </p:to>
                                    </p:set>
                                    <p:anim calcmode="lin" valueType="num">
                                      <p:cBhvr additive="base">
                                        <p:cTn dur="500" fill="hold" id="19"/>
                                        <p:tgtEl>
                                          <p:spTgt spid="63"/>
                                        </p:tgtEl>
                                        <p:attrNameLst>
                                          <p:attrName>ppt_x</p:attrName>
                                        </p:attrNameLst>
                                      </p:cBhvr>
                                      <p:tavLst>
                                        <p:tav tm="0">
                                          <p:val>
                                            <p:strVal val="#ppt_x"/>
                                          </p:val>
                                        </p:tav>
                                        <p:tav tm="100000">
                                          <p:val>
                                            <p:strVal val="#ppt_x"/>
                                          </p:val>
                                        </p:tav>
                                      </p:tavLst>
                                    </p:anim>
                                    <p:anim calcmode="lin" valueType="num">
                                      <p:cBhvr additive="base">
                                        <p:cTn dur="500" fill="hold" id="20"/>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2" name="组合 131"/>
          <p:cNvGrpSpPr/>
          <p:nvPr/>
        </p:nvGrpSpPr>
        <p:grpSpPr>
          <a:xfrm>
            <a:off x="2382254" y="2447841"/>
            <a:ext cx="7543800" cy="1566696"/>
            <a:chOff x="2875547" y="1636159"/>
            <a:chExt cx="6882064" cy="1429266"/>
          </a:xfrm>
        </p:grpSpPr>
        <p:pic>
          <p:nvPicPr>
            <p:cNvPr id="127" name="图片 126"/>
            <p:cNvPicPr>
              <a:picLocks noChangeAspect="1"/>
            </p:cNvPicPr>
            <p:nvPr/>
          </p:nvPicPr>
          <p:blipFill>
            <a:blip r:embed="rId3">
              <a:extLst>
                <a:ext uri="{28A0092B-C50C-407E-A947-70E740481C1C}">
                  <a14:useLocalDpi val="0"/>
                </a:ext>
              </a:extLst>
            </a:blip>
            <a:srcRect b="40904" t="28966"/>
            <a:stretch>
              <a:fillRect/>
            </a:stretch>
          </p:blipFill>
          <p:spPr>
            <a:xfrm>
              <a:off x="2875547" y="1636159"/>
              <a:ext cx="6882064" cy="1429266"/>
            </a:xfrm>
            <a:prstGeom prst="rect">
              <a:avLst/>
            </a:prstGeom>
          </p:spPr>
        </p:pic>
        <p:sp>
          <p:nvSpPr>
            <p:cNvPr id="5" name="文本框 4"/>
            <p:cNvSpPr txBox="1"/>
            <p:nvPr/>
          </p:nvSpPr>
          <p:spPr>
            <a:xfrm>
              <a:off x="5119545" y="1979387"/>
              <a:ext cx="2394067" cy="472707"/>
            </a:xfrm>
            <a:prstGeom prst="rect">
              <a:avLst/>
            </a:prstGeom>
            <a:noFill/>
          </p:spPr>
          <p:txBody>
            <a:bodyPr rtlCol="0" wrap="square">
              <a:spAutoFit/>
            </a:bodyPr>
            <a:lstStyle/>
            <a:p>
              <a:r>
                <a:rPr altLang="en-US" lang="zh-CN" smtClean="0" sz="2800">
                  <a:latin charset="-122" panose="03000509000000000000" pitchFamily="65" typeface="方正少儿简体"/>
                  <a:ea charset="-122" panose="03000509000000000000" pitchFamily="65" typeface="方正少儿简体"/>
                </a:rPr>
                <a:t>工作存在不足</a:t>
              </a:r>
            </a:p>
          </p:txBody>
        </p:sp>
      </p:grpSp>
      <p:grpSp>
        <p:nvGrpSpPr>
          <p:cNvPr id="138" name="组合 137"/>
          <p:cNvGrpSpPr/>
          <p:nvPr/>
        </p:nvGrpSpPr>
        <p:grpSpPr>
          <a:xfrm>
            <a:off x="4829989" y="3811312"/>
            <a:ext cx="2833852" cy="1614118"/>
            <a:chOff x="4842021" y="3490472"/>
            <a:chExt cx="2833852" cy="1614118"/>
          </a:xfrm>
        </p:grpSpPr>
        <p:sp>
          <p:nvSpPr>
            <p:cNvPr id="129" name="文本框 128"/>
            <p:cNvSpPr txBox="1"/>
            <p:nvPr/>
          </p:nvSpPr>
          <p:spPr>
            <a:xfrm>
              <a:off x="4842021" y="3490472"/>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01 添加您的副标题</a:t>
              </a:r>
            </a:p>
          </p:txBody>
        </p:sp>
        <p:sp>
          <p:nvSpPr>
            <p:cNvPr id="130" name="文本框 129"/>
            <p:cNvSpPr txBox="1"/>
            <p:nvPr/>
          </p:nvSpPr>
          <p:spPr>
            <a:xfrm>
              <a:off x="4842021" y="4005144"/>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02 添加您的副标题</a:t>
              </a:r>
            </a:p>
          </p:txBody>
        </p:sp>
        <p:sp>
          <p:nvSpPr>
            <p:cNvPr id="131" name="文本框 130"/>
            <p:cNvSpPr txBox="1"/>
            <p:nvPr/>
          </p:nvSpPr>
          <p:spPr>
            <a:xfrm>
              <a:off x="4842021" y="4519815"/>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03 添加您的副标题</a:t>
              </a:r>
            </a:p>
          </p:txBody>
        </p:sp>
      </p:grpSp>
      <p:pic>
        <p:nvPicPr>
          <p:cNvPr id="134" name="图片 133"/>
          <p:cNvPicPr>
            <a:picLocks noChangeAspect="1"/>
          </p:cNvPicPr>
          <p:nvPr/>
        </p:nvPicPr>
        <p:blipFill>
          <a:blip r:embed="rId4">
            <a:extLst>
              <a:ext uri="{28A0092B-C50C-407E-A947-70E740481C1C}">
                <a14:useLocalDpi val="0"/>
              </a:ext>
            </a:extLst>
          </a:blip>
          <a:stretch>
            <a:fillRect/>
          </a:stretch>
        </p:blipFill>
        <p:spPr>
          <a:xfrm>
            <a:off x="10343113" y="978699"/>
            <a:ext cx="849486" cy="860172"/>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2088773" y="5209015"/>
            <a:ext cx="834903" cy="615741"/>
          </a:xfrm>
          <a:prstGeom prst="rect">
            <a:avLst/>
          </a:prstGeom>
        </p:spPr>
      </p:pic>
      <p:grpSp>
        <p:nvGrpSpPr>
          <p:cNvPr id="13" name="组合 12"/>
          <p:cNvGrpSpPr/>
          <p:nvPr/>
        </p:nvGrpSpPr>
        <p:grpSpPr>
          <a:xfrm>
            <a:off x="5280826" y="-39141"/>
            <a:ext cx="1062431" cy="3209893"/>
            <a:chOff x="5280826" y="-39141"/>
            <a:chExt cx="1062431" cy="3209893"/>
          </a:xfrm>
        </p:grpSpPr>
        <p:sp>
          <p:nvSpPr>
            <p:cNvPr id="14" name="文本框 13"/>
            <p:cNvSpPr txBox="1"/>
            <p:nvPr/>
          </p:nvSpPr>
          <p:spPr>
            <a:xfrm>
              <a:off x="5280826" y="-39141"/>
              <a:ext cx="1040805" cy="3124200"/>
            </a:xfrm>
            <a:prstGeom prst="rect">
              <a:avLst/>
            </a:prstGeom>
            <a:noFill/>
          </p:spPr>
          <p:txBody>
            <a:bodyPr rtlCol="0" wrap="square">
              <a:spAutoFit/>
            </a:bodyPr>
            <a:lstStyle/>
            <a:p>
              <a:r>
                <a:rPr altLang="zh-CN" lang="en-US" sz="19900">
                  <a:latin charset="-122" panose="03000509000000000000" pitchFamily="65" typeface="方正少儿简体"/>
                  <a:ea charset="-122" panose="03000509000000000000" pitchFamily="65" typeface="方正少儿简体"/>
                </a:rPr>
                <a:t>3</a:t>
              </a:r>
            </a:p>
          </p:txBody>
        </p:sp>
        <p:sp>
          <p:nvSpPr>
            <p:cNvPr id="15" name="文本框 14"/>
            <p:cNvSpPr txBox="1"/>
            <p:nvPr/>
          </p:nvSpPr>
          <p:spPr>
            <a:xfrm>
              <a:off x="5302452" y="16042"/>
              <a:ext cx="1040805" cy="3124200"/>
            </a:xfrm>
            <a:prstGeom prst="rect">
              <a:avLst/>
            </a:prstGeom>
            <a:noFill/>
          </p:spPr>
          <p:txBody>
            <a:bodyPr rtlCol="0" wrap="square">
              <a:spAutoFit/>
            </a:bodyPr>
            <a:lstStyle/>
            <a:p>
              <a:r>
                <a:rPr altLang="zh-CN" lang="en-US" sz="19900">
                  <a:solidFill>
                    <a:srgbClr val="FFD800"/>
                  </a:solidFill>
                  <a:latin charset="-122" panose="03000509000000000000" pitchFamily="65" typeface="方正少儿简体"/>
                  <a:ea charset="-122" panose="03000509000000000000" pitchFamily="65" typeface="方正少儿简体"/>
                </a:rPr>
                <a:t>3</a:t>
              </a:r>
            </a:p>
          </p:txBody>
        </p:sp>
      </p:grpSp>
      <p:sp>
        <p:nvSpPr>
          <p:cNvPr id="16" name="文本框 15"/>
          <p:cNvSpPr txBox="1"/>
          <p:nvPr/>
        </p:nvSpPr>
        <p:spPr>
          <a:xfrm>
            <a:off x="5662863" y="-1058779"/>
            <a:ext cx="868680" cy="365760"/>
          </a:xfrm>
          <a:prstGeom prst="rect">
            <a:avLst/>
          </a:prstGeom>
          <a:noFill/>
        </p:spPr>
        <p:txBody>
          <a:bodyPr rtlCol="0" wrap="none">
            <a:spAutoFit/>
          </a:bodyPr>
          <a:lstStyle/>
          <a:p>
            <a:r>
              <a:rPr altLang="zh-CN" lang="en-US" smtClean="0">
                <a:latin charset="-122" panose="02010601030101010101" pitchFamily="2" typeface="方正黑体简体"/>
                <a:ea charset="-122" panose="02010601030101010101" pitchFamily="2" typeface="方正黑体简体"/>
              </a:rPr>
              <a:t>yanchi</a:t>
            </a:r>
          </a:p>
        </p:txBody>
      </p:sp>
    </p:spTree>
    <p:extLst>
      <p:ext uri="{BB962C8B-B14F-4D97-AF65-F5344CB8AC3E}">
        <p14:creationId val="215767854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500" fill="hold" id="7"/>
                                        <p:tgtEl>
                                          <p:spTgt spid="12"/>
                                        </p:tgtEl>
                                        <p:attrNameLst>
                                          <p:attrName>ppt_w</p:attrName>
                                        </p:attrNameLst>
                                      </p:cBhvr>
                                      <p:tavLst>
                                        <p:tav tm="0">
                                          <p:val>
                                            <p:fltVal val="0"/>
                                          </p:val>
                                        </p:tav>
                                        <p:tav tm="100000">
                                          <p:val>
                                            <p:strVal val="#ppt_w"/>
                                          </p:val>
                                        </p:tav>
                                      </p:tavLst>
                                    </p:anim>
                                    <p:anim calcmode="lin" valueType="num">
                                      <p:cBhvr>
                                        <p:cTn dur="1500" fill="hold" id="8"/>
                                        <p:tgtEl>
                                          <p:spTgt spid="12"/>
                                        </p:tgtEl>
                                        <p:attrNameLst>
                                          <p:attrName>ppt_h</p:attrName>
                                        </p:attrNameLst>
                                      </p:cBhvr>
                                      <p:tavLst>
                                        <p:tav tm="0">
                                          <p:val>
                                            <p:fltVal val="0"/>
                                          </p:val>
                                        </p:tav>
                                        <p:tav tm="100000">
                                          <p:val>
                                            <p:strVal val="#ppt_h"/>
                                          </p:val>
                                        </p:tav>
                                      </p:tavLst>
                                    </p:anim>
                                    <p:anim calcmode="lin" valueType="num">
                                      <p:cBhvr>
                                        <p:cTn dur="1500" fill="hold" id="9"/>
                                        <p:tgtEl>
                                          <p:spTgt spid="12"/>
                                        </p:tgtEl>
                                        <p:attrNameLst>
                                          <p:attrName>ppt_x</p:attrName>
                                        </p:attrNameLst>
                                      </p:cBhvr>
                                      <p:tavLst>
                                        <p:tav fmla="#ppt_x+(cos(-2*pi*(1-$))*-#ppt_x-sin(-2*pi*(1-$))*(1-#ppt_y))*(1-$)" tm="0">
                                          <p:val>
                                            <p:fltVal val="0"/>
                                          </p:val>
                                        </p:tav>
                                        <p:tav tm="100000">
                                          <p:val>
                                            <p:fltVal val="1"/>
                                          </p:val>
                                        </p:tav>
                                      </p:tavLst>
                                    </p:anim>
                                    <p:anim calcmode="lin" valueType="num">
                                      <p:cBhvr>
                                        <p:cTn dur="1500" fill="hold" id="10"/>
                                        <p:tgtEl>
                                          <p:spTgt spid="12"/>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4899602" y="2170448"/>
            <a:ext cx="5021300" cy="2361197"/>
          </a:xfrm>
          <a:custGeom>
            <a:gdLst>
              <a:gd fmla="*/ 6111936 w 6416813" name="connsiteX0"/>
              <a:gd fmla="*/ 519638 h 3001581" name="connsiteY0"/>
              <a:gd fmla="*/ 3290358 w 6416813" name="connsiteX1"/>
              <a:gd fmla="*/ 23250 h 3001581" name="connsiteY1"/>
              <a:gd fmla="*/ 103021 w 6416813" name="connsiteX2"/>
              <a:gd fmla="*/ 1029090 h 3001581" name="connsiteY2"/>
              <a:gd fmla="*/ 769227 w 6416813" name="connsiteX3"/>
              <a:gd fmla="*/ 2531318 h 3001581" name="connsiteY3"/>
              <a:gd fmla="*/ 272838 w 6416813" name="connsiteX4"/>
              <a:gd fmla="*/ 3001581 h 3001581" name="connsiteY4"/>
              <a:gd fmla="*/ 1539936 w 6416813" name="connsiteX5"/>
              <a:gd fmla="*/ 2688072 h 3001581" name="connsiteY5"/>
              <a:gd fmla="*/ 5824553 w 6416813" name="connsiteX6"/>
              <a:gd fmla="*/ 2648884 h 3001581" name="connsiteY6"/>
              <a:gd fmla="*/ 6111936 w 6416813" name="connsiteX7"/>
              <a:gd fmla="*/ 519638 h 3001581" name="connsiteY7"/>
              <a:gd fmla="*/ 6111936 w 6416813" name="connsiteX0-1"/>
              <a:gd fmla="*/ 519638 h 3001581" name="connsiteY0-2"/>
              <a:gd fmla="*/ 3290358 w 6416813" name="connsiteX1-3"/>
              <a:gd fmla="*/ 23250 h 3001581" name="connsiteY1-4"/>
              <a:gd fmla="*/ 103021 w 6416813" name="connsiteX2-5"/>
              <a:gd fmla="*/ 1029090 h 3001581" name="connsiteY2-6"/>
              <a:gd fmla="*/ 769227 w 6416813" name="connsiteX3-7"/>
              <a:gd fmla="*/ 2531318 h 3001581" name="connsiteY3-8"/>
              <a:gd fmla="*/ 272838 w 6416813" name="connsiteX4-9"/>
              <a:gd fmla="*/ 3001581 h 3001581" name="connsiteY4-10"/>
              <a:gd fmla="*/ 1539936 w 6416813" name="connsiteX5-11"/>
              <a:gd fmla="*/ 2688072 h 3001581" name="connsiteY5-12"/>
              <a:gd fmla="*/ 5824553 w 6416813" name="connsiteX6-13"/>
              <a:gd fmla="*/ 2648884 h 3001581" name="connsiteY6-14"/>
              <a:gd fmla="*/ 6111936 w 6416813" name="connsiteX7-15"/>
              <a:gd fmla="*/ 519638 h 3001581" name="connsiteY7-16"/>
              <a:gd fmla="*/ 6111936 w 6416813" name="connsiteX0-17"/>
              <a:gd fmla="*/ 519638 h 3001581" name="connsiteY0-18"/>
              <a:gd fmla="*/ 3290358 w 6416813" name="connsiteX1-19"/>
              <a:gd fmla="*/ 23250 h 3001581" name="connsiteY1-20"/>
              <a:gd fmla="*/ 103021 w 6416813" name="connsiteX2-21"/>
              <a:gd fmla="*/ 1029090 h 3001581" name="connsiteY2-22"/>
              <a:gd fmla="*/ 769227 w 6416813" name="connsiteX3-23"/>
              <a:gd fmla="*/ 2531318 h 3001581" name="connsiteY3-24"/>
              <a:gd fmla="*/ 272838 w 6416813" name="connsiteX4-25"/>
              <a:gd fmla="*/ 3001581 h 3001581" name="connsiteY4-26"/>
              <a:gd fmla="*/ 1539936 w 6416813" name="connsiteX5-27"/>
              <a:gd fmla="*/ 2688072 h 3001581" name="connsiteY5-28"/>
              <a:gd fmla="*/ 5824553 w 6416813" name="connsiteX6-29"/>
              <a:gd fmla="*/ 2648884 h 3001581" name="connsiteY6-30"/>
              <a:gd fmla="*/ 6111936 w 6416813" name="connsiteX7-31"/>
              <a:gd fmla="*/ 519638 h 3001581" name="connsiteY7-32"/>
              <a:gd fmla="*/ 6072123 w 6377000" name="connsiteX0-33"/>
              <a:gd fmla="*/ 519638 h 3001581" name="connsiteY0-34"/>
              <a:gd fmla="*/ 3250545 w 6377000" name="connsiteX1-35"/>
              <a:gd fmla="*/ 23250 h 3001581" name="connsiteY1-36"/>
              <a:gd fmla="*/ 63208 w 6377000" name="connsiteX2-37"/>
              <a:gd fmla="*/ 1029090 h 3001581" name="connsiteY2-38"/>
              <a:gd fmla="*/ 729414 w 6377000" name="connsiteX3-39"/>
              <a:gd fmla="*/ 2531318 h 3001581" name="connsiteY3-40"/>
              <a:gd fmla="*/ 233025 w 6377000" name="connsiteX4-41"/>
              <a:gd fmla="*/ 3001581 h 3001581" name="connsiteY4-42"/>
              <a:gd fmla="*/ 1500123 w 6377000" name="connsiteX5-43"/>
              <a:gd fmla="*/ 2688072 h 3001581" name="connsiteY5-44"/>
              <a:gd fmla="*/ 5784740 w 6377000" name="connsiteX6-45"/>
              <a:gd fmla="*/ 2648884 h 3001581" name="connsiteY6-46"/>
              <a:gd fmla="*/ 6072123 w 6377000" name="connsiteX7-47"/>
              <a:gd fmla="*/ 519638 h 3001581" name="connsiteY7-48"/>
              <a:gd fmla="*/ 6202752 w 6463800" name="connsiteX0-49"/>
              <a:gd fmla="*/ 673348 h 2985474" name="connsiteY0-50"/>
              <a:gd fmla="*/ 3250545 w 6463800" name="connsiteX1-51"/>
              <a:gd fmla="*/ 7143 h 2985474" name="connsiteY1-52"/>
              <a:gd fmla="*/ 63208 w 6463800" name="connsiteX2-53"/>
              <a:gd fmla="*/ 1012983 h 2985474" name="connsiteY2-54"/>
              <a:gd fmla="*/ 729414 w 6463800" name="connsiteX3-55"/>
              <a:gd fmla="*/ 2515211 h 2985474" name="connsiteY3-56"/>
              <a:gd fmla="*/ 233025 w 6463800" name="connsiteX4-57"/>
              <a:gd fmla="*/ 2985474 h 2985474" name="connsiteY4-58"/>
              <a:gd fmla="*/ 1500123 w 6463800" name="connsiteX5-59"/>
              <a:gd fmla="*/ 2671965 h 2985474" name="connsiteY5-60"/>
              <a:gd fmla="*/ 5784740 w 6463800" name="connsiteX6-61"/>
              <a:gd fmla="*/ 2632777 h 2985474" name="connsiteY6-62"/>
              <a:gd fmla="*/ 6202752 w 6463800" name="connsiteX7-63"/>
              <a:gd fmla="*/ 673348 h 2985474" name="connsiteY7-64"/>
              <a:gd fmla="*/ 6202752 w 6463800" name="connsiteX0-65"/>
              <a:gd fmla="*/ 673348 h 3037725" name="connsiteY0-66"/>
              <a:gd fmla="*/ 3250545 w 6463800" name="connsiteX1-67"/>
              <a:gd fmla="*/ 7143 h 3037725" name="connsiteY1-68"/>
              <a:gd fmla="*/ 63208 w 6463800" name="connsiteX2-69"/>
              <a:gd fmla="*/ 1012983 h 3037725" name="connsiteY2-70"/>
              <a:gd fmla="*/ 729414 w 6463800" name="connsiteX3-71"/>
              <a:gd fmla="*/ 2515211 h 3037725" name="connsiteY3-72"/>
              <a:gd fmla="*/ 533471 w 6463800" name="connsiteX4-73"/>
              <a:gd fmla="*/ 3037725 h 3037725" name="connsiteY4-74"/>
              <a:gd fmla="*/ 1500123 w 6463800" name="connsiteX5-75"/>
              <a:gd fmla="*/ 2671965 h 3037725" name="connsiteY5-76"/>
              <a:gd fmla="*/ 5784740 w 6463800" name="connsiteX6-77"/>
              <a:gd fmla="*/ 2632777 h 3037725" name="connsiteY6-78"/>
              <a:gd fmla="*/ 6202752 w 6463800" name="connsiteX7-79"/>
              <a:gd fmla="*/ 673348 h 3037725" name="connsiteY7-80"/>
              <a:gd fmla="*/ 6202752 w 6399662" name="connsiteX0-81"/>
              <a:gd fmla="*/ 673568 h 3037945" name="connsiteY0-82"/>
              <a:gd fmla="*/ 3250545 w 6399662" name="connsiteX1-83"/>
              <a:gd fmla="*/ 7363 h 3037945" name="connsiteY1-84"/>
              <a:gd fmla="*/ 63208 w 6399662" name="connsiteX2-85"/>
              <a:gd fmla="*/ 1013203 h 3037945" name="connsiteY2-86"/>
              <a:gd fmla="*/ 729414 w 6399662" name="connsiteX3-87"/>
              <a:gd fmla="*/ 2515431 h 3037945" name="connsiteY3-88"/>
              <a:gd fmla="*/ 533471 w 6399662" name="connsiteX4-89"/>
              <a:gd fmla="*/ 3037945 h 3037945" name="connsiteY4-90"/>
              <a:gd fmla="*/ 1500123 w 6399662" name="connsiteX5-91"/>
              <a:gd fmla="*/ 2672185 h 3037945" name="connsiteY5-92"/>
              <a:gd fmla="*/ 5614923 w 6399662" name="connsiteX6-93"/>
              <a:gd fmla="*/ 2698311 h 3037945" name="connsiteY6-94"/>
              <a:gd fmla="*/ 6202752 w 6399662" name="connsiteX7-95"/>
              <a:gd fmla="*/ 673568 h 3037945" name="connsiteY7-96"/>
              <a:gd fmla="*/ 6202752 w 6427727" name="connsiteX0-97"/>
              <a:gd fmla="*/ 673568 h 3037945" name="connsiteY0-98"/>
              <a:gd fmla="*/ 3250545 w 6427727" name="connsiteX1-99"/>
              <a:gd fmla="*/ 7363 h 3037945" name="connsiteY1-100"/>
              <a:gd fmla="*/ 63208 w 6427727" name="connsiteX2-101"/>
              <a:gd fmla="*/ 1013203 h 3037945" name="connsiteY2-102"/>
              <a:gd fmla="*/ 729414 w 6427727" name="connsiteX3-103"/>
              <a:gd fmla="*/ 2515431 h 3037945" name="connsiteY3-104"/>
              <a:gd fmla="*/ 533471 w 6427727" name="connsiteX4-105"/>
              <a:gd fmla="*/ 3037945 h 3037945" name="connsiteY4-106"/>
              <a:gd fmla="*/ 1500123 w 6427727" name="connsiteX5-107"/>
              <a:gd fmla="*/ 2672185 h 3037945" name="connsiteY5-108"/>
              <a:gd fmla="*/ 5614923 w 6427727" name="connsiteX6-109"/>
              <a:gd fmla="*/ 2698311 h 3037945" name="connsiteY6-110"/>
              <a:gd fmla="*/ 6202752 w 6427727" name="connsiteX7-111"/>
              <a:gd fmla="*/ 673568 h 3037945" name="connsiteY7-112"/>
              <a:gd fmla="*/ 6202752 w 6427727" name="connsiteX0-113"/>
              <a:gd fmla="*/ 666268 h 3030645" name="connsiteY0-114"/>
              <a:gd fmla="*/ 3250545 w 6427727" name="connsiteX1-115"/>
              <a:gd fmla="*/ 63 h 3030645" name="connsiteY1-116"/>
              <a:gd fmla="*/ 63208 w 6427727" name="connsiteX2-117"/>
              <a:gd fmla="*/ 1005903 h 3030645" name="connsiteY2-118"/>
              <a:gd fmla="*/ 729414 w 6427727" name="connsiteX3-119"/>
              <a:gd fmla="*/ 2508131 h 3030645" name="connsiteY3-120"/>
              <a:gd fmla="*/ 533471 w 6427727" name="connsiteX4-121"/>
              <a:gd fmla="*/ 3030645 h 3030645" name="connsiteY4-122"/>
              <a:gd fmla="*/ 1500123 w 6427727" name="connsiteX5-123"/>
              <a:gd fmla="*/ 2664885 h 3030645" name="connsiteY5-124"/>
              <a:gd fmla="*/ 5614923 w 6427727" name="connsiteX6-125"/>
              <a:gd fmla="*/ 2691011 h 3030645" name="connsiteY6-126"/>
              <a:gd fmla="*/ 6202752 w 6427727" name="connsiteX7-127"/>
              <a:gd fmla="*/ 666268 h 3030645" name="connsiteY7-128"/>
              <a:gd fmla="*/ 6202752 w 6445028" name="connsiteX0-129"/>
              <a:gd fmla="*/ 666309 h 3030686" name="connsiteY0-130"/>
              <a:gd fmla="*/ 3250545 w 6445028" name="connsiteX1-131"/>
              <a:gd fmla="*/ 104 h 3030686" name="connsiteY1-132"/>
              <a:gd fmla="*/ 63208 w 6445028" name="connsiteX2-133"/>
              <a:gd fmla="*/ 1005944 h 3030686" name="connsiteY2-134"/>
              <a:gd fmla="*/ 729414 w 6445028" name="connsiteX3-135"/>
              <a:gd fmla="*/ 2508172 h 3030686" name="connsiteY3-136"/>
              <a:gd fmla="*/ 533471 w 6445028" name="connsiteX4-137"/>
              <a:gd fmla="*/ 3030686 h 3030686" name="connsiteY4-138"/>
              <a:gd fmla="*/ 1500123 w 6445028" name="connsiteX5-139"/>
              <a:gd fmla="*/ 2664926 h 3030686" name="connsiteY5-140"/>
              <a:gd fmla="*/ 5614923 w 6445028" name="connsiteX6-141"/>
              <a:gd fmla="*/ 2691052 h 3030686" name="connsiteY6-142"/>
              <a:gd fmla="*/ 6202752 w 6445028" name="connsiteX7-143"/>
              <a:gd fmla="*/ 666309 h 3030686" name="connsiteY7-144"/>
            </a:gdLst>
            <a:cxnLst>
              <a:cxn ang="0">
                <a:pos x="connsiteX0-129" y="connsiteY0-130"/>
              </a:cxn>
              <a:cxn ang="0">
                <a:pos x="connsiteX1-131" y="connsiteY1-132"/>
              </a:cxn>
              <a:cxn ang="0">
                <a:pos x="connsiteX2-133" y="connsiteY2-134"/>
              </a:cxn>
              <a:cxn ang="0">
                <a:pos x="connsiteX3-135" y="connsiteY3-136"/>
              </a:cxn>
              <a:cxn ang="0">
                <a:pos x="connsiteX4-137" y="connsiteY4-138"/>
              </a:cxn>
              <a:cxn ang="0">
                <a:pos x="connsiteX5-139" y="connsiteY5-140"/>
              </a:cxn>
              <a:cxn ang="0">
                <a:pos x="connsiteX6-141" y="connsiteY6-142"/>
              </a:cxn>
              <a:cxn ang="0">
                <a:pos x="connsiteX7-143" y="connsiteY7-144"/>
              </a:cxn>
            </a:cxnLst>
            <a:rect b="b" l="l" r="r" t="t"/>
            <a:pathLst>
              <a:path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4" name="组合 3"/>
          <p:cNvGrpSpPr/>
          <p:nvPr/>
        </p:nvGrpSpPr>
        <p:grpSpPr>
          <a:xfrm>
            <a:off x="1729862" y="2113461"/>
            <a:ext cx="2773572" cy="3230981"/>
            <a:chOff x="4427538" y="929668"/>
            <a:chExt cx="3333750" cy="3753458"/>
          </a:xfrm>
        </p:grpSpPr>
        <p:sp>
          <p:nvSpPr>
            <p:cNvPr id="5" name="Freeform 5"/>
            <p:cNvSpPr/>
            <p:nvPr/>
          </p:nvSpPr>
          <p:spPr bwMode="auto">
            <a:xfrm>
              <a:off x="5026026" y="1547813"/>
              <a:ext cx="2144713" cy="2363788"/>
            </a:xfrm>
            <a:custGeom>
              <a:gdLst>
                <a:gd fmla="*/ 518 w 570" name="T0"/>
                <a:gd fmla="*/ 231 h 629" name="T1"/>
                <a:gd fmla="*/ 454 w 570" name="T2"/>
                <a:gd fmla="*/ 271 h 629" name="T3"/>
                <a:gd fmla="*/ 496 w 570" name="T4"/>
                <a:gd fmla="*/ 135 h 629" name="T5"/>
                <a:gd fmla="*/ 393 w 570" name="T6"/>
                <a:gd fmla="*/ 205 h 629" name="T7"/>
                <a:gd fmla="*/ 326 w 570" name="T8"/>
                <a:gd fmla="*/ 264 h 629" name="T9"/>
                <a:gd fmla="*/ 474 w 570" name="T10"/>
                <a:gd fmla="*/ 89 h 629" name="T11"/>
                <a:gd fmla="*/ 385 w 570" name="T12"/>
                <a:gd fmla="*/ 100 h 629" name="T13"/>
                <a:gd fmla="*/ 322 w 570" name="T14"/>
                <a:gd fmla="*/ 156 h 629" name="T15"/>
                <a:gd fmla="*/ 401 w 570" name="T16"/>
                <a:gd fmla="*/ 66 h 629" name="T17"/>
                <a:gd fmla="*/ 279 w 570" name="T18"/>
                <a:gd fmla="*/ 80 h 629" name="T19"/>
                <a:gd fmla="*/ 223 w 570" name="T20"/>
                <a:gd fmla="*/ 103 h 629" name="T21"/>
                <a:gd fmla="*/ 280 w 570" name="T22"/>
                <a:gd fmla="*/ 61 h 629" name="T23"/>
                <a:gd fmla="*/ 212 w 570" name="T24"/>
                <a:gd fmla="*/ 33 h 629" name="T25"/>
                <a:gd fmla="*/ 78 w 570" name="T26"/>
                <a:gd fmla="*/ 109 h 629" name="T27"/>
                <a:gd fmla="*/ 29 w 570" name="T28"/>
                <a:gd fmla="*/ 198 h 629" name="T29"/>
                <a:gd fmla="*/ 35 w 570" name="T30"/>
                <a:gd fmla="*/ 232 h 629" name="T31"/>
                <a:gd fmla="*/ 42 w 570" name="T32"/>
                <a:gd fmla="*/ 311 h 629" name="T33"/>
                <a:gd fmla="*/ 20 w 570" name="T34"/>
                <a:gd fmla="*/ 366 h 629" name="T35"/>
                <a:gd fmla="*/ 73 w 570" name="T36"/>
                <a:gd fmla="*/ 388 h 629" name="T37"/>
                <a:gd fmla="*/ 178 w 570" name="T38"/>
                <a:gd fmla="*/ 311 h 629" name="T39"/>
                <a:gd fmla="*/ 102 w 570" name="T40"/>
                <a:gd fmla="*/ 390 h 629" name="T41"/>
                <a:gd fmla="*/ 92 w 570" name="T42"/>
                <a:gd fmla="*/ 469 h 629" name="T43"/>
                <a:gd fmla="*/ 196 w 570" name="T44"/>
                <a:gd fmla="*/ 407 h 629" name="T45"/>
                <a:gd fmla="*/ 265 w 570" name="T46"/>
                <a:gd fmla="*/ 373 h 629" name="T47"/>
                <a:gd fmla="*/ 196 w 570" name="T48"/>
                <a:gd fmla="*/ 450 h 629" name="T49"/>
                <a:gd fmla="*/ 179 w 570" name="T50"/>
                <a:gd fmla="*/ 542 h 629" name="T51"/>
                <a:gd fmla="*/ 261 w 570" name="T52"/>
                <a:gd fmla="*/ 489 h 629" name="T53"/>
                <a:gd fmla="*/ 270 w 570" name="T54"/>
                <a:gd fmla="*/ 506 h 629" name="T55"/>
                <a:gd fmla="*/ 208 w 570" name="T56"/>
                <a:gd fmla="*/ 588 h 629" name="T57"/>
                <a:gd fmla="*/ 303 w 570" name="T58"/>
                <a:gd fmla="*/ 597 h 629" name="T59"/>
                <a:gd fmla="*/ 332 w 570" name="T60"/>
                <a:gd fmla="*/ 603 h 629" name="T61"/>
                <a:gd fmla="*/ 406 w 570" name="T62"/>
                <a:gd fmla="*/ 554 h 629" name="T63"/>
                <a:gd fmla="*/ 430 w 570" name="T64"/>
                <a:gd fmla="*/ 535 h 629" name="T65"/>
                <a:gd fmla="*/ 504 w 570" name="T66"/>
                <a:gd fmla="*/ 444 h 629" name="T67"/>
                <a:gd fmla="*/ 549 w 570" name="T68"/>
                <a:gd fmla="*/ 342 h 629" name="T69"/>
                <a:gd fmla="*/ 563 w 570" name="T70"/>
                <a:gd fmla="*/ 266 h 62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29" w="57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Freeform 6"/>
            <p:cNvSpPr>
              <a:spLocks noEditPoints="1"/>
            </p:cNvSpPr>
            <p:nvPr/>
          </p:nvSpPr>
          <p:spPr bwMode="auto">
            <a:xfrm>
              <a:off x="5462588" y="2581276"/>
              <a:ext cx="1274763" cy="1308100"/>
            </a:xfrm>
            <a:custGeom>
              <a:gdLst>
                <a:gd fmla="*/ 275 w 339" name="T0"/>
                <a:gd fmla="*/ 103 h 348" name="T1"/>
                <a:gd fmla="*/ 261 w 339" name="T2"/>
                <a:gd fmla="*/ 119 h 348" name="T3"/>
                <a:gd fmla="*/ 256 w 339" name="T4"/>
                <a:gd fmla="*/ 55 h 348" name="T5"/>
                <a:gd fmla="*/ 214 w 339" name="T6"/>
                <a:gd fmla="*/ 32 h 348" name="T7"/>
                <a:gd fmla="*/ 151 w 339" name="T8"/>
                <a:gd fmla="*/ 73 h 348" name="T9"/>
                <a:gd fmla="*/ 161 w 339" name="T10"/>
                <a:gd fmla="*/ 56 h 348" name="T11"/>
                <a:gd fmla="*/ 111 w 339" name="T12"/>
                <a:gd fmla="*/ 46 h 348" name="T13"/>
                <a:gd fmla="*/ 86 w 339" name="T14"/>
                <a:gd fmla="*/ 100 h 348" name="T15"/>
                <a:gd fmla="*/ 74 w 339" name="T16"/>
                <a:gd fmla="*/ 103 h 348" name="T17"/>
                <a:gd fmla="*/ 49 w 339" name="T18"/>
                <a:gd fmla="*/ 132 h 348" name="T19"/>
                <a:gd fmla="*/ 67 w 339" name="T20"/>
                <a:gd fmla="*/ 154 h 348" name="T21"/>
                <a:gd fmla="*/ 102 w 339" name="T22"/>
                <a:gd fmla="*/ 239 h 348" name="T23"/>
                <a:gd fmla="*/ 131 w 339" name="T24"/>
                <a:gd fmla="*/ 333 h 348" name="T25"/>
                <a:gd fmla="*/ 117 w 339" name="T26"/>
                <a:gd fmla="*/ 205 h 348" name="T27"/>
                <a:gd fmla="*/ 83 w 339" name="T28"/>
                <a:gd fmla="*/ 129 h 348" name="T29"/>
                <a:gd fmla="*/ 132 w 339" name="T30"/>
                <a:gd fmla="*/ 89 h 348" name="T31"/>
                <a:gd fmla="*/ 217 w 339" name="T32"/>
                <a:gd fmla="*/ 87 h 348" name="T33"/>
                <a:gd fmla="*/ 257 w 339" name="T34"/>
                <a:gd fmla="*/ 143 h 348" name="T35"/>
                <a:gd fmla="*/ 208 w 339" name="T36"/>
                <a:gd fmla="*/ 272 h 348" name="T37"/>
                <a:gd fmla="*/ 186 w 339" name="T38"/>
                <a:gd fmla="*/ 333 h 348" name="T39"/>
                <a:gd fmla="*/ 228 w 339" name="T40"/>
                <a:gd fmla="*/ 283 h 348" name="T41"/>
                <a:gd fmla="*/ 280 w 339" name="T42"/>
                <a:gd fmla="*/ 147 h 348" name="T43"/>
                <a:gd fmla="*/ 323 w 339" name="T44"/>
                <a:gd fmla="*/ 92 h 348" name="T45"/>
                <a:gd fmla="*/ 40 w 339" name="T46"/>
                <a:gd fmla="*/ 99 h 348" name="T47"/>
                <a:gd fmla="*/ 43 w 339" name="T48"/>
                <a:gd fmla="*/ 103 h 348" name="T49"/>
                <a:gd fmla="*/ 142 w 339" name="T50"/>
                <a:gd fmla="*/ 37 h 348" name="T51"/>
                <a:gd fmla="*/ 141 w 339" name="T52"/>
                <a:gd fmla="*/ 44 h 348" name="T53"/>
                <a:gd fmla="*/ 142 w 339" name="T54"/>
                <a:gd fmla="*/ 37 h 348" name="T55"/>
                <a:gd fmla="*/ 235 w 339" name="T56"/>
                <a:gd fmla="*/ 43 h 348" name="T57"/>
                <a:gd fmla="*/ 234 w 339" name="T58"/>
                <a:gd fmla="*/ 46 h 348" name="T59"/>
                <a:gd fmla="*/ 300 w 339" name="T60"/>
                <a:gd fmla="*/ 115 h 348" name="T61"/>
                <a:gd fmla="*/ 296 w 339" name="T62"/>
                <a:gd fmla="*/ 112 h 348" name="T63"/>
                <a:gd fmla="*/ 304 w 339" name="T64"/>
                <a:gd fmla="*/ 108 h 3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8" w="339">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7"/>
            <p:cNvSpPr/>
            <p:nvPr/>
          </p:nvSpPr>
          <p:spPr bwMode="auto">
            <a:xfrm>
              <a:off x="5011670" y="1248813"/>
              <a:ext cx="285750" cy="315913"/>
            </a:xfrm>
            <a:custGeom>
              <a:gdLst>
                <a:gd fmla="*/ 72 w 76" name="T0"/>
                <a:gd fmla="*/ 66 h 84" name="T1"/>
                <a:gd fmla="*/ 54 w 76" name="T2"/>
                <a:gd fmla="*/ 15 h 84" name="T3"/>
                <a:gd fmla="*/ 32 w 76" name="T4"/>
                <a:gd fmla="*/ 21 h 84" name="T5"/>
                <a:gd fmla="*/ 34 w 76" name="T6"/>
                <a:gd fmla="*/ 27 h 84" name="T7"/>
                <a:gd fmla="*/ 27 w 76" name="T8"/>
                <a:gd fmla="*/ 14 h 84" name="T9"/>
                <a:gd fmla="*/ 5 w 76" name="T10"/>
                <a:gd fmla="*/ 20 h 84" name="T11"/>
                <a:gd fmla="*/ 63 w 76" name="T12"/>
                <a:gd fmla="*/ 83 h 84" name="T13"/>
                <a:gd fmla="*/ 72 w 76" name="T14"/>
                <a:gd fmla="*/ 66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76">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Freeform 8"/>
            <p:cNvSpPr/>
            <p:nvPr/>
          </p:nvSpPr>
          <p:spPr bwMode="auto">
            <a:xfrm>
              <a:off x="5988051" y="968820"/>
              <a:ext cx="188912" cy="354013"/>
            </a:xfrm>
            <a:custGeom>
              <a:gdLst>
                <a:gd fmla="*/ 49 w 50" name="T0"/>
                <a:gd fmla="*/ 26 h 94" name="T1"/>
                <a:gd fmla="*/ 47 w 50" name="T2"/>
                <a:gd fmla="*/ 19 h 94" name="T3"/>
                <a:gd fmla="*/ 46 w 50" name="T4"/>
                <a:gd fmla="*/ 10 h 94" name="T5"/>
                <a:gd fmla="*/ 32 w 50" name="T6"/>
                <a:gd fmla="*/ 2 h 94" name="T7"/>
                <a:gd fmla="*/ 15 w 50" name="T8"/>
                <a:gd fmla="*/ 5 h 94" name="T9"/>
                <a:gd fmla="*/ 15 w 50" name="T10"/>
                <a:gd fmla="*/ 28 h 94" name="T11"/>
                <a:gd fmla="*/ 22 w 50" name="T12"/>
                <a:gd fmla="*/ 28 h 94" name="T13"/>
                <a:gd fmla="*/ 15 w 50" name="T14"/>
                <a:gd fmla="*/ 46 h 94" name="T15"/>
                <a:gd fmla="*/ 13 w 50" name="T16"/>
                <a:gd fmla="*/ 82 h 94" name="T17"/>
                <a:gd fmla="*/ 33 w 50" name="T18"/>
                <a:gd fmla="*/ 87 h 94" name="T19"/>
                <a:gd fmla="*/ 49 w 50" name="T20"/>
                <a:gd fmla="*/ 26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5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Freeform 9"/>
            <p:cNvSpPr/>
            <p:nvPr/>
          </p:nvSpPr>
          <p:spPr bwMode="auto">
            <a:xfrm>
              <a:off x="6869113" y="1319213"/>
              <a:ext cx="320675" cy="352425"/>
            </a:xfrm>
            <a:custGeom>
              <a:gdLst>
                <a:gd fmla="*/ 61 w 85" name="T0"/>
                <a:gd fmla="*/ 15 h 94" name="T1"/>
                <a:gd fmla="*/ 60 w 85" name="T2"/>
                <a:gd fmla="*/ 10 h 94" name="T3"/>
                <a:gd fmla="*/ 46 w 85" name="T4"/>
                <a:gd fmla="*/ 2 h 94" name="T5"/>
                <a:gd fmla="*/ 20 w 85" name="T6"/>
                <a:gd fmla="*/ 27 h 94" name="T7"/>
                <a:gd fmla="*/ 8 w 85" name="T8"/>
                <a:gd fmla="*/ 59 h 94" name="T9"/>
                <a:gd fmla="*/ 15 w 85" name="T10"/>
                <a:gd fmla="*/ 78 h 94" name="T11"/>
                <a:gd fmla="*/ 15 w 85" name="T12"/>
                <a:gd fmla="*/ 79 h 94" name="T13"/>
                <a:gd fmla="*/ 29 w 85" name="T14"/>
                <a:gd fmla="*/ 93 h 94" name="T15"/>
                <a:gd fmla="*/ 60 w 85" name="T16"/>
                <a:gd fmla="*/ 66 h 94" name="T17"/>
                <a:gd fmla="*/ 80 w 85" name="T18"/>
                <a:gd fmla="*/ 26 h 94" name="T19"/>
                <a:gd fmla="*/ 61 w 85" name="T20"/>
                <a:gd fmla="*/ 1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85">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0" name="Freeform 10"/>
            <p:cNvSpPr/>
            <p:nvPr/>
          </p:nvSpPr>
          <p:spPr bwMode="auto">
            <a:xfrm>
              <a:off x="7351713" y="2228851"/>
              <a:ext cx="349250" cy="179388"/>
            </a:xfrm>
            <a:custGeom>
              <a:gdLst>
                <a:gd fmla="*/ 90 w 93" name="T0"/>
                <a:gd fmla="*/ 33 h 48" name="T1"/>
                <a:gd fmla="*/ 84 w 93" name="T2"/>
                <a:gd fmla="*/ 11 h 48" name="T3"/>
                <a:gd fmla="*/ 70 w 93" name="T4"/>
                <a:gd fmla="*/ 2 h 48" name="T5"/>
                <a:gd fmla="*/ 31 w 93" name="T6"/>
                <a:gd fmla="*/ 19 h 48" name="T7"/>
                <a:gd fmla="*/ 30 w 93" name="T8"/>
                <a:gd fmla="*/ 19 h 48" name="T9"/>
                <a:gd fmla="*/ 29 w 93" name="T10"/>
                <a:gd fmla="*/ 18 h 48" name="T11"/>
                <a:gd fmla="*/ 8 w 93" name="T12"/>
                <a:gd fmla="*/ 23 h 48" name="T13"/>
                <a:gd fmla="*/ 14 w 93" name="T14"/>
                <a:gd fmla="*/ 44 h 48" name="T15"/>
                <a:gd fmla="*/ 28 w 93" name="T16"/>
                <a:gd fmla="*/ 43 h 48" name="T17"/>
                <a:gd fmla="*/ 76 w 93" name="T18"/>
                <a:gd fmla="*/ 47 h 48" name="T19"/>
                <a:gd fmla="*/ 90 w 93" name="T20"/>
                <a:gd fmla="*/ 33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93">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Freeform 11"/>
            <p:cNvSpPr/>
            <p:nvPr/>
          </p:nvSpPr>
          <p:spPr bwMode="auto">
            <a:xfrm>
              <a:off x="7234238" y="3190876"/>
              <a:ext cx="368300" cy="247650"/>
            </a:xfrm>
            <a:custGeom>
              <a:gdLst>
                <a:gd fmla="*/ 97 w 98" name="T0"/>
                <a:gd fmla="*/ 50 h 66" name="T1"/>
                <a:gd fmla="*/ 80 w 98" name="T2"/>
                <a:gd fmla="*/ 27 h 66" name="T3"/>
                <a:gd fmla="*/ 68 w 98" name="T4"/>
                <a:gd fmla="*/ 28 h 66" name="T5"/>
                <a:gd fmla="*/ 45 w 98" name="T6"/>
                <a:gd fmla="*/ 3 h 66" name="T7"/>
                <a:gd fmla="*/ 32 w 98" name="T8"/>
                <a:gd fmla="*/ 4 h 66" name="T9"/>
                <a:gd fmla="*/ 15 w 98" name="T10"/>
                <a:gd fmla="*/ 6 h 66" name="T11"/>
                <a:gd fmla="*/ 15 w 98" name="T12"/>
                <a:gd fmla="*/ 29 h 66" name="T13"/>
                <a:gd fmla="*/ 28 w 98" name="T14"/>
                <a:gd fmla="*/ 28 h 66" name="T15"/>
                <a:gd fmla="*/ 30 w 98" name="T16"/>
                <a:gd fmla="*/ 28 h 66" name="T17"/>
                <a:gd fmla="*/ 29 w 98" name="T18"/>
                <a:gd fmla="*/ 36 h 66" name="T19"/>
                <a:gd fmla="*/ 42 w 98" name="T20"/>
                <a:gd fmla="*/ 57 h 66" name="T21"/>
                <a:gd fmla="*/ 64 w 98" name="T22"/>
                <a:gd fmla="*/ 55 h 66" name="T23"/>
                <a:gd fmla="*/ 65 w 98" name="T24"/>
                <a:gd fmla="*/ 55 h 66" name="T25"/>
                <a:gd fmla="*/ 83 w 98" name="T26"/>
                <a:gd fmla="*/ 64 h 66" name="T27"/>
                <a:gd fmla="*/ 97 w 98" name="T28"/>
                <a:gd fmla="*/ 50 h 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6" w="98">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2" name="Freeform 12"/>
            <p:cNvSpPr>
              <a:spLocks noEditPoints="1"/>
            </p:cNvSpPr>
            <p:nvPr/>
          </p:nvSpPr>
          <p:spPr bwMode="auto">
            <a:xfrm>
              <a:off x="4600576" y="3221038"/>
              <a:ext cx="349250" cy="209550"/>
            </a:xfrm>
            <a:custGeom>
              <a:gdLst>
                <a:gd fmla="*/ 87 w 93" name="T0"/>
                <a:gd fmla="*/ 6 h 56" name="T1"/>
                <a:gd fmla="*/ 67 w 93" name="T2"/>
                <a:gd fmla="*/ 2 h 56" name="T3"/>
                <a:gd fmla="*/ 51 w 93" name="T4"/>
                <a:gd fmla="*/ 8 h 56" name="T5"/>
                <a:gd fmla="*/ 46 w 93" name="T6"/>
                <a:gd fmla="*/ 5 h 56" name="T7"/>
                <a:gd fmla="*/ 34 w 93" name="T8"/>
                <a:gd fmla="*/ 5 h 56" name="T9"/>
                <a:gd fmla="*/ 24 w 93" name="T10"/>
                <a:gd fmla="*/ 4 h 56" name="T11"/>
                <a:gd fmla="*/ 2 w 93" name="T12"/>
                <a:gd fmla="*/ 41 h 56" name="T13"/>
                <a:gd fmla="*/ 25 w 93" name="T14"/>
                <a:gd fmla="*/ 41 h 56" name="T15"/>
                <a:gd fmla="*/ 25 w 93" name="T16"/>
                <a:gd fmla="*/ 39 h 56" name="T17"/>
                <a:gd fmla="*/ 42 w 93" name="T18"/>
                <a:gd fmla="*/ 47 h 56" name="T19"/>
                <a:gd fmla="*/ 50 w 93" name="T20"/>
                <a:gd fmla="*/ 33 h 56" name="T21"/>
                <a:gd fmla="*/ 52 w 93" name="T22"/>
                <a:gd fmla="*/ 33 h 56" name="T23"/>
                <a:gd fmla="*/ 85 w 93" name="T24"/>
                <a:gd fmla="*/ 27 h 56" name="T25"/>
                <a:gd fmla="*/ 87 w 93" name="T26"/>
                <a:gd fmla="*/ 6 h 56" name="T27"/>
                <a:gd fmla="*/ 25 w 93" name="T28"/>
                <a:gd fmla="*/ 36 h 56" name="T29"/>
                <a:gd fmla="*/ 25 w 93" name="T30"/>
                <a:gd fmla="*/ 30 h 56" name="T31"/>
                <a:gd fmla="*/ 25 w 93" name="T32"/>
                <a:gd fmla="*/ 28 h 56" name="T33"/>
                <a:gd fmla="*/ 25 w 93" name="T34"/>
                <a:gd fmla="*/ 27 h 56" name="T35"/>
                <a:gd fmla="*/ 27 w 93" name="T36"/>
                <a:gd fmla="*/ 27 h 56" name="T37"/>
                <a:gd fmla="*/ 30 w 93" name="T38"/>
                <a:gd fmla="*/ 27 h 56" name="T39"/>
                <a:gd fmla="*/ 30 w 93" name="T40"/>
                <a:gd fmla="*/ 27 h 56" name="T41"/>
                <a:gd fmla="*/ 25 w 93" name="T42"/>
                <a:gd fmla="*/ 36 h 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6" w="93">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3" name="Freeform 13"/>
            <p:cNvSpPr/>
            <p:nvPr/>
          </p:nvSpPr>
          <p:spPr bwMode="auto">
            <a:xfrm>
              <a:off x="4441826" y="2228851"/>
              <a:ext cx="381000" cy="195263"/>
            </a:xfrm>
            <a:custGeom>
              <a:gdLst>
                <a:gd fmla="*/ 77 w 101" name="T0"/>
                <a:gd fmla="*/ 14 h 52" name="T1"/>
                <a:gd fmla="*/ 31 w 101" name="T2"/>
                <a:gd fmla="*/ 0 h 52" name="T3"/>
                <a:gd fmla="*/ 20 w 101" name="T4"/>
                <a:gd fmla="*/ 14 h 52" name="T5"/>
                <a:gd fmla="*/ 15 w 101" name="T6"/>
                <a:gd fmla="*/ 14 h 52" name="T7"/>
                <a:gd fmla="*/ 15 w 101" name="T8"/>
                <a:gd fmla="*/ 37 h 52" name="T9"/>
                <a:gd fmla="*/ 67 w 101" name="T10"/>
                <a:gd fmla="*/ 48 h 52" name="T11"/>
                <a:gd fmla="*/ 98 w 101" name="T12"/>
                <a:gd fmla="*/ 38 h 52" name="T13"/>
                <a:gd fmla="*/ 77 w 101" name="T14"/>
                <a:gd fmla="*/ 14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0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4" name="Freeform 14"/>
            <p:cNvSpPr/>
            <p:nvPr/>
          </p:nvSpPr>
          <p:spPr bwMode="auto">
            <a:xfrm>
              <a:off x="5619751" y="3903663"/>
              <a:ext cx="971550" cy="142875"/>
            </a:xfrm>
            <a:custGeom>
              <a:gdLst>
                <a:gd fmla="*/ 243 w 258" name="T0"/>
                <a:gd fmla="*/ 1 h 38" name="T1"/>
                <a:gd fmla="*/ 129 w 258" name="T2"/>
                <a:gd fmla="*/ 1 h 38" name="T3"/>
                <a:gd fmla="*/ 15 w 258" name="T4"/>
                <a:gd fmla="*/ 9 h 38" name="T5"/>
                <a:gd fmla="*/ 15 w 258" name="T6"/>
                <a:gd fmla="*/ 32 h 38" name="T7"/>
                <a:gd fmla="*/ 93 w 258" name="T8"/>
                <a:gd fmla="*/ 26 h 38" name="T9"/>
                <a:gd fmla="*/ 107 w 258" name="T10"/>
                <a:gd fmla="*/ 35 h 38" name="T11"/>
                <a:gd fmla="*/ 169 w 258" name="T12"/>
                <a:gd fmla="*/ 32 h 38" name="T13"/>
                <a:gd fmla="*/ 204 w 258" name="T14"/>
                <a:gd fmla="*/ 32 h 38" name="T15"/>
                <a:gd fmla="*/ 243 w 258" name="T16"/>
                <a:gd fmla="*/ 24 h 38" name="T17"/>
                <a:gd fmla="*/ 243 w 258" name="T18"/>
                <a:gd fmla="*/ 1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25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5" name="Freeform 15"/>
            <p:cNvSpPr/>
            <p:nvPr/>
          </p:nvSpPr>
          <p:spPr bwMode="auto">
            <a:xfrm>
              <a:off x="5605463" y="4081463"/>
              <a:ext cx="974725" cy="153988"/>
            </a:xfrm>
            <a:custGeom>
              <a:gdLst>
                <a:gd fmla="*/ 248 w 259" name="T0"/>
                <a:gd fmla="*/ 5 h 41" name="T1"/>
                <a:gd fmla="*/ 186 w 259" name="T2"/>
                <a:gd fmla="*/ 2 h 41" name="T3"/>
                <a:gd fmla="*/ 117 w 259" name="T4"/>
                <a:gd fmla="*/ 3 h 41" name="T5"/>
                <a:gd fmla="*/ 60 w 259" name="T6"/>
                <a:gd fmla="*/ 1 h 41" name="T7"/>
                <a:gd fmla="*/ 12 w 259" name="T8"/>
                <a:gd fmla="*/ 11 h 41" name="T9"/>
                <a:gd fmla="*/ 24 w 259" name="T10"/>
                <a:gd fmla="*/ 31 h 41" name="T11"/>
                <a:gd fmla="*/ 64 w 259" name="T12"/>
                <a:gd fmla="*/ 25 h 41" name="T13"/>
                <a:gd fmla="*/ 100 w 259" name="T14"/>
                <a:gd fmla="*/ 26 h 41" name="T15"/>
                <a:gd fmla="*/ 110 w 259" name="T16"/>
                <a:gd fmla="*/ 40 h 41" name="T17"/>
                <a:gd fmla="*/ 191 w 259" name="T18"/>
                <a:gd fmla="*/ 40 h 41" name="T19"/>
                <a:gd fmla="*/ 250 w 259" name="T20"/>
                <a:gd fmla="*/ 26 h 41" name="T21"/>
                <a:gd fmla="*/ 248 w 259" name="T22"/>
                <a:gd fmla="*/ 5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259">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6" name="Freeform 16"/>
            <p:cNvSpPr>
              <a:spLocks noEditPoints="1"/>
            </p:cNvSpPr>
            <p:nvPr/>
          </p:nvSpPr>
          <p:spPr bwMode="auto">
            <a:xfrm>
              <a:off x="5619751" y="4230688"/>
              <a:ext cx="925513" cy="403225"/>
            </a:xfrm>
            <a:custGeom>
              <a:gdLst>
                <a:gd fmla="*/ 239 w 246" name="T0"/>
                <a:gd fmla="*/ 18 h 107" name="T1"/>
                <a:gd fmla="*/ 159 w 246" name="T2"/>
                <a:gd fmla="*/ 9 h 107" name="T3"/>
                <a:gd fmla="*/ 15 w 246" name="T4"/>
                <a:gd fmla="*/ 23 h 107" name="T5"/>
                <a:gd fmla="*/ 21 w 246" name="T6"/>
                <a:gd fmla="*/ 45 h 107" name="T7"/>
                <a:gd fmla="*/ 45 w 246" name="T8"/>
                <a:gd fmla="*/ 40 h 107" name="T9"/>
                <a:gd fmla="*/ 46 w 246" name="T10"/>
                <a:gd fmla="*/ 54 h 107" name="T11"/>
                <a:gd fmla="*/ 64 w 246" name="T12"/>
                <a:gd fmla="*/ 63 h 107" name="T13"/>
                <a:gd fmla="*/ 61 w 246" name="T14"/>
                <a:gd fmla="*/ 73 h 107" name="T15"/>
                <a:gd fmla="*/ 63 w 246" name="T16"/>
                <a:gd fmla="*/ 78 h 107" name="T17"/>
                <a:gd fmla="*/ 63 w 246" name="T18"/>
                <a:gd fmla="*/ 95 h 107" name="T19"/>
                <a:gd fmla="*/ 80 w 246" name="T20"/>
                <a:gd fmla="*/ 102 h 107" name="T21"/>
                <a:gd fmla="*/ 84 w 246" name="T22"/>
                <a:gd fmla="*/ 100 h 107" name="T23"/>
                <a:gd fmla="*/ 112 w 246" name="T24"/>
                <a:gd fmla="*/ 106 h 107" name="T25"/>
                <a:gd fmla="*/ 150 w 246" name="T26"/>
                <a:gd fmla="*/ 106 h 107" name="T27"/>
                <a:gd fmla="*/ 189 w 246" name="T28"/>
                <a:gd fmla="*/ 78 h 107" name="T29"/>
                <a:gd fmla="*/ 193 w 246" name="T30"/>
                <a:gd fmla="*/ 70 h 107" name="T31"/>
                <a:gd fmla="*/ 200 w 246" name="T32"/>
                <a:gd fmla="*/ 56 h 107" name="T33"/>
                <a:gd fmla="*/ 197 w 246" name="T34"/>
                <a:gd fmla="*/ 45 h 107" name="T35"/>
                <a:gd fmla="*/ 234 w 246" name="T36"/>
                <a:gd fmla="*/ 37 h 107" name="T37"/>
                <a:gd fmla="*/ 239 w 246" name="T38"/>
                <a:gd fmla="*/ 18 h 107" name="T39"/>
                <a:gd fmla="*/ 97 w 246" name="T40"/>
                <a:gd fmla="*/ 62 h 107" name="T41"/>
                <a:gd fmla="*/ 104 w 246" name="T42"/>
                <a:gd fmla="*/ 62 h 107" name="T43"/>
                <a:gd fmla="*/ 166 w 246" name="T44"/>
                <a:gd fmla="*/ 62 h 107" name="T45"/>
                <a:gd fmla="*/ 97 w 246" name="T46"/>
                <a:gd fmla="*/ 62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246">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7" name="Freeform 17"/>
            <p:cNvSpPr/>
            <p:nvPr/>
          </p:nvSpPr>
          <p:spPr bwMode="auto">
            <a:xfrm>
              <a:off x="7475538" y="3452813"/>
              <a:ext cx="11113" cy="7938"/>
            </a:xfrm>
            <a:custGeom>
              <a:gdLst>
                <a:gd fmla="*/ 3 w 3" name="T0"/>
                <a:gd fmla="*/ 2 h 2" name="T1"/>
                <a:gd fmla="*/ 0 w 3" name="T2"/>
                <a:gd fmla="*/ 0 h 2" name="T3"/>
                <a:gd fmla="*/ 1 w 3" name="T4"/>
                <a:gd fmla="*/ 1 h 2" name="T5"/>
                <a:gd fmla="*/ 3 w 3" name="T6"/>
                <a:gd fmla="*/ 2 h 2" name="T7"/>
              </a:gdLst>
              <a:cxnLst>
                <a:cxn ang="0">
                  <a:pos x="T0" y="T1"/>
                </a:cxn>
                <a:cxn ang="0">
                  <a:pos x="T2" y="T3"/>
                </a:cxn>
                <a:cxn ang="0">
                  <a:pos x="T4" y="T5"/>
                </a:cxn>
                <a:cxn ang="0">
                  <a:pos x="T6" y="T7"/>
                </a:cxn>
              </a:cxnLst>
              <a:rect b="b" l="0" r="r" t="0"/>
              <a:pathLst>
                <a:path h="2" w="3">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18"/>
            <p:cNvSpPr/>
            <p:nvPr/>
          </p:nvSpPr>
          <p:spPr bwMode="auto">
            <a:xfrm>
              <a:off x="7489826" y="3460751"/>
              <a:ext cx="11113" cy="3175"/>
            </a:xfrm>
            <a:custGeom>
              <a:gdLst>
                <a:gd fmla="*/ 0 w 3" name="T0"/>
                <a:gd fmla="*/ 0 h 1" name="T1"/>
                <a:gd fmla="*/ 3 w 3" name="T2"/>
                <a:gd fmla="*/ 1 h 1" name="T3"/>
                <a:gd fmla="*/ 0 w 3" name="T4"/>
                <a:gd fmla="*/ 0 h 1" name="T5"/>
              </a:gdLst>
              <a:cxnLst>
                <a:cxn ang="0">
                  <a:pos x="T0" y="T1"/>
                </a:cxn>
                <a:cxn ang="0">
                  <a:pos x="T2" y="T3"/>
                </a:cxn>
                <a:cxn ang="0">
                  <a:pos x="T4" y="T5"/>
                </a:cxn>
              </a:cxnLst>
              <a:rect b="b" l="0" r="r" t="0"/>
              <a:pathLst>
                <a:path h="1" w="3">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9" name="Freeform 19"/>
            <p:cNvSpPr/>
            <p:nvPr/>
          </p:nvSpPr>
          <p:spPr bwMode="auto">
            <a:xfrm>
              <a:off x="7486651" y="3460751"/>
              <a:ext cx="3175"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Freeform 20"/>
            <p:cNvSpPr/>
            <p:nvPr/>
          </p:nvSpPr>
          <p:spPr bwMode="auto">
            <a:xfrm flipH="1">
              <a:off x="7475538" y="34528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1" name="Freeform 21"/>
            <p:cNvSpPr/>
            <p:nvPr/>
          </p:nvSpPr>
          <p:spPr bwMode="auto">
            <a:xfrm>
              <a:off x="7212013" y="3141663"/>
              <a:ext cx="420688" cy="322263"/>
            </a:xfrm>
            <a:custGeom>
              <a:gdLst>
                <a:gd fmla="*/ 107 w 112" name="T0"/>
                <a:gd fmla="*/ 42 h 86" name="T1"/>
                <a:gd fmla="*/ 110 w 112" name="T2"/>
                <a:gd fmla="*/ 58 h 86" name="T3"/>
                <a:gd fmla="*/ 106 w 112" name="T4"/>
                <a:gd fmla="*/ 70 h 86" name="T5"/>
                <a:gd fmla="*/ 105 w 112" name="T6"/>
                <a:gd fmla="*/ 72 h 86" name="T7"/>
                <a:gd fmla="*/ 72 w 112" name="T8"/>
                <a:gd fmla="*/ 81 h 86" name="T9"/>
                <a:gd fmla="*/ 65 w 112" name="T10"/>
                <a:gd fmla="*/ 78 h 86" name="T11"/>
                <a:gd fmla="*/ 73 w 112" name="T12"/>
                <a:gd fmla="*/ 82 h 86" name="T13"/>
                <a:gd fmla="*/ 103 w 112" name="T14"/>
                <a:gd fmla="*/ 73 h 86" name="T15"/>
                <a:gd fmla="*/ 109 w 112" name="T16"/>
                <a:gd fmla="*/ 60 h 86" name="T17"/>
                <a:gd fmla="*/ 106 w 112" name="T18"/>
                <a:gd fmla="*/ 42 h 86" name="T19"/>
                <a:gd fmla="*/ 94 w 112" name="T20"/>
                <a:gd fmla="*/ 35 h 86" name="T21"/>
                <a:gd fmla="*/ 100 w 112" name="T22"/>
                <a:gd fmla="*/ 44 h 86" name="T23"/>
                <a:gd fmla="*/ 101 w 112" name="T24"/>
                <a:gd fmla="*/ 52 h 86" name="T25"/>
                <a:gd fmla="*/ 99 w 112" name="T26"/>
                <a:gd fmla="*/ 66 h 86" name="T27"/>
                <a:gd fmla="*/ 92 w 112" name="T28"/>
                <a:gd fmla="*/ 73 h 86" name="T29"/>
                <a:gd fmla="*/ 75 w 112" name="T30"/>
                <a:gd fmla="*/ 74 h 86" name="T31"/>
                <a:gd fmla="*/ 60 w 112" name="T32"/>
                <a:gd fmla="*/ 66 h 86" name="T33"/>
                <a:gd fmla="*/ 72 w 112" name="T34"/>
                <a:gd fmla="*/ 73 h 86" name="T35"/>
                <a:gd fmla="*/ 75 w 112" name="T36"/>
                <a:gd fmla="*/ 74 h 86" name="T37"/>
                <a:gd fmla="*/ 92 w 112" name="T38"/>
                <a:gd fmla="*/ 73 h 86" name="T39"/>
                <a:gd fmla="*/ 98 w 112" name="T40"/>
                <a:gd fmla="*/ 67 h 86" name="T41"/>
                <a:gd fmla="*/ 101 w 112" name="T42"/>
                <a:gd fmla="*/ 54 h 86" name="T43"/>
                <a:gd fmla="*/ 98 w 112" name="T44"/>
                <a:gd fmla="*/ 50 h 86" name="T45"/>
                <a:gd fmla="*/ 97 w 112" name="T46"/>
                <a:gd fmla="*/ 63 h 86" name="T47"/>
                <a:gd fmla="*/ 96 w 112" name="T48"/>
                <a:gd fmla="*/ 66 h 86" name="T49"/>
                <a:gd fmla="*/ 78 w 112" name="T50"/>
                <a:gd fmla="*/ 72 h 86" name="T51"/>
                <a:gd fmla="*/ 73 w 112" name="T52"/>
                <a:gd fmla="*/ 70 h 86" name="T53"/>
                <a:gd fmla="*/ 28 w 112" name="T54"/>
                <a:gd fmla="*/ 46 h 86" name="T55"/>
                <a:gd fmla="*/ 20 w 112" name="T56"/>
                <a:gd fmla="*/ 42 h 86" name="T57"/>
                <a:gd fmla="*/ 14 w 112" name="T58"/>
                <a:gd fmla="*/ 33 h 86" name="T59"/>
                <a:gd fmla="*/ 21 w 112" name="T60"/>
                <a:gd fmla="*/ 17 h 86" name="T61"/>
                <a:gd fmla="*/ 36 w 112" name="T62"/>
                <a:gd fmla="*/ 17 h 86" name="T63"/>
                <a:gd fmla="*/ 50 w 112" name="T64"/>
                <a:gd fmla="*/ 23 h 86" name="T65"/>
                <a:gd fmla="*/ 79 w 112" name="T66"/>
                <a:gd fmla="*/ 28 h 86" name="T67"/>
                <a:gd fmla="*/ 59 w 112" name="T68"/>
                <a:gd fmla="*/ 12 h 86" name="T69"/>
                <a:gd fmla="*/ 43 w 112" name="T70"/>
                <a:gd fmla="*/ 4 h 86" name="T71"/>
                <a:gd fmla="*/ 6 w 112" name="T72"/>
                <a:gd fmla="*/ 12 h 86" name="T73"/>
                <a:gd fmla="*/ 5 w 112" name="T74"/>
                <a:gd fmla="*/ 47 h 86" name="T75"/>
                <a:gd fmla="*/ 23 w 112" name="T76"/>
                <a:gd fmla="*/ 60 h 86" name="T77"/>
                <a:gd fmla="*/ 66 w 112" name="T78"/>
                <a:gd fmla="*/ 81 h 86" name="T79"/>
                <a:gd fmla="*/ 70 w 112" name="T80"/>
                <a:gd fmla="*/ 83 h 86" name="T81"/>
                <a:gd fmla="*/ 31 w 112" name="T82"/>
                <a:gd fmla="*/ 63 h 86" name="T83"/>
                <a:gd fmla="*/ 14 w 112" name="T84"/>
                <a:gd fmla="*/ 55 h 86" name="T85"/>
                <a:gd fmla="*/ 8 w 112" name="T86"/>
                <a:gd fmla="*/ 50 h 86" name="T87"/>
                <a:gd fmla="*/ 2 w 112" name="T88"/>
                <a:gd fmla="*/ 21 h 86" name="T89"/>
                <a:gd fmla="*/ 12 w 112" name="T90"/>
                <a:gd fmla="*/ 52 h 86" name="T91"/>
                <a:gd fmla="*/ 21 w 112" name="T92"/>
                <a:gd fmla="*/ 57 h 86" name="T93"/>
                <a:gd fmla="*/ 65 w 112" name="T94"/>
                <a:gd fmla="*/ 80 h 86" name="T95"/>
                <a:gd fmla="*/ 72 w 112" name="T96"/>
                <a:gd fmla="*/ 83 h 86" name="T97"/>
                <a:gd fmla="*/ 91 w 112" name="T98"/>
                <a:gd fmla="*/ 85 h 86" name="T99"/>
                <a:gd fmla="*/ 107 w 112" name="T100"/>
                <a:gd fmla="*/ 72 h 86" name="T101"/>
                <a:gd fmla="*/ 112 w 112" name="T102"/>
                <a:gd fmla="*/ 58 h 8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6" w="112">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2" name="Freeform 22"/>
            <p:cNvSpPr/>
            <p:nvPr/>
          </p:nvSpPr>
          <p:spPr bwMode="auto">
            <a:xfrm>
              <a:off x="4559301" y="3144838"/>
              <a:ext cx="417513" cy="315913"/>
            </a:xfrm>
            <a:custGeom>
              <a:gdLst>
                <a:gd fmla="*/ 97 w 111" name="T0"/>
                <a:gd fmla="*/ 52 h 84" name="T1"/>
                <a:gd fmla="*/ 92 w 111" name="T2"/>
                <a:gd fmla="*/ 54 h 84" name="T3"/>
                <a:gd fmla="*/ 47 w 111" name="T4"/>
                <a:gd fmla="*/ 76 h 84" name="T5"/>
                <a:gd fmla="*/ 40 w 111" name="T6"/>
                <a:gd fmla="*/ 79 h 84" name="T7"/>
                <a:gd fmla="*/ 22 w 111" name="T8"/>
                <a:gd fmla="*/ 80 h 84" name="T9"/>
                <a:gd fmla="*/ 41 w 111" name="T10"/>
                <a:gd fmla="*/ 78 h 84" name="T11"/>
                <a:gd fmla="*/ 59 w 111" name="T12"/>
                <a:gd fmla="*/ 69 h 84" name="T13"/>
                <a:gd fmla="*/ 103 w 111" name="T14"/>
                <a:gd fmla="*/ 45 h 84" name="T15"/>
                <a:gd fmla="*/ 107 w 111" name="T16"/>
                <a:gd fmla="*/ 19 h 84" name="T17"/>
                <a:gd fmla="*/ 102 w 111" name="T18"/>
                <a:gd fmla="*/ 23 h 84" name="T19"/>
                <a:gd fmla="*/ 101 w 111" name="T20"/>
                <a:gd fmla="*/ 30 h 84" name="T21"/>
                <a:gd fmla="*/ 72 w 111" name="T22"/>
                <a:gd fmla="*/ 54 h 84" name="T23"/>
                <a:gd fmla="*/ 38 w 111" name="T24"/>
                <a:gd fmla="*/ 71 h 84" name="T25"/>
                <a:gd fmla="*/ 25 w 111" name="T26"/>
                <a:gd fmla="*/ 72 h 84" name="T27"/>
                <a:gd fmla="*/ 37 w 111" name="T28"/>
                <a:gd fmla="*/ 71 h 84" name="T29"/>
                <a:gd fmla="*/ 47 w 111" name="T30"/>
                <a:gd fmla="*/ 66 h 84" name="T31"/>
                <a:gd fmla="*/ 98 w 111" name="T32"/>
                <a:gd fmla="*/ 38 h 84" name="T33"/>
                <a:gd fmla="*/ 94 w 111" name="T34"/>
                <a:gd fmla="*/ 40 h 84" name="T35"/>
                <a:gd fmla="*/ 89 w 111" name="T36"/>
                <a:gd fmla="*/ 44 h 84" name="T37"/>
                <a:gd fmla="*/ 47 w 111" name="T38"/>
                <a:gd fmla="*/ 64 h 84" name="T39"/>
                <a:gd fmla="*/ 36 w 111" name="T40"/>
                <a:gd fmla="*/ 69 h 84" name="T41"/>
                <a:gd fmla="*/ 31 w 111" name="T42"/>
                <a:gd fmla="*/ 70 h 84" name="T43"/>
                <a:gd fmla="*/ 16 w 111" name="T44"/>
                <a:gd fmla="*/ 63 h 84" name="T45"/>
                <a:gd fmla="*/ 15 w 111" name="T46"/>
                <a:gd fmla="*/ 62 h 84" name="T47"/>
                <a:gd fmla="*/ 14 w 111" name="T48"/>
                <a:gd fmla="*/ 54 h 84" name="T49"/>
                <a:gd fmla="*/ 19 w 111" name="T50"/>
                <a:gd fmla="*/ 43 h 84" name="T51"/>
                <a:gd fmla="*/ 25 w 111" name="T52"/>
                <a:gd fmla="*/ 40 h 84" name="T53"/>
                <a:gd fmla="*/ 73 w 111" name="T54"/>
                <a:gd fmla="*/ 16 h 84" name="T55"/>
                <a:gd fmla="*/ 76 w 111" name="T56"/>
                <a:gd fmla="*/ 14 h 84" name="T57"/>
                <a:gd fmla="*/ 96 w 111" name="T58"/>
                <a:gd fmla="*/ 19 h 84" name="T59"/>
                <a:gd fmla="*/ 98 w 111" name="T60"/>
                <a:gd fmla="*/ 19 h 84" name="T61"/>
                <a:gd fmla="*/ 88 w 111" name="T62"/>
                <a:gd fmla="*/ 5 h 84" name="T63"/>
                <a:gd fmla="*/ 102 w 111" name="T64"/>
                <a:gd fmla="*/ 8 h 84" name="T65"/>
                <a:gd fmla="*/ 67 w 111" name="T66"/>
                <a:gd fmla="*/ 3 h 84" name="T67"/>
                <a:gd fmla="*/ 26 w 111" name="T68"/>
                <a:gd fmla="*/ 24 h 84" name="T69"/>
                <a:gd fmla="*/ 14 w 111" name="T70"/>
                <a:gd fmla="*/ 30 h 84" name="T71"/>
                <a:gd fmla="*/ 1 w 111" name="T72"/>
                <a:gd fmla="*/ 46 h 84" name="T73"/>
                <a:gd fmla="*/ 0 w 111" name="T74"/>
                <a:gd fmla="*/ 58 h 84" name="T75"/>
                <a:gd fmla="*/ 3 w 111" name="T76"/>
                <a:gd fmla="*/ 68 h 84" name="T77"/>
                <a:gd fmla="*/ 3 w 111" name="T78"/>
                <a:gd fmla="*/ 70 h 84" name="T79"/>
                <a:gd fmla="*/ 4 w 111" name="T80"/>
                <a:gd fmla="*/ 71 h 84" name="T81"/>
                <a:gd fmla="*/ 12 w 111" name="T82"/>
                <a:gd fmla="*/ 79 h 84" name="T83"/>
                <a:gd fmla="*/ 42 w 111" name="T84"/>
                <a:gd fmla="*/ 81 h 84" name="T85"/>
                <a:gd fmla="*/ 44 w 111" name="T86"/>
                <a:gd fmla="*/ 80 h 84" name="T87"/>
                <a:gd fmla="*/ 72 w 111" name="T88"/>
                <a:gd fmla="*/ 66 h 84" name="T89"/>
                <a:gd fmla="*/ 43 w 111" name="T90"/>
                <a:gd fmla="*/ 80 h 84" name="T91"/>
                <a:gd fmla="*/ 38 w 111" name="T92"/>
                <a:gd fmla="*/ 82 h 84" name="T93"/>
                <a:gd fmla="*/ 4 w 111" name="T94"/>
                <a:gd fmla="*/ 69 h 84" name="T95"/>
                <a:gd fmla="*/ 3 w 111" name="T96"/>
                <a:gd fmla="*/ 69 h 84" name="T97"/>
                <a:gd fmla="*/ 1 w 111" name="T98"/>
                <a:gd fmla="*/ 62 h 84" name="T99"/>
                <a:gd fmla="*/ 9 w 111" name="T100"/>
                <a:gd fmla="*/ 33 h 84" name="T101"/>
                <a:gd fmla="*/ 1 w 111" name="T102"/>
                <a:gd fmla="*/ 55 h 84" name="T103"/>
                <a:gd fmla="*/ 4 w 111" name="T104"/>
                <a:gd fmla="*/ 68 h 84" name="T105"/>
                <a:gd fmla="*/ 5 w 111" name="T106"/>
                <a:gd fmla="*/ 69 h 84" name="T107"/>
                <a:gd fmla="*/ 10 w 111" name="T108"/>
                <a:gd fmla="*/ 76 h 84" name="T109"/>
                <a:gd fmla="*/ 42 w 111" name="T110"/>
                <a:gd fmla="*/ 80 h 84" name="T111"/>
                <a:gd fmla="*/ 73 w 111" name="T112"/>
                <a:gd fmla="*/ 64 h 84" name="T113"/>
                <a:gd fmla="*/ 94 w 111" name="T114"/>
                <a:gd fmla="*/ 56 h 84" name="T115"/>
                <a:gd fmla="*/ 110 w 111" name="T116"/>
                <a:gd fmla="*/ 35 h 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4" w="11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3" name="Freeform 23"/>
            <p:cNvSpPr/>
            <p:nvPr/>
          </p:nvSpPr>
          <p:spPr bwMode="auto">
            <a:xfrm>
              <a:off x="7693026" y="2405063"/>
              <a:ext cx="476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4" name="Freeform 24"/>
            <p:cNvSpPr/>
            <p:nvPr/>
          </p:nvSpPr>
          <p:spPr bwMode="auto">
            <a:xfrm>
              <a:off x="7697788" y="2397126"/>
              <a:ext cx="11113" cy="7938"/>
            </a:xfrm>
            <a:custGeom>
              <a:gdLst>
                <a:gd fmla="*/ 0 w 3" name="T0"/>
                <a:gd fmla="*/ 2 h 2" name="T1"/>
                <a:gd fmla="*/ 3 w 3" name="T2"/>
                <a:gd fmla="*/ 0 h 2" name="T3"/>
                <a:gd fmla="*/ 0 w 3" name="T4"/>
                <a:gd fmla="*/ 2 h 2" name="T5"/>
              </a:gdLst>
              <a:cxnLst>
                <a:cxn ang="0">
                  <a:pos x="T0" y="T1"/>
                </a:cxn>
                <a:cxn ang="0">
                  <a:pos x="T2" y="T3"/>
                </a:cxn>
                <a:cxn ang="0">
                  <a:pos x="T4" y="T5"/>
                </a:cxn>
              </a:cxnLst>
              <a:rect b="b" l="0" r="r" t="0"/>
              <a:pathLst>
                <a:path h="2" w="3">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5" name="Freeform 25"/>
            <p:cNvSpPr/>
            <p:nvPr/>
          </p:nvSpPr>
          <p:spPr bwMode="auto">
            <a:xfrm>
              <a:off x="7316788" y="2201863"/>
              <a:ext cx="444500" cy="258763"/>
            </a:xfrm>
            <a:custGeom>
              <a:gdLst>
                <a:gd fmla="*/ 95 w 118" name="T0"/>
                <a:gd fmla="*/ 0 h 69" name="T1"/>
                <a:gd fmla="*/ 111 w 118" name="T2"/>
                <a:gd fmla="*/ 43 h 69" name="T3"/>
                <a:gd fmla="*/ 95 w 118" name="T4"/>
                <a:gd fmla="*/ 53 h 69" name="T5"/>
                <a:gd fmla="*/ 83 w 118" name="T6"/>
                <a:gd fmla="*/ 56 h 69" name="T7"/>
                <a:gd fmla="*/ 90 w 118" name="T8"/>
                <a:gd fmla="*/ 54 h 69" name="T9"/>
                <a:gd fmla="*/ 96 w 118" name="T10"/>
                <a:gd fmla="*/ 53 h 69" name="T11"/>
                <a:gd fmla="*/ 113 w 118" name="T12"/>
                <a:gd fmla="*/ 39 h 69" name="T13"/>
                <a:gd fmla="*/ 95 w 118" name="T14"/>
                <a:gd fmla="*/ 1 h 69" name="T15"/>
                <a:gd fmla="*/ 82 w 118" name="T16"/>
                <a:gd fmla="*/ 4 h 69" name="T17"/>
                <a:gd fmla="*/ 93 w 118" name="T18"/>
                <a:gd fmla="*/ 7 h 69" name="T19"/>
                <a:gd fmla="*/ 106 w 118" name="T20"/>
                <a:gd fmla="*/ 23 h 69" name="T21"/>
                <a:gd fmla="*/ 98 w 118" name="T22"/>
                <a:gd fmla="*/ 44 h 69" name="T23"/>
                <a:gd fmla="*/ 79 w 118" name="T24"/>
                <a:gd fmla="*/ 48 h 69" name="T25"/>
                <a:gd fmla="*/ 92 w 118" name="T26"/>
                <a:gd fmla="*/ 45 h 69" name="T27"/>
                <a:gd fmla="*/ 102 w 118" name="T28"/>
                <a:gd fmla="*/ 41 h 69" name="T29"/>
                <a:gd fmla="*/ 94 w 118" name="T30"/>
                <a:gd fmla="*/ 10 h 69" name="T31"/>
                <a:gd fmla="*/ 102 w 118" name="T32"/>
                <a:gd fmla="*/ 19 h 69" name="T33"/>
                <a:gd fmla="*/ 97 w 118" name="T34"/>
                <a:gd fmla="*/ 42 h 69" name="T35"/>
                <a:gd fmla="*/ 79 w 118" name="T36"/>
                <a:gd fmla="*/ 46 h 69" name="T37"/>
                <a:gd fmla="*/ 30 w 118" name="T38"/>
                <a:gd fmla="*/ 55 h 69" name="T39"/>
                <a:gd fmla="*/ 28 w 118" name="T40"/>
                <a:gd fmla="*/ 55 h 69" name="T41"/>
                <a:gd fmla="*/ 25 w 118" name="T42"/>
                <a:gd fmla="*/ 54 h 69" name="T43"/>
                <a:gd fmla="*/ 16 w 118" name="T44"/>
                <a:gd fmla="*/ 36 h 69" name="T45"/>
                <a:gd fmla="*/ 25 w 118" name="T46"/>
                <a:gd fmla="*/ 25 h 69" name="T47"/>
                <a:gd fmla="*/ 31 w 118" name="T48"/>
                <a:gd fmla="*/ 24 h 69" name="T49"/>
                <a:gd fmla="*/ 66 w 118" name="T50"/>
                <a:gd fmla="*/ 9 h 69" name="T51"/>
                <a:gd fmla="*/ 49 w 118" name="T52"/>
                <a:gd fmla="*/ 6 h 69" name="T53"/>
                <a:gd fmla="*/ 25 w 118" name="T54"/>
                <a:gd fmla="*/ 11 h 69" name="T55"/>
                <a:gd fmla="*/ 9 w 118" name="T56"/>
                <a:gd fmla="*/ 19 h 69" name="T57"/>
                <a:gd fmla="*/ 2 w 118" name="T58"/>
                <a:gd fmla="*/ 31 h 69" name="T59"/>
                <a:gd fmla="*/ 25 w 118" name="T60"/>
                <a:gd fmla="*/ 69 h 69" name="T61"/>
                <a:gd fmla="*/ 27 w 118" name="T62"/>
                <a:gd fmla="*/ 69 h 69" name="T63"/>
                <a:gd fmla="*/ 37 w 118" name="T64"/>
                <a:gd fmla="*/ 69 h 69" name="T65"/>
                <a:gd fmla="*/ 84 w 118" name="T66"/>
                <a:gd fmla="*/ 58 h 69" name="T67"/>
                <a:gd fmla="*/ 99 w 118" name="T68"/>
                <a:gd fmla="*/ 55 h 69" name="T69"/>
                <a:gd fmla="*/ 94 w 118" name="T70"/>
                <a:gd fmla="*/ 56 h 69" name="T71"/>
                <a:gd fmla="*/ 55 w 118" name="T72"/>
                <a:gd fmla="*/ 64 h 69" name="T73"/>
                <a:gd fmla="*/ 29 w 118" name="T74"/>
                <a:gd fmla="*/ 69 h 69" name="T75"/>
                <a:gd fmla="*/ 27 w 118" name="T76"/>
                <a:gd fmla="*/ 69 h 69" name="T77"/>
                <a:gd fmla="*/ 14 w 118" name="T78"/>
                <a:gd fmla="*/ 65 h 69" name="T79"/>
                <a:gd fmla="*/ 15 w 118" name="T80"/>
                <a:gd fmla="*/ 64 h 69" name="T81"/>
                <a:gd fmla="*/ 27 w 118" name="T82"/>
                <a:gd fmla="*/ 67 h 69" name="T83"/>
                <a:gd fmla="*/ 29 w 118" name="T84"/>
                <a:gd fmla="*/ 68 h 69" name="T85"/>
                <a:gd fmla="*/ 55 w 118" name="T86"/>
                <a:gd fmla="*/ 63 h 69" name="T87"/>
                <a:gd fmla="*/ 95 w 118" name="T88"/>
                <a:gd fmla="*/ 55 h 69" name="T89"/>
                <a:gd fmla="*/ 105 w 118" name="T90"/>
                <a:gd fmla="*/ 50 h 69" name="T91"/>
                <a:gd fmla="*/ 118 w 118" name="T92"/>
                <a:gd fmla="*/ 31 h 6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9" w="118">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6" name="Freeform 26"/>
            <p:cNvSpPr/>
            <p:nvPr/>
          </p:nvSpPr>
          <p:spPr bwMode="auto">
            <a:xfrm>
              <a:off x="4427538" y="2193926"/>
              <a:ext cx="431800" cy="266700"/>
            </a:xfrm>
            <a:custGeom>
              <a:gdLst>
                <a:gd fmla="*/ 26 w 115" name="T0"/>
                <a:gd fmla="*/ 58 h 71" name="T1"/>
                <a:gd fmla="*/ 20 w 115" name="T2"/>
                <a:gd fmla="*/ 56 h 71" name="T3"/>
                <a:gd fmla="*/ 1 w 115" name="T4"/>
                <a:gd fmla="*/ 25 h 71" name="T5"/>
                <a:gd fmla="*/ 13 w 115" name="T6"/>
                <a:gd fmla="*/ 5 h 71" name="T7"/>
                <a:gd fmla="*/ 13 w 115" name="T8"/>
                <a:gd fmla="*/ 6 h 71" name="T9"/>
                <a:gd fmla="*/ 2 w 115" name="T10"/>
                <a:gd fmla="*/ 26 h 71" name="T11"/>
                <a:gd fmla="*/ 21 w 115" name="T12"/>
                <a:gd fmla="*/ 56 h 71" name="T13"/>
                <a:gd fmla="*/ 24 w 115" name="T14"/>
                <a:gd fmla="*/ 57 h 71" name="T15"/>
                <a:gd fmla="*/ 58 w 115" name="T16"/>
                <a:gd fmla="*/ 64 h 71" name="T17"/>
                <a:gd fmla="*/ 80 w 115" name="T18"/>
                <a:gd fmla="*/ 70 h 71" name="T19"/>
                <a:gd fmla="*/ 97 w 115" name="T20"/>
                <a:gd fmla="*/ 70 h 71" name="T21"/>
                <a:gd fmla="*/ 96 w 115" name="T22"/>
                <a:gd fmla="*/ 68 h 71" name="T23"/>
                <a:gd fmla="*/ 81 w 115" name="T24"/>
                <a:gd fmla="*/ 68 h 71" name="T25"/>
                <a:gd fmla="*/ 23 w 115" name="T26"/>
                <a:gd fmla="*/ 55 h 71" name="T27"/>
                <a:gd fmla="*/ 19 w 115" name="T28"/>
                <a:gd fmla="*/ 54 h 71" name="T29"/>
                <a:gd fmla="*/ 4 w 115" name="T30"/>
                <a:gd fmla="*/ 31 h 71" name="T31"/>
                <a:gd fmla="*/ 21 w 115" name="T32"/>
                <a:gd fmla="*/ 54 h 71" name="T33"/>
                <a:gd fmla="*/ 32 w 115" name="T34"/>
                <a:gd fmla="*/ 57 h 71" name="T35"/>
                <a:gd fmla="*/ 80 w 115" name="T36"/>
                <a:gd fmla="*/ 68 h 71" name="T37"/>
                <a:gd fmla="*/ 109 w 115" name="T38"/>
                <a:gd fmla="*/ 57 h 71" name="T39"/>
                <a:gd fmla="*/ 111 w 115" name="T40"/>
                <a:gd fmla="*/ 44 h 71" name="T41"/>
                <a:gd fmla="*/ 105 w 115" name="T42"/>
                <a:gd fmla="*/ 53 h 71" name="T43"/>
                <a:gd fmla="*/ 94 w 115" name="T44"/>
                <a:gd fmla="*/ 60 h 71" name="T45"/>
                <a:gd fmla="*/ 80 w 115" name="T46"/>
                <a:gd fmla="*/ 59 h 71" name="T47"/>
                <a:gd fmla="*/ 37 w 115" name="T48"/>
                <a:gd fmla="*/ 50 h 71" name="T49"/>
                <a:gd fmla="*/ 25 w 115" name="T50"/>
                <a:gd fmla="*/ 47 h 71" name="T51"/>
                <a:gd fmla="*/ 24 w 115" name="T52"/>
                <a:gd fmla="*/ 46 h 71" name="T53"/>
                <a:gd fmla="*/ 74 w 115" name="T54"/>
                <a:gd fmla="*/ 58 h 71" name="T55"/>
                <a:gd fmla="*/ 85 w 115" name="T56"/>
                <a:gd fmla="*/ 60 h 71" name="T57"/>
                <a:gd fmla="*/ 99 w 115" name="T58"/>
                <a:gd fmla="*/ 54 h 71" name="T59"/>
                <a:gd fmla="*/ 76 w 115" name="T60"/>
                <a:gd fmla="*/ 56 h 71" name="T61"/>
                <a:gd fmla="*/ 26 w 115" name="T62"/>
                <a:gd fmla="*/ 45 h 71" name="T63"/>
                <a:gd fmla="*/ 24 w 115" name="T64"/>
                <a:gd fmla="*/ 44 h 71" name="T65"/>
                <a:gd fmla="*/ 15 w 115" name="T66"/>
                <a:gd fmla="*/ 27 h 71" name="T67"/>
                <a:gd fmla="*/ 21 w 115" name="T68"/>
                <a:gd fmla="*/ 16 h 71" name="T69"/>
                <a:gd fmla="*/ 33 w 115" name="T70"/>
                <a:gd fmla="*/ 14 h 71" name="T71"/>
                <a:gd fmla="*/ 42 w 115" name="T72"/>
                <a:gd fmla="*/ 16 h 71" name="T73"/>
                <a:gd fmla="*/ 93 w 115" name="T74"/>
                <a:gd fmla="*/ 27 h 71" name="T75"/>
                <a:gd fmla="*/ 104 w 115" name="T76"/>
                <a:gd fmla="*/ 42 h 71" name="T77"/>
                <a:gd fmla="*/ 106 w 115" name="T78"/>
                <a:gd fmla="*/ 44 h 71" name="T79"/>
                <a:gd fmla="*/ 107 w 115" name="T80"/>
                <a:gd fmla="*/ 27 h 71" name="T81"/>
                <a:gd fmla="*/ 112 w 115" name="T82"/>
                <a:gd fmla="*/ 39 h 71" name="T83"/>
                <a:gd fmla="*/ 109 w 115" name="T84"/>
                <a:gd fmla="*/ 22 h 71" name="T85"/>
                <a:gd fmla="*/ 96 w 115" name="T86"/>
                <a:gd fmla="*/ 14 h 71" name="T87"/>
                <a:gd fmla="*/ 47 w 115" name="T88"/>
                <a:gd fmla="*/ 3 h 71" name="T89"/>
                <a:gd fmla="*/ 34 w 115" name="T90"/>
                <a:gd fmla="*/ 0 h 71" name="T91"/>
                <a:gd fmla="*/ 14 w 115" name="T92"/>
                <a:gd fmla="*/ 4 h 71" name="T93"/>
                <a:gd fmla="*/ 1 w 115" name="T94"/>
                <a:gd fmla="*/ 25 h 71" name="T95"/>
                <a:gd fmla="*/ 17 w 115" name="T96"/>
                <a:gd fmla="*/ 56 h 71" name="T97"/>
                <a:gd fmla="*/ 23 w 115" name="T98"/>
                <a:gd fmla="*/ 58 h 71" name="T99"/>
                <a:gd fmla="*/ 56 w 115" name="T100"/>
                <a:gd fmla="*/ 65 h 7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1" w="115">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7" name="Freeform 27"/>
            <p:cNvSpPr/>
            <p:nvPr/>
          </p:nvSpPr>
          <p:spPr bwMode="auto">
            <a:xfrm>
              <a:off x="6843713" y="1300163"/>
              <a:ext cx="363538" cy="390525"/>
            </a:xfrm>
            <a:custGeom>
              <a:gdLst>
                <a:gd fmla="*/ 86 w 97" name="T0"/>
                <a:gd fmla="*/ 48 h 104" name="T1"/>
                <a:gd fmla="*/ 56 w 97" name="T2"/>
                <a:gd fmla="*/ 83 h 104" name="T3"/>
                <a:gd fmla="*/ 48 w 97" name="T4"/>
                <a:gd fmla="*/ 93 h 104" name="T5"/>
                <a:gd fmla="*/ 31 w 97" name="T6"/>
                <a:gd fmla="*/ 101 h 104" name="T7"/>
                <a:gd fmla="*/ 43 w 97" name="T8"/>
                <a:gd fmla="*/ 97 h 104" name="T9"/>
                <a:gd fmla="*/ 49 w 97" name="T10"/>
                <a:gd fmla="*/ 92 h 104" name="T11"/>
                <a:gd fmla="*/ 82 w 97" name="T12"/>
                <a:gd fmla="*/ 52 h 104" name="T13"/>
                <a:gd fmla="*/ 86 w 97" name="T14"/>
                <a:gd fmla="*/ 47 h 104" name="T15"/>
                <a:gd fmla="*/ 93 w 97" name="T16"/>
                <a:gd fmla="*/ 20 h 104" name="T17"/>
                <a:gd fmla="*/ 83 w 97" name="T18"/>
                <a:gd fmla="*/ 11 h 104" name="T19"/>
                <a:gd fmla="*/ 87 w 97" name="T20"/>
                <a:gd fmla="*/ 21 h 104" name="T21"/>
                <a:gd fmla="*/ 80 w 97" name="T22"/>
                <a:gd fmla="*/ 42 h 104" name="T23"/>
                <a:gd fmla="*/ 44 w 97" name="T24"/>
                <a:gd fmla="*/ 85 h 104" name="T25"/>
                <a:gd fmla="*/ 40 w 97" name="T26"/>
                <a:gd fmla="*/ 89 h 104" name="T27"/>
                <a:gd fmla="*/ 41 w 97" name="T28"/>
                <a:gd fmla="*/ 88 h 104" name="T29"/>
                <a:gd fmla="*/ 44 w 97" name="T30"/>
                <a:gd fmla="*/ 85 h 104" name="T31"/>
                <a:gd fmla="*/ 80 w 97" name="T32"/>
                <a:gd fmla="*/ 42 h 104" name="T33"/>
                <a:gd fmla="*/ 83 w 97" name="T34"/>
                <a:gd fmla="*/ 30 h 104" name="T35"/>
                <a:gd fmla="*/ 78 w 97" name="T36"/>
                <a:gd fmla="*/ 41 h 104" name="T37"/>
                <a:gd fmla="*/ 47 w 97" name="T38"/>
                <a:gd fmla="*/ 77 h 104" name="T39"/>
                <a:gd fmla="*/ 38 w 97" name="T40"/>
                <a:gd fmla="*/ 87 h 104" name="T41"/>
                <a:gd fmla="*/ 20 w 97" name="T42"/>
                <a:gd fmla="*/ 87 h 104" name="T43"/>
                <a:gd fmla="*/ 19 w 97" name="T44"/>
                <a:gd fmla="*/ 86 h 104" name="T45"/>
                <a:gd fmla="*/ 18 w 97" name="T46"/>
                <a:gd fmla="*/ 85 h 104" name="T47"/>
                <a:gd fmla="*/ 15 w 97" name="T48"/>
                <a:gd fmla="*/ 74 h 104" name="T49"/>
                <a:gd fmla="*/ 20 w 97" name="T50"/>
                <a:gd fmla="*/ 62 h 104" name="T51"/>
                <a:gd fmla="*/ 50 w 97" name="T52"/>
                <a:gd fmla="*/ 24 h 104" name="T53"/>
                <a:gd fmla="*/ 56 w 97" name="T54"/>
                <a:gd fmla="*/ 17 h 104" name="T55"/>
                <a:gd fmla="*/ 60 w 97" name="T56"/>
                <a:gd fmla="*/ 14 h 104" name="T57"/>
                <a:gd fmla="*/ 79 w 97" name="T58"/>
                <a:gd fmla="*/ 16 h 104" name="T59"/>
                <a:gd fmla="*/ 66 w 97" name="T60"/>
                <a:gd fmla="*/ 6 h 104" name="T61"/>
                <a:gd fmla="*/ 79 w 97" name="T62"/>
                <a:gd fmla="*/ 7 h 104" name="T63"/>
                <a:gd fmla="*/ 55 w 97" name="T64"/>
                <a:gd fmla="*/ 1 h 104" name="T65"/>
                <a:gd fmla="*/ 43 w 97" name="T66"/>
                <a:gd fmla="*/ 10 h 104" name="T67"/>
                <a:gd fmla="*/ 10 w 97" name="T68"/>
                <a:gd fmla="*/ 52 h 104" name="T69"/>
                <a:gd fmla="*/ 7 w 97" name="T70"/>
                <a:gd fmla="*/ 56 h 104" name="T71"/>
                <a:gd fmla="*/ 2 w 97" name="T72"/>
                <a:gd fmla="*/ 85 h 104" name="T73"/>
                <a:gd fmla="*/ 11 w 97" name="T74"/>
                <a:gd fmla="*/ 98 h 104" name="T75"/>
                <a:gd fmla="*/ 31 w 97" name="T76"/>
                <a:gd fmla="*/ 103 h 104" name="T77"/>
                <a:gd fmla="*/ 50 w 97" name="T78"/>
                <a:gd fmla="*/ 95 h 104" name="T79"/>
                <a:gd fmla="*/ 58 w 97" name="T80"/>
                <a:gd fmla="*/ 84 h 104" name="T81"/>
                <a:gd fmla="*/ 51 w 97" name="T82"/>
                <a:gd fmla="*/ 93 h 104" name="T83"/>
                <a:gd fmla="*/ 49 w 97" name="T84"/>
                <a:gd fmla="*/ 96 h 104" name="T85"/>
                <a:gd fmla="*/ 16 w 97" name="T86"/>
                <a:gd fmla="*/ 100 h 104" name="T87"/>
                <a:gd fmla="*/ 10 w 97" name="T88"/>
                <a:gd fmla="*/ 97 h 104" name="T89"/>
                <a:gd fmla="*/ 4 w 97" name="T90"/>
                <a:gd fmla="*/ 89 h 104" name="T91"/>
                <a:gd fmla="*/ 6 w 97" name="T92"/>
                <a:gd fmla="*/ 59 h 104" name="T93"/>
                <a:gd fmla="*/ 7 w 97" name="T94"/>
                <a:gd fmla="*/ 92 h 104" name="T95"/>
                <a:gd fmla="*/ 10 w 97" name="T96"/>
                <a:gd fmla="*/ 95 h 104" name="T97"/>
                <a:gd fmla="*/ 13 w 97" name="T98"/>
                <a:gd fmla="*/ 97 h 104" name="T99"/>
                <a:gd fmla="*/ 46 w 97" name="T100"/>
                <a:gd fmla="*/ 97 h 104" name="T101"/>
                <a:gd fmla="*/ 55 w 97" name="T102"/>
                <a:gd fmla="*/ 87 h 104" name="T103"/>
                <a:gd fmla="*/ 83 w 97" name="T104"/>
                <a:gd fmla="*/ 55 h 104" name="T105"/>
                <a:gd fmla="*/ 88 w 97" name="T106"/>
                <a:gd fmla="*/ 48 h 104" name="T107"/>
                <a:gd fmla="*/ 94 w 97" name="T108"/>
                <a:gd fmla="*/ 20 h 10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4" w="97">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8" name="Freeform 28"/>
            <p:cNvSpPr/>
            <p:nvPr/>
          </p:nvSpPr>
          <p:spPr bwMode="auto">
            <a:xfrm>
              <a:off x="5175251" y="1671638"/>
              <a:ext cx="4763" cy="3175"/>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9" name="Freeform 29"/>
            <p:cNvSpPr/>
            <p:nvPr/>
          </p:nvSpPr>
          <p:spPr bwMode="auto">
            <a:xfrm>
              <a:off x="5160963" y="1660526"/>
              <a:ext cx="3175" cy="3175"/>
            </a:xfrm>
            <a:custGeom>
              <a:gdLst>
                <a:gd fmla="*/ 1 w 1" name="T0"/>
                <a:gd fmla="*/ 1 h 1" name="T1"/>
                <a:gd fmla="*/ 0 w 1" name="T2"/>
                <a:gd fmla="*/ 0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0" name="Freeform 30"/>
            <p:cNvSpPr/>
            <p:nvPr/>
          </p:nvSpPr>
          <p:spPr bwMode="auto">
            <a:xfrm>
              <a:off x="5180013" y="1674813"/>
              <a:ext cx="11113" cy="4763"/>
            </a:xfrm>
            <a:custGeom>
              <a:gdLst>
                <a:gd fmla="*/ 0 w 3" name="T0"/>
                <a:gd fmla="*/ 0 h 1" name="T1"/>
                <a:gd fmla="*/ 3 w 3" name="T2"/>
                <a:gd fmla="*/ 1 h 1" name="T3"/>
                <a:gd fmla="*/ 0 w 3" name="T4"/>
                <a:gd fmla="*/ 0 h 1" name="T5"/>
              </a:gdLst>
              <a:cxnLst>
                <a:cxn ang="0">
                  <a:pos x="T0" y="T1"/>
                </a:cxn>
                <a:cxn ang="0">
                  <a:pos x="T2" y="T3"/>
                </a:cxn>
                <a:cxn ang="0">
                  <a:pos x="T4" y="T5"/>
                </a:cxn>
              </a:cxnLst>
              <a:rect b="b" l="0" r="r" t="0"/>
              <a:pathLst>
                <a:path h="1" w="3">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1" name="Freeform 31"/>
            <p:cNvSpPr/>
            <p:nvPr/>
          </p:nvSpPr>
          <p:spPr bwMode="auto">
            <a:xfrm>
              <a:off x="5164138" y="1663701"/>
              <a:ext cx="7938" cy="4763"/>
            </a:xfrm>
            <a:custGeom>
              <a:gdLst>
                <a:gd fmla="*/ 2 w 2" name="T0"/>
                <a:gd fmla="*/ 1 h 1" name="T1"/>
                <a:gd fmla="*/ 0 w 2" name="T2"/>
                <a:gd fmla="*/ 0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2" name="Freeform 32"/>
            <p:cNvSpPr/>
            <p:nvPr/>
          </p:nvSpPr>
          <p:spPr bwMode="auto">
            <a:xfrm>
              <a:off x="5172076" y="1668463"/>
              <a:ext cx="3175" cy="3175"/>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3" name="Freeform 33"/>
            <p:cNvSpPr/>
            <p:nvPr/>
          </p:nvSpPr>
          <p:spPr bwMode="auto">
            <a:xfrm>
              <a:off x="4987926" y="1218969"/>
              <a:ext cx="360363" cy="398462"/>
            </a:xfrm>
            <a:custGeom>
              <a:gdLst>
                <a:gd fmla="*/ 38 w 96" name="T0"/>
                <a:gd fmla="*/ 88 h 106" name="T1"/>
                <a:gd fmla="*/ 46 w 96" name="T2"/>
                <a:gd fmla="*/ 98 h 106" name="T3"/>
                <a:gd fmla="*/ 42 w 96" name="T4"/>
                <a:gd fmla="*/ 93 h 106" name="T5"/>
                <a:gd fmla="*/ 12 w 96" name="T6"/>
                <a:gd fmla="*/ 55 h 106" name="T7"/>
                <a:gd fmla="*/ 0 w 96" name="T8"/>
                <a:gd fmla="*/ 29 h 106" name="T9"/>
                <a:gd fmla="*/ 6 w 96" name="T10"/>
                <a:gd fmla="*/ 14 h 106" name="T11"/>
                <a:gd fmla="*/ 5 w 96" name="T12"/>
                <a:gd fmla="*/ 43 h 106" name="T13"/>
                <a:gd fmla="*/ 20 w 96" name="T14"/>
                <a:gd fmla="*/ 64 h 106" name="T15"/>
                <a:gd fmla="*/ 45 w 96" name="T16"/>
                <a:gd fmla="*/ 96 h 106" name="T17"/>
                <a:gd fmla="*/ 48 w 96" name="T18"/>
                <a:gd fmla="*/ 99 h 106" name="T19"/>
                <a:gd fmla="*/ 67 w 96" name="T20"/>
                <a:gd fmla="*/ 106 h 106" name="T21"/>
                <a:gd fmla="*/ 86 w 96" name="T22"/>
                <a:gd fmla="*/ 98 h 106" name="T23"/>
                <a:gd fmla="*/ 95 w 96" name="T24"/>
                <a:gd fmla="*/ 86 h 106" name="T25"/>
                <a:gd fmla="*/ 92 w 96" name="T26"/>
                <a:gd fmla="*/ 86 h 106" name="T27"/>
                <a:gd fmla="*/ 81 w 96" name="T28"/>
                <a:gd fmla="*/ 99 h 106" name="T29"/>
                <a:gd fmla="*/ 49 w 96" name="T30"/>
                <a:gd fmla="*/ 97 h 106" name="T31"/>
                <a:gd fmla="*/ 40 w 96" name="T32"/>
                <a:gd fmla="*/ 86 h 106" name="T33"/>
                <a:gd fmla="*/ 44 w 96" name="T34"/>
                <a:gd fmla="*/ 91 h 106" name="T35"/>
                <a:gd fmla="*/ 50 w 96" name="T36"/>
                <a:gd fmla="*/ 98 h 106" name="T37"/>
                <a:gd fmla="*/ 78 w 96" name="T38"/>
                <a:gd fmla="*/ 101 h 106" name="T39"/>
                <a:gd fmla="*/ 92 w 96" name="T40"/>
                <a:gd fmla="*/ 69 h 106" name="T41"/>
                <a:gd fmla="*/ 83 w 96" name="T42"/>
                <a:gd fmla="*/ 59 h 106" name="T43"/>
                <a:gd fmla="*/ 86 w 96" name="T44"/>
                <a:gd fmla="*/ 70 h 106" name="T45"/>
                <a:gd fmla="*/ 85 w 96" name="T46"/>
                <a:gd fmla="*/ 82 h 106" name="T47"/>
                <a:gd fmla="*/ 57 w 96" name="T48"/>
                <a:gd fmla="*/ 93 h 106" name="T49"/>
                <a:gd fmla="*/ 53 w 96" name="T50"/>
                <a:gd fmla="*/ 90 h 106" name="T51"/>
                <a:gd fmla="*/ 28 w 96" name="T52"/>
                <a:gd fmla="*/ 57 h 106" name="T53"/>
                <a:gd fmla="*/ 54 w 96" name="T54"/>
                <a:gd fmla="*/ 91 h 106" name="T55"/>
                <a:gd fmla="*/ 62 w 96" name="T56"/>
                <a:gd fmla="*/ 95 h 106" name="T57"/>
                <a:gd fmla="*/ 84 w 96" name="T58"/>
                <a:gd fmla="*/ 72 h 106" name="T59"/>
                <a:gd fmla="*/ 79 w 96" name="T60"/>
                <a:gd fmla="*/ 87 h 106" name="T61"/>
                <a:gd fmla="*/ 72 w 96" name="T62"/>
                <a:gd fmla="*/ 92 h 106" name="T63"/>
                <a:gd fmla="*/ 56 w 96" name="T64"/>
                <a:gd fmla="*/ 89 h 106" name="T65"/>
                <a:gd fmla="*/ 23 w 96" name="T66"/>
                <a:gd fmla="*/ 47 h 106" name="T67"/>
                <a:gd fmla="*/ 18 w 96" name="T68"/>
                <a:gd fmla="*/ 40 h 106" name="T69"/>
                <a:gd fmla="*/ 17 w 96" name="T70"/>
                <a:gd fmla="*/ 21 h 106" name="T71"/>
                <a:gd fmla="*/ 21 w 96" name="T72"/>
                <a:gd fmla="*/ 18 h 106" name="T73"/>
                <a:gd fmla="*/ 37 w 96" name="T74"/>
                <a:gd fmla="*/ 17 h 106" name="T75"/>
                <a:gd fmla="*/ 39 w 96" name="T76"/>
                <a:gd fmla="*/ 19 h 106" name="T77"/>
                <a:gd fmla="*/ 70 w 96" name="T78"/>
                <a:gd fmla="*/ 57 h 106" name="T79"/>
                <a:gd fmla="*/ 83 w 96" name="T80"/>
                <a:gd fmla="*/ 53 h 106" name="T81"/>
                <a:gd fmla="*/ 55 w 96" name="T82"/>
                <a:gd fmla="*/ 16 h 106" name="T83"/>
                <a:gd fmla="*/ 48 w 96" name="T84"/>
                <a:gd fmla="*/ 7 h 106" name="T85"/>
                <a:gd fmla="*/ 12 w 96" name="T86"/>
                <a:gd fmla="*/ 6 h 106" name="T87"/>
                <a:gd fmla="*/ 7 w 96" name="T88"/>
                <a:gd fmla="*/ 10 h 106" name="T89"/>
                <a:gd fmla="*/ 2 w 96" name="T90"/>
                <a:gd fmla="*/ 40 h 10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5" w="9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4" name="Freeform 34"/>
            <p:cNvSpPr/>
            <p:nvPr/>
          </p:nvSpPr>
          <p:spPr bwMode="auto">
            <a:xfrm>
              <a:off x="5984876" y="929668"/>
              <a:ext cx="222250" cy="431800"/>
            </a:xfrm>
            <a:custGeom>
              <a:gdLst>
                <a:gd fmla="*/ 0 w 59" name="T0"/>
                <a:gd fmla="*/ 87 h 115" name="T1"/>
                <a:gd fmla="*/ 17 w 59" name="T2"/>
                <a:gd fmla="*/ 113 h 115" name="T3"/>
                <a:gd fmla="*/ 47 w 59" name="T4"/>
                <a:gd fmla="*/ 110 h 115" name="T5"/>
                <a:gd fmla="*/ 48 w 59" name="T6"/>
                <a:gd fmla="*/ 108 h 115" name="T7"/>
                <a:gd fmla="*/ 51 w 59" name="T8"/>
                <a:gd fmla="*/ 106 h 115" name="T9"/>
                <a:gd fmla="*/ 58 w 59" name="T10"/>
                <a:gd fmla="*/ 87 h 115" name="T11"/>
                <a:gd fmla="*/ 58 w 59" name="T12"/>
                <a:gd fmla="*/ 73 h 115" name="T13"/>
                <a:gd fmla="*/ 58 w 59" name="T14"/>
                <a:gd fmla="*/ 85 h 115" name="T15"/>
                <a:gd fmla="*/ 57 w 59" name="T16"/>
                <a:gd fmla="*/ 92 h 115" name="T17"/>
                <a:gd fmla="*/ 48 w 59" name="T18"/>
                <a:gd fmla="*/ 108 h 115" name="T19"/>
                <a:gd fmla="*/ 47 w 59" name="T20"/>
                <a:gd fmla="*/ 108 h 115" name="T21"/>
                <a:gd fmla="*/ 29 w 59" name="T22"/>
                <a:gd fmla="*/ 115 h 115" name="T23"/>
                <a:gd fmla="*/ 1 w 59" name="T24"/>
                <a:gd fmla="*/ 92 h 115" name="T25"/>
                <a:gd fmla="*/ 37 w 59" name="T26"/>
                <a:gd fmla="*/ 113 h 115" name="T27"/>
                <a:gd fmla="*/ 48 w 59" name="T28"/>
                <a:gd fmla="*/ 106 h 115" name="T29"/>
                <a:gd fmla="*/ 57 w 59" name="T30"/>
                <a:gd fmla="*/ 87 h 115" name="T31"/>
                <a:gd fmla="*/ 57 w 59" name="T32"/>
                <a:gd fmla="*/ 53 h 115" name="T33"/>
                <a:gd fmla="*/ 59 w 59" name="T34"/>
                <a:gd fmla="*/ 30 h 115" name="T35"/>
                <a:gd fmla="*/ 43 w 59" name="T36"/>
                <a:gd fmla="*/ 2 h 115" name="T37"/>
                <a:gd fmla="*/ 57 w 59" name="T38"/>
                <a:gd fmla="*/ 25 h 115" name="T39"/>
                <a:gd fmla="*/ 57 w 59" name="T40"/>
                <a:gd fmla="*/ 31 h 115" name="T41"/>
                <a:gd fmla="*/ 56 w 59" name="T42"/>
                <a:gd fmla="*/ 81 h 115" name="T43"/>
                <a:gd fmla="*/ 56 w 59" name="T44"/>
                <a:gd fmla="*/ 88 h 115" name="T45"/>
                <a:gd fmla="*/ 47 w 59" name="T46"/>
                <a:gd fmla="*/ 105 h 115" name="T47"/>
                <a:gd fmla="*/ 46 w 59" name="T48"/>
                <a:gd fmla="*/ 107 h 115" name="T49"/>
                <a:gd fmla="*/ 41 w 59" name="T50"/>
                <a:gd fmla="*/ 110 h 115" name="T51"/>
                <a:gd fmla="*/ 46 w 59" name="T52"/>
                <a:gd fmla="*/ 106 h 115" name="T53"/>
                <a:gd fmla="*/ 55 w 59" name="T54"/>
                <a:gd fmla="*/ 93 h 115" name="T55"/>
                <a:gd fmla="*/ 55 w 59" name="T56"/>
                <a:gd fmla="*/ 79 h 115" name="T57"/>
                <a:gd fmla="*/ 56 w 59" name="T58"/>
                <a:gd fmla="*/ 26 h 115" name="T59"/>
                <a:gd fmla="*/ 39 w 59" name="T60"/>
                <a:gd fmla="*/ 1 h 115" name="T61"/>
                <a:gd fmla="*/ 31 w 59" name="T62"/>
                <a:gd fmla="*/ 4 h 115" name="T63"/>
                <a:gd fmla="*/ 41 w 59" name="T64"/>
                <a:gd fmla="*/ 9 h 115" name="T65"/>
                <a:gd fmla="*/ 48 w 59" name="T66"/>
                <a:gd fmla="*/ 49 h 115" name="T67"/>
                <a:gd fmla="*/ 47 w 59" name="T68"/>
                <a:gd fmla="*/ 86 h 115" name="T69"/>
                <a:gd fmla="*/ 47 w 59" name="T70"/>
                <a:gd fmla="*/ 89 h 115" name="T71"/>
                <a:gd fmla="*/ 47 w 59" name="T72"/>
                <a:gd fmla="*/ 76 h 115" name="T73"/>
                <a:gd fmla="*/ 39 w 59" name="T74"/>
                <a:gd fmla="*/ 11 h 115" name="T75"/>
                <a:gd fmla="*/ 46 w 59" name="T76"/>
                <a:gd fmla="*/ 25 h 115" name="T77"/>
                <a:gd fmla="*/ 46 w 59" name="T78"/>
                <a:gd fmla="*/ 37 h 115" name="T79"/>
                <a:gd fmla="*/ 45 w 59" name="T80"/>
                <a:gd fmla="*/ 86 h 115" name="T81"/>
                <a:gd fmla="*/ 44 w 59" name="T82"/>
                <a:gd fmla="*/ 92 h 115" name="T83"/>
                <a:gd fmla="*/ 39 w 59" name="T84"/>
                <a:gd fmla="*/ 98 h 115" name="T85"/>
                <a:gd fmla="*/ 34 w 59" name="T86"/>
                <a:gd fmla="*/ 101 h 115" name="T87"/>
                <a:gd fmla="*/ 18 w 59" name="T88"/>
                <a:gd fmla="*/ 96 h 115" name="T89"/>
                <a:gd fmla="*/ 14 w 59" name="T90"/>
                <a:gd fmla="*/ 85 h 115" name="T91"/>
                <a:gd fmla="*/ 14 w 59" name="T92"/>
                <a:gd fmla="*/ 36 h 115" name="T93"/>
                <a:gd fmla="*/ 14 w 59" name="T94"/>
                <a:gd fmla="*/ 26 h 115" name="T95"/>
                <a:gd fmla="*/ 22 w 59" name="T96"/>
                <a:gd fmla="*/ 13 h 115" name="T97"/>
                <a:gd fmla="*/ 30 w 59" name="T98"/>
                <a:gd fmla="*/ 9 h 115" name="T99"/>
                <a:gd fmla="*/ 13 w 59" name="T100"/>
                <a:gd fmla="*/ 10 h 115" name="T101"/>
                <a:gd fmla="*/ 23 w 59" name="T102"/>
                <a:gd fmla="*/ 2 h 115" name="T103"/>
                <a:gd fmla="*/ 0 w 59" name="T104"/>
                <a:gd fmla="*/ 24 h 115" name="T105"/>
                <a:gd fmla="*/ 0 w 59" name="T106"/>
                <a:gd fmla="*/ 34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59">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5" name="Freeform 35"/>
            <p:cNvSpPr/>
            <p:nvPr/>
          </p:nvSpPr>
          <p:spPr bwMode="auto">
            <a:xfrm>
              <a:off x="6292851" y="2822576"/>
              <a:ext cx="49213" cy="33338"/>
            </a:xfrm>
            <a:custGeom>
              <a:gdLst>
                <a:gd fmla="*/ 13 w 13" name="T0"/>
                <a:gd fmla="*/ 0 h 9" name="T1"/>
                <a:gd fmla="*/ 9 w 13" name="T2"/>
                <a:gd fmla="*/ 3 h 9" name="T3"/>
                <a:gd fmla="*/ 0 w 13" name="T4"/>
                <a:gd fmla="*/ 9 h 9" name="T5"/>
                <a:gd fmla="*/ 0 w 13" name="T6"/>
                <a:gd fmla="*/ 9 h 9" name="T7"/>
                <a:gd fmla="*/ 9 w 13" name="T8"/>
                <a:gd fmla="*/ 3 h 9" name="T9"/>
                <a:gd fmla="*/ 13 w 13" name="T10"/>
                <a:gd fmla="*/ 0 h 9" name="T11"/>
              </a:gdLst>
              <a:cxnLst>
                <a:cxn ang="0">
                  <a:pos x="T0" y="T1"/>
                </a:cxn>
                <a:cxn ang="0">
                  <a:pos x="T2" y="T3"/>
                </a:cxn>
                <a:cxn ang="0">
                  <a:pos x="T4" y="T5"/>
                </a:cxn>
                <a:cxn ang="0">
                  <a:pos x="T6" y="T7"/>
                </a:cxn>
                <a:cxn ang="0">
                  <a:pos x="T8" y="T9"/>
                </a:cxn>
                <a:cxn ang="0">
                  <a:pos x="T10" y="T11"/>
                </a:cxn>
              </a:cxnLst>
              <a:rect b="b" l="0" r="r" t="0"/>
              <a:pathLst>
                <a:path h="9" w="13">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6" name="Freeform 36"/>
            <p:cNvSpPr/>
            <p:nvPr/>
          </p:nvSpPr>
          <p:spPr bwMode="auto">
            <a:xfrm>
              <a:off x="6289676" y="2833688"/>
              <a:ext cx="3175" cy="22225"/>
            </a:xfrm>
            <a:custGeom>
              <a:gdLst>
                <a:gd fmla="*/ 2 w 2" name="T0"/>
                <a:gd fmla="*/ 14 h 14" name="T1"/>
                <a:gd fmla="*/ 2 w 2" name="T2"/>
                <a:gd fmla="*/ 14 h 14" name="T3"/>
                <a:gd fmla="*/ 0 w 2" name="T4"/>
                <a:gd fmla="*/ 0 h 14" name="T5"/>
                <a:gd fmla="*/ 2 w 2" name="T6"/>
                <a:gd fmla="*/ 14 h 14" name="T7"/>
              </a:gdLst>
              <a:cxnLst>
                <a:cxn ang="0">
                  <a:pos x="T0" y="T1"/>
                </a:cxn>
                <a:cxn ang="0">
                  <a:pos x="T2" y="T3"/>
                </a:cxn>
                <a:cxn ang="0">
                  <a:pos x="T4" y="T5"/>
                </a:cxn>
                <a:cxn ang="0">
                  <a:pos x="T6" y="T7"/>
                </a:cxn>
              </a:cxnLst>
              <a:rect b="b" l="0" r="r" t="0"/>
              <a:pathLst>
                <a:path h="14" w="2">
                  <a:moveTo>
                    <a:pt x="2" y="14"/>
                  </a:moveTo>
                  <a:lnTo>
                    <a:pt x="2" y="14"/>
                  </a:lnTo>
                  <a:lnTo>
                    <a:pt x="0" y="0"/>
                  </a:lnTo>
                  <a:lnTo>
                    <a:pt x="2" y="14"/>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7" name="Freeform 37"/>
            <p:cNvSpPr>
              <a:spLocks noEditPoints="1"/>
            </p:cNvSpPr>
            <p:nvPr/>
          </p:nvSpPr>
          <p:spPr bwMode="auto">
            <a:xfrm>
              <a:off x="6286501" y="2674938"/>
              <a:ext cx="120650" cy="177800"/>
            </a:xfrm>
            <a:custGeom>
              <a:gdLst>
                <a:gd fmla="*/ 1 w 32" name="T0"/>
                <a:gd fmla="*/ 18 h 47" name="T1"/>
                <a:gd fmla="*/ 3 w 32" name="T2"/>
                <a:gd fmla="*/ 14 h 47" name="T3"/>
                <a:gd fmla="*/ 3 w 32" name="T4"/>
                <a:gd fmla="*/ 13 h 47" name="T5"/>
                <a:gd fmla="*/ 5 w 32" name="T6"/>
                <a:gd fmla="*/ 12 h 47" name="T7"/>
                <a:gd fmla="*/ 2 w 32" name="T8"/>
                <a:gd fmla="*/ 19 h 47" name="T9"/>
                <a:gd fmla="*/ 1 w 32" name="T10"/>
                <a:gd fmla="*/ 38 h 47" name="T11"/>
                <a:gd fmla="*/ 11 w 32" name="T12"/>
                <a:gd fmla="*/ 41 h 47" name="T13"/>
                <a:gd fmla="*/ 15 w 32" name="T14"/>
                <a:gd fmla="*/ 39 h 47" name="T15"/>
                <a:gd fmla="*/ 25 w 32" name="T16"/>
                <a:gd fmla="*/ 27 h 47" name="T17"/>
                <a:gd fmla="*/ 4 w 32" name="T18"/>
                <a:gd fmla="*/ 44 h 47" name="T19"/>
                <a:gd fmla="*/ 10 w 32" name="T20"/>
                <a:gd fmla="*/ 40 h 47" name="T21"/>
                <a:gd fmla="*/ 18 w 32" name="T22"/>
                <a:gd fmla="*/ 34 h 47" name="T23"/>
                <a:gd fmla="*/ 25 w 32" name="T24"/>
                <a:gd fmla="*/ 26 h 47" name="T25"/>
                <a:gd fmla="*/ 20 w 32" name="T26"/>
                <a:gd fmla="*/ 22 h 47" name="T27"/>
                <a:gd fmla="*/ 17 w 32" name="T28"/>
                <a:gd fmla="*/ 23 h 47" name="T29"/>
                <a:gd fmla="*/ 14 w 32" name="T30"/>
                <a:gd fmla="*/ 26 h 47" name="T31"/>
                <a:gd fmla="*/ 15 w 32" name="T32"/>
                <a:gd fmla="*/ 22 h 47" name="T33"/>
                <a:gd fmla="*/ 16 w 32" name="T34"/>
                <a:gd fmla="*/ 20 h 47" name="T35"/>
                <a:gd fmla="*/ 16 w 32" name="T36"/>
                <a:gd fmla="*/ 19 h 47" name="T37"/>
                <a:gd fmla="*/ 17 w 32" name="T38"/>
                <a:gd fmla="*/ 19 h 47" name="T39"/>
                <a:gd fmla="*/ 21 w 32" name="T40"/>
                <a:gd fmla="*/ 20 h 47" name="T41"/>
                <a:gd fmla="*/ 24 w 32" name="T42"/>
                <a:gd fmla="*/ 17 h 47" name="T43"/>
                <a:gd fmla="*/ 27 w 32" name="T44"/>
                <a:gd fmla="*/ 22 h 47" name="T45"/>
                <a:gd fmla="*/ 28 w 32" name="T46"/>
                <a:gd fmla="*/ 8 h 47" name="T47"/>
                <a:gd fmla="*/ 27 w 32" name="T48"/>
                <a:gd fmla="*/ 5 h 47" name="T49"/>
                <a:gd fmla="*/ 26 w 32" name="T50"/>
                <a:gd fmla="*/ 5 h 47" name="T51"/>
                <a:gd fmla="*/ 20 w 32" name="T52"/>
                <a:gd fmla="*/ 1 h 47" name="T53"/>
                <a:gd fmla="*/ 20 w 32" name="T54"/>
                <a:gd fmla="*/ 1 h 47" name="T55"/>
                <a:gd fmla="*/ 15 w 32" name="T56"/>
                <a:gd fmla="*/ 2 h 47" name="T57"/>
                <a:gd fmla="*/ 5 w 32" name="T58"/>
                <a:gd fmla="*/ 10 h 47" name="T59"/>
                <a:gd fmla="*/ 3 w 32" name="T60"/>
                <a:gd fmla="*/ 14 h 47" name="T61"/>
                <a:gd fmla="*/ 2 w 32" name="T62"/>
                <a:gd fmla="*/ 16 h 47" name="T63"/>
                <a:gd fmla="*/ 0 w 32" name="T64"/>
                <a:gd fmla="*/ 38 h 47" name="T65"/>
                <a:gd fmla="*/ 1 w 32" name="T66"/>
                <a:gd fmla="*/ 38 h 47" name="T67"/>
                <a:gd fmla="*/ 11 w 32" name="T68"/>
                <a:gd fmla="*/ 29 h 47" name="T69"/>
                <a:gd fmla="*/ 11 w 32" name="T70"/>
                <a:gd fmla="*/ 29 h 47" name="T71"/>
                <a:gd fmla="*/ 11 w 32" name="T72"/>
                <a:gd fmla="*/ 29 h 47" name="T73"/>
                <a:gd fmla="*/ 3 w 32" name="T74"/>
                <a:gd fmla="*/ 24 h 47" name="T75"/>
                <a:gd fmla="*/ 4 w 32" name="T76"/>
                <a:gd fmla="*/ 42 h 47" name="T77"/>
                <a:gd fmla="*/ 6 w 32" name="T78"/>
                <a:gd fmla="*/ 32 h 47" name="T79"/>
                <a:gd fmla="*/ 5 w 32" name="T80"/>
                <a:gd fmla="*/ 33 h 47" name="T81"/>
                <a:gd fmla="*/ 6 w 32" name="T82"/>
                <a:gd fmla="*/ 32 h 47" name="T83"/>
                <a:gd fmla="*/ 11 w 32" name="T84"/>
                <a:gd fmla="*/ 34 h 47" name="T85"/>
                <a:gd fmla="*/ 11 w 32" name="T86"/>
                <a:gd fmla="*/ 36 h 47" name="T87"/>
                <a:gd fmla="*/ 21 w 32" name="T88"/>
                <a:gd fmla="*/ 15 h 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 w="32">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8" name="Freeform 38"/>
            <p:cNvSpPr/>
            <p:nvPr/>
          </p:nvSpPr>
          <p:spPr bwMode="auto">
            <a:xfrm>
              <a:off x="5940426" y="2652713"/>
              <a:ext cx="112713" cy="173038"/>
            </a:xfrm>
            <a:custGeom>
              <a:gdLst>
                <a:gd fmla="*/ 15 w 30" name="T0"/>
                <a:gd fmla="*/ 42 h 46" name="T1"/>
                <a:gd fmla="*/ 16 w 30" name="T2"/>
                <a:gd fmla="*/ 41 h 46" name="T3"/>
                <a:gd fmla="*/ 17 w 30" name="T4"/>
                <a:gd fmla="*/ 36 h 46" name="T5"/>
                <a:gd fmla="*/ 14 w 30" name="T6"/>
                <a:gd fmla="*/ 36 h 46" name="T7"/>
                <a:gd fmla="*/ 10 w 30" name="T8"/>
                <a:gd fmla="*/ 40 h 46" name="T9"/>
                <a:gd fmla="*/ 7 w 30" name="T10"/>
                <a:gd fmla="*/ 43 h 46" name="T11"/>
                <a:gd fmla="*/ 6 w 30" name="T12"/>
                <a:gd fmla="*/ 41 h 46" name="T13"/>
                <a:gd fmla="*/ 5 w 30" name="T14"/>
                <a:gd fmla="*/ 36 h 46" name="T15"/>
                <a:gd fmla="*/ 4 w 30" name="T16"/>
                <a:gd fmla="*/ 37 h 46" name="T17"/>
                <a:gd fmla="*/ 3 w 30" name="T18"/>
                <a:gd fmla="*/ 31 h 46" name="T19"/>
                <a:gd fmla="*/ 4 w 30" name="T20"/>
                <a:gd fmla="*/ 36 h 46" name="T21"/>
                <a:gd fmla="*/ 4 w 30" name="T22"/>
                <a:gd fmla="*/ 36 h 46" name="T23"/>
                <a:gd fmla="*/ 5 w 30" name="T24"/>
                <a:gd fmla="*/ 36 h 46" name="T25"/>
                <a:gd fmla="*/ 5 w 30" name="T26"/>
                <a:gd fmla="*/ 37 h 46" name="T27"/>
                <a:gd fmla="*/ 7 w 30" name="T28"/>
                <a:gd fmla="*/ 43 h 46" name="T29"/>
                <a:gd fmla="*/ 12 w 30" name="T30"/>
                <a:gd fmla="*/ 38 h 46" name="T31"/>
                <a:gd fmla="*/ 14 w 30" name="T32"/>
                <a:gd fmla="*/ 36 h 46" name="T33"/>
                <a:gd fmla="*/ 15 w 30" name="T34"/>
                <a:gd fmla="*/ 38 h 46" name="T35"/>
                <a:gd fmla="*/ 15 w 30" name="T36"/>
                <a:gd fmla="*/ 38 h 46" name="T37"/>
                <a:gd fmla="*/ 25 w 30" name="T38"/>
                <a:gd fmla="*/ 26 h 46" name="T39"/>
                <a:gd fmla="*/ 24 w 30" name="T40"/>
                <a:gd fmla="*/ 20 h 46" name="T41"/>
                <a:gd fmla="*/ 19 w 30" name="T42"/>
                <a:gd fmla="*/ 20 h 46" name="T43"/>
                <a:gd fmla="*/ 12 w 30" name="T44"/>
                <a:gd fmla="*/ 27 h 46" name="T45"/>
                <a:gd fmla="*/ 12 w 30" name="T46"/>
                <a:gd fmla="*/ 27 h 46" name="T47"/>
                <a:gd fmla="*/ 12 w 30" name="T48"/>
                <a:gd fmla="*/ 27 h 46" name="T49"/>
                <a:gd fmla="*/ 13 w 30" name="T50"/>
                <a:gd fmla="*/ 26 h 46" name="T51"/>
                <a:gd fmla="*/ 17 w 30" name="T52"/>
                <a:gd fmla="*/ 18 h 46" name="T53"/>
                <a:gd fmla="*/ 15 w 30" name="T54"/>
                <a:gd fmla="*/ 20 h 46" name="T55"/>
                <a:gd fmla="*/ 14 w 30" name="T56"/>
                <a:gd fmla="*/ 19 h 46" name="T57"/>
                <a:gd fmla="*/ 15 w 30" name="T58"/>
                <a:gd fmla="*/ 16 h 46" name="T59"/>
                <a:gd fmla="*/ 16 w 30" name="T60"/>
                <a:gd fmla="*/ 15 h 46" name="T61"/>
                <a:gd fmla="*/ 18 w 30" name="T62"/>
                <a:gd fmla="*/ 16 h 46" name="T63"/>
                <a:gd fmla="*/ 20 w 30" name="T64"/>
                <a:gd fmla="*/ 17 h 46" name="T65"/>
                <a:gd fmla="*/ 25 w 30" name="T66"/>
                <a:gd fmla="*/ 13 h 46" name="T67"/>
                <a:gd fmla="*/ 29 w 30" name="T68"/>
                <a:gd fmla="*/ 18 h 46" name="T69"/>
                <a:gd fmla="*/ 28 w 30" name="T70"/>
                <a:gd fmla="*/ 2 h 46" name="T71"/>
                <a:gd fmla="*/ 18 w 30" name="T72"/>
                <a:gd fmla="*/ 0 h 46" name="T73"/>
                <a:gd fmla="*/ 0 w 30" name="T74"/>
                <a:gd fmla="*/ 28 h 46" name="T75"/>
                <a:gd fmla="*/ 2 w 30" name="T76"/>
                <a:gd fmla="*/ 40 h 46" name="T77"/>
                <a:gd fmla="*/ 2 w 30" name="T78"/>
                <a:gd fmla="*/ 40 h 46" name="T79"/>
                <a:gd fmla="*/ 3 w 30" name="T80"/>
                <a:gd fmla="*/ 39 h 46" name="T81"/>
                <a:gd fmla="*/ 6 w 30" name="T82"/>
                <a:gd fmla="*/ 44 h 46" name="T83"/>
                <a:gd fmla="*/ 11 w 30" name="T84"/>
                <a:gd fmla="*/ 41 h 46" name="T85"/>
                <a:gd fmla="*/ 6 w 30" name="T86"/>
                <a:gd fmla="*/ 45 h 46" name="T87"/>
                <a:gd fmla="*/ 4 w 30" name="T88"/>
                <a:gd fmla="*/ 40 h 46" name="T89"/>
                <a:gd fmla="*/ 4 w 30" name="T90"/>
                <a:gd fmla="*/ 38 h 46" name="T91"/>
                <a:gd fmla="*/ 2 w 30" name="T92"/>
                <a:gd fmla="*/ 40 h 46" name="T93"/>
                <a:gd fmla="*/ 2 w 30" name="T94"/>
                <a:gd fmla="*/ 38 h 46" name="T95"/>
                <a:gd fmla="*/ 3 w 30" name="T96"/>
                <a:gd fmla="*/ 17 h 46" name="T97"/>
                <a:gd fmla="*/ 4 w 30" name="T98"/>
                <a:gd fmla="*/ 38 h 46" name="T99"/>
                <a:gd fmla="*/ 4 w 30" name="T100"/>
                <a:gd fmla="*/ 38 h 46" name="T101"/>
                <a:gd fmla="*/ 6 w 30" name="T102"/>
                <a:gd fmla="*/ 44 h 46" name="T103"/>
                <a:gd fmla="*/ 7 w 30" name="T104"/>
                <a:gd fmla="*/ 44 h 46" name="T105"/>
                <a:gd fmla="*/ 11 w 30" name="T106"/>
                <a:gd fmla="*/ 41 h 46" name="T107"/>
                <a:gd fmla="*/ 14 w 30" name="T108"/>
                <a:gd fmla="*/ 38 h 46" name="T109"/>
                <a:gd fmla="*/ 15 w 30" name="T110"/>
                <a:gd fmla="*/ 40 h 4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6" w="3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9" name="Freeform 39"/>
            <p:cNvSpPr>
              <a:spLocks noEditPoints="1"/>
            </p:cNvSpPr>
            <p:nvPr/>
          </p:nvSpPr>
          <p:spPr bwMode="auto">
            <a:xfrm>
              <a:off x="5534026" y="2908301"/>
              <a:ext cx="160338" cy="146050"/>
            </a:xfrm>
            <a:custGeom>
              <a:gdLst>
                <a:gd fmla="*/ 42 w 43" name="T0"/>
                <a:gd fmla="*/ 30 h 39" name="T1"/>
                <a:gd fmla="*/ 38 w 43" name="T2"/>
                <a:gd fmla="*/ 23 h 39" name="T3"/>
                <a:gd fmla="*/ 43 w 43" name="T4"/>
                <a:gd fmla="*/ 33 h 39" name="T5"/>
                <a:gd fmla="*/ 42 w 43" name="T6"/>
                <a:gd fmla="*/ 36 h 39" name="T7"/>
                <a:gd fmla="*/ 40 w 43" name="T8"/>
                <a:gd fmla="*/ 37 h 39" name="T9"/>
                <a:gd fmla="*/ 23 w 43" name="T10"/>
                <a:gd fmla="*/ 35 h 39" name="T11"/>
                <a:gd fmla="*/ 39 w 43" name="T12"/>
                <a:gd fmla="*/ 36 h 39" name="T13"/>
                <a:gd fmla="*/ 40 w 43" name="T14"/>
                <a:gd fmla="*/ 36 h 39" name="T15"/>
                <a:gd fmla="*/ 41 w 43" name="T16"/>
                <a:gd fmla="*/ 35 h 39" name="T17"/>
                <a:gd fmla="*/ 42 w 43" name="T18"/>
                <a:gd fmla="*/ 34 h 39" name="T19"/>
                <a:gd fmla="*/ 41 w 43" name="T20"/>
                <a:gd fmla="*/ 32 h 39" name="T21"/>
                <a:gd fmla="*/ 39 w 43" name="T22"/>
                <a:gd fmla="*/ 27 h 39" name="T23"/>
                <a:gd fmla="*/ 34 w 43" name="T24"/>
                <a:gd fmla="*/ 14 h 39" name="T25"/>
                <a:gd fmla="*/ 27 w 43" name="T26"/>
                <a:gd fmla="*/ 7 h 39" name="T27"/>
                <a:gd fmla="*/ 36 w 43" name="T28"/>
                <a:gd fmla="*/ 23 h 39" name="T29"/>
                <a:gd fmla="*/ 38 w 43" name="T30"/>
                <a:gd fmla="*/ 29 h 39" name="T31"/>
                <a:gd fmla="*/ 39 w 43" name="T32"/>
                <a:gd fmla="*/ 32 h 39" name="T33"/>
                <a:gd fmla="*/ 39 w 43" name="T34"/>
                <a:gd fmla="*/ 33 h 39" name="T35"/>
                <a:gd fmla="*/ 38 w 43" name="T36"/>
                <a:gd fmla="*/ 35 h 39" name="T37"/>
                <a:gd fmla="*/ 39 w 43" name="T38"/>
                <a:gd fmla="*/ 33 h 39" name="T39"/>
                <a:gd fmla="*/ 39 w 43" name="T40"/>
                <a:gd fmla="*/ 32 h 39" name="T41"/>
                <a:gd fmla="*/ 38 w 43" name="T42"/>
                <a:gd fmla="*/ 28 h 39" name="T43"/>
                <a:gd fmla="*/ 31 w 43" name="T44"/>
                <a:gd fmla="*/ 14 h 39" name="T45"/>
                <a:gd fmla="*/ 17 w 43" name="T46"/>
                <a:gd fmla="*/ 2 h 39" name="T47"/>
                <a:gd fmla="*/ 18 w 43" name="T48"/>
                <a:gd fmla="*/ 8 h 39" name="T49"/>
                <a:gd fmla="*/ 23 w 43" name="T50"/>
                <a:gd fmla="*/ 19 h 39" name="T51"/>
                <a:gd fmla="*/ 22 w 43" name="T52"/>
                <a:gd fmla="*/ 21 h 39" name="T53"/>
                <a:gd fmla="*/ 22 w 43" name="T54"/>
                <a:gd fmla="*/ 21 h 39" name="T55"/>
                <a:gd fmla="*/ 22 w 43" name="T56"/>
                <a:gd fmla="*/ 20 h 39" name="T57"/>
                <a:gd fmla="*/ 17 w 43" name="T58"/>
                <a:gd fmla="*/ 10 h 39" name="T59"/>
                <a:gd fmla="*/ 17 w 43" name="T60"/>
                <a:gd fmla="*/ 14 h 39" name="T61"/>
                <a:gd fmla="*/ 16 w 43" name="T62"/>
                <a:gd fmla="*/ 16 h 39" name="T63"/>
                <a:gd fmla="*/ 14 w 43" name="T64"/>
                <a:gd fmla="*/ 14 h 39" name="T65"/>
                <a:gd fmla="*/ 13 w 43" name="T66"/>
                <a:gd fmla="*/ 13 h 39" name="T67"/>
                <a:gd fmla="*/ 13 w 43" name="T68"/>
                <a:gd fmla="*/ 13 h 39" name="T69"/>
                <a:gd fmla="*/ 13 w 43" name="T70"/>
                <a:gd fmla="*/ 13 h 39" name="T71"/>
                <a:gd fmla="*/ 13 w 43" name="T72"/>
                <a:gd fmla="*/ 13 h 39" name="T73"/>
                <a:gd fmla="*/ 15 w 43" name="T74"/>
                <a:gd fmla="*/ 9 h 39" name="T75"/>
                <a:gd fmla="*/ 9 w 43" name="T76"/>
                <a:gd fmla="*/ 6 h 39" name="T77"/>
                <a:gd fmla="*/ 12 w 43" name="T78"/>
                <a:gd fmla="*/ 0 h 39" name="T79"/>
                <a:gd fmla="*/ 1 w 43" name="T80"/>
                <a:gd fmla="*/ 9 h 39" name="T81"/>
                <a:gd fmla="*/ 7 w 43" name="T82"/>
                <a:gd fmla="*/ 27 h 39" name="T83"/>
                <a:gd fmla="*/ 35 w 43" name="T84"/>
                <a:gd fmla="*/ 39 h 39" name="T85"/>
                <a:gd fmla="*/ 40 w 43" name="T86"/>
                <a:gd fmla="*/ 37 h 39" name="T87"/>
                <a:gd fmla="*/ 43 w 43" name="T88"/>
                <a:gd fmla="*/ 36 h 39" name="T89"/>
                <a:gd fmla="*/ 43 w 43" name="T90"/>
                <a:gd fmla="*/ 34 h 39" name="T91"/>
                <a:gd fmla="*/ 12 w 43" name="T92"/>
                <a:gd fmla="*/ 11 h 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 w="43">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0" name="Freeform 40"/>
            <p:cNvSpPr/>
            <p:nvPr/>
          </p:nvSpPr>
          <p:spPr bwMode="auto">
            <a:xfrm flipH="1">
              <a:off x="6613526" y="2957513"/>
              <a:ext cx="0" cy="3175"/>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1" name="Freeform 41"/>
            <p:cNvSpPr/>
            <p:nvPr/>
          </p:nvSpPr>
          <p:spPr bwMode="auto">
            <a:xfrm flipH="1">
              <a:off x="6613526" y="29606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2" name="Freeform 42"/>
            <p:cNvSpPr/>
            <p:nvPr/>
          </p:nvSpPr>
          <p:spPr bwMode="auto">
            <a:xfrm flipH="1">
              <a:off x="6616701" y="29606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3" name="Freeform 43"/>
            <p:cNvSpPr>
              <a:spLocks noEditPoints="1"/>
            </p:cNvSpPr>
            <p:nvPr/>
          </p:nvSpPr>
          <p:spPr bwMode="auto">
            <a:xfrm>
              <a:off x="6503988" y="2938463"/>
              <a:ext cx="150813" cy="153988"/>
            </a:xfrm>
            <a:custGeom>
              <a:gdLst>
                <a:gd fmla="*/ 32 w 40" name="T0"/>
                <a:gd fmla="*/ 31 h 41" name="T1"/>
                <a:gd fmla="*/ 32 w 40" name="T2"/>
                <a:gd fmla="*/ 31 h 41" name="T3"/>
                <a:gd fmla="*/ 12 w 40" name="T4"/>
                <a:gd fmla="*/ 39 h 41" name="T5"/>
                <a:gd fmla="*/ 6 w 40" name="T6"/>
                <a:gd fmla="*/ 30 h 41" name="T7"/>
                <a:gd fmla="*/ 9 w 40" name="T8"/>
                <a:gd fmla="*/ 26 h 41" name="T9"/>
                <a:gd fmla="*/ 3 w 40" name="T10"/>
                <a:gd fmla="*/ 39 h 41" name="T11"/>
                <a:gd fmla="*/ 26 w 40" name="T12"/>
                <a:gd fmla="*/ 35 h 41" name="T13"/>
                <a:gd fmla="*/ 36 w 40" name="T14"/>
                <a:gd fmla="*/ 23 h 41" name="T15"/>
                <a:gd fmla="*/ 39 w 40" name="T16"/>
                <a:gd fmla="*/ 10 h 41" name="T17"/>
                <a:gd fmla="*/ 38 w 40" name="T18"/>
                <a:gd fmla="*/ 10 h 41" name="T19"/>
                <a:gd fmla="*/ 37 w 40" name="T20"/>
                <a:gd fmla="*/ 15 h 41" name="T21"/>
                <a:gd fmla="*/ 27 w 40" name="T22"/>
                <a:gd fmla="*/ 32 h 41" name="T23"/>
                <a:gd fmla="*/ 19 w 40" name="T24"/>
                <a:gd fmla="*/ 35 h 41" name="T25"/>
                <a:gd fmla="*/ 37 w 40" name="T26"/>
                <a:gd fmla="*/ 16 h 41" name="T27"/>
                <a:gd fmla="*/ 36 w 40" name="T28"/>
                <a:gd fmla="*/ 5 h 41" name="T29"/>
                <a:gd fmla="*/ 34 w 40" name="T30"/>
                <a:gd fmla="*/ 3 h 41" name="T31"/>
                <a:gd fmla="*/ 30 w 40" name="T32"/>
                <a:gd fmla="*/ 3 h 41" name="T33"/>
                <a:gd fmla="*/ 30 w 40" name="T34"/>
                <a:gd fmla="*/ 6 h 41" name="T35"/>
                <a:gd fmla="*/ 30 w 40" name="T36"/>
                <a:gd fmla="*/ 8 h 41" name="T37"/>
                <a:gd fmla="*/ 30 w 40" name="T38"/>
                <a:gd fmla="*/ 6 h 41" name="T39"/>
                <a:gd fmla="*/ 25 w 40" name="T40"/>
                <a:gd fmla="*/ 7 h 41" name="T41"/>
                <a:gd fmla="*/ 26 w 40" name="T42"/>
                <a:gd fmla="*/ 3 h 41" name="T43"/>
                <a:gd fmla="*/ 20 w 40" name="T44"/>
                <a:gd fmla="*/ 4 h 41" name="T45"/>
                <a:gd fmla="*/ 15 w 40" name="T46"/>
                <a:gd fmla="*/ 10 h 41" name="T47"/>
                <a:gd fmla="*/ 15 w 40" name="T48"/>
                <a:gd fmla="*/ 11 h 41" name="T49"/>
                <a:gd fmla="*/ 14 w 40" name="T50"/>
                <a:gd fmla="*/ 13 h 41" name="T51"/>
                <a:gd fmla="*/ 10 w 40" name="T52"/>
                <a:gd fmla="*/ 20 h 41" name="T53"/>
                <a:gd fmla="*/ 0 w 40" name="T54"/>
                <a:gd fmla="*/ 41 h 41" name="T55"/>
                <a:gd fmla="*/ 26 w 40" name="T56"/>
                <a:gd fmla="*/ 36 h 41" name="T57"/>
                <a:gd fmla="*/ 18 w 40" name="T58"/>
                <a:gd fmla="*/ 36 h 41" name="T59"/>
                <a:gd fmla="*/ 25 w 40" name="T60"/>
                <a:gd fmla="*/ 24 h 41" name="T61"/>
                <a:gd fmla="*/ 24 w 40" name="T62"/>
                <a:gd fmla="*/ 24 h 41" name="T63"/>
                <a:gd fmla="*/ 28 w 40" name="T64"/>
                <a:gd fmla="*/ 19 h 41" name="T65"/>
                <a:gd fmla="*/ 29 w 40" name="T66"/>
                <a:gd fmla="*/ 15 h 41" name="T67"/>
                <a:gd fmla="*/ 25 w 40" name="T68"/>
                <a:gd fmla="*/ 24 h 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1" w="4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4" name="Freeform 44"/>
            <p:cNvSpPr/>
            <p:nvPr/>
          </p:nvSpPr>
          <p:spPr bwMode="auto">
            <a:xfrm flipH="1">
              <a:off x="6613526" y="29575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5" name="Freeform 45"/>
            <p:cNvSpPr/>
            <p:nvPr/>
          </p:nvSpPr>
          <p:spPr bwMode="auto">
            <a:xfrm>
              <a:off x="6613526" y="2960688"/>
              <a:ext cx="3175"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6" name="Freeform 46"/>
            <p:cNvSpPr>
              <a:spLocks noEditPoints="1"/>
            </p:cNvSpPr>
            <p:nvPr/>
          </p:nvSpPr>
          <p:spPr bwMode="auto">
            <a:xfrm>
              <a:off x="4999038" y="1544638"/>
              <a:ext cx="2201863" cy="3138488"/>
            </a:xfrm>
            <a:custGeom>
              <a:gdLst>
                <a:gd fmla="*/ 329 w 585" name="T0"/>
                <a:gd fmla="*/ 617 h 835" name="T1"/>
                <a:gd fmla="*/ 393 w 585" name="T2"/>
                <a:gd fmla="*/ 406 h 835" name="T3"/>
                <a:gd fmla="*/ 334 w 585" name="T4"/>
                <a:gd fmla="*/ 317 h 835" name="T5"/>
                <a:gd fmla="*/ 383 w 585" name="T6"/>
                <a:gd fmla="*/ 401 h 835" name="T7"/>
                <a:gd fmla="*/ 359 w 585" name="T8"/>
                <a:gd fmla="*/ 523 h 835" name="T9"/>
                <a:gd fmla="*/ 535 w 585" name="T10"/>
                <a:gd fmla="*/ 440 h 835" name="T11"/>
                <a:gd fmla="*/ 406 w 585" name="T12"/>
                <a:gd fmla="*/ 544 h 835" name="T13"/>
                <a:gd fmla="*/ 404 w 585" name="T14"/>
                <a:gd fmla="*/ 430 h 835" name="T15"/>
                <a:gd fmla="*/ 385 w 585" name="T16"/>
                <a:gd fmla="*/ 393 h 835" name="T17"/>
                <a:gd fmla="*/ 408 w 585" name="T18"/>
                <a:gd fmla="*/ 429 h 835" name="T19"/>
                <a:gd fmla="*/ 406 w 585" name="T20"/>
                <a:gd fmla="*/ 570 h 835" name="T21"/>
                <a:gd fmla="*/ 413 w 585" name="T22"/>
                <a:gd fmla="*/ 536 h 835" name="T23"/>
                <a:gd fmla="*/ 407 w 585" name="T24"/>
                <a:gd fmla="*/ 431 h 835" name="T25"/>
                <a:gd fmla="*/ 363 w 585" name="T26"/>
                <a:gd fmla="*/ 361 h 835" name="T27"/>
                <a:gd fmla="*/ 289 w 585" name="T28"/>
                <a:gd fmla="*/ 345 h 835" name="T29"/>
                <a:gd fmla="*/ 217 w 585" name="T30"/>
                <a:gd fmla="*/ 366 h 835" name="T31"/>
                <a:gd fmla="*/ 206 w 585" name="T32"/>
                <a:gd fmla="*/ 480 h 835" name="T33"/>
                <a:gd fmla="*/ 40 w 585" name="T34"/>
                <a:gd fmla="*/ 170 h 835" name="T35"/>
                <a:gd fmla="*/ 157 w 585" name="T36"/>
                <a:gd fmla="*/ 545 h 835" name="T37"/>
                <a:gd fmla="*/ 185 w 585" name="T38"/>
                <a:gd fmla="*/ 719 h 835" name="T39"/>
                <a:gd fmla="*/ 249 w 585" name="T40"/>
                <a:gd fmla="*/ 831 h 835" name="T41"/>
                <a:gd fmla="*/ 245 w 585" name="T42"/>
                <a:gd fmla="*/ 829 h 835" name="T43"/>
                <a:gd fmla="*/ 224 w 585" name="T44"/>
                <a:gd fmla="*/ 805 h 835" name="T45"/>
                <a:gd fmla="*/ 360 w 585" name="T46"/>
                <a:gd fmla="*/ 812 h 835" name="T47"/>
                <a:gd fmla="*/ 382 w 585" name="T48"/>
                <a:gd fmla="*/ 767 h 835" name="T49"/>
                <a:gd fmla="*/ 375 w 585" name="T50"/>
                <a:gd fmla="*/ 779 h 835" name="T51"/>
                <a:gd fmla="*/ 354 w 585" name="T52"/>
                <a:gd fmla="*/ 801 h 835" name="T53"/>
                <a:gd fmla="*/ 358 w 585" name="T54"/>
                <a:gd fmla="*/ 789 h 835" name="T55"/>
                <a:gd fmla="*/ 180 w 585" name="T56"/>
                <a:gd fmla="*/ 750 h 835" name="T57"/>
                <a:gd fmla="*/ 296 w 585" name="T58"/>
                <a:gd fmla="*/ 716 h 835" name="T59"/>
                <a:gd fmla="*/ 397 w 585" name="T60"/>
                <a:gd fmla="*/ 709 h 835" name="T61"/>
                <a:gd fmla="*/ 362 w 585" name="T62"/>
                <a:gd fmla="*/ 675 h 835" name="T63"/>
                <a:gd fmla="*/ 414 w 585" name="T64"/>
                <a:gd fmla="*/ 634 h 835" name="T65"/>
                <a:gd fmla="*/ 397 w 585" name="T66"/>
                <a:gd fmla="*/ 658 h 835" name="T67"/>
                <a:gd fmla="*/ 405 w 585" name="T68"/>
                <a:gd fmla="*/ 620 h 835" name="T69"/>
                <a:gd fmla="*/ 416 w 585" name="T70"/>
                <a:gd fmla="*/ 599 h 835" name="T71"/>
                <a:gd fmla="*/ 256 w 585" name="T72"/>
                <a:gd fmla="*/ 820 h 835" name="T73"/>
                <a:gd fmla="*/ 228 w 585" name="T74"/>
                <a:gd fmla="*/ 811 h 835" name="T75"/>
                <a:gd fmla="*/ 185 w 585" name="T76"/>
                <a:gd fmla="*/ 718 h 835" name="T77"/>
                <a:gd fmla="*/ 225 w 585" name="T78"/>
                <a:gd fmla="*/ 376 h 835" name="T79"/>
                <a:gd fmla="*/ 270 w 585" name="T80"/>
                <a:gd fmla="*/ 353 h 835" name="T81"/>
                <a:gd fmla="*/ 358 w 585" name="T82"/>
                <a:gd fmla="*/ 348 h 835" name="T83"/>
                <a:gd fmla="*/ 446 w 585" name="T84"/>
                <a:gd fmla="*/ 390 h 835" name="T85"/>
                <a:gd fmla="*/ 407 w 585" name="T86"/>
                <a:gd fmla="*/ 418 h 835" name="T87"/>
                <a:gd fmla="*/ 355 w 585" name="T88"/>
                <a:gd fmla="*/ 374 h 835" name="T89"/>
                <a:gd fmla="*/ 332 w 585" name="T90"/>
                <a:gd fmla="*/ 354 h 835" name="T91"/>
                <a:gd fmla="*/ 242 w 585" name="T92"/>
                <a:gd fmla="*/ 333 h 835" name="T93"/>
                <a:gd fmla="*/ 139 w 585" name="T94"/>
                <a:gd fmla="*/ 387 h 835" name="T95"/>
                <a:gd fmla="*/ 182 w 585" name="T96"/>
                <a:gd fmla="*/ 623 h 835" name="T97"/>
                <a:gd fmla="*/ 372 w 585" name="T98"/>
                <a:gd fmla="*/ 434 h 835" name="T99"/>
                <a:gd fmla="*/ 255 w 585" name="T100"/>
                <a:gd fmla="*/ 373 h 835" name="T101"/>
                <a:gd fmla="*/ 374 w 585" name="T102"/>
                <a:gd fmla="*/ 423 h 835" name="T103"/>
                <a:gd fmla="*/ 235 w 585" name="T104"/>
                <a:gd fmla="*/ 391 h 835" name="T105"/>
                <a:gd fmla="*/ 368 w 585" name="T106"/>
                <a:gd fmla="*/ 468 h 835" name="T107"/>
                <a:gd fmla="*/ 263 w 585" name="T108"/>
                <a:gd fmla="*/ 358 h 835" name="T109"/>
                <a:gd fmla="*/ 343 w 585" name="T110"/>
                <a:gd fmla="*/ 372 h 835" name="T111"/>
                <a:gd fmla="*/ 339 w 585" name="T112"/>
                <a:gd fmla="*/ 361 h 835" name="T113"/>
                <a:gd fmla="*/ 240 w 585" name="T114"/>
                <a:gd fmla="*/ 513 h 835" name="T115"/>
                <a:gd fmla="*/ 185 w 585" name="T116"/>
                <a:gd fmla="*/ 382 h 835" name="T117"/>
                <a:gd fmla="*/ 287 w 585" name="T118"/>
                <a:gd fmla="*/ 300 h 835" name="T119"/>
                <a:gd fmla="*/ 336 w 585" name="T120"/>
                <a:gd fmla="*/ 336 h 835" name="T121"/>
                <a:gd fmla="*/ 382 w 585" name="T122"/>
                <a:gd fmla="*/ 404 h 835" name="T123"/>
                <a:gd fmla="*/ 333 w 585" name="T124"/>
                <a:gd fmla="*/ 593 h 8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35" w="58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sp>
        <p:nvSpPr>
          <p:cNvPr id="48" name="文本框 47"/>
          <p:cNvSpPr txBox="1"/>
          <p:nvPr/>
        </p:nvSpPr>
        <p:spPr>
          <a:xfrm>
            <a:off x="5916495" y="2438092"/>
            <a:ext cx="2833852" cy="365760"/>
          </a:xfrm>
          <a:prstGeom prst="rect">
            <a:avLst/>
          </a:prstGeom>
          <a:noFill/>
        </p:spPr>
        <p:txBody>
          <a:bodyPr rtlCol="0" wrap="square">
            <a:spAutoFit/>
          </a:bodyPr>
          <a:lstStyle/>
          <a:p>
            <a:r>
              <a:rPr altLang="en-US" lang="zh-CN" smtClean="0">
                <a:solidFill>
                  <a:srgbClr val="DE8D56"/>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49" name="矩形 48"/>
          <p:cNvSpPr/>
          <p:nvPr/>
        </p:nvSpPr>
        <p:spPr>
          <a:xfrm>
            <a:off x="5916496" y="2800078"/>
            <a:ext cx="3587140" cy="1348740"/>
          </a:xfrm>
          <a:prstGeom prst="rect">
            <a:avLst/>
          </a:prstGeom>
        </p:spPr>
        <p:txBody>
          <a:bodyPr wrap="square">
            <a:spAutoFit/>
          </a:bodyPr>
          <a:lstStyle/>
          <a:p>
            <a:pPr>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spTree>
    <p:extLst>
      <p:ext uri="{BB962C8B-B14F-4D97-AF65-F5344CB8AC3E}">
        <p14:creationId val="7987944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1000" id="23"/>
                                        <p:tgtEl>
                                          <p:spTgt spid="49"/>
                                        </p:tgtEl>
                                      </p:cBhvr>
                                    </p:animEffect>
                                    <p:anim calcmode="lin" valueType="num">
                                      <p:cBhvr>
                                        <p:cTn dur="1000" fill="hold" id="24"/>
                                        <p:tgtEl>
                                          <p:spTgt spid="49"/>
                                        </p:tgtEl>
                                        <p:attrNameLst>
                                          <p:attrName>ppt_x</p:attrName>
                                        </p:attrNameLst>
                                      </p:cBhvr>
                                      <p:tavLst>
                                        <p:tav tm="0">
                                          <p:val>
                                            <p:strVal val="#ppt_x"/>
                                          </p:val>
                                        </p:tav>
                                        <p:tav tm="100000">
                                          <p:val>
                                            <p:strVal val="#ppt_x"/>
                                          </p:val>
                                        </p:tav>
                                      </p:tavLst>
                                    </p:anim>
                                    <p:anim calcmode="lin" valueType="num">
                                      <p:cBhvr>
                                        <p:cTn dur="1000" fill="hold" id="25"/>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8"/>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9"/>
          <p:cNvSpPr>
            <a:spLocks noEditPoints="1"/>
          </p:cNvSpPr>
          <p:nvPr/>
        </p:nvSpPr>
        <p:spPr bwMode="auto">
          <a:xfrm>
            <a:off x="2562564" y="2777058"/>
            <a:ext cx="2551885" cy="2346785"/>
          </a:xfrm>
          <a:custGeom>
            <a:gdLst>
              <a:gd fmla="*/ 5 w 497" name="T0"/>
              <a:gd fmla="*/ 269 h 457" name="T1"/>
              <a:gd fmla="*/ 116 w 497" name="T2"/>
              <a:gd fmla="*/ 364 h 457" name="T3"/>
              <a:gd fmla="*/ 193 w 497" name="T4"/>
              <a:gd fmla="*/ 265 h 457" name="T5"/>
              <a:gd fmla="*/ 303 w 497" name="T6"/>
              <a:gd fmla="*/ 142 h 457" name="T7"/>
              <a:gd fmla="*/ 163 w 497" name="T8"/>
              <a:gd fmla="*/ 131 h 457" name="T9"/>
              <a:gd fmla="*/ 263 w 497" name="T10"/>
              <a:gd fmla="*/ 62 h 457" name="T11"/>
              <a:gd fmla="*/ 409 w 497" name="T12"/>
              <a:gd fmla="*/ 133 h 457" name="T13"/>
              <a:gd fmla="*/ 418 w 497" name="T14"/>
              <a:gd fmla="*/ 180 h 457" name="T15"/>
              <a:gd fmla="*/ 218 w 497" name="T16"/>
              <a:gd fmla="*/ 358 h 457" name="T17"/>
              <a:gd fmla="*/ 195 w 497" name="T18"/>
              <a:gd fmla="*/ 397 h 457" name="T19"/>
              <a:gd fmla="*/ 234 w 497" name="T20"/>
              <a:gd fmla="*/ 343 h 457" name="T21"/>
              <a:gd fmla="*/ 209 w 497" name="T22"/>
              <a:gd fmla="*/ 310 h 457" name="T23"/>
              <a:gd fmla="*/ 235 w 497" name="T24"/>
              <a:gd fmla="*/ 161 h 457" name="T25"/>
              <a:gd fmla="*/ 163 w 497" name="T26"/>
              <a:gd fmla="*/ 150 h 457" name="T27"/>
              <a:gd fmla="*/ 171 w 497" name="T28"/>
              <a:gd fmla="*/ 165 h 457" name="T29"/>
              <a:gd fmla="*/ 63 w 497" name="T30"/>
              <a:gd fmla="*/ 248 h 457" name="T31"/>
              <a:gd fmla="*/ 38 w 497" name="T32"/>
              <a:gd fmla="*/ 272 h 457" name="T33"/>
              <a:gd fmla="*/ 224 w 497" name="T34"/>
              <a:gd fmla="*/ 152 h 457" name="T35"/>
              <a:gd fmla="*/ 208 w 497" name="T36"/>
              <a:gd fmla="*/ 166 h 457" name="T37"/>
              <a:gd fmla="*/ 104 w 497" name="T38"/>
              <a:gd fmla="*/ 262 h 457" name="T39"/>
              <a:gd fmla="*/ 136 w 497" name="T40"/>
              <a:gd fmla="*/ 249 h 457" name="T41"/>
              <a:gd fmla="*/ 129 w 497" name="T42"/>
              <a:gd fmla="*/ 275 h 457" name="T43"/>
              <a:gd fmla="*/ 60 w 497" name="T44"/>
              <a:gd fmla="*/ 328 h 457" name="T45"/>
              <a:gd fmla="*/ 103 w 497" name="T46"/>
              <a:gd fmla="*/ 304 h 457" name="T47"/>
              <a:gd fmla="*/ 178 w 497" name="T48"/>
              <a:gd fmla="*/ 250 h 457" name="T49"/>
              <a:gd fmla="*/ 175 w 497" name="T50"/>
              <a:gd fmla="*/ 357 h 457" name="T51"/>
              <a:gd fmla="*/ 199 w 497" name="T52"/>
              <a:gd fmla="*/ 335 h 457" name="T53"/>
              <a:gd fmla="*/ 166 w 497" name="T54"/>
              <a:gd fmla="*/ 390 h 457" name="T55"/>
              <a:gd fmla="*/ 164 w 497" name="T56"/>
              <a:gd fmla="*/ 433 h 457" name="T57"/>
              <a:gd fmla="*/ 222 w 497" name="T58"/>
              <a:gd fmla="*/ 405 h 457" name="T59"/>
              <a:gd fmla="*/ 213 w 497" name="T60"/>
              <a:gd fmla="*/ 440 h 457" name="T61"/>
              <a:gd fmla="*/ 354 w 497" name="T62"/>
              <a:gd fmla="*/ 318 h 457" name="T63"/>
              <a:gd fmla="*/ 354 w 497" name="T64"/>
              <a:gd fmla="*/ 374 h 457" name="T65"/>
              <a:gd fmla="*/ 308 w 497" name="T66"/>
              <a:gd fmla="*/ 349 h 457" name="T67"/>
              <a:gd fmla="*/ 385 w 497" name="T68"/>
              <a:gd fmla="*/ 266 h 457" name="T69"/>
              <a:gd fmla="*/ 416 w 497" name="T70"/>
              <a:gd fmla="*/ 300 h 457" name="T71"/>
              <a:gd fmla="*/ 317 w 497" name="T72"/>
              <a:gd fmla="*/ 418 h 457" name="T73"/>
              <a:gd fmla="*/ 384 w 497" name="T74"/>
              <a:gd fmla="*/ 386 h 457" name="T75"/>
              <a:gd fmla="*/ 436 w 497" name="T76"/>
              <a:gd fmla="*/ 224 h 457" name="T77"/>
              <a:gd fmla="*/ 344 w 497" name="T78"/>
              <a:gd fmla="*/ 288 h 457" name="T79"/>
              <a:gd fmla="*/ 351 w 497" name="T80"/>
              <a:gd fmla="*/ 256 h 457" name="T81"/>
              <a:gd fmla="*/ 343 w 497" name="T82"/>
              <a:gd fmla="*/ 267 h 457" name="T83"/>
              <a:gd fmla="*/ 313 w 497" name="T84"/>
              <a:gd fmla="*/ 297 h 457" name="T85"/>
              <a:gd fmla="*/ 441 w 497" name="T86"/>
              <a:gd fmla="*/ 166 h 457" name="T87"/>
              <a:gd fmla="*/ 342 w 497" name="T88"/>
              <a:gd fmla="*/ 224 h 457" name="T89"/>
              <a:gd fmla="*/ 333 w 497" name="T90"/>
              <a:gd fmla="*/ 192 h 457" name="T91"/>
              <a:gd fmla="*/ 343 w 497" name="T92"/>
              <a:gd fmla="*/ 143 h 457" name="T93"/>
              <a:gd fmla="*/ 396 w 497" name="T94"/>
              <a:gd fmla="*/ 83 h 457" name="T95"/>
              <a:gd fmla="*/ 384 w 497" name="T96"/>
              <a:gd fmla="*/ 54 h 457" name="T97"/>
              <a:gd fmla="*/ 373 w 497" name="T98"/>
              <a:gd fmla="*/ 71 h 457" name="T99"/>
              <a:gd fmla="*/ 291 w 497" name="T100"/>
              <a:gd fmla="*/ 93 h 457" name="T101"/>
              <a:gd fmla="*/ 310 w 497" name="T102"/>
              <a:gd fmla="*/ 43 h 457" name="T103"/>
              <a:gd fmla="*/ 315 w 497" name="T104"/>
              <a:gd fmla="*/ 17 h 457" name="T105"/>
              <a:gd fmla="*/ 99 w 497" name="T106"/>
              <a:gd fmla="*/ 158 h 457" name="T107"/>
              <a:gd fmla="*/ 34 w 497" name="T108"/>
              <a:gd fmla="*/ 201 h 457" name="T109"/>
              <a:gd fmla="*/ 161 w 497" name="T110"/>
              <a:gd fmla="*/ 45 h 457" name="T111"/>
              <a:gd fmla="*/ 35 w 497" name="T112"/>
              <a:gd fmla="*/ 195 h 457" name="T113"/>
              <a:gd fmla="*/ 202 w 497" name="T114"/>
              <a:gd fmla="*/ 13 h 457" name="T115"/>
              <a:gd fmla="*/ 45 w 497" name="T116"/>
              <a:gd fmla="*/ 321 h 457" name="T117"/>
              <a:gd fmla="*/ 143 w 497" name="T118"/>
              <a:gd fmla="*/ 424 h 4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57" w="49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3" name="组合 2"/>
          <p:cNvGrpSpPr/>
          <p:nvPr/>
        </p:nvGrpSpPr>
        <p:grpSpPr>
          <a:xfrm>
            <a:off x="5699219" y="2372128"/>
            <a:ext cx="1078098" cy="879690"/>
            <a:chOff x="6183313" y="1962150"/>
            <a:chExt cx="1431925" cy="1168401"/>
          </a:xfrm>
          <a:solidFill>
            <a:srgbClr val="262626"/>
          </a:solidFill>
        </p:grpSpPr>
        <p:sp>
          <p:nvSpPr>
            <p:cNvPr id="4"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9" name="组合 8"/>
          <p:cNvGrpSpPr/>
          <p:nvPr/>
        </p:nvGrpSpPr>
        <p:grpSpPr>
          <a:xfrm>
            <a:off x="5699218" y="3446872"/>
            <a:ext cx="1078098" cy="879690"/>
            <a:chOff x="6183313" y="1962150"/>
            <a:chExt cx="1431925" cy="1168401"/>
          </a:xfrm>
          <a:solidFill>
            <a:srgbClr val="262626"/>
          </a:solidFill>
        </p:grpSpPr>
        <p:sp>
          <p:nvSpPr>
            <p:cNvPr id="10"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2"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3"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4"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15" name="组合 14"/>
          <p:cNvGrpSpPr/>
          <p:nvPr/>
        </p:nvGrpSpPr>
        <p:grpSpPr>
          <a:xfrm>
            <a:off x="5694872" y="4521615"/>
            <a:ext cx="1078098" cy="879690"/>
            <a:chOff x="6183313" y="1962150"/>
            <a:chExt cx="1431925" cy="1168401"/>
          </a:xfrm>
          <a:solidFill>
            <a:srgbClr val="262626"/>
          </a:solidFill>
        </p:grpSpPr>
        <p:sp>
          <p:nvSpPr>
            <p:cNvPr id="16"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7"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9"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24" name="组合 23"/>
          <p:cNvGrpSpPr/>
          <p:nvPr/>
        </p:nvGrpSpPr>
        <p:grpSpPr>
          <a:xfrm>
            <a:off x="7019759" y="2444442"/>
            <a:ext cx="2833852" cy="707148"/>
            <a:chOff x="7896737" y="2528092"/>
            <a:chExt cx="2833852" cy="707148"/>
          </a:xfrm>
        </p:grpSpPr>
        <p:sp>
          <p:nvSpPr>
            <p:cNvPr id="25" name="文本框 24"/>
            <p:cNvSpPr txBox="1"/>
            <p:nvPr/>
          </p:nvSpPr>
          <p:spPr>
            <a:xfrm>
              <a:off x="7896737" y="2528092"/>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6" name="矩形 25"/>
            <p:cNvSpPr/>
            <p:nvPr/>
          </p:nvSpPr>
          <p:spPr>
            <a:xfrm>
              <a:off x="7896737"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7" name="组合 26"/>
          <p:cNvGrpSpPr/>
          <p:nvPr/>
        </p:nvGrpSpPr>
        <p:grpSpPr>
          <a:xfrm>
            <a:off x="7029284" y="3544124"/>
            <a:ext cx="2833852" cy="707148"/>
            <a:chOff x="7896737" y="2528092"/>
            <a:chExt cx="2833852" cy="707148"/>
          </a:xfrm>
        </p:grpSpPr>
        <p:sp>
          <p:nvSpPr>
            <p:cNvPr id="28" name="文本框 27"/>
            <p:cNvSpPr txBox="1"/>
            <p:nvPr/>
          </p:nvSpPr>
          <p:spPr>
            <a:xfrm>
              <a:off x="7896737" y="2528093"/>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9" name="矩形 28"/>
            <p:cNvSpPr/>
            <p:nvPr/>
          </p:nvSpPr>
          <p:spPr>
            <a:xfrm>
              <a:off x="7896737"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30" name="组合 29"/>
          <p:cNvGrpSpPr/>
          <p:nvPr/>
        </p:nvGrpSpPr>
        <p:grpSpPr>
          <a:xfrm>
            <a:off x="7019759" y="4643806"/>
            <a:ext cx="2833852" cy="707148"/>
            <a:chOff x="7896737" y="2528092"/>
            <a:chExt cx="2833852" cy="707148"/>
          </a:xfrm>
        </p:grpSpPr>
        <p:sp>
          <p:nvSpPr>
            <p:cNvPr id="31" name="文本框 30"/>
            <p:cNvSpPr txBox="1"/>
            <p:nvPr/>
          </p:nvSpPr>
          <p:spPr>
            <a:xfrm>
              <a:off x="7896737" y="2528093"/>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32" name="矩形 31"/>
            <p:cNvSpPr/>
            <p:nvPr/>
          </p:nvSpPr>
          <p:spPr>
            <a:xfrm>
              <a:off x="7896737"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33" name="组合 32"/>
          <p:cNvGrpSpPr/>
          <p:nvPr/>
        </p:nvGrpSpPr>
        <p:grpSpPr>
          <a:xfrm>
            <a:off x="5038726" y="1373966"/>
            <a:ext cx="2171702" cy="578661"/>
            <a:chOff x="5038726" y="1373966"/>
            <a:chExt cx="2171702" cy="578661"/>
          </a:xfrm>
        </p:grpSpPr>
        <p:sp>
          <p:nvSpPr>
            <p:cNvPr id="34" name="文本框 33"/>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35" name="图片 34"/>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spTree>
    <p:extLst>
      <p:ext uri="{BB962C8B-B14F-4D97-AF65-F5344CB8AC3E}">
        <p14:creationId val="259296870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750" fill="hold" id="13"/>
                                        <p:tgtEl>
                                          <p:spTgt spid="3"/>
                                        </p:tgtEl>
                                        <p:attrNameLst>
                                          <p:attrName>ppt_w</p:attrName>
                                        </p:attrNameLst>
                                      </p:cBhvr>
                                      <p:tavLst>
                                        <p:tav tm="0">
                                          <p:val>
                                            <p:strVal val="4*#ppt_w"/>
                                          </p:val>
                                        </p:tav>
                                        <p:tav tm="100000">
                                          <p:val>
                                            <p:strVal val="#ppt_w"/>
                                          </p:val>
                                        </p:tav>
                                      </p:tavLst>
                                    </p:anim>
                                    <p:anim calcmode="lin" valueType="num">
                                      <p:cBhvr>
                                        <p:cTn dur="750" fill="hold" id="14"/>
                                        <p:tgtEl>
                                          <p:spTgt spid="3"/>
                                        </p:tgtEl>
                                        <p:attrNameLst>
                                          <p:attrName>ppt_h</p:attrName>
                                        </p:attrNameLst>
                                      </p:cBhvr>
                                      <p:tavLst>
                                        <p:tav tm="0">
                                          <p:val>
                                            <p:strVal val="4*#ppt_h"/>
                                          </p:val>
                                        </p:tav>
                                        <p:tav tm="100000">
                                          <p:val>
                                            <p:strVal val="#ppt_h"/>
                                          </p:val>
                                        </p:tav>
                                      </p:tavLst>
                                    </p:anim>
                                  </p:childTnLst>
                                </p:cTn>
                              </p:par>
                            </p:childTnLst>
                          </p:cTn>
                        </p:par>
                        <p:par>
                          <p:cTn fill="hold" id="15" nodeType="afterGroup">
                            <p:stCondLst>
                              <p:cond delay="1750"/>
                            </p:stCondLst>
                            <p:childTnLst>
                              <p:par>
                                <p:cTn fill="hold" id="16" nodeType="afterEffect" presetClass="emph" presetID="26" presetSubtype="0">
                                  <p:stCondLst>
                                    <p:cond delay="0"/>
                                  </p:stCondLst>
                                  <p:childTnLst>
                                    <p:animEffect filter="fade" transition="out">
                                      <p:cBhvr>
                                        <p:cTn dur="500" id="17" tmFilter="0, 0; .2, .5; .8, .5; 1, 0"/>
                                        <p:tgtEl>
                                          <p:spTgt spid="3"/>
                                        </p:tgtEl>
                                      </p:cBhvr>
                                    </p:animEffect>
                                    <p:animScale>
                                      <p:cBhvr>
                                        <p:cTn autoRev="1" dur="250" fill="hold" id="18"/>
                                        <p:tgtEl>
                                          <p:spTgt spid="3"/>
                                        </p:tgtEl>
                                      </p:cBhvr>
                                      <p:by x="105000" y="105000"/>
                                    </p:animScale>
                                  </p:childTnLst>
                                </p:cTn>
                              </p:par>
                            </p:childTnLst>
                          </p:cTn>
                        </p:par>
                        <p:par>
                          <p:cTn fill="hold" id="19" nodeType="afterGroup">
                            <p:stCondLst>
                              <p:cond delay="2250"/>
                            </p:stCondLst>
                            <p:childTnLst>
                              <p:par>
                                <p:cTn fill="hold" id="20" nodeType="afterEffect" presetClass="entr" presetID="23" presetSubtype="32">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750" fill="hold" id="22"/>
                                        <p:tgtEl>
                                          <p:spTgt spid="9"/>
                                        </p:tgtEl>
                                        <p:attrNameLst>
                                          <p:attrName>ppt_w</p:attrName>
                                        </p:attrNameLst>
                                      </p:cBhvr>
                                      <p:tavLst>
                                        <p:tav tm="0">
                                          <p:val>
                                            <p:strVal val="4*#ppt_w"/>
                                          </p:val>
                                        </p:tav>
                                        <p:tav tm="100000">
                                          <p:val>
                                            <p:strVal val="#ppt_w"/>
                                          </p:val>
                                        </p:tav>
                                      </p:tavLst>
                                    </p:anim>
                                    <p:anim calcmode="lin" valueType="num">
                                      <p:cBhvr>
                                        <p:cTn dur="750" fill="hold" id="23"/>
                                        <p:tgtEl>
                                          <p:spTgt spid="9"/>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3000"/>
                            </p:stCondLst>
                            <p:childTnLst>
                              <p:par>
                                <p:cTn fill="hold" id="25" nodeType="afterEffect" presetClass="emph" presetID="26" presetSubtype="0">
                                  <p:stCondLst>
                                    <p:cond delay="0"/>
                                  </p:stCondLst>
                                  <p:childTnLst>
                                    <p:animEffect filter="fade" transition="out">
                                      <p:cBhvr>
                                        <p:cTn dur="500" id="26" tmFilter="0, 0; .2, .5; .8, .5; 1, 0"/>
                                        <p:tgtEl>
                                          <p:spTgt spid="9"/>
                                        </p:tgtEl>
                                      </p:cBhvr>
                                    </p:animEffect>
                                    <p:animScale>
                                      <p:cBhvr>
                                        <p:cTn autoRev="1" dur="250" fill="hold" id="27"/>
                                        <p:tgtEl>
                                          <p:spTgt spid="9"/>
                                        </p:tgtEl>
                                      </p:cBhvr>
                                      <p:by x="105000" y="105000"/>
                                    </p:animScale>
                                  </p:childTnLst>
                                </p:cTn>
                              </p:par>
                            </p:childTnLst>
                          </p:cTn>
                        </p:par>
                        <p:par>
                          <p:cTn fill="hold" id="28" nodeType="afterGroup">
                            <p:stCondLst>
                              <p:cond delay="3500"/>
                            </p:stCondLst>
                            <p:childTnLst>
                              <p:par>
                                <p:cTn fill="hold" id="29" nodeType="afterEffect" presetClass="entr" presetID="23" presetSubtype="32">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750" fill="hold" id="31"/>
                                        <p:tgtEl>
                                          <p:spTgt spid="15"/>
                                        </p:tgtEl>
                                        <p:attrNameLst>
                                          <p:attrName>ppt_w</p:attrName>
                                        </p:attrNameLst>
                                      </p:cBhvr>
                                      <p:tavLst>
                                        <p:tav tm="0">
                                          <p:val>
                                            <p:strVal val="4*#ppt_w"/>
                                          </p:val>
                                        </p:tav>
                                        <p:tav tm="100000">
                                          <p:val>
                                            <p:strVal val="#ppt_w"/>
                                          </p:val>
                                        </p:tav>
                                      </p:tavLst>
                                    </p:anim>
                                    <p:anim calcmode="lin" valueType="num">
                                      <p:cBhvr>
                                        <p:cTn dur="750" fill="hold" id="32"/>
                                        <p:tgtEl>
                                          <p:spTgt spid="15"/>
                                        </p:tgtEl>
                                        <p:attrNameLst>
                                          <p:attrName>ppt_h</p:attrName>
                                        </p:attrNameLst>
                                      </p:cBhvr>
                                      <p:tavLst>
                                        <p:tav tm="0">
                                          <p:val>
                                            <p:strVal val="4*#ppt_h"/>
                                          </p:val>
                                        </p:tav>
                                        <p:tav tm="100000">
                                          <p:val>
                                            <p:strVal val="#ppt_h"/>
                                          </p:val>
                                        </p:tav>
                                      </p:tavLst>
                                    </p:anim>
                                  </p:childTnLst>
                                </p:cTn>
                              </p:par>
                            </p:childTnLst>
                          </p:cTn>
                        </p:par>
                        <p:par>
                          <p:cTn fill="hold" id="33" nodeType="afterGroup">
                            <p:stCondLst>
                              <p:cond delay="4250"/>
                            </p:stCondLst>
                            <p:childTnLst>
                              <p:par>
                                <p:cTn fill="hold" id="34" nodeType="afterEffect" presetClass="emph" presetID="26" presetSubtype="0">
                                  <p:stCondLst>
                                    <p:cond delay="0"/>
                                  </p:stCondLst>
                                  <p:childTnLst>
                                    <p:animEffect filter="fade" transition="out">
                                      <p:cBhvr>
                                        <p:cTn dur="500" id="35" tmFilter="0, 0; .2, .5; .8, .5; 1, 0"/>
                                        <p:tgtEl>
                                          <p:spTgt spid="15"/>
                                        </p:tgtEl>
                                      </p:cBhvr>
                                    </p:animEffect>
                                    <p:animScale>
                                      <p:cBhvr>
                                        <p:cTn autoRev="1" dur="250" fill="hold" id="36"/>
                                        <p:tgtEl>
                                          <p:spTgt spid="15"/>
                                        </p:tgtEl>
                                      </p:cBhvr>
                                      <p:by x="105000" y="105000"/>
                                    </p:animScale>
                                  </p:childTnLst>
                                </p:cTn>
                              </p:par>
                              <p:par>
                                <p:cTn fill="hold" id="37" nodeType="withEffect" presetClass="entr" presetID="2" presetSubtype="2">
                                  <p:stCondLst>
                                    <p:cond delay="25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500" fill="hold" id="39"/>
                                        <p:tgtEl>
                                          <p:spTgt spid="24"/>
                                        </p:tgtEl>
                                        <p:attrNameLst>
                                          <p:attrName>ppt_x</p:attrName>
                                        </p:attrNameLst>
                                      </p:cBhvr>
                                      <p:tavLst>
                                        <p:tav tm="0">
                                          <p:val>
                                            <p:strVal val="1+#ppt_w/2"/>
                                          </p:val>
                                        </p:tav>
                                        <p:tav tm="100000">
                                          <p:val>
                                            <p:strVal val="#ppt_x"/>
                                          </p:val>
                                        </p:tav>
                                      </p:tavLst>
                                    </p:anim>
                                    <p:anim calcmode="lin" valueType="num">
                                      <p:cBhvr additive="base">
                                        <p:cTn dur="500" fill="hold" id="40"/>
                                        <p:tgtEl>
                                          <p:spTgt spid="24"/>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500"/>
                                  </p:stCondLst>
                                  <p:childTnLst>
                                    <p:set>
                                      <p:cBhvr>
                                        <p:cTn dur="1" fill="hold" id="42">
                                          <p:stCondLst>
                                            <p:cond delay="0"/>
                                          </p:stCondLst>
                                        </p:cTn>
                                        <p:tgtEl>
                                          <p:spTgt spid="27"/>
                                        </p:tgtEl>
                                        <p:attrNameLst>
                                          <p:attrName>style.visibility</p:attrName>
                                        </p:attrNameLst>
                                      </p:cBhvr>
                                      <p:to>
                                        <p:strVal val="visible"/>
                                      </p:to>
                                    </p:set>
                                    <p:anim calcmode="lin" valueType="num">
                                      <p:cBhvr additive="base">
                                        <p:cTn dur="500" fill="hold" id="43"/>
                                        <p:tgtEl>
                                          <p:spTgt spid="27"/>
                                        </p:tgtEl>
                                        <p:attrNameLst>
                                          <p:attrName>ppt_x</p:attrName>
                                        </p:attrNameLst>
                                      </p:cBhvr>
                                      <p:tavLst>
                                        <p:tav tm="0">
                                          <p:val>
                                            <p:strVal val="1+#ppt_w/2"/>
                                          </p:val>
                                        </p:tav>
                                        <p:tav tm="100000">
                                          <p:val>
                                            <p:strVal val="#ppt_x"/>
                                          </p:val>
                                        </p:tav>
                                      </p:tavLst>
                                    </p:anim>
                                    <p:anim calcmode="lin" valueType="num">
                                      <p:cBhvr additive="base">
                                        <p:cTn dur="500" fill="hold" id="44"/>
                                        <p:tgtEl>
                                          <p:spTgt spid="27"/>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75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500" fill="hold" id="47"/>
                                        <p:tgtEl>
                                          <p:spTgt spid="30"/>
                                        </p:tgtEl>
                                        <p:attrNameLst>
                                          <p:attrName>ppt_x</p:attrName>
                                        </p:attrNameLst>
                                      </p:cBhvr>
                                      <p:tavLst>
                                        <p:tav tm="0">
                                          <p:val>
                                            <p:strVal val="1+#ppt_w/2"/>
                                          </p:val>
                                        </p:tav>
                                        <p:tav tm="100000">
                                          <p:val>
                                            <p:strVal val="#ppt_x"/>
                                          </p:val>
                                        </p:tav>
                                      </p:tavLst>
                                    </p:anim>
                                    <p:anim calcmode="lin" valueType="num">
                                      <p:cBhvr additive="base">
                                        <p:cTn dur="500" fill="hold" id="48"/>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1" name="PA_自由: 形状 201"/>
          <p:cNvSpPr/>
          <p:nvPr>
            <p:custDataLst>
              <p:tags r:id="rId3"/>
            </p:custDataLst>
          </p:nvPr>
        </p:nvSpPr>
        <p:spPr>
          <a:xfrm rot="3529430">
            <a:off x="2101069" y="1240056"/>
            <a:ext cx="1429059" cy="1503207"/>
          </a:xfrm>
          <a:custGeom>
            <a:gdLst>
              <a:gd fmla="*/ 111760 w 3434080" name="connsiteX0"/>
              <a:gd fmla="*/ 355600 h 670560" name="connsiteY0"/>
              <a:gd fmla="*/ 162560 w 3434080" name="connsiteX1"/>
              <a:gd fmla="*/ 375920 h 670560" name="connsiteY1"/>
              <a:gd fmla="*/ 508000 w 3434080" name="connsiteX2"/>
              <a:gd fmla="*/ 355600 h 670560" name="connsiteY2"/>
              <a:gd fmla="*/ 589280 w 3434080" name="connsiteX3"/>
              <a:gd fmla="*/ 314960 h 670560" name="connsiteY3"/>
              <a:gd fmla="*/ 629920 w 3434080" name="connsiteX4"/>
              <a:gd fmla="*/ 304800 h 670560" name="connsiteY4"/>
              <a:gd fmla="*/ 660400 w 3434080" name="connsiteX5"/>
              <a:gd fmla="*/ 294640 h 670560" name="connsiteY5"/>
              <a:gd fmla="*/ 751840 w 3434080" name="connsiteX6"/>
              <a:gd fmla="*/ 274320 h 670560" name="connsiteY6"/>
              <a:gd fmla="*/ 863600 w 3434080" name="connsiteX7"/>
              <a:gd fmla="*/ 243840 h 670560" name="connsiteY7"/>
              <a:gd fmla="*/ 894080 w 3434080" name="connsiteX8"/>
              <a:gd fmla="*/ 223520 h 670560" name="connsiteY8"/>
              <a:gd fmla="*/ 955040 w 3434080" name="connsiteX9"/>
              <a:gd fmla="*/ 213360 h 670560" name="connsiteY9"/>
              <a:gd fmla="*/ 995680 w 3434080" name="connsiteX10"/>
              <a:gd fmla="*/ 203200 h 670560" name="connsiteY10"/>
              <a:gd fmla="*/ 1026160 w 3434080" name="connsiteX11"/>
              <a:gd fmla="*/ 172720 h 670560" name="connsiteY11"/>
              <a:gd fmla="*/ 1056640 w 3434080" name="connsiteX12"/>
              <a:gd fmla="*/ 162560 h 670560" name="connsiteY12"/>
              <a:gd fmla="*/ 1107440 w 3434080" name="connsiteX13"/>
              <a:gd fmla="*/ 142240 h 670560" name="connsiteY13"/>
              <a:gd fmla="*/ 1178560 w 3434080" name="connsiteX14"/>
              <a:gd fmla="*/ 152400 h 670560" name="connsiteY14"/>
              <a:gd fmla="*/ 1229360 w 3434080" name="connsiteX15"/>
              <a:gd fmla="*/ 162560 h 670560" name="connsiteY15"/>
              <a:gd fmla="*/ 1391920 w 3434080" name="connsiteX16"/>
              <a:gd fmla="*/ 152400 h 670560" name="connsiteY16"/>
              <a:gd fmla="*/ 1503680 w 3434080" name="connsiteX17"/>
              <a:gd fmla="*/ 132080 h 670560" name="connsiteY17"/>
              <a:gd fmla="*/ 1595120 w 3434080" name="connsiteX18"/>
              <a:gd fmla="*/ 101600 h 670560" name="connsiteY18"/>
              <a:gd fmla="*/ 1625600 w 3434080" name="connsiteX19"/>
              <a:gd fmla="*/ 91440 h 670560" name="connsiteY19"/>
              <a:gd fmla="*/ 1838960 w 3434080" name="connsiteX20"/>
              <a:gd fmla="*/ 81280 h 670560" name="connsiteY20"/>
              <a:gd fmla="*/ 1950720 w 3434080" name="connsiteX21"/>
              <a:gd fmla="*/ 71120 h 670560" name="connsiteY21"/>
              <a:gd fmla="*/ 2062480 w 3434080" name="connsiteX22"/>
              <a:gd fmla="*/ 50800 h 670560" name="connsiteY22"/>
              <a:gd fmla="*/ 2113280 w 3434080" name="connsiteX23"/>
              <a:gd fmla="*/ 40640 h 670560" name="connsiteY23"/>
              <a:gd fmla="*/ 2194560 w 3434080" name="connsiteX24"/>
              <a:gd fmla="*/ 30480 h 670560" name="connsiteY24"/>
              <a:gd fmla="*/ 2225040 w 3434080" name="connsiteX25"/>
              <a:gd fmla="*/ 20320 h 670560" name="connsiteY25"/>
              <a:gd fmla="*/ 2346960 w 3434080" name="connsiteX26"/>
              <a:gd fmla="*/ 0 h 670560" name="connsiteY26"/>
              <a:gd fmla="*/ 2458720 w 3434080" name="connsiteX27"/>
              <a:gd fmla="*/ 20320 h 670560" name="connsiteY27"/>
              <a:gd fmla="*/ 2519680 w 3434080" name="connsiteX28"/>
              <a:gd fmla="*/ 50800 h 670560" name="connsiteY28"/>
              <a:gd fmla="*/ 2651760 w 3434080" name="connsiteX29"/>
              <a:gd fmla="*/ 60960 h 670560" name="connsiteY29"/>
              <a:gd fmla="*/ 3261360 w 3434080" name="connsiteX30"/>
              <a:gd fmla="*/ 71120 h 670560" name="connsiteY30"/>
              <a:gd fmla="*/ 3291840 w 3434080" name="connsiteX31"/>
              <a:gd fmla="*/ 91440 h 670560" name="connsiteY31"/>
              <a:gd fmla="*/ 3383280 w 3434080" name="connsiteX32"/>
              <a:gd fmla="*/ 101600 h 670560" name="connsiteY32"/>
              <a:gd fmla="*/ 3434080 w 3434080" name="connsiteX33"/>
              <a:gd fmla="*/ 193040 h 670560" name="connsiteY33"/>
              <a:gd fmla="*/ 3200400 w 3434080" name="connsiteX34"/>
              <a:gd fmla="*/ 213360 h 670560" name="connsiteY34"/>
              <a:gd fmla="*/ 3048000 w 3434080" name="connsiteX35"/>
              <a:gd fmla="*/ 223520 h 670560" name="connsiteY35"/>
              <a:gd fmla="*/ 2844800 w 3434080" name="connsiteX36"/>
              <a:gd fmla="*/ 233680 h 670560" name="connsiteY36"/>
              <a:gd fmla="*/ 2743200 w 3434080" name="connsiteX37"/>
              <a:gd fmla="*/ 254000 h 670560" name="connsiteY37"/>
              <a:gd fmla="*/ 2661920 w 3434080" name="connsiteX38"/>
              <a:gd fmla="*/ 264160 h 670560" name="connsiteY38"/>
              <a:gd fmla="*/ 2519680 w 3434080" name="connsiteX39"/>
              <a:gd fmla="*/ 294640 h 670560" name="connsiteY39"/>
              <a:gd fmla="*/ 2458720 w 3434080" name="connsiteX40"/>
              <a:gd fmla="*/ 304800 h 670560" name="connsiteY40"/>
              <a:gd fmla="*/ 2346960 w 3434080" name="connsiteX41"/>
              <a:gd fmla="*/ 345440 h 670560" name="connsiteY41"/>
              <a:gd fmla="*/ 2296160 w 3434080" name="connsiteX42"/>
              <a:gd fmla="*/ 355600 h 670560" name="connsiteY42"/>
              <a:gd fmla="*/ 2245360 w 3434080" name="connsiteX43"/>
              <a:gd fmla="*/ 386080 h 670560" name="connsiteY43"/>
              <a:gd fmla="*/ 2164080 w 3434080" name="connsiteX44"/>
              <a:gd fmla="*/ 406400 h 670560" name="connsiteY44"/>
              <a:gd fmla="*/ 2133600 w 3434080" name="connsiteX45"/>
              <a:gd fmla="*/ 426720 h 670560" name="connsiteY45"/>
              <a:gd fmla="*/ 2072640 w 3434080" name="connsiteX46"/>
              <a:gd fmla="*/ 436880 h 670560" name="connsiteY46"/>
              <a:gd fmla="*/ 1971040 w 3434080" name="connsiteX47"/>
              <a:gd fmla="*/ 457200 h 670560" name="connsiteY47"/>
              <a:gd fmla="*/ 1899920 w 3434080" name="connsiteX48"/>
              <a:gd fmla="*/ 467360 h 670560" name="connsiteY48"/>
              <a:gd fmla="*/ 1696720 w 3434080" name="connsiteX49"/>
              <a:gd fmla="*/ 487680 h 670560" name="connsiteY49"/>
              <a:gd fmla="*/ 1605280 w 3434080" name="connsiteX50"/>
              <a:gd fmla="*/ 497840 h 670560" name="connsiteY50"/>
              <a:gd fmla="*/ 1564640 w 3434080" name="connsiteX51"/>
              <a:gd fmla="*/ 508000 h 670560" name="connsiteY51"/>
              <a:gd fmla="*/ 1422400 w 3434080" name="connsiteX52"/>
              <a:gd fmla="*/ 528320 h 670560" name="connsiteY52"/>
              <a:gd fmla="*/ 1229360 w 3434080" name="connsiteX53"/>
              <a:gd fmla="*/ 548640 h 670560" name="connsiteY53"/>
              <a:gd fmla="*/ 1158240 w 3434080" name="connsiteX54"/>
              <a:gd fmla="*/ 568960 h 670560" name="connsiteY54"/>
              <a:gd fmla="*/ 975360 w 3434080" name="connsiteX55"/>
              <a:gd fmla="*/ 589280 h 670560" name="connsiteY55"/>
              <a:gd fmla="*/ 873760 w 3434080" name="connsiteX56"/>
              <a:gd fmla="*/ 599440 h 670560" name="connsiteY56"/>
              <a:gd fmla="*/ 782320 w 3434080" name="connsiteX57"/>
              <a:gd fmla="*/ 629920 h 670560" name="connsiteY57"/>
              <a:gd fmla="*/ 640080 w 3434080" name="connsiteX58"/>
              <a:gd fmla="*/ 660400 h 670560" name="connsiteY58"/>
              <a:gd fmla="*/ 447040 w 3434080" name="connsiteX59"/>
              <a:gd fmla="*/ 670560 h 670560" name="connsiteY59"/>
              <a:gd fmla="*/ 152400 w 3434080" name="connsiteX60"/>
              <a:gd fmla="*/ 660400 h 670560" name="connsiteY60"/>
              <a:gd fmla="*/ 91440 w 3434080" name="connsiteX61"/>
              <a:gd fmla="*/ 629920 h 670560" name="connsiteY61"/>
              <a:gd fmla="*/ 60960 w 3434080" name="connsiteX62"/>
              <a:gd fmla="*/ 619760 h 670560" name="connsiteY62"/>
              <a:gd fmla="*/ 50800 w 3434080" name="connsiteX63"/>
              <a:gd fmla="*/ 589280 h 670560" name="connsiteY63"/>
              <a:gd fmla="*/ 30480 w 3434080" name="connsiteX64"/>
              <a:gd fmla="*/ 558800 h 670560" name="connsiteY64"/>
              <a:gd fmla="*/ 20320 w 3434080" name="connsiteX65"/>
              <a:gd fmla="*/ 518160 h 670560" name="connsiteY65"/>
              <a:gd fmla="*/ 0 w 3434080" name="connsiteX66"/>
              <a:gd fmla="*/ 436880 h 670560" name="connsiteY66"/>
              <a:gd fmla="*/ 152400 w 3434080" name="connsiteX67"/>
              <a:gd fmla="*/ 406400 h 670560"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70560" w="3434079">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黑体简体"/>
              <a:ea charset="-122" panose="02010601030101010101" pitchFamily="2" typeface="方正黑体简体"/>
            </a:endParaRPr>
          </a:p>
        </p:txBody>
      </p:sp>
      <p:sp>
        <p:nvSpPr>
          <p:cNvPr id="2" name="文本框 1"/>
          <p:cNvSpPr txBox="1"/>
          <p:nvPr/>
        </p:nvSpPr>
        <p:spPr>
          <a:xfrm>
            <a:off x="2229146" y="1533684"/>
            <a:ext cx="1358424" cy="678180"/>
          </a:xfrm>
          <a:prstGeom prst="rect">
            <a:avLst/>
          </a:prstGeom>
          <a:noFill/>
        </p:spPr>
        <p:txBody>
          <a:bodyPr bIns="34290" lIns="68580" rIns="68580" rtlCol="0" tIns="34290" wrap="square">
            <a:spAutoFit/>
          </a:bodyPr>
          <a:lstStyle/>
          <a:p>
            <a:r>
              <a:rPr altLang="en-US" lang="zh-CN" smtClean="0" sz="4000">
                <a:solidFill>
                  <a:prstClr val="black">
                    <a:lumMod val="75000"/>
                    <a:lumOff val="25000"/>
                  </a:prstClr>
                </a:solidFill>
                <a:latin charset="-122" panose="03000509000000000000" pitchFamily="65" typeface="方正少儿简体"/>
                <a:ea charset="-122" panose="03000509000000000000" pitchFamily="65" typeface="方正少儿简体"/>
              </a:rPr>
              <a:t>目录</a:t>
            </a:r>
          </a:p>
        </p:txBody>
      </p:sp>
      <p:sp>
        <p:nvSpPr>
          <p:cNvPr id="3" name="任意多边形 2"/>
          <p:cNvSpPr/>
          <p:nvPr/>
        </p:nvSpPr>
        <p:spPr bwMode="auto">
          <a:xfrm>
            <a:off x="1765092" y="996159"/>
            <a:ext cx="2139329" cy="2011215"/>
          </a:xfrm>
          <a:custGeom>
            <a:gdLst>
              <a:gd fmla="*/ 841120 w 2331026" name="connsiteX0"/>
              <a:gd fmla="*/ 2177440 h 2191432" name="connsiteY0"/>
              <a:gd fmla="*/ 836740 w 2331026" name="connsiteX1"/>
              <a:gd fmla="*/ 2190553 h 2191432" name="connsiteY1"/>
              <a:gd fmla="*/ 841120 w 2331026" name="connsiteX2"/>
              <a:gd fmla="*/ 2177440 h 2191432" name="connsiteY2"/>
              <a:gd fmla="*/ 748801 w 2331026" name="connsiteX3"/>
              <a:gd fmla="*/ 2051595 h 2191432" name="connsiteY3"/>
              <a:gd fmla="*/ 863306 w 2331026" name="connsiteX4"/>
              <a:gd fmla="*/ 2086067 h 2191432" name="connsiteY4"/>
              <a:gd fmla="*/ 867710 w 2331026" name="connsiteX5"/>
              <a:gd fmla="*/ 2098993 h 2191432" name="connsiteY5"/>
              <a:gd fmla="*/ 863306 w 2331026" name="connsiteX6"/>
              <a:gd fmla="*/ 2103302 h 2191432" name="connsiteY6"/>
              <a:gd fmla="*/ 852295 w 2331026" name="connsiteX7"/>
              <a:gd fmla="*/ 2101686 h 2191432" name="connsiteY7"/>
              <a:gd fmla="*/ 853107 w 2331026" name="connsiteX8"/>
              <a:gd fmla="*/ 2097519 h 2191432" name="connsiteY8"/>
              <a:gd fmla="*/ 858901 w 2331026" name="connsiteX9"/>
              <a:gd fmla="*/ 2098993 h 2191432" name="connsiteY9"/>
              <a:gd fmla="*/ 858901 w 2331026" name="connsiteX10"/>
              <a:gd fmla="*/ 2086067 h 2191432" name="connsiteY10"/>
              <a:gd fmla="*/ 854497 w 2331026" name="connsiteX11"/>
              <a:gd fmla="*/ 2090376 h 2191432" name="connsiteY11"/>
              <a:gd fmla="*/ 853107 w 2331026" name="connsiteX12"/>
              <a:gd fmla="*/ 2097519 h 2191432" name="connsiteY12"/>
              <a:gd fmla="*/ 803851 w 2331026" name="connsiteX13"/>
              <a:gd fmla="*/ 2084989 h 2191432" name="connsiteY13"/>
              <a:gd fmla="*/ 748801 w 2331026" name="connsiteX14"/>
              <a:gd fmla="*/ 2064522 h 2191432" name="connsiteY14"/>
              <a:gd fmla="*/ 748801 w 2331026" name="connsiteX15"/>
              <a:gd fmla="*/ 2051595 h 2191432" name="connsiteY15"/>
              <a:gd fmla="*/ 701117 w 2331026" name="connsiteX16"/>
              <a:gd fmla="*/ 1972340 h 2191432" name="connsiteY16"/>
              <a:gd fmla="*/ 867729 w 2331026" name="connsiteX17"/>
              <a:gd fmla="*/ 2034336 h 2191432" name="connsiteY17"/>
              <a:gd fmla="*/ 854576 w 2331026" name="connsiteX18"/>
              <a:gd fmla="*/ 2047621 h 2191432" name="connsiteY18"/>
              <a:gd fmla="*/ 696733 w 2331026" name="connsiteX19"/>
              <a:gd fmla="*/ 1985625 h 2191432" name="connsiteY19"/>
              <a:gd fmla="*/ 701117 w 2331026" name="connsiteX20"/>
              <a:gd fmla="*/ 1972340 h 2191432" name="connsiteY20"/>
              <a:gd fmla="*/ 681759 w 2331026" name="connsiteX21"/>
              <a:gd fmla="*/ 1921391 h 2191432" name="connsiteY21"/>
              <a:gd fmla="*/ 688074 w 2331026" name="connsiteX22"/>
              <a:gd fmla="*/ 1924256 h 2191432" name="connsiteY22"/>
              <a:gd fmla="*/ 771547 w 2331026" name="connsiteX23"/>
              <a:gd fmla="*/ 1967912 h 2191432" name="connsiteY23"/>
              <a:gd fmla="*/ 850627 w 2331026" name="connsiteX24"/>
              <a:gd fmla="*/ 1985375 h 2191432" name="connsiteY24"/>
              <a:gd fmla="*/ 846234 w 2331026" name="connsiteX25"/>
              <a:gd fmla="*/ 1998472 h 2191432" name="connsiteY25"/>
              <a:gd fmla="*/ 758367 w 2331026" name="connsiteX26"/>
              <a:gd fmla="*/ 1981009 h 2191432" name="connsiteY26"/>
              <a:gd fmla="*/ 679287 w 2331026" name="connsiteX27"/>
              <a:gd fmla="*/ 1937352 h 2191432" name="connsiteY27"/>
              <a:gd fmla="*/ 681759 w 2331026" name="connsiteX28"/>
              <a:gd fmla="*/ 1921391 h 2191432" name="connsiteY28"/>
              <a:gd fmla="*/ 1112596 w 2331026" name="connsiteX29"/>
              <a:gd fmla="*/ 1618188 h 2191432" name="connsiteY29"/>
              <a:gd fmla="*/ 1114308 w 2331026" name="connsiteX30"/>
              <a:gd fmla="*/ 1623857 h 2191432" name="connsiteY30"/>
              <a:gd fmla="*/ 1127077 w 2331026" name="connsiteX31"/>
              <a:gd fmla="*/ 1626074 h 2191432" name="connsiteY31"/>
              <a:gd fmla="*/ 1126295 w 2331026" name="connsiteX32"/>
              <a:gd fmla="*/ 1618528 h 2191432" name="connsiteY32"/>
              <a:gd fmla="*/ 1119648 w 2331026" name="connsiteX33"/>
              <a:gd fmla="*/ 1618889 h 2191432" name="connsiteY33"/>
              <a:gd fmla="*/ 1089291 w 2331026" name="connsiteX34"/>
              <a:gd fmla="*/ 1615873 h 2191432" name="connsiteY34"/>
              <a:gd fmla="*/ 1091485 w 2331026" name="connsiteX35"/>
              <a:gd fmla="*/ 1622630 h 2191432" name="connsiteY35"/>
              <a:gd fmla="*/ 1091492 w 2331026" name="connsiteX36"/>
              <a:gd fmla="*/ 1622689 h 2191432" name="connsiteY36"/>
              <a:gd fmla="*/ 1099585 w 2331026" name="connsiteX37"/>
              <a:gd fmla="*/ 1622809 h 2191432" name="connsiteY37"/>
              <a:gd fmla="*/ 1097745 w 2331026" name="connsiteX38"/>
              <a:gd fmla="*/ 1616713 h 2191432" name="connsiteY38"/>
              <a:gd fmla="*/ 1046067 w 2331026" name="connsiteX39"/>
              <a:gd fmla="*/ 1611282 h 2191432" name="connsiteY39"/>
              <a:gd fmla="*/ 1047243 w 2331026" name="connsiteX40"/>
              <a:gd fmla="*/ 1622253 h 2191432" name="connsiteY40"/>
              <a:gd fmla="*/ 1048820 w 2331026" name="connsiteX41"/>
              <a:gd fmla="*/ 1622060 h 2191432" name="connsiteY41"/>
              <a:gd fmla="*/ 1076702 w 2331026" name="connsiteX42"/>
              <a:gd fmla="*/ 1622471 h 2191432" name="connsiteY42"/>
              <a:gd fmla="*/ 1074144 w 2331026" name="connsiteX43"/>
              <a:gd fmla="*/ 1614368 h 2191432" name="connsiteY43"/>
              <a:gd fmla="*/ 1047530 w 2331026" name="connsiteX44"/>
              <a:gd fmla="*/ 1611724 h 2191432" name="connsiteY44"/>
              <a:gd fmla="*/ 1017098 w 2331026" name="connsiteX45"/>
              <a:gd fmla="*/ 1602542 h 2191432" name="connsiteY45"/>
              <a:gd fmla="*/ 1019421 w 2331026" name="connsiteX46"/>
              <a:gd fmla="*/ 1625653 h 2191432" name="connsiteY46"/>
              <a:gd fmla="*/ 1033616 w 2331026" name="connsiteX47"/>
              <a:gd fmla="*/ 1623918 h 2191432" name="connsiteY47"/>
              <a:gd fmla="*/ 1030335 w 2331026" name="connsiteX48"/>
              <a:gd fmla="*/ 1613712 h 2191432" name="connsiteY48"/>
              <a:gd fmla="*/ 1029122 w 2331026" name="connsiteX49"/>
              <a:gd fmla="*/ 1606170 h 2191432" name="connsiteY49"/>
              <a:gd fmla="*/ 1516593 w 2331026" name="connsiteX50"/>
              <a:gd fmla="*/ 1601889 h 2191432" name="connsiteY50"/>
              <a:gd fmla="*/ 1520911 w 2331026" name="connsiteX51"/>
              <a:gd fmla="*/ 1613466 h 2191432" name="connsiteY51"/>
              <a:gd fmla="*/ 1516515 w 2331026" name="connsiteX52"/>
              <a:gd fmla="*/ 1604711 h 2191432" name="connsiteY52"/>
              <a:gd fmla="*/ 1320219 w 2331026" name="connsiteX53"/>
              <a:gd fmla="*/ 1589723 h 2191432" name="connsiteY53"/>
              <a:gd fmla="*/ 1305928 w 2331026" name="connsiteX54"/>
              <a:gd fmla="*/ 1594984 h 2191432" name="connsiteY54"/>
              <a:gd fmla="*/ 1217784 w 2331026" name="connsiteX55"/>
              <a:gd fmla="*/ 1613561 h 2191432" name="connsiteY55"/>
              <a:gd fmla="*/ 1141189 w 2331026" name="connsiteX56"/>
              <a:gd fmla="*/ 1617719 h 2191432" name="connsiteY56"/>
              <a:gd fmla="*/ 1143843 w 2331026" name="connsiteX57"/>
              <a:gd fmla="*/ 1628984 h 2191432" name="connsiteY57"/>
              <a:gd fmla="*/ 1187860 w 2331026" name="connsiteX58"/>
              <a:gd fmla="*/ 1636623 h 2191432" name="connsiteY58"/>
              <a:gd fmla="*/ 1200607 w 2331026" name="connsiteX59"/>
              <a:gd fmla="*/ 1637242 h 2191432" name="connsiteY59"/>
              <a:gd fmla="*/ 1200408 w 2331026" name="connsiteX60"/>
              <a:gd fmla="*/ 1636283 h 2191432" name="connsiteY60"/>
              <a:gd fmla="*/ 1213743 w 2331026" name="connsiteX61"/>
              <a:gd fmla="*/ 1631997 h 2191432" name="connsiteY61"/>
              <a:gd fmla="*/ 1214769 w 2331026" name="connsiteX62"/>
              <a:gd fmla="*/ 1637931 h 2191432" name="connsiteY62"/>
              <a:gd fmla="*/ 1266647 w 2331026" name="connsiteX63"/>
              <a:gd fmla="*/ 1640452 h 2191432" name="connsiteY63"/>
              <a:gd fmla="*/ 1273155 w 2331026" name="connsiteX64"/>
              <a:gd fmla="*/ 1639909 h 2191432" name="connsiteY64"/>
              <a:gd fmla="*/ 1262184 w 2331026" name="connsiteX65"/>
              <a:gd fmla="*/ 1614188 h 2191432" name="connsiteY65"/>
              <a:gd fmla="*/ 1267570 w 2331026" name="connsiteX66"/>
              <a:gd fmla="*/ 1605529 h 2191432" name="connsiteY66"/>
              <a:gd fmla="*/ 1279420 w 2331026" name="connsiteX67"/>
              <a:gd fmla="*/ 1609858 h 2191432" name="connsiteY67"/>
              <a:gd fmla="*/ 1287623 w 2331026" name="connsiteX68"/>
              <a:gd fmla="*/ 1638704 h 2191432" name="connsiteY68"/>
              <a:gd fmla="*/ 1319173 w 2331026" name="connsiteX69"/>
              <a:gd fmla="*/ 1636076 h 2191432" name="connsiteY69"/>
              <a:gd fmla="*/ 1321294 w 2331026" name="connsiteX70"/>
              <a:gd fmla="*/ 1635899 h 2191432" name="connsiteY70"/>
              <a:gd fmla="*/ 1315025 w 2331026" name="connsiteX71"/>
              <a:gd fmla="*/ 1596903 h 2191432" name="connsiteY71"/>
              <a:gd fmla="*/ 1161831 w 2331026" name="connsiteX72"/>
              <a:gd fmla="*/ 1588499 h 2191432" name="connsiteY72"/>
              <a:gd fmla="*/ 1161831 w 2331026" name="connsiteX73"/>
              <a:gd fmla="*/ 1601199 h 2191432" name="connsiteY73"/>
              <a:gd fmla="*/ 1161831 w 2331026" name="connsiteX74"/>
              <a:gd fmla="*/ 1588499 h 2191432" name="connsiteY74"/>
              <a:gd fmla="*/ 1231523 w 2331026" name="connsiteX75"/>
              <a:gd fmla="*/ 1578974 h 2191432" name="connsiteY75"/>
              <a:gd fmla="*/ 1231523 w 2331026" name="connsiteX76"/>
              <a:gd fmla="*/ 1591674 h 2191432" name="connsiteY76"/>
              <a:gd fmla="*/ 1231523 w 2331026" name="connsiteX77"/>
              <a:gd fmla="*/ 1578974 h 2191432" name="connsiteY77"/>
              <a:gd fmla="*/ 1728493 w 2331026" name="connsiteX78"/>
              <a:gd fmla="*/ 1576459 h 2191432" name="connsiteY78"/>
              <a:gd fmla="*/ 1738193 w 2331026" name="connsiteX79"/>
              <a:gd fmla="*/ 1602786 h 2191432" name="connsiteY79"/>
              <a:gd fmla="*/ 1741943 w 2331026" name="connsiteX80"/>
              <a:gd fmla="*/ 1625180 h 2191432" name="connsiteY80"/>
              <a:gd fmla="*/ 1774391 w 2331026" name="connsiteX81"/>
              <a:gd fmla="*/ 1627325 h 2191432" name="connsiteY81"/>
              <a:gd fmla="*/ 1784160 w 2331026" name="connsiteX82"/>
              <a:gd fmla="*/ 1628779 h 2191432" name="connsiteY82"/>
              <a:gd fmla="*/ 1755658 w 2331026" name="connsiteX83"/>
              <a:gd fmla="*/ 1580682 h 2191432" name="connsiteY83"/>
              <a:gd fmla="*/ 1742268 w 2331026" name="connsiteX84"/>
              <a:gd fmla="*/ 1580231 h 2191432" name="connsiteY84"/>
              <a:gd fmla="*/ 935003 w 2331026" name="connsiteX85"/>
              <a:gd fmla="*/ 1575666 h 2191432" name="connsiteY85"/>
              <a:gd fmla="*/ 946727 w 2331026" name="connsiteX86"/>
              <a:gd fmla="*/ 1627657 h 2191432" name="connsiteY86"/>
              <a:gd fmla="*/ 945685 w 2331026" name="connsiteX87"/>
              <a:gd fmla="*/ 1629345 h 2191432" name="connsiteY87"/>
              <a:gd fmla="*/ 974488 w 2331026" name="connsiteX88"/>
              <a:gd fmla="*/ 1628381 h 2191432" name="connsiteY88"/>
              <a:gd fmla="*/ 968498 w 2331026" name="connsiteX89"/>
              <a:gd fmla="*/ 1601426 h 2191432" name="connsiteY89"/>
              <a:gd fmla="*/ 981425 w 2331026" name="connsiteX90"/>
              <a:gd fmla="*/ 1597117 h 2191432" name="connsiteY90"/>
              <a:gd fmla="*/ 988270 w 2331026" name="connsiteX91"/>
              <a:gd fmla="*/ 1627919 h 2191432" name="connsiteY91"/>
              <a:gd fmla="*/ 1004869 w 2331026" name="connsiteX92"/>
              <a:gd fmla="*/ 1627364 h 2191432" name="connsiteY92"/>
              <a:gd fmla="*/ 1005226 w 2331026" name="connsiteX93"/>
              <a:gd fmla="*/ 1622631 h 2191432" name="connsiteY93"/>
              <a:gd fmla="*/ 1003559 w 2331026" name="connsiteX94"/>
              <a:gd fmla="*/ 1600519 h 2191432" name="connsiteY94"/>
              <a:gd fmla="*/ 1003645 w 2331026" name="connsiteX95"/>
              <a:gd fmla="*/ 1598483 h 2191432" name="connsiteY95"/>
              <a:gd fmla="*/ 944223 w 2331026" name="connsiteX96"/>
              <a:gd fmla="*/ 1580554 h 2191432" name="connsiteY96"/>
              <a:gd fmla="*/ 2063690 w 2331026" name="connsiteX97"/>
              <a:gd fmla="*/ 1570639 h 2191432" name="connsiteY97"/>
              <a:gd fmla="*/ 2068135 w 2331026" name="connsiteX98"/>
              <a:gd fmla="*/ 1570639 h 2191432" name="connsiteY98"/>
              <a:gd fmla="*/ 2065913 w 2331026" name="connsiteX99"/>
              <a:gd fmla="*/ 1572822 h 2191432" name="connsiteY99"/>
              <a:gd fmla="*/ 1953922 w 2331026" name="connsiteX100"/>
              <a:gd fmla="*/ 1560123 h 2191432" name="connsiteY100"/>
              <a:gd fmla="*/ 1966911 w 2331026" name="connsiteX101"/>
              <a:gd fmla="*/ 1562305 h 2191432" name="connsiteY101"/>
              <a:gd fmla="*/ 1988558 w 2331026" name="connsiteX102"/>
              <a:gd fmla="*/ 1605962 h 2191432" name="connsiteY102"/>
              <a:gd fmla="*/ 1975570 w 2331026" name="connsiteX103"/>
              <a:gd fmla="*/ 1614693 h 2191432" name="connsiteY103"/>
              <a:gd fmla="*/ 1953922 w 2331026" name="connsiteX104"/>
              <a:gd fmla="*/ 1571037 h 2191432" name="connsiteY104"/>
              <a:gd fmla="*/ 1953922 w 2331026" name="connsiteX105"/>
              <a:gd fmla="*/ 1560123 h 2191432" name="connsiteY105"/>
              <a:gd fmla="*/ 1901606 w 2331026" name="connsiteX106"/>
              <a:gd fmla="*/ 1531349 h 2191432" name="connsiteY106"/>
              <a:gd fmla="*/ 1901606 w 2331026" name="connsiteX107"/>
              <a:gd fmla="*/ 1548812 h 2191432" name="connsiteY107"/>
              <a:gd fmla="*/ 1901606 w 2331026" name="connsiteX108"/>
              <a:gd fmla="*/ 1531349 h 2191432" name="connsiteY108"/>
              <a:gd fmla="*/ 1835725 w 2331026" name="connsiteX109"/>
              <a:gd fmla="*/ 1531349 h 2191432" name="connsiteY109"/>
              <a:gd fmla="*/ 1835725 w 2331026" name="connsiteX110"/>
              <a:gd fmla="*/ 1548812 h 2191432" name="connsiteY110"/>
              <a:gd fmla="*/ 1835725 w 2331026" name="connsiteX111"/>
              <a:gd fmla="*/ 1531349 h 2191432" name="connsiteY111"/>
              <a:gd fmla="*/ 1589204 w 2331026" name="connsiteX112"/>
              <a:gd fmla="*/ 1523458 h 2191432" name="connsiteY112"/>
              <a:gd fmla="*/ 1602463 w 2331026" name="connsiteX113"/>
              <a:gd fmla="*/ 1555906 h 2191432" name="connsiteY113"/>
              <a:gd fmla="*/ 1616651 w 2331026" name="connsiteX114"/>
              <a:gd fmla="*/ 1609931 h 2191432" name="connsiteY114"/>
              <a:gd fmla="*/ 1616210 w 2331026" name="connsiteX115"/>
              <a:gd fmla="*/ 1610372 h 2191432" name="connsiteY115"/>
              <a:gd fmla="*/ 1645770 w 2331026" name="connsiteX116"/>
              <a:gd fmla="*/ 1616476 h 2191432" name="connsiteY116"/>
              <a:gd fmla="*/ 1647342 w 2331026" name="connsiteX117"/>
              <a:gd fmla="*/ 1609220 h 2191432" name="connsiteY117"/>
              <a:gd fmla="*/ 1643108 w 2331026" name="connsiteX118"/>
              <a:gd fmla="*/ 1604875 h 2191432" name="connsiteY118"/>
              <a:gd fmla="*/ 1643108 w 2331026" name="connsiteX119"/>
              <a:gd fmla="*/ 1596186 h 2191432" name="connsiteY119"/>
              <a:gd fmla="*/ 1638875 w 2331026" name="connsiteX120"/>
              <a:gd fmla="*/ 1583152 h 2191432" name="connsiteY120"/>
              <a:gd fmla="*/ 1626175 w 2331026" name="connsiteX121"/>
              <a:gd fmla="*/ 1557083 h 2191432" name="connsiteY121"/>
              <a:gd fmla="*/ 1632525 w 2331026" name="connsiteX122"/>
              <a:gd fmla="*/ 1548394 h 2191432" name="connsiteY122"/>
              <a:gd fmla="*/ 1638875 w 2331026" name="connsiteX123"/>
              <a:gd fmla="*/ 1552739 h 2191432" name="connsiteY123"/>
              <a:gd fmla="*/ 1655808 w 2331026" name="connsiteX124"/>
              <a:gd fmla="*/ 1591841 h 2191432" name="connsiteY124"/>
              <a:gd fmla="*/ 1660571 w 2331026" name="connsiteX125"/>
              <a:gd fmla="*/ 1607048 h 2191432" name="connsiteY125"/>
              <a:gd fmla="*/ 1656898 w 2331026" name="connsiteX126"/>
              <a:gd fmla="*/ 1618774 h 2191432" name="connsiteY126"/>
              <a:gd fmla="*/ 1663869 w 2331026" name="connsiteX127"/>
              <a:gd fmla="*/ 1620214 h 2191432" name="connsiteY127"/>
              <a:gd fmla="*/ 1717488 w 2331026" name="connsiteX128"/>
              <a:gd fmla="*/ 1623564 h 2191432" name="connsiteY128"/>
              <a:gd fmla="*/ 1723734 w 2331026" name="connsiteX129"/>
              <a:gd fmla="*/ 1623977 h 2191432" name="connsiteY129"/>
              <a:gd fmla="*/ 1713091 w 2331026" name="connsiteX130"/>
              <a:gd fmla="*/ 1574545 h 2191432" name="connsiteY130"/>
              <a:gd fmla="*/ 1713174 w 2331026" name="connsiteX131"/>
              <a:gd fmla="*/ 1572264 h 2191432" name="connsiteY131"/>
              <a:gd fmla="*/ 1678758 w 2331026" name="connsiteX132"/>
              <a:gd fmla="*/ 1562839 h 2191432" name="connsiteY132"/>
              <a:gd fmla="*/ 1686748 w 2331026" name="connsiteX133"/>
              <a:gd fmla="*/ 1584679 h 2191432" name="connsiteY133"/>
              <a:gd fmla="*/ 1691659 w 2331026" name="connsiteX134"/>
              <a:gd fmla="*/ 1610327 h 2191432" name="connsiteY134"/>
              <a:gd fmla="*/ 1678562 w 2331026" name="connsiteX135"/>
              <a:gd fmla="*/ 1614693 h 2191432" name="connsiteY135"/>
              <a:gd fmla="*/ 1665466 w 2331026" name="connsiteX136"/>
              <a:gd fmla="*/ 1566671 h 2191432" name="connsiteY136"/>
              <a:gd fmla="*/ 1666798 w 2331026" name="connsiteX137"/>
              <a:gd fmla="*/ 1559563 h 2191432" name="connsiteY137"/>
              <a:gd fmla="*/ 1656724 w 2331026" name="connsiteX138"/>
              <a:gd fmla="*/ 1556805 h 2191432" name="connsiteY138"/>
              <a:gd fmla="*/ 1871285 w 2331026" name="connsiteX139"/>
              <a:gd fmla="*/ 1513886 h 2191432" name="connsiteY139"/>
              <a:gd fmla="*/ 1871285 w 2331026" name="connsiteX140"/>
              <a:gd fmla="*/ 1526586 h 2191432" name="connsiteY140"/>
              <a:gd fmla="*/ 1871285 w 2331026" name="connsiteX141"/>
              <a:gd fmla="*/ 1513886 h 2191432" name="connsiteY141"/>
              <a:gd fmla="*/ 2000872 w 2331026" name="connsiteX142"/>
              <a:gd fmla="*/ 1507490 h 2191432" name="connsiteY142"/>
              <a:gd fmla="*/ 1993423 w 2331026" name="connsiteX143"/>
              <a:gd fmla="*/ 1514869 h 2191432" name="connsiteY143"/>
              <a:gd fmla="*/ 1914176 w 2331026" name="connsiteX144"/>
              <a:gd fmla="*/ 1561108 h 2191432" name="connsiteY144"/>
              <a:gd fmla="*/ 1829454 w 2331026" name="connsiteX145"/>
              <a:gd fmla="*/ 1583168 h 2191432" name="connsiteY145"/>
              <a:gd fmla="*/ 1773489 w 2331026" name="connsiteX146"/>
              <a:gd fmla="*/ 1581283 h 2191432" name="connsiteY146"/>
              <a:gd fmla="*/ 1786910 w 2331026" name="connsiteX147"/>
              <a:gd fmla="*/ 1604771 h 2191432" name="connsiteY147"/>
              <a:gd fmla="*/ 1802161 w 2331026" name="connsiteX148"/>
              <a:gd fmla="*/ 1631459 h 2191432" name="connsiteY148"/>
              <a:gd fmla="*/ 1868837 w 2331026" name="connsiteX149"/>
              <a:gd fmla="*/ 1641387 h 2191432" name="connsiteY149"/>
              <a:gd fmla="*/ 1849616 w 2331026" name="connsiteX150"/>
              <a:gd fmla="*/ 1609212 h 2191432" name="connsiteY150"/>
              <a:gd fmla="*/ 1852890 w 2331026" name="connsiteX151"/>
              <a:gd fmla="*/ 1598251 h 2191432" name="connsiteY151"/>
              <a:gd fmla="*/ 1862712 w 2331026" name="connsiteX152"/>
              <a:gd fmla="*/ 1600443 h 2191432" name="connsiteY152"/>
              <a:gd fmla="*/ 1884541 w 2331026" name="connsiteX153"/>
              <a:gd fmla="*/ 1639904 h 2191432" name="connsiteY153"/>
              <a:gd fmla="*/ 1885962 w 2331026" name="connsiteX154"/>
              <a:gd fmla="*/ 1642759 h 2191432" name="connsiteY154"/>
              <a:gd fmla="*/ 1927042 w 2331026" name="connsiteX155"/>
              <a:gd fmla="*/ 1643323 h 2191432" name="connsiteY155"/>
              <a:gd fmla="*/ 1936601 w 2331026" name="connsiteX156"/>
              <a:gd fmla="*/ 1641230 h 2191432" name="connsiteY156"/>
              <a:gd fmla="*/ 1928555 w 2331026" name="connsiteX157"/>
              <a:gd fmla="*/ 1617562 h 2191432" name="connsiteY157"/>
              <a:gd fmla="*/ 1901977 w 2331026" name="connsiteX158"/>
              <a:gd fmla="*/ 1574700 h 2191432" name="connsiteY158"/>
              <a:gd fmla="*/ 1905232 w 2331026" name="connsiteX159"/>
              <a:gd fmla="*/ 1565358 h 2191432" name="connsiteY159"/>
              <a:gd fmla="*/ 1914995 w 2331026" name="connsiteX160"/>
              <a:gd fmla="*/ 1565907 h 2191432" name="connsiteY160"/>
              <a:gd fmla="*/ 1955878 w 2331026" name="connsiteX161"/>
              <a:gd fmla="*/ 1637001 h 2191432" name="connsiteY161"/>
              <a:gd fmla="*/ 1955880 w 2331026" name="connsiteX162"/>
              <a:gd fmla="*/ 1637007 h 2191432" name="connsiteY162"/>
              <a:gd fmla="*/ 1980114 w 2331026" name="connsiteX163"/>
              <a:gd fmla="*/ 1631700 h 2191432" name="connsiteY163"/>
              <a:gd fmla="*/ 2024904 w 2331026" name="connsiteX164"/>
              <a:gd fmla="*/ 1610216 h 2191432" name="connsiteY164"/>
              <a:gd fmla="*/ 2012533 w 2331026" name="connsiteX165"/>
              <a:gd fmla="*/ 1557338 h 2191432" name="connsiteY165"/>
              <a:gd fmla="*/ 756672 w 2331026" name="connsiteX166"/>
              <a:gd fmla="*/ 1497781 h 2191432" name="connsiteY166"/>
              <a:gd fmla="*/ 758766 w 2331026" name="connsiteX167"/>
              <a:gd fmla="*/ 1513135 h 2191432" name="connsiteY167"/>
              <a:gd fmla="*/ 764969 w 2331026" name="connsiteX168"/>
              <a:gd fmla="*/ 1509092 h 2191432" name="connsiteY168"/>
              <a:gd fmla="*/ 706959 w 2331026" name="connsiteX169"/>
              <a:gd fmla="*/ 1476987 h 2191432" name="connsiteY169"/>
              <a:gd fmla="*/ 706381 w 2331026" name="connsiteX170"/>
              <a:gd fmla="*/ 1478551 h 2191432" name="connsiteY170"/>
              <a:gd fmla="*/ 704107 w 2331026" name="connsiteX171"/>
              <a:gd fmla="*/ 1487039 h 2191432" name="connsiteY171"/>
              <a:gd fmla="*/ 705304 w 2331026" name="connsiteX172"/>
              <a:gd fmla="*/ 1495631 h 2191432" name="connsiteY172"/>
              <a:gd fmla="*/ 718493 w 2331026" name="connsiteX173"/>
              <a:gd fmla="*/ 1491265 h 2191432" name="connsiteY173"/>
              <a:gd fmla="*/ 714097 w 2331026" name="connsiteX174"/>
              <a:gd fmla="*/ 1478168 h 2191432" name="connsiteY174"/>
              <a:gd fmla="*/ 2036237 w 2331026" name="connsiteX175"/>
              <a:gd fmla="*/ 1472453 h 2191432" name="connsiteY175"/>
              <a:gd fmla="*/ 2012486 w 2331026" name="connsiteX176"/>
              <a:gd fmla="*/ 1495984 h 2191432" name="connsiteY176"/>
              <a:gd fmla="*/ 2027268 w 2331026" name="connsiteX177"/>
              <a:gd fmla="*/ 1553528 h 2191432" name="connsiteY177"/>
              <a:gd fmla="*/ 2036835 w 2331026" name="connsiteX178"/>
              <a:gd fmla="*/ 1602002 h 2191432" name="connsiteY178"/>
              <a:gd fmla="*/ 2062093 w 2331026" name="connsiteX179"/>
              <a:gd fmla="*/ 1582952 h 2191432" name="connsiteY179"/>
              <a:gd fmla="*/ 2054800 w 2331026" name="connsiteX180"/>
              <a:gd fmla="*/ 1579371 h 2191432" name="connsiteY180"/>
              <a:gd fmla="*/ 2054800 w 2331026" name="connsiteX181"/>
              <a:gd fmla="*/ 1566274 h 2191432" name="connsiteY181"/>
              <a:gd fmla="*/ 2056293 w 2331026" name="connsiteX182"/>
              <a:gd fmla="*/ 1564319 h 2191432" name="connsiteY182"/>
              <a:gd fmla="*/ 2059245 w 2331026" name="connsiteX183"/>
              <a:gd fmla="*/ 1579371 h 2191432" name="connsiteY183"/>
              <a:gd fmla="*/ 2065913 w 2331026" name="connsiteX184"/>
              <a:gd fmla="*/ 1572822 h 2191432" name="connsiteY184"/>
              <a:gd fmla="*/ 2068135 w 2331026" name="connsiteX185"/>
              <a:gd fmla="*/ 1575005 h 2191432" name="connsiteY185"/>
              <a:gd fmla="*/ 2068135 w 2331026" name="connsiteX186"/>
              <a:gd fmla="*/ 1570639 h 2191432" name="connsiteY186"/>
              <a:gd fmla="*/ 2068135 w 2331026" name="connsiteX187"/>
              <a:gd fmla="*/ 1561908 h 2191432" name="connsiteY187"/>
              <a:gd fmla="*/ 2061468 w 2331026" name="connsiteX188"/>
              <a:gd fmla="*/ 1557542 h 2191432" name="connsiteY188"/>
              <a:gd fmla="*/ 2056293 w 2331026" name="connsiteX189"/>
              <a:gd fmla="*/ 1564319 h 2191432" name="connsiteY189"/>
              <a:gd fmla="*/ 2047577 w 2331026" name="connsiteX190"/>
              <a:gd fmla="*/ 1519889 h 2191432" name="connsiteY190"/>
              <a:gd fmla="*/ 1490549 w 2331026" name="connsiteX191"/>
              <a:gd fmla="*/ 1465142 h 2191432" name="connsiteY191"/>
              <a:gd fmla="*/ 1470922 w 2331026" name="connsiteX192"/>
              <a:gd fmla="*/ 1465926 h 2191432" name="connsiteY192"/>
              <a:gd fmla="*/ 1445535 w 2331026" name="connsiteX193"/>
              <a:gd fmla="*/ 1482427 h 2191432" name="connsiteY193"/>
              <a:gd fmla="*/ 1384217 w 2331026" name="connsiteX194"/>
              <a:gd fmla="*/ 1556736 h 2191432" name="connsiteY194"/>
              <a:gd fmla="*/ 1348973 w 2331026" name="connsiteX195"/>
              <a:gd fmla="*/ 1579139 h 2191432" name="connsiteY195"/>
              <a:gd fmla="*/ 1322482 w 2331026" name="connsiteX196"/>
              <a:gd fmla="*/ 1588890 h 2191432" name="connsiteY196"/>
              <a:gd fmla="*/ 1327725 w 2331026" name="connsiteX197"/>
              <a:gd fmla="*/ 1592514 h 2191432" name="connsiteY197"/>
              <a:gd fmla="*/ 1335662 w 2331026" name="connsiteX198"/>
              <a:gd fmla="*/ 1621043 h 2191432" name="connsiteY198"/>
              <a:gd fmla="*/ 1337911 w 2331026" name="connsiteX199"/>
              <a:gd fmla="*/ 1634515 h 2191432" name="connsiteY199"/>
              <a:gd fmla="*/ 1362796 w 2331026" name="connsiteX200"/>
              <a:gd fmla="*/ 1632442 h 2191432" name="connsiteY200"/>
              <a:gd fmla="*/ 1362424 w 2331026" name="connsiteX201"/>
              <a:gd fmla="*/ 1632094 h 2191432" name="connsiteY201"/>
              <a:gd fmla="*/ 1349497 w 2331026" name="connsiteX202"/>
              <a:gd fmla="*/ 1596925 h 2191432" name="connsiteY202"/>
              <a:gd fmla="*/ 1354345 w 2331026" name="connsiteX203"/>
              <a:gd fmla="*/ 1588132 h 2191432" name="connsiteY203"/>
              <a:gd fmla="*/ 1362424 w 2331026" name="connsiteX204"/>
              <a:gd fmla="*/ 1592528 h 2191432" name="connsiteY204"/>
              <a:gd fmla="*/ 1375351 w 2331026" name="connsiteX205"/>
              <a:gd fmla="*/ 1627698 h 2191432" name="connsiteY205"/>
              <a:gd fmla="*/ 1372846 w 2331026" name="connsiteX206"/>
              <a:gd fmla="*/ 1631745 h 2191432" name="connsiteY206"/>
              <a:gd fmla="*/ 1405685 w 2331026" name="connsiteX207"/>
              <a:gd fmla="*/ 1633017 h 2191432" name="connsiteY207"/>
              <a:gd fmla="*/ 1403018 w 2331026" name="connsiteX208"/>
              <a:gd fmla="*/ 1607351 h 2191432" name="connsiteY208"/>
              <a:gd fmla="*/ 1392813 w 2331026" name="connsiteX209"/>
              <a:gd fmla="*/ 1574608 h 2191432" name="connsiteY209"/>
              <a:gd fmla="*/ 1399617 w 2331026" name="connsiteX210"/>
              <a:gd fmla="*/ 1565877 h 2191432" name="connsiteY210"/>
              <a:gd fmla="*/ 1406420 w 2331026" name="connsiteX211"/>
              <a:gd fmla="*/ 1570242 h 2191432" name="connsiteY211"/>
              <a:gd fmla="*/ 1418326 w 2331026" name="connsiteX212"/>
              <a:gd fmla="*/ 1605713 h 2191432" name="connsiteY212"/>
              <a:gd fmla="*/ 1419441 w 2331026" name="connsiteX213"/>
              <a:gd fmla="*/ 1631111 h 2191432" name="connsiteY213"/>
              <a:gd fmla="*/ 1409822 w 2331026" name="connsiteX214"/>
              <a:gd fmla="*/ 1626996 h 2191432" name="connsiteY214"/>
              <a:gd fmla="*/ 1407449 w 2331026" name="connsiteX215"/>
              <a:gd fmla="*/ 1633085 h 2191432" name="connsiteY215"/>
              <a:gd fmla="*/ 1417589 w 2331026" name="connsiteX216"/>
              <a:gd fmla="*/ 1633478 h 2191432" name="connsiteY216"/>
              <a:gd fmla="*/ 1419544 w 2331026" name="connsiteX217"/>
              <a:gd fmla="*/ 1633452 h 2191432" name="connsiteY217"/>
              <a:gd fmla="*/ 1419441 w 2331026" name="connsiteX218"/>
              <a:gd fmla="*/ 1631111 h 2191432" name="connsiteY218"/>
              <a:gd fmla="*/ 1420027 w 2331026" name="connsiteX219"/>
              <a:gd fmla="*/ 1631362 h 2191432" name="connsiteY219"/>
              <a:gd fmla="*/ 1420027 w 2331026" name="connsiteX220"/>
              <a:gd fmla="*/ 1633446 h 2191432" name="connsiteY220"/>
              <a:gd fmla="*/ 1440926 w 2331026" name="connsiteX221"/>
              <a:gd fmla="*/ 1633171 h 2191432" name="connsiteY221"/>
              <a:gd fmla="*/ 1424563 w 2331026" name="connsiteX222"/>
              <a:gd fmla="*/ 1530583 h 2191432" name="connsiteY222"/>
              <a:gd fmla="*/ 1431111 w 2331026" name="connsiteX223"/>
              <a:gd fmla="*/ 1524014 h 2191432" name="connsiteY223"/>
              <a:gd fmla="*/ 1437660 w 2331026" name="connsiteX224"/>
              <a:gd fmla="*/ 1530583 h 2191432" name="connsiteY224"/>
              <a:gd fmla="*/ 1453611 w 2331026" name="connsiteX225"/>
              <a:gd fmla="*/ 1626591 h 2191432" name="connsiteY225"/>
              <a:gd fmla="*/ 1445300 w 2331026" name="connsiteX226"/>
              <a:gd fmla="*/ 1624738 h 2191432" name="connsiteY226"/>
              <a:gd fmla="*/ 1442785 w 2331026" name="connsiteX227"/>
              <a:gd fmla="*/ 1633147 h 2191432" name="connsiteY227"/>
              <a:gd fmla="*/ 1454674 w 2331026" name="connsiteX228"/>
              <a:gd fmla="*/ 1632991 h 2191432" name="connsiteY228"/>
              <a:gd fmla="*/ 1453611 w 2331026" name="connsiteX229"/>
              <a:gd fmla="*/ 1626591 h 2191432" name="connsiteY229"/>
              <a:gd fmla="*/ 1455122 w 2331026" name="connsiteX230"/>
              <a:gd fmla="*/ 1626928 h 2191432" name="connsiteY230"/>
              <a:gd fmla="*/ 1455122 w 2331026" name="connsiteX231"/>
              <a:gd fmla="*/ 1632985 h 2191432" name="connsiteY231"/>
              <a:gd fmla="*/ 1469635 w 2331026" name="connsiteX232"/>
              <a:gd fmla="*/ 1632794 h 2191432" name="connsiteY232"/>
              <a:gd fmla="*/ 1490603 w 2331026" name="connsiteX233"/>
              <a:gd fmla="*/ 1627472 h 2191432" name="connsiteY233"/>
              <a:gd fmla="*/ 1489650 w 2331026" name="connsiteX234"/>
              <a:gd fmla="*/ 1626996 h 2191432" name="connsiteY234"/>
              <a:gd fmla="*/ 1476553 w 2331026" name="connsiteX235"/>
              <a:gd fmla="*/ 1587705 h 2191432" name="connsiteY235"/>
              <a:gd fmla="*/ 1454725 w 2331026" name="connsiteX236"/>
              <a:gd fmla="*/ 1504758 h 2191432" name="connsiteY236"/>
              <a:gd fmla="*/ 1461819 w 2331026" name="connsiteX237"/>
              <a:gd fmla="*/ 1494390 h 2191432" name="connsiteY237"/>
              <a:gd fmla="*/ 1472188 w 2331026" name="connsiteX238"/>
              <a:gd fmla="*/ 1500392 h 2191432" name="connsiteY238"/>
              <a:gd fmla="*/ 1489650 w 2331026" name="connsiteX239"/>
              <a:gd fmla="*/ 1574608 h 2191432" name="connsiteY239"/>
              <a:gd fmla="*/ 1494016 w 2331026" name="connsiteX240"/>
              <a:gd fmla="*/ 1598073 h 2191432" name="connsiteY240"/>
              <a:gd fmla="*/ 1498310 w 2331026" name="connsiteX241"/>
              <a:gd fmla="*/ 1617934 h 2191432" name="connsiteY241"/>
              <a:gd fmla="*/ 1494016 w 2331026" name="connsiteX242"/>
              <a:gd fmla="*/ 1618264 h 2191432" name="connsiteY242"/>
              <a:gd fmla="*/ 1498382 w 2331026" name="connsiteX243"/>
              <a:gd fmla="*/ 1618264 h 2191432" name="connsiteY243"/>
              <a:gd fmla="*/ 1498310 w 2331026" name="connsiteX244"/>
              <a:gd fmla="*/ 1617934 h 2191432" name="connsiteY244"/>
              <a:gd fmla="*/ 1501110 w 2331026" name="connsiteX245"/>
              <a:gd fmla="*/ 1617719 h 2191432" name="connsiteY245"/>
              <a:gd fmla="*/ 1498858 w 2331026" name="connsiteX246"/>
              <a:gd fmla="*/ 1625376 h 2191432" name="connsiteY246"/>
              <a:gd fmla="*/ 1517578 w 2331026" name="connsiteX247"/>
              <a:gd fmla="*/ 1620624 h 2191432" name="connsiteY247"/>
              <a:gd fmla="*/ 1522745 w 2331026" name="connsiteX248"/>
              <a:gd fmla="*/ 1615596 h 2191432" name="connsiteY248"/>
              <a:gd fmla="*/ 1520911 w 2331026" name="connsiteX249"/>
              <a:gd fmla="*/ 1613466 h 2191432" name="connsiteY249"/>
              <a:gd fmla="*/ 1527015 w 2331026" name="connsiteX250"/>
              <a:gd fmla="*/ 1611440 h 2191432" name="connsiteY250"/>
              <a:gd fmla="*/ 1532567 w 2331026" name="connsiteX251"/>
              <a:gd fmla="*/ 1606036 h 2191432" name="connsiteY251"/>
              <a:gd fmla="*/ 1529704 w 2331026" name="connsiteX252"/>
              <a:gd fmla="*/ 1600333 h 2191432" name="connsiteY252"/>
              <a:gd fmla="*/ 1516721 w 2331026" name="connsiteX253"/>
              <a:gd fmla="*/ 1597255 h 2191432" name="connsiteY253"/>
              <a:gd fmla="*/ 1516593 w 2331026" name="connsiteX254"/>
              <a:gd fmla="*/ 1601889 h 2191432" name="connsiteY254"/>
              <a:gd fmla="*/ 1499480 w 2331026" name="connsiteX255"/>
              <a:gd fmla="*/ 1556009 h 2191432" name="connsiteY255"/>
              <a:gd fmla="*/ 1481346 w 2331026" name="connsiteX256"/>
              <a:gd fmla="*/ 1495269 h 2191432" name="connsiteY256"/>
              <a:gd fmla="*/ 1484643 w 2331026" name="connsiteX257"/>
              <a:gd fmla="*/ 1486514 h 2191432" name="connsiteY257"/>
              <a:gd fmla="*/ 1494535 w 2331026" name="connsiteX258"/>
              <a:gd fmla="*/ 1490891 h 2191432" name="connsiteY258"/>
              <a:gd fmla="*/ 1514317 w 2331026" name="connsiteX259"/>
              <a:gd fmla="*/ 1551632 h 2191432" name="connsiteY259"/>
              <a:gd fmla="*/ 1532928 w 2331026" name="connsiteX260"/>
              <a:gd fmla="*/ 1605685 h 2191432" name="connsiteY260"/>
              <a:gd fmla="*/ 1551159 w 2331026" name="connsiteX261"/>
              <a:gd fmla="*/ 1587943 h 2191432" name="connsiteY261"/>
              <a:gd fmla="*/ 1559913 w 2331026" name="connsiteX262"/>
              <a:gd fmla="*/ 1583568 h 2191432" name="connsiteY262"/>
              <a:gd fmla="*/ 1564512 w 2331026" name="connsiteX263"/>
              <a:gd fmla="*/ 1585860 h 2191432" name="connsiteY263"/>
              <a:gd fmla="*/ 1564554 w 2331026" name="connsiteX264"/>
              <a:gd fmla="*/ 1583203 h 2191432" name="connsiteY264"/>
              <a:gd fmla="*/ 1537776 w 2331026" name="connsiteX265"/>
              <a:gd fmla="*/ 1535318 h 2191432" name="connsiteY265"/>
              <a:gd fmla="*/ 1506778 w 2331026" name="connsiteX266"/>
              <a:gd fmla="*/ 1487296 h 2191432" name="connsiteY266"/>
              <a:gd fmla="*/ 1511760 w 2331026" name="connsiteX267"/>
              <a:gd fmla="*/ 1478565 h 2191432" name="connsiteY267"/>
              <a:gd fmla="*/ 1520063 w 2331026" name="connsiteX268"/>
              <a:gd fmla="*/ 1482930 h 2191432" name="connsiteY268"/>
              <a:gd fmla="*/ 1564346 w 2331026" name="connsiteX269"/>
              <a:gd fmla="*/ 1552780 h 2191432" name="connsiteY269"/>
              <a:gd fmla="*/ 1580537 w 2331026" name="connsiteX270"/>
              <a:gd fmla="*/ 1591457 h 2191432" name="connsiteY270"/>
              <a:gd fmla="*/ 1580079 w 2331026" name="connsiteX271"/>
              <a:gd fmla="*/ 1593621 h 2191432" name="connsiteY271"/>
              <a:gd fmla="*/ 1597772 w 2331026" name="connsiteX272"/>
              <a:gd fmla="*/ 1602441 h 2191432" name="connsiteY272"/>
              <a:gd fmla="*/ 1599188 w 2331026" name="connsiteX273"/>
              <a:gd fmla="*/ 1600654 h 2191432" name="connsiteY273"/>
              <a:gd fmla="*/ 1601973 w 2331026" name="connsiteX274"/>
              <a:gd fmla="*/ 1600770 h 2191432" name="connsiteY274"/>
              <a:gd fmla="*/ 1603459 w 2331026" name="connsiteX275"/>
              <a:gd fmla="*/ 1605276 h 2191432" name="connsiteY275"/>
              <a:gd fmla="*/ 1604038 w 2331026" name="connsiteX276"/>
              <a:gd fmla="*/ 1605565 h 2191432" name="connsiteY276"/>
              <a:gd fmla="*/ 1612285 w 2331026" name="connsiteX277"/>
              <a:gd fmla="*/ 1605565 h 2191432" name="connsiteY277"/>
              <a:gd fmla="*/ 1612285 w 2331026" name="connsiteX278"/>
              <a:gd fmla="*/ 1601200 h 2191432" name="connsiteY278"/>
              <a:gd fmla="*/ 1601973 w 2331026" name="connsiteX279"/>
              <a:gd fmla="*/ 1600770 h 2191432" name="connsiteY279"/>
              <a:gd fmla="*/ 1601508 w 2331026" name="connsiteX280"/>
              <a:gd fmla="*/ 1599358 h 2191432" name="connsiteY280"/>
              <a:gd fmla="*/ 1590457 w 2331026" name="connsiteX281"/>
              <a:gd fmla="*/ 1561909 h 2191432" name="connsiteY281"/>
              <a:gd fmla="*/ 1568629 w 2331026" name="connsiteX282"/>
              <a:gd fmla="*/ 1513887 h 2191432" name="connsiteY282"/>
              <a:gd fmla="*/ 1569267 w 2331026" name="connsiteX283"/>
              <a:gd fmla="*/ 1511759 h 2191432" name="connsiteY283"/>
              <a:gd fmla="*/ 1547776 w 2331026" name="connsiteX284"/>
              <a:gd fmla="*/ 1495950 h 2191432" name="connsiteY284"/>
              <a:gd fmla="*/ 1490549 w 2331026" name="connsiteX285"/>
              <a:gd fmla="*/ 1465142 h 2191432" name="connsiteY285"/>
              <a:gd fmla="*/ 2078514 w 2331026" name="connsiteX286"/>
              <a:gd fmla="*/ 1417944 h 2191432" name="connsiteY286"/>
              <a:gd fmla="*/ 2058710 w 2331026" name="connsiteX287"/>
              <a:gd fmla="*/ 1450190 h 2191432" name="connsiteY287"/>
              <a:gd fmla="*/ 2050567 w 2331026" name="connsiteX288"/>
              <a:gd fmla="*/ 1458257 h 2191432" name="connsiteY288"/>
              <a:gd fmla="*/ 2061468 w 2331026" name="connsiteX289"/>
              <a:gd fmla="*/ 1516069 h 2191432" name="connsiteY289"/>
              <a:gd fmla="*/ 2072143 w 2331026" name="connsiteX290"/>
              <a:gd fmla="*/ 1572688 h 2191432" name="connsiteY290"/>
              <a:gd fmla="*/ 2090948 w 2331026" name="connsiteX291"/>
              <a:gd fmla="*/ 1550538 h 2191432" name="connsiteY291"/>
              <a:gd fmla="*/ 2084963 w 2331026" name="connsiteX292"/>
              <a:gd fmla="*/ 1548018 h 2191432" name="connsiteY292"/>
              <a:gd fmla="*/ 2054404 w 2331026" name="connsiteX293"/>
              <a:gd fmla="*/ 1465071 h 2191432" name="connsiteY293"/>
              <a:gd fmla="*/ 2057678 w 2331026" name="connsiteX294"/>
              <a:gd fmla="*/ 1456340 h 2191432" name="connsiteY294"/>
              <a:gd fmla="*/ 2067501 w 2331026" name="connsiteX295"/>
              <a:gd fmla="*/ 1460705 h 2191432" name="connsiteY295"/>
              <a:gd fmla="*/ 2099485 w 2331026" name="connsiteX296"/>
              <a:gd fmla="*/ 1536667 h 2191432" name="connsiteY296"/>
              <a:gd fmla="*/ 2114163 w 2331026" name="connsiteX297"/>
              <a:gd fmla="*/ 1508087 h 2191432" name="connsiteY297"/>
              <a:gd fmla="*/ 2119457 w 2331026" name="connsiteX298"/>
              <a:gd fmla="*/ 1487562 h 2191432" name="connsiteY298"/>
              <a:gd fmla="*/ 2111724 w 2331026" name="connsiteX299"/>
              <a:gd fmla="*/ 1482859 h 2191432" name="connsiteY299"/>
              <a:gd fmla="*/ 2096798 w 2331026" name="connsiteX300"/>
              <a:gd fmla="*/ 1445444 h 2191432" name="connsiteY300"/>
              <a:gd fmla="*/ 437138 w 2331026" name="connsiteX301"/>
              <a:gd fmla="*/ 1311956 h 2191432" name="connsiteY301"/>
              <a:gd fmla="*/ 447343 w 2331026" name="connsiteX302"/>
              <a:gd fmla="*/ 1316401 h 2191432" name="connsiteY302"/>
              <a:gd fmla="*/ 456415 w 2331026" name="connsiteX303"/>
              <a:gd fmla="*/ 1360851 h 2191432" name="connsiteY303"/>
              <a:gd fmla="*/ 442807 w 2331026" name="connsiteX304"/>
              <a:gd fmla="*/ 1360851 h 2191432" name="connsiteY304"/>
              <a:gd fmla="*/ 433736 w 2331026" name="connsiteX305"/>
              <a:gd fmla="*/ 1320846 h 2191432" name="connsiteY305"/>
              <a:gd fmla="*/ 437138 w 2331026" name="connsiteX306"/>
              <a:gd fmla="*/ 1311956 h 2191432" name="connsiteY306"/>
              <a:gd fmla="*/ 307913 w 2331026" name="connsiteX307"/>
              <a:gd fmla="*/ 1260198 h 2191432" name="connsiteY307"/>
              <a:gd fmla="*/ 311397 w 2331026" name="connsiteX308"/>
              <a:gd fmla="*/ 1267976 h 2191432" name="connsiteY308"/>
              <a:gd fmla="*/ 339696 w 2331026" name="connsiteX309"/>
              <a:gd fmla="*/ 1307821 h 2191432" name="connsiteY309"/>
              <a:gd fmla="*/ 359265 w 2331026" name="connsiteX310"/>
              <a:gd fmla="*/ 1323502 h 2191432" name="connsiteY310"/>
              <a:gd fmla="*/ 358954 w 2331026" name="connsiteX311"/>
              <a:gd fmla="*/ 1315383 h 2191432" name="connsiteY311"/>
              <a:gd fmla="*/ 351413 w 2331026" name="connsiteX312"/>
              <a:gd fmla="*/ 1290578 h 2191432" name="connsiteY312"/>
              <a:gd fmla="*/ 355334 w 2331026" name="connsiteX313"/>
              <a:gd fmla="*/ 1285229 h 2191432" name="connsiteY313"/>
              <a:gd fmla="*/ 317320 w 2331026" name="connsiteX314"/>
              <a:gd fmla="*/ 1267626 h 2191432" name="connsiteY314"/>
              <a:gd fmla="*/ 188958 w 2331026" name="connsiteX315"/>
              <a:gd fmla="*/ 1138555 h 2191432" name="connsiteY315"/>
              <a:gd fmla="*/ 173666 w 2331026" name="connsiteX316"/>
              <a:gd fmla="*/ 1139587 h 2191432" name="connsiteY316"/>
              <a:gd fmla="*/ 175597 w 2331026" name="connsiteX317"/>
              <a:gd fmla="*/ 1154714 h 2191432" name="connsiteY317"/>
              <a:gd fmla="*/ 175461 w 2331026" name="connsiteX318"/>
              <a:gd fmla="*/ 1158448 h 2191432" name="connsiteY318"/>
              <a:gd fmla="*/ 179839 w 2331026" name="connsiteX319"/>
              <a:gd fmla="*/ 1158624 h 2191432" name="connsiteY319"/>
              <a:gd fmla="*/ 188958 w 2331026" name="connsiteX320"/>
              <a:gd fmla="*/ 1158274 h 2191432" name="connsiteY320"/>
              <a:gd fmla="*/ 152924 w 2331026" name="connsiteX321"/>
              <a:gd fmla="*/ 1135201 h 2191432" name="connsiteY321"/>
              <a:gd fmla="*/ 149007 w 2331026" name="connsiteX322"/>
              <a:gd fmla="*/ 1146686 h 2191432" name="connsiteY322"/>
              <a:gd fmla="*/ 142660 w 2331026" name="connsiteX323"/>
              <a:gd fmla="*/ 1154440 h 2191432" name="connsiteY323"/>
              <a:gd fmla="*/ 149750 w 2331026" name="connsiteX324"/>
              <a:gd fmla="*/ 1157411 h 2191432" name="connsiteY324"/>
              <a:gd fmla="*/ 162238 w 2331026" name="connsiteX325"/>
              <a:gd fmla="*/ 1157914 h 2191432" name="connsiteY325"/>
              <a:gd fmla="*/ 157589 w 2331026" name="connsiteX326"/>
              <a:gd fmla="*/ 1137252 h 2191432" name="connsiteY326"/>
              <a:gd fmla="*/ 157206 w 2331026" name="connsiteX327"/>
              <a:gd fmla="*/ 1136229 h 2191432" name="connsiteY327"/>
              <a:gd fmla="*/ 115634 w 2331026" name="connsiteX328"/>
              <a:gd fmla="*/ 1123914 h 2191432" name="connsiteY328"/>
              <a:gd fmla="*/ 117415 w 2331026" name="connsiteX329"/>
              <a:gd fmla="*/ 1143863 h 2191432" name="connsiteY329"/>
              <a:gd fmla="*/ 141443 w 2331026" name="connsiteX330"/>
              <a:gd fmla="*/ 1153931 h 2191432" name="connsiteY330"/>
              <a:gd fmla="*/ 135513 w 2331026" name="connsiteX331"/>
              <a:gd fmla="*/ 1146686 h 2191432" name="connsiteY331"/>
              <a:gd fmla="*/ 139288 w 2331026" name="connsiteX332"/>
              <a:gd fmla="*/ 1131928 h 2191432" name="connsiteY332"/>
              <a:gd fmla="*/ 121069 w 2331026" name="connsiteX333"/>
              <a:gd fmla="*/ 1127555 h 2191432" name="connsiteY333"/>
              <a:gd fmla="*/ 70885 w 2331026" name="connsiteX334"/>
              <a:gd fmla="*/ 1089688 h 2191432" name="connsiteY334"/>
              <a:gd fmla="*/ 79526 w 2331026" name="connsiteX335"/>
              <a:gd fmla="*/ 1110509 h 2191432" name="connsiteY335"/>
              <a:gd fmla="*/ 103454 w 2331026" name="connsiteX336"/>
              <a:gd fmla="*/ 1134189 h 2191432" name="connsiteY336"/>
              <a:gd fmla="*/ 101704 w 2331026" name="connsiteX337"/>
              <a:gd fmla="*/ 1114583 h 2191432" name="connsiteY337"/>
              <a:gd fmla="*/ 79235 w 2331026" name="connsiteX338"/>
              <a:gd fmla="*/ 1099533 h 2191432" name="connsiteY338"/>
              <a:gd fmla="*/ 2275523 w 2331026" name="connsiteX339"/>
              <a:gd fmla="*/ 815892 h 2191432" name="connsiteY339"/>
              <a:gd fmla="*/ 2268343 w 2331026" name="connsiteX340"/>
              <a:gd fmla="*/ 854612 h 2191432" name="connsiteY340"/>
              <a:gd fmla="*/ 2199669 w 2331026" name="connsiteX341"/>
              <a:gd fmla="*/ 962371 h 2191432" name="connsiteY341"/>
              <a:gd fmla="*/ 2188097 w 2331026" name="connsiteX342"/>
              <a:gd fmla="*/ 970233 h 2191432" name="connsiteY342"/>
              <a:gd fmla="*/ 2194623 w 2331026" name="connsiteX343"/>
              <a:gd fmla="*/ 970595 h 2191432" name="connsiteY343"/>
              <a:gd fmla="*/ 2234188 w 2331026" name="connsiteX344"/>
              <a:gd fmla="*/ 1071707 h 2191432" name="connsiteY344"/>
              <a:gd fmla="*/ 2221000 w 2331026" name="connsiteX345"/>
              <a:gd fmla="*/ 1071707 h 2191432" name="connsiteY345"/>
              <a:gd fmla="*/ 2181434 w 2331026" name="connsiteX346"/>
              <a:gd fmla="*/ 979388 h 2191432" name="connsiteY346"/>
              <a:gd fmla="*/ 2183583 w 2331026" name="connsiteX347"/>
              <a:gd fmla="*/ 973300 h 2191432" name="connsiteY347"/>
              <a:gd fmla="*/ 2168040 w 2331026" name="connsiteX348"/>
              <a:gd fmla="*/ 983860 h 2191432" name="connsiteY348"/>
              <a:gd fmla="*/ 2190809 w 2331026" name="connsiteX349"/>
              <a:gd fmla="*/ 1036971 h 2191432" name="connsiteY349"/>
              <a:gd fmla="*/ 2207624 w 2331026" name="connsiteX350"/>
              <a:gd fmla="*/ 1102257 h 2191432" name="connsiteY350"/>
              <a:gd fmla="*/ 2194606 w 2331026" name="connsiteX351"/>
              <a:gd fmla="*/ 1106646 h 2191432" name="connsiteY351"/>
              <a:gd fmla="*/ 2176165 w 2331026" name="connsiteX352"/>
              <a:gd fmla="*/ 1041360 h 2191432" name="connsiteY352"/>
              <a:gd fmla="*/ 2156247 w 2331026" name="connsiteX353"/>
              <a:gd fmla="*/ 991871 h 2191432" name="connsiteY353"/>
              <a:gd fmla="*/ 2141927 w 2331026" name="connsiteX354"/>
              <a:gd fmla="*/ 1001600 h 2191432" name="connsiteY354"/>
              <a:gd fmla="*/ 2045571 w 2331026" name="connsiteX355"/>
              <a:gd fmla="*/ 1045312 h 2191432" name="connsiteY355"/>
              <a:gd fmla="*/ 2001773 w 2331026" name="connsiteX356"/>
              <a:gd fmla="*/ 1106508 h 2191432" name="connsiteY356"/>
              <a:gd fmla="*/ 2036184 w 2331026" name="connsiteX357"/>
              <a:gd fmla="*/ 1156522 h 2191432" name="connsiteY357"/>
              <a:gd fmla="*/ 2037767 w 2331026" name="connsiteX358"/>
              <a:gd fmla="*/ 1155467 h 2191432" name="connsiteY358"/>
              <a:gd fmla="*/ 2089203 w 2331026" name="connsiteX359"/>
              <a:gd fmla="*/ 1155303 h 2191432" name="connsiteY359"/>
              <a:gd fmla="*/ 2101412 w 2331026" name="connsiteX360"/>
              <a:gd fmla="*/ 1153668 h 2191432" name="connsiteY360"/>
              <a:gd fmla="*/ 2099661 w 2331026" name="connsiteX361"/>
              <a:gd fmla="*/ 1150112 h 2191432" name="connsiteY361"/>
              <a:gd fmla="*/ 2102570 w 2331026" name="connsiteX362"/>
              <a:gd fmla="*/ 1145709 h 2191432" name="connsiteY362"/>
              <a:gd fmla="*/ 2089581 w 2331026" name="connsiteX363"/>
              <a:gd fmla="*/ 1102358 h 2191432" name="connsiteY363"/>
              <a:gd fmla="*/ 2072263 w 2331026" name="connsiteX364"/>
              <a:gd fmla="*/ 1063341 h 2191432" name="connsiteY364"/>
              <a:gd fmla="*/ 2089581 w 2331026" name="connsiteX365"/>
              <a:gd fmla="*/ 1059006 h 2191432" name="connsiteY365"/>
              <a:gd fmla="*/ 2111229 w 2331026" name="connsiteX366"/>
              <a:gd fmla="*/ 1119698 h 2191432" name="connsiteY366"/>
              <a:gd fmla="*/ 2116100 w 2331026" name="connsiteX367"/>
              <a:gd fmla="*/ 1137038 h 2191432" name="connsiteY367"/>
              <a:gd fmla="*/ 2111820 w 2331026" name="connsiteX368"/>
              <a:gd fmla="*/ 1152275 h 2191432" name="connsiteY368"/>
              <a:gd fmla="*/ 2139081 w 2331026" name="connsiteX369"/>
              <a:gd fmla="*/ 1148624 h 2191432" name="connsiteY369"/>
              <a:gd fmla="*/ 2156334 w 2331026" name="connsiteX370"/>
              <a:gd fmla="*/ 1143053 h 2191432" name="connsiteY370"/>
              <a:gd fmla="*/ 2155448 w 2331026" name="connsiteX371"/>
              <a:gd fmla="*/ 1141979 h 2191432" name="connsiteY371"/>
              <a:gd fmla="*/ 2124333 w 2331026" name="connsiteX372"/>
              <a:gd fmla="*/ 1023782 h 2191432" name="connsiteY372"/>
              <a:gd fmla="*/ 2137668 w 2331026" name="connsiteX373"/>
              <a:gd fmla="*/ 1019404 h 2191432" name="connsiteY373"/>
              <a:gd fmla="*/ 2175798 w 2331026" name="connsiteX374"/>
              <a:gd fmla="*/ 1113593 h 2191432" name="connsiteY374"/>
              <a:gd fmla="*/ 2173933 w 2331026" name="connsiteX375"/>
              <a:gd fmla="*/ 1137371 h 2191432" name="connsiteY375"/>
              <a:gd fmla="*/ 2185844 w 2331026" name="connsiteX376"/>
              <a:gd fmla="*/ 1133525 h 2191432" name="connsiteY376"/>
              <a:gd fmla="*/ 2227933 w 2331026" name="connsiteX377"/>
              <a:gd fmla="*/ 1108104 h 2191432" name="connsiteY377"/>
              <a:gd fmla="*/ 2256376 w 2331026" name="connsiteX378"/>
              <a:gd fmla="*/ 1075296 h 2191432" name="connsiteY378"/>
              <a:gd fmla="*/ 2251650 w 2331026" name="connsiteX379"/>
              <a:gd fmla="*/ 1071741 h 2191432" name="connsiteY379"/>
              <a:gd fmla="*/ 2221091 w 2331026" name="connsiteX380"/>
              <a:gd fmla="*/ 966637 h 2191432" name="connsiteY380"/>
              <a:gd fmla="*/ 2234188 w 2331026" name="connsiteX381"/>
              <a:gd fmla="*/ 957878 h 2191432" name="connsiteY381"/>
              <a:gd fmla="*/ 2258199 w 2331026" name="connsiteX382"/>
              <a:gd fmla="*/ 1013167 h 2191432" name="connsiteY382"/>
              <a:gd fmla="*/ 2267405 w 2331026" name="connsiteX383"/>
              <a:gd fmla="*/ 1062574 h 2191432" name="connsiteY383"/>
              <a:gd fmla="*/ 2274090 w 2331026" name="connsiteX384"/>
              <a:gd fmla="*/ 1054863 h 2191432" name="connsiteY384"/>
              <a:gd fmla="*/ 2288569 w 2331026" name="connsiteX385"/>
              <a:gd fmla="*/ 1022899 h 2191432" name="connsiteY385"/>
              <a:gd fmla="*/ 2283302 w 2331026" name="connsiteX386"/>
              <a:gd fmla="*/ 1021018 h 2191432" name="connsiteY386"/>
              <a:gd fmla="*/ 2282210 w 2331026" name="connsiteX387"/>
              <a:gd fmla="*/ 1015015 h 2191432" name="connsiteY387"/>
              <a:gd fmla="*/ 2280027 w 2331026" name="connsiteX388"/>
              <a:gd fmla="*/ 1003555 h 2191432" name="connsiteY388"/>
              <a:gd fmla="*/ 2283279 w 2331026" name="connsiteX389"/>
              <a:gd fmla="*/ 1003068 h 2191432" name="connsiteY389"/>
              <a:gd fmla="*/ 2283847 w 2331026" name="connsiteX390"/>
              <a:gd fmla="*/ 1004101 h 2191432" name="connsiteY390"/>
              <a:gd fmla="*/ 2286576 w 2331026" name="connsiteX391"/>
              <a:gd fmla="*/ 1015015 h 2191432" name="connsiteY391"/>
              <a:gd fmla="*/ 2290941 w 2331026" name="connsiteX392"/>
              <a:gd fmla="*/ 1010650 h 2191432" name="connsiteY392"/>
              <a:gd fmla="*/ 2293854 w 2331026" name="connsiteX393"/>
              <a:gd fmla="*/ 1011232 h 2191432" name="connsiteY393"/>
              <a:gd fmla="*/ 2295549 w 2331026" name="connsiteX394"/>
              <a:gd fmla="*/ 1007492 h 2191432" name="connsiteY394"/>
              <a:gd fmla="*/ 2295307 w 2331026" name="connsiteX395"/>
              <a:gd fmla="*/ 1006284 h 2191432" name="connsiteY395"/>
              <a:gd fmla="*/ 2290941 w 2331026" name="connsiteX396"/>
              <a:gd fmla="*/ 1001918 h 2191432" name="connsiteY396"/>
              <a:gd fmla="*/ 2283279 w 2331026" name="connsiteX397"/>
              <a:gd fmla="*/ 1003068 h 2191432" name="connsiteY397"/>
              <a:gd fmla="*/ 2277844 w 2331026" name="connsiteX398"/>
              <a:gd fmla="*/ 993187 h 2191432" name="connsiteY398"/>
              <a:gd fmla="*/ 2269113 w 2331026" name="connsiteX399"/>
              <a:gd fmla="*/ 966993 h 2191432" name="connsiteY399"/>
              <a:gd fmla="*/ 2242919 w 2331026" name="connsiteX400"/>
              <a:gd fmla="*/ 923337 h 2191432" name="connsiteY400"/>
              <a:gd fmla="*/ 2251651 w 2331026" name="connsiteX401"/>
              <a:gd fmla="*/ 914605 h 2191432" name="connsiteY401"/>
              <a:gd fmla="*/ 2286576 w 2331026" name="connsiteX402"/>
              <a:gd fmla="*/ 971359 h 2191432" name="connsiteY402"/>
              <a:gd fmla="*/ 2296398 w 2331026" name="connsiteX403"/>
              <a:gd fmla="*/ 997553 h 2191432" name="connsiteY403"/>
              <a:gd fmla="*/ 2297188 w 2331026" name="connsiteX404"/>
              <a:gd fmla="*/ 1003873 h 2191432" name="connsiteY404"/>
              <a:gd fmla="*/ 2303904 w 2331026" name="connsiteX405"/>
              <a:gd fmla="*/ 989047 h 2191432" name="connsiteY405"/>
              <a:gd fmla="*/ 2310220 w 2331026" name="connsiteX406"/>
              <a:gd fmla="*/ 939108 h 2191432" name="connsiteY406"/>
              <a:gd fmla="*/ 2300070 w 2331026" name="connsiteX407"/>
              <a:gd fmla="*/ 920108 h 2191432" name="connsiteY407"/>
              <a:gd fmla="*/ 2282380 w 2331026" name="connsiteX408"/>
              <a:gd fmla="*/ 874723 h 2191432" name="connsiteY408"/>
              <a:gd fmla="*/ 2276299 w 2331026" name="connsiteX409"/>
              <a:gd fmla="*/ 828792 h 2191432" name="connsiteY409"/>
              <a:gd fmla="*/ 2247682 w 2331026" name="connsiteX410"/>
              <a:gd fmla="*/ 796336 h 2191432" name="connsiteY410"/>
              <a:gd fmla="*/ 2247682 w 2331026" name="connsiteX411"/>
              <a:gd fmla="*/ 809036 h 2191432" name="connsiteY411"/>
              <a:gd fmla="*/ 2247682 w 2331026" name="connsiteX412"/>
              <a:gd fmla="*/ 796336 h 2191432" name="connsiteY412"/>
              <a:gd fmla="*/ 1579917 w 2331026" name="connsiteX413"/>
              <a:gd fmla="*/ 483864 h 2191432" name="connsiteY413"/>
              <a:gd fmla="*/ 1589839 w 2331026" name="connsiteX414"/>
              <a:gd fmla="*/ 486068 h 2191432" name="connsiteY414"/>
              <a:gd fmla="*/ 1603068 w 2331026" name="connsiteX415"/>
              <a:gd fmla="*/ 503708 h 2191432" name="connsiteY415"/>
              <a:gd fmla="*/ 1594249 w 2331026" name="connsiteX416"/>
              <a:gd fmla="*/ 512527 h 2191432" name="connsiteY416"/>
              <a:gd fmla="*/ 1576610 w 2331026" name="connsiteX417"/>
              <a:gd fmla="*/ 494888 h 2191432" name="connsiteY417"/>
              <a:gd fmla="*/ 1579917 w 2331026" name="connsiteX418"/>
              <a:gd fmla="*/ 483864 h 2191432" name="connsiteY418"/>
              <a:gd fmla="*/ 1547316 w 2331026" name="connsiteX419"/>
              <a:gd fmla="*/ 386063 h 2191432" name="connsiteY419"/>
              <a:gd fmla="*/ 1553935 w 2331026" name="connsiteX420"/>
              <a:gd fmla="*/ 402753 h 2191432" name="connsiteY420"/>
              <a:gd fmla="*/ 1568170 w 2331026" name="connsiteX421"/>
              <a:gd fmla="*/ 455207 h 2191432" name="connsiteY421"/>
              <a:gd fmla="*/ 1572550 w 2331026" name="connsiteX422"/>
              <a:gd fmla="*/ 516403 h 2191432" name="connsiteY422"/>
              <a:gd fmla="*/ 1607588 w 2331026" name="connsiteX423"/>
              <a:gd fmla="*/ 512031 h 2191432" name="connsiteY423"/>
              <a:gd fmla="*/ 1619255 w 2331026" name="connsiteX424"/>
              <a:gd fmla="*/ 505493 h 2191432" name="connsiteY424"/>
              <a:gd fmla="*/ 1573391 w 2331026" name="connsiteX425"/>
              <a:gd fmla="*/ 450512 h 2191432" name="connsiteY425"/>
              <a:gd fmla="*/ 1575028 w 2331026" name="connsiteX426"/>
              <a:gd fmla="*/ 441102 h 2191432" name="connsiteY426"/>
              <a:gd fmla="*/ 1586487 w 2331026" name="connsiteX427"/>
              <a:gd fmla="*/ 441656 h 2191432" name="connsiteY427"/>
              <a:gd fmla="*/ 1633214 w 2331026" name="connsiteX428"/>
              <a:gd fmla="*/ 497670 h 2191432" name="connsiteY428"/>
              <a:gd fmla="*/ 1639551 w 2331026" name="connsiteX429"/>
              <a:gd fmla="*/ 494119 h 2191432" name="connsiteY429"/>
              <a:gd fmla="*/ 1638753 w 2331026" name="connsiteX430"/>
              <a:gd fmla="*/ 493943 h 2191432" name="connsiteY430"/>
              <a:gd fmla="*/ 1595891 w 2331026" name="connsiteX431"/>
              <a:gd fmla="*/ 437900 h 2191432" name="connsiteY431"/>
              <a:gd fmla="*/ 897240 w 2331026" name="connsiteX432"/>
              <a:gd fmla="*/ 107035 h 2191432" name="connsiteY432"/>
              <a:gd fmla="*/ 907094 w 2331026" name="connsiteX433"/>
              <a:gd fmla="*/ 109774 h 2191432" name="connsiteY433"/>
              <a:gd fmla="*/ 944378 w 2331026" name="connsiteX434"/>
              <a:gd fmla="*/ 166214 h 2191432" name="connsiteY434"/>
              <a:gd fmla="*/ 982637 w 2331026" name="connsiteX435"/>
              <a:gd fmla="*/ 231908 h 2191432" name="connsiteY435"/>
              <a:gd fmla="*/ 1001614 w 2331026" name="connsiteX436"/>
              <a:gd fmla="*/ 304356 h 2191432" name="connsiteY436"/>
              <a:gd fmla="*/ 1007880 w 2331026" name="connsiteX437"/>
              <a:gd fmla="*/ 307280 h 2191432" name="connsiteY437"/>
              <a:gd fmla="*/ 1008758 w 2331026" name="connsiteX438"/>
              <a:gd fmla="*/ 308944 h 2191432" name="connsiteY438"/>
              <a:gd fmla="*/ 1016049 w 2331026" name="connsiteX439"/>
              <a:gd fmla="*/ 305588 h 2191432" name="connsiteY439"/>
              <a:gd fmla="*/ 996391 w 2331026" name="connsiteX440"/>
              <a:gd fmla="*/ 255185 h 2191432" name="connsiteY440"/>
              <a:gd fmla="*/ 970047 w 2331026" name="connsiteX441"/>
              <a:gd fmla="*/ 205072 h 2191432" name="connsiteY441"/>
              <a:gd fmla="*/ 944378 w 2331026" name="connsiteX442"/>
              <a:gd fmla="*/ 166214 h 2191432" name="connsiteY442"/>
              <a:gd fmla="*/ 942129 w 2331026" name="connsiteX443"/>
              <a:gd fmla="*/ 162352 h 2191432" name="connsiteY443"/>
              <a:gd fmla="*/ 939939 w 2331026" name="connsiteX444"/>
              <a:gd fmla="*/ 151398 h 2191432" name="connsiteY444"/>
              <a:gd fmla="*/ 950887 w 2331026" name="connsiteX445"/>
              <a:gd fmla="*/ 153589 h 2191432" name="connsiteY445"/>
              <a:gd fmla="*/ 995228 w 2331026" name="connsiteX446"/>
              <a:gd fmla="*/ 223693 h 2191432" name="connsiteY446"/>
              <a:gd fmla="*/ 1016211 w 2331026" name="connsiteX447"/>
              <a:gd fmla="*/ 305514 h 2191432" name="connsiteY447"/>
              <a:gd fmla="*/ 1094601 w 2331026" name="connsiteX448"/>
              <a:gd fmla="*/ 269433 h 2191432" name="connsiteY448"/>
              <a:gd fmla="*/ 1297775 w 2331026" name="connsiteX449"/>
              <a:gd fmla="*/ 238391 h 2191432" name="connsiteY449"/>
              <a:gd fmla="*/ 1362318 w 2331026" name="connsiteX450"/>
              <a:gd fmla="*/ 245391 h 2191432" name="connsiteY450"/>
              <a:gd fmla="*/ 1533131 w 2331026" name="connsiteX451"/>
              <a:gd fmla="*/ 350299 h 2191432" name="connsiteY451"/>
              <a:gd fmla="*/ 1546654 w 2331026" name="connsiteX452"/>
              <a:gd fmla="*/ 384395 h 2191432" name="connsiteY452"/>
              <a:gd fmla="*/ 1549731 w 2331026" name="connsiteX453"/>
              <a:gd fmla="*/ 374240 h 2191432" name="connsiteY453"/>
              <a:gd fmla="*/ 1559623 w 2331026" name="connsiteX454"/>
              <a:gd fmla="*/ 376417 h 2191432" name="connsiteY454"/>
              <a:gd fmla="*/ 1651942 w 2331026" name="connsiteX455"/>
              <a:gd fmla="*/ 485238 h 2191432" name="connsiteY455"/>
              <a:gd fmla="*/ 1651235 w 2331026" name="connsiteX456"/>
              <a:gd fmla="*/ 487571 h 2191432" name="connsiteY456"/>
              <a:gd fmla="*/ 1671404 w 2331026" name="connsiteX457"/>
              <a:gd fmla="*/ 476268 h 2191432" name="connsiteY457"/>
              <a:gd fmla="*/ 2181346 w 2331026" name="connsiteX458"/>
              <a:gd fmla="*/ 560114 h 2191432" name="connsiteY458"/>
              <a:gd fmla="*/ 2276658 w 2331026" name="connsiteX459"/>
              <a:gd fmla="*/ 728617 h 2191432" name="connsiteY459"/>
              <a:gd fmla="*/ 2279102 w 2331026" name="connsiteX460"/>
              <a:gd fmla="*/ 776766 h 2191432" name="connsiteY460"/>
              <a:gd fmla="*/ 2286803 w 2331026" name="connsiteX461"/>
              <a:gd fmla="*/ 782860 h 2191432" name="connsiteY461"/>
              <a:gd fmla="*/ 2304492 w 2331026" name="connsiteX462"/>
              <a:gd fmla="*/ 900970 h 2191432" name="connsiteY462"/>
              <a:gd fmla="*/ 2311552 w 2331026" name="connsiteX463"/>
              <a:gd fmla="*/ 912822 h 2191432" name="connsiteY463"/>
              <a:gd fmla="*/ 2306092 w 2331026" name="connsiteX464"/>
              <a:gd fmla="*/ 852494 h 2191432" name="connsiteY464"/>
              <a:gd fmla="*/ 2291596 w 2331026" name="connsiteX465"/>
              <a:gd fmla="*/ 779296 h 2191432" name="connsiteY465"/>
              <a:gd fmla="*/ 2298160 w 2331026" name="connsiteX466"/>
              <a:gd fmla="*/ 770548 h 2191432" name="connsiteY466"/>
              <a:gd fmla="*/ 2304725 w 2331026" name="connsiteX467"/>
              <a:gd fmla="*/ 774922 h 2191432" name="connsiteY467"/>
              <a:gd fmla="*/ 2327700 w 2331026" name="connsiteX468"/>
              <a:gd fmla="*/ 934576 h 2191432" name="connsiteY468"/>
              <a:gd fmla="*/ 2326168 w 2331026" name="connsiteX469"/>
              <a:gd fmla="*/ 944273 h 2191432" name="connsiteY469"/>
              <a:gd fmla="*/ 2331026 w 2331026" name="connsiteX470"/>
              <a:gd fmla="*/ 962212 h 2191432" name="connsiteY470"/>
              <a:gd fmla="*/ 2324393 w 2331026" name="connsiteX471"/>
              <a:gd fmla="*/ 968774 h 2191432" name="connsiteY471"/>
              <a:gd fmla="*/ 2322581 w 2331026" name="connsiteX472"/>
              <a:gd fmla="*/ 966982 h 2191432" name="connsiteY472"/>
              <a:gd fmla="*/ 2315802 w 2331026" name="connsiteX473"/>
              <a:gd fmla="*/ 1009892 h 2191432" name="connsiteY473"/>
              <a:gd fmla="*/ 2278467 w 2331026" name="connsiteX474"/>
              <a:gd fmla="*/ 1081108 h 2191432" name="connsiteY474"/>
              <a:gd fmla="*/ 2106763 w 2331026" name="connsiteX475"/>
              <a:gd fmla="*/ 1169682 h 2191432" name="connsiteY475"/>
              <a:gd fmla="*/ 2044560 w 2331026" name="connsiteX476"/>
              <a:gd fmla="*/ 1168697 h 2191432" name="connsiteY476"/>
              <a:gd fmla="*/ 2058163 w 2331026" name="connsiteX477"/>
              <a:gd fmla="*/ 1188467 h 2191432" name="connsiteY477"/>
              <a:gd fmla="*/ 2098129 w 2331026" name="connsiteX478"/>
              <a:gd fmla="*/ 1276983 h 2191432" name="connsiteY478"/>
              <a:gd fmla="*/ 2097718 w 2331026" name="connsiteX479"/>
              <a:gd fmla="*/ 1369938 h 2191432" name="connsiteY479"/>
              <a:gd fmla="*/ 2086278 w 2331026" name="connsiteX480"/>
              <a:gd fmla="*/ 1400960 h 2191432" name="connsiteY480"/>
              <a:gd fmla="*/ 2110065 w 2331026" name="connsiteX481"/>
              <a:gd fmla="*/ 1438841 h 2191432" name="connsiteY481"/>
              <a:gd fmla="*/ 2123100 w 2331026" name="connsiteX482"/>
              <a:gd fmla="*/ 1473438 h 2191432" name="connsiteY482"/>
              <a:gd fmla="*/ 2124977 w 2331026" name="connsiteX483"/>
              <a:gd fmla="*/ 1466159 h 2191432" name="connsiteY483"/>
              <a:gd fmla="*/ 2107050 w 2331026" name="connsiteX484"/>
              <a:gd fmla="*/ 1325401 h 2191432" name="connsiteY484"/>
              <a:gd fmla="*/ 2120181 w 2331026" name="connsiteX485"/>
              <a:gd fmla="*/ 1321026 h 2191432" name="connsiteY485"/>
              <a:gd fmla="*/ 2085164 w 2331026" name="connsiteX486"/>
              <a:gd fmla="*/ 1587943 h 2191432" name="connsiteY486"/>
              <a:gd fmla="*/ 2040138 w 2331026" name="connsiteX487"/>
              <a:gd fmla="*/ 1618741 h 2191432" name="connsiteY487"/>
              <a:gd fmla="*/ 2040910 w 2331026" name="connsiteX488"/>
              <a:gd fmla="*/ 1622653 h 2191432" name="connsiteY488"/>
              <a:gd fmla="*/ 2035999 w 2331026" name="connsiteX489"/>
              <a:gd fmla="*/ 1629184 h 2191432" name="connsiteY489"/>
              <a:gd fmla="*/ 2030862 w 2331026" name="connsiteX490"/>
              <a:gd fmla="*/ 1625085 h 2191432" name="connsiteY490"/>
              <a:gd fmla="*/ 2022791 w 2331026" name="connsiteX491"/>
              <a:gd fmla="*/ 1630606 h 2191432" name="connsiteY491"/>
              <a:gd fmla="*/ 1959781 w 2331026" name="connsiteX492"/>
              <a:gd fmla="*/ 1651603 h 2191432" name="connsiteY492"/>
              <a:gd fmla="*/ 1962726 w 2331026" name="connsiteX493"/>
              <a:gd fmla="*/ 1662623 h 2191432" name="connsiteY493"/>
              <a:gd fmla="*/ 1945369 w 2331026" name="connsiteX494"/>
              <a:gd fmla="*/ 1667019 h 2191432" name="connsiteY494"/>
              <a:gd fmla="*/ 1941332 w 2331026" name="connsiteX495"/>
              <a:gd fmla="*/ 1655146 h 2191432" name="connsiteY495"/>
              <a:gd fmla="*/ 1910696 w 2331026" name="connsiteX496"/>
              <a:gd fmla="*/ 1658980 h 2191432" name="connsiteY496"/>
              <a:gd fmla="*/ 1893773 w 2331026" name="connsiteX497"/>
              <a:gd fmla="*/ 1658306 h 2191432" name="connsiteY497"/>
              <a:gd fmla="*/ 1896667 w 2331026" name="connsiteX498"/>
              <a:gd fmla="*/ 1663288 h 2191432" name="connsiteY498"/>
              <a:gd fmla="*/ 1888906 w 2331026" name="connsiteX499"/>
              <a:gd fmla="*/ 1674980 h 2191432" name="connsiteY499"/>
              <a:gd fmla="*/ 1897637 w 2331026" name="connsiteX500"/>
              <a:gd fmla="*/ 1670596 h 2191432" name="connsiteY500"/>
              <a:gd fmla="*/ 1897092 w 2331026" name="connsiteX501"/>
              <a:gd fmla="*/ 1664019 h 2191432" name="connsiteY501"/>
              <a:gd fmla="*/ 1896667 w 2331026" name="connsiteX502"/>
              <a:gd fmla="*/ 1663288 h 2191432" name="connsiteY502"/>
              <a:gd fmla="*/ 1897637 w 2331026" name="connsiteX503"/>
              <a:gd fmla="*/ 1661827 h 2191432" name="connsiteY503"/>
              <a:gd fmla="*/ 1906369 w 2331026" name="connsiteX504"/>
              <a:gd fmla="*/ 1674980 h 2191432" name="connsiteY504"/>
              <a:gd fmla="*/ 1902003 w 2331026" name="connsiteX505"/>
              <a:gd fmla="*/ 1679365 h 2191432" name="connsiteY505"/>
              <a:gd fmla="*/ 1893272 w 2331026" name="connsiteX506"/>
              <a:gd fmla="*/ 1683749 h 2191432" name="connsiteY506"/>
              <a:gd fmla="*/ 1888906 w 2331026" name="connsiteX507"/>
              <a:gd fmla="*/ 1679365 h 2191432" name="connsiteY507"/>
              <a:gd fmla="*/ 1882358 w 2331026" name="connsiteX508"/>
              <a:gd fmla="*/ 1664567 h 2191432" name="connsiteY508"/>
              <a:gd fmla="*/ 1878448 w 2331026" name="connsiteX509"/>
              <a:gd fmla="*/ 1657695 h 2191432" name="connsiteY509"/>
              <a:gd fmla="*/ 1871234 w 2331026" name="connsiteX510"/>
              <a:gd fmla="*/ 1657407 h 2191432" name="connsiteY510"/>
              <a:gd fmla="*/ 1811584 w 2331026" name="connsiteX511"/>
              <a:gd fmla="*/ 1647949 h 2191432" name="connsiteY511"/>
              <a:gd fmla="*/ 1821835 w 2331026" name="connsiteX512"/>
              <a:gd fmla="*/ 1665889 h 2191432" name="connsiteY512"/>
              <a:gd fmla="*/ 1808738 w 2331026" name="connsiteX513"/>
              <a:gd fmla="*/ 1670255 h 2191432" name="connsiteY513"/>
              <a:gd fmla="*/ 1793854 w 2331026" name="connsiteX514"/>
              <a:gd fmla="*/ 1645137 h 2191432" name="connsiteY514"/>
              <a:gd fmla="*/ 1791899 w 2331026" name="connsiteX515"/>
              <a:gd fmla="*/ 1644827 h 2191432" name="connsiteY515"/>
              <a:gd fmla="*/ 1739511 w 2331026" name="connsiteX516"/>
              <a:gd fmla="*/ 1638879 h 2191432" name="connsiteY516"/>
              <a:gd fmla="*/ 1738164 w 2331026" name="connsiteX517"/>
              <a:gd fmla="*/ 1638820 h 2191432" name="connsiteY517"/>
              <a:gd fmla="*/ 1733282 w 2331026" name="connsiteX518"/>
              <a:gd fmla="*/ 1641889 h 2191432" name="connsiteY518"/>
              <a:gd fmla="*/ 1729530 w 2331026" name="connsiteX519"/>
              <a:gd fmla="*/ 1638442 h 2191432" name="connsiteY519"/>
              <a:gd fmla="*/ 1687943 w 2331026" name="connsiteX520"/>
              <a:gd fmla="*/ 1636623 h 2191432" name="connsiteY520"/>
              <a:gd fmla="*/ 1590553 w 2331026" name="connsiteX521"/>
              <a:gd fmla="*/ 1618573 h 2191432" name="connsiteY521"/>
              <a:gd fmla="*/ 1542404 w 2331026" name="connsiteX522"/>
              <a:gd fmla="*/ 1622949 h 2191432" name="connsiteY522"/>
              <a:gd fmla="*/ 1494256 w 2331026" name="connsiteX523"/>
              <a:gd fmla="*/ 1640452 h 2191432" name="connsiteY523"/>
              <a:gd fmla="*/ 1452071 w 2331026" name="connsiteX524"/>
              <a:gd fmla="*/ 1643848 h 2191432" name="connsiteY524"/>
              <a:gd fmla="*/ 1451848 w 2331026" name="connsiteX525"/>
              <a:gd fmla="*/ 1644445 h 2191432" name="connsiteY525"/>
              <a:gd fmla="*/ 1450748 w 2331026" name="connsiteX526"/>
              <a:gd fmla="*/ 1643955 h 2191432" name="connsiteY526"/>
              <a:gd fmla="*/ 1416517 w 2331026" name="connsiteX527"/>
              <a:gd fmla="*/ 1646711 h 2191432" name="connsiteY527"/>
              <a:gd fmla="*/ 1414925 w 2331026" name="connsiteX528"/>
              <a:gd fmla="*/ 1647733 h 2191432" name="connsiteY528"/>
              <a:gd fmla="*/ 1413004 w 2331026" name="connsiteX529"/>
              <a:gd fmla="*/ 1646993 h 2191432" name="connsiteY529"/>
              <a:gd fmla="*/ 1412733 w 2331026" name="connsiteX530"/>
              <a:gd fmla="*/ 1647015 h 2191432" name="connsiteY530"/>
              <a:gd fmla="*/ 1336083 w 2331026" name="connsiteX531"/>
              <a:gd fmla="*/ 1652947 h 2191432" name="connsiteY531"/>
              <a:gd fmla="*/ 1331958 w 2331026" name="connsiteX532"/>
              <a:gd fmla="*/ 1656155 h 2191432" name="connsiteY532"/>
              <a:gd fmla="*/ 1328580 w 2331026" name="connsiteX533"/>
              <a:gd fmla="*/ 1653528 h 2191432" name="connsiteY533"/>
              <a:gd fmla="*/ 1327927 w 2331026" name="connsiteX534"/>
              <a:gd fmla="*/ 1653579 h 2191432" name="connsiteY534"/>
              <a:gd fmla="*/ 1236008 w 2331026" name="connsiteX535"/>
              <a:gd fmla="*/ 1655767 h 2191432" name="connsiteY535"/>
              <a:gd fmla="*/ 1217470 w 2331026" name="connsiteX536"/>
              <a:gd fmla="*/ 1653560 h 2191432" name="connsiteY536"/>
              <a:gd fmla="*/ 1218188 w 2331026" name="connsiteX537"/>
              <a:gd fmla="*/ 1657715 h 2191432" name="connsiteY537"/>
              <a:gd fmla="*/ 1204853 w 2331026" name="connsiteX538"/>
              <a:gd fmla="*/ 1657715 h 2191432" name="connsiteY538"/>
              <a:gd fmla="*/ 1203650 w 2331026" name="connsiteX539"/>
              <a:gd fmla="*/ 1651916 h 2191432" name="connsiteY539"/>
              <a:gd fmla="*/ 1144440 w 2331026" name="connsiteX540"/>
              <a:gd fmla="*/ 1644869 h 2191432" name="connsiteY540"/>
              <a:gd fmla="*/ 1143840 w 2331026" name="connsiteX541"/>
              <a:gd fmla="*/ 1657609 h 2191432" name="connsiteY541"/>
              <a:gd fmla="*/ 1130346 w 2331026" name="connsiteX542"/>
              <a:gd fmla="*/ 1657609 h 2191432" name="connsiteY542"/>
              <a:gd fmla="*/ 1128882 w 2331026" name="connsiteX543"/>
              <a:gd fmla="*/ 1643486 h 2191432" name="connsiteY543"/>
              <a:gd fmla="*/ 1119995 w 2331026" name="connsiteX544"/>
              <a:gd fmla="*/ 1642702 h 2191432" name="connsiteY544"/>
              <a:gd fmla="*/ 1121747 w 2331026" name="connsiteX545"/>
              <a:gd fmla="*/ 1648507 h 2191432" name="connsiteY545"/>
              <a:gd fmla="*/ 1108650 w 2331026" name="connsiteX546"/>
              <a:gd fmla="*/ 1652846 h 2191432" name="connsiteY546"/>
              <a:gd fmla="*/ 1105195 w 2331026" name="connsiteX547"/>
              <a:gd fmla="*/ 1641397 h 2191432" name="connsiteY547"/>
              <a:gd fmla="*/ 1093404 w 2331026" name="connsiteX548"/>
              <a:gd fmla="*/ 1640357 h 2191432" name="connsiteY548"/>
              <a:gd fmla="*/ 1094759 w 2331026" name="connsiteX549"/>
              <a:gd fmla="*/ 1652881 h 2191432" name="connsiteY549"/>
              <a:gd fmla="*/ 1081662 w 2331026" name="connsiteX550"/>
              <a:gd fmla="*/ 1648559 h 2191432" name="connsiteY550"/>
              <a:gd fmla="*/ 1079883 w 2331026" name="connsiteX551"/>
              <a:gd fmla="*/ 1639164 h 2191432" name="connsiteY551"/>
              <a:gd fmla="*/ 1069680 w 2331026" name="connsiteX552"/>
              <a:gd fmla="*/ 1638264 h 2191432" name="connsiteY552"/>
              <a:gd fmla="*/ 1044959 w 2331026" name="connsiteX553"/>
              <a:gd fmla="*/ 1640444 h 2191432" name="connsiteY553"/>
              <a:gd fmla="*/ 1043035 w 2331026" name="connsiteX554"/>
              <a:gd fmla="*/ 1644435 h 2191432" name="connsiteY554"/>
              <a:gd fmla="*/ 1034039 w 2331026" name="connsiteX555"/>
              <a:gd fmla="*/ 1642789 h 2191432" name="connsiteY555"/>
              <a:gd fmla="*/ 1034103 w 2331026" name="connsiteX556"/>
              <a:gd fmla="*/ 1641402 h 2191432" name="connsiteY556"/>
              <a:gd fmla="*/ 1021119 w 2331026" name="connsiteX557"/>
              <a:gd fmla="*/ 1642547 h 2191432" name="connsiteY557"/>
              <a:gd fmla="*/ 1021339 w 2331026" name="connsiteX558"/>
              <a:gd fmla="*/ 1644742 h 2191432" name="connsiteY558"/>
              <a:gd fmla="*/ 1003559 w 2331026" name="connsiteX559"/>
              <a:gd fmla="*/ 1644742 h 2191432" name="connsiteY559"/>
              <a:gd fmla="*/ 1003608 w 2331026" name="connsiteX560"/>
              <a:gd fmla="*/ 1644092 h 2191432" name="connsiteY560"/>
              <a:gd fmla="*/ 995269 w 2331026" name="connsiteX561"/>
              <a:gd fmla="*/ 1644827 h 2191432" name="connsiteY561"/>
              <a:gd fmla="*/ 925236 w 2331026" name="connsiteX562"/>
              <a:gd fmla="*/ 1644827 h 2191432" name="connsiteY562"/>
              <a:gd fmla="*/ 897876 w 2331026" name="connsiteX563"/>
              <a:gd fmla="*/ 1630323 h 2191432" name="connsiteY563"/>
              <a:gd fmla="*/ 888966 w 2331026" name="connsiteX564"/>
              <a:gd fmla="*/ 1640886 h 2191432" name="connsiteY564"/>
              <a:gd fmla="*/ 879075 w 2331026" name="connsiteX565"/>
              <a:gd fmla="*/ 1632051 h 2191432" name="connsiteY565"/>
              <a:gd fmla="*/ 887292 w 2331026" name="connsiteX566"/>
              <a:gd fmla="*/ 1624712 h 2191432" name="connsiteY566"/>
              <a:gd fmla="*/ 886050 w 2331026" name="connsiteX567"/>
              <a:gd fmla="*/ 1624054 h 2191432" name="connsiteY567"/>
              <a:gd fmla="*/ 885120 w 2331026" name="connsiteX568"/>
              <a:gd fmla="*/ 1624321 h 2191432" name="connsiteY568"/>
              <a:gd fmla="*/ 885040 w 2331026" name="connsiteX569"/>
              <a:gd fmla="*/ 1623518 h 2191432" name="connsiteY569"/>
              <a:gd fmla="*/ 853014 w 2331026" name="connsiteX570"/>
              <a:gd fmla="*/ 1606540 h 2191432" name="connsiteY570"/>
              <a:gd fmla="*/ 797846 w 2331026" name="connsiteX571"/>
              <a:gd fmla="*/ 1552411 h 2191432" name="connsiteY571"/>
              <a:gd fmla="*/ 797678 w 2331026" name="connsiteX572"/>
              <a:gd fmla="*/ 1552383 h 2191432" name="connsiteY572"/>
              <a:gd fmla="*/ 797514 w 2331026" name="connsiteX573"/>
              <a:gd fmla="*/ 1552085 h 2191432" name="connsiteY573"/>
              <a:gd fmla="*/ 793923 w 2331026" name="connsiteX574"/>
              <a:gd fmla="*/ 1548562 h 2191432" name="connsiteY574"/>
              <a:gd fmla="*/ 769782 w 2331026" name="connsiteX575"/>
              <a:gd fmla="*/ 1515653 h 2191432" name="connsiteY575"/>
              <a:gd fmla="*/ 767100 w 2331026" name="connsiteX576"/>
              <a:gd fmla="*/ 1518566 h 2191432" name="connsiteY576"/>
              <a:gd fmla="*/ 758766 w 2331026" name="connsiteX577"/>
              <a:gd fmla="*/ 1517479 h 2191432" name="connsiteY577"/>
              <a:gd fmla="*/ 749876 w 2331026" name="connsiteX578"/>
              <a:gd fmla="*/ 1495756 h 2191432" name="connsiteY578"/>
              <a:gd fmla="*/ 752591 w 2331026" name="connsiteX579"/>
              <a:gd fmla="*/ 1492218 h 2191432" name="connsiteY579"/>
              <a:gd fmla="*/ 745775 w 2331026" name="connsiteX580"/>
              <a:gd fmla="*/ 1482926 h 2191432" name="connsiteY580"/>
              <a:gd fmla="*/ 742872 w 2331026" name="connsiteX581"/>
              <a:gd fmla="*/ 1478955 h 2191432" name="connsiteY581"/>
              <a:gd fmla="*/ 740805 w 2331026" name="connsiteX582"/>
              <a:gd fmla="*/ 1482137 h 2191432" name="connsiteY582"/>
              <a:gd fmla="*/ 731733 w 2331026" name="connsiteX583"/>
              <a:gd fmla="*/ 1475115 h 2191432" name="connsiteY583"/>
              <a:gd fmla="*/ 734873 w 2331026" name="connsiteX584"/>
              <a:gd fmla="*/ 1468010 h 2191432" name="connsiteY584"/>
              <a:gd fmla="*/ 732564 w 2331026" name="connsiteX585"/>
              <a:gd fmla="*/ 1464851 h 2191432" name="connsiteY585"/>
              <a:gd fmla="*/ 731733 w 2331026" name="connsiteX586"/>
              <a:gd fmla="*/ 1464851 h 2191432" name="connsiteY586"/>
              <a:gd fmla="*/ 731733 w 2331026" name="connsiteX587"/>
              <a:gd fmla="*/ 1463786 h 2191432" name="connsiteY587"/>
              <a:gd fmla="*/ 722795 w 2331026" name="connsiteX588"/>
              <a:gd fmla="*/ 1452843 h 2191432" name="connsiteY588"/>
              <a:gd fmla="*/ 714998 w 2331026" name="connsiteX589"/>
              <a:gd fmla="*/ 1455236 h 2191432" name="connsiteY589"/>
              <a:gd fmla="*/ 712569 w 2331026" name="connsiteX590"/>
              <a:gd fmla="*/ 1461810 h 2191432" name="connsiteY590"/>
              <a:gd fmla="*/ 722889 w 2331026" name="connsiteX591"/>
              <a:gd fmla="*/ 1495631 h 2191432" name="connsiteY591"/>
              <a:gd fmla="*/ 705304 w 2331026" name="connsiteX592"/>
              <a:gd fmla="*/ 1499996 h 2191432" name="connsiteY592"/>
              <a:gd fmla="*/ 702708 w 2331026" name="connsiteX593"/>
              <a:gd fmla="*/ 1492262 h 2191432" name="connsiteY593"/>
              <a:gd fmla="*/ 695705 w 2331026" name="connsiteX594"/>
              <a:gd fmla="*/ 1518404 h 2191432" name="connsiteY594"/>
              <a:gd fmla="*/ 700664 w 2331026" name="connsiteX595"/>
              <a:gd fmla="*/ 1530911 h 2191432" name="connsiteY595"/>
              <a:gd fmla="*/ 693719 w 2331026" name="connsiteX596"/>
              <a:gd fmla="*/ 1539122 h 2191432" name="connsiteY596"/>
              <a:gd fmla="*/ 693675 w 2331026" name="connsiteX597"/>
              <a:gd fmla="*/ 1539087 h 2191432" name="connsiteY597"/>
              <a:gd fmla="*/ 692279 w 2331026" name="connsiteX598"/>
              <a:gd fmla="*/ 1565229 h 2191432" name="connsiteY598"/>
              <a:gd fmla="*/ 696298 w 2331026" name="connsiteX599"/>
              <a:gd fmla="*/ 1570772 h 2191432" name="connsiteY599"/>
              <a:gd fmla="*/ 694661 w 2331026" name="connsiteX600"/>
              <a:gd fmla="*/ 1580189 h 2191432" name="connsiteY600"/>
              <a:gd fmla="*/ 691398 w 2331026" name="connsiteX601"/>
              <a:gd fmla="*/ 1581735 h 2191432" name="connsiteY601"/>
              <a:gd fmla="*/ 690779 w 2331026" name="connsiteX602"/>
              <a:gd fmla="*/ 1593327 h 2191432" name="connsiteY602"/>
              <a:gd fmla="*/ 693508 w 2331026" name="connsiteX603"/>
              <a:gd fmla="*/ 1622572 h 2191432" name="connsiteY603"/>
              <a:gd fmla="*/ 723250 w 2331026" name="connsiteX604"/>
              <a:gd fmla="*/ 1653465 h 2191432" name="connsiteY604"/>
              <a:gd fmla="*/ 710045 w 2331026" name="connsiteX605"/>
              <a:gd fmla="*/ 1662257 h 2191432" name="connsiteY605"/>
              <a:gd fmla="*/ 695631 w 2331026" name="connsiteX606"/>
              <a:gd fmla="*/ 1645321 h 2191432" name="connsiteY606"/>
              <a:gd fmla="*/ 697627 w 2331026" name="connsiteX607"/>
              <a:gd fmla="*/ 1666706 h 2191432" name="connsiteY607"/>
              <a:gd fmla="*/ 701473 w 2331026" name="connsiteX608"/>
              <a:gd fmla="*/ 1684299 h 2191432" name="connsiteY608"/>
              <a:gd fmla="*/ 731223 w 2331026" name="connsiteX609"/>
              <a:gd fmla="*/ 1718619 h 2191432" name="connsiteY609"/>
              <a:gd fmla="*/ 718126 w 2331026" name="connsiteX610"/>
              <a:gd fmla="*/ 1727378 h 2191432" name="connsiteY610"/>
              <a:gd fmla="*/ 708275 w 2331026" name="connsiteX611"/>
              <a:gd fmla="*/ 1715415 h 2191432" name="connsiteY611"/>
              <a:gd fmla="*/ 712812 w 2331026" name="connsiteX612"/>
              <a:gd fmla="*/ 1736167 h 2191432" name="connsiteY612"/>
              <a:gd fmla="*/ 736306 w 2331026" name="connsiteX613"/>
              <a:gd fmla="*/ 1754658 h 2191432" name="connsiteY613"/>
              <a:gd fmla="*/ 727498 w 2331026" name="connsiteX614"/>
              <a:gd fmla="*/ 1767887 h 2191432" name="connsiteY614"/>
              <a:gd fmla="*/ 721820 w 2331026" name="connsiteX615"/>
              <a:gd fmla="*/ 1763418 h 2191432" name="connsiteY615"/>
              <a:gd fmla="*/ 738963 w 2331026" name="connsiteX616"/>
              <a:gd fmla="*/ 1802861 h 2191432" name="connsiteY616"/>
              <a:gd fmla="*/ 740153 w 2331026" name="connsiteX617"/>
              <a:gd fmla="*/ 1803804 h 2191432" name="connsiteY617"/>
              <a:gd fmla="*/ 745114 w 2331026" name="connsiteX618"/>
              <a:gd fmla="*/ 1810352 h 2191432" name="connsiteY618"/>
              <a:gd fmla="*/ 743057 w 2331026" name="connsiteX619"/>
              <a:gd fmla="*/ 1812281 h 2191432" name="connsiteY619"/>
              <a:gd fmla="*/ 750152 w 2331026" name="connsiteX620"/>
              <a:gd fmla="*/ 1828607 h 2191432" name="connsiteY620"/>
              <a:gd fmla="*/ 807054 w 2331026" name="connsiteX621"/>
              <a:gd fmla="*/ 1916121 h 2191432" name="connsiteY621"/>
              <a:gd fmla="*/ 863957 w 2331026" name="connsiteX622"/>
              <a:gd fmla="*/ 1964254 h 2191432" name="connsiteY622"/>
              <a:gd fmla="*/ 885500 w 2331026" name="connsiteX623"/>
              <a:gd fmla="*/ 2127932 h 2191432" name="connsiteY623"/>
              <a:gd fmla="*/ 874709 w 2331026" name="connsiteX624"/>
              <a:gd fmla="*/ 2142884 h 2191432" name="connsiteY624"/>
              <a:gd fmla="*/ 876082 w 2331026" name="connsiteX625"/>
              <a:gd fmla="*/ 2143403 h 2191432" name="connsiteY625"/>
              <a:gd fmla="*/ 871717 w 2331026" name="connsiteX626"/>
              <a:gd fmla="*/ 2156824 h 2191432" name="connsiteY626"/>
              <a:gd fmla="*/ 866162 w 2331026" name="connsiteX627"/>
              <a:gd fmla="*/ 2154727 h 2191432" name="connsiteY627"/>
              <a:gd fmla="*/ 855202 w 2331026" name="connsiteX628"/>
              <a:gd fmla="*/ 2169912 h 2191432" name="connsiteY628"/>
              <a:gd fmla="*/ 846448 w 2331026" name="connsiteX629"/>
              <a:gd fmla="*/ 2156784 h 2191432" name="connsiteY629"/>
              <a:gd fmla="*/ 851810 w 2331026" name="connsiteX630"/>
              <a:gd fmla="*/ 2149308 h 2191432" name="connsiteY630"/>
              <a:gd fmla="*/ 788770 w 2331026" name="connsiteX631"/>
              <a:gd fmla="*/ 2125507 h 2191432" name="connsiteY631"/>
              <a:gd fmla="*/ 793135 w 2331026" name="connsiteX632"/>
              <a:gd fmla="*/ 2112085 h 2191432" name="connsiteY632"/>
              <a:gd fmla="*/ 860317 w 2331026" name="connsiteX633"/>
              <a:gd fmla="*/ 2137450 h 2191432" name="connsiteY633"/>
              <a:gd fmla="*/ 866555 w 2331026" name="connsiteX634"/>
              <a:gd fmla="*/ 2128753 h 2191432" name="connsiteY634"/>
              <a:gd fmla="*/ 872711 w 2331026" name="connsiteX635"/>
              <a:gd fmla="*/ 2016762 h 2191432" name="connsiteY635"/>
              <a:gd fmla="*/ 843713 w 2331026" name="connsiteX636"/>
              <a:gd fmla="*/ 1964801 h 2191432" name="connsiteY636"/>
              <a:gd fmla="*/ 822317 w 2331026" name="connsiteX637"/>
              <a:gd fmla="*/ 1948051 h 2191432" name="connsiteY637"/>
              <a:gd fmla="*/ 821674 w 2331026" name="connsiteX638"/>
              <a:gd fmla="*/ 1951731 h 2191432" name="connsiteY638"/>
              <a:gd fmla="*/ 810238 w 2331026" name="connsiteX639"/>
              <a:gd fmla="*/ 1951182 h 2191432" name="connsiteY639"/>
              <a:gd fmla="*/ 649052 w 2331026" name="connsiteX640"/>
              <a:gd fmla="*/ 1863259 h 2191432" name="connsiteY640"/>
              <a:gd fmla="*/ 657764 w 2331026" name="connsiteX641"/>
              <a:gd fmla="*/ 1850070 h 2191432" name="connsiteY641"/>
              <a:gd fmla="*/ 743146 w 2331026" name="connsiteX642"/>
              <a:gd fmla="*/ 1889334 h 2191432" name="connsiteY642"/>
              <a:gd fmla="*/ 738087 w 2331026" name="connsiteX643"/>
              <a:gd fmla="*/ 1877164 h 2191432" name="connsiteY643"/>
              <a:gd fmla="*/ 688360 w 2331026" name="connsiteX644"/>
              <a:gd fmla="*/ 1837134 h 2191432" name="connsiteY644"/>
              <a:gd fmla="*/ 627241 w 2331026" name="connsiteX645"/>
              <a:gd fmla="*/ 1793341 h 2191432" name="connsiteY645"/>
              <a:gd fmla="*/ 635973 w 2331026" name="connsiteX646"/>
              <a:gd fmla="*/ 1780203 h 2191432" name="connsiteY646"/>
              <a:gd fmla="*/ 710188 w 2331026" name="connsiteX647"/>
              <a:gd fmla="*/ 1832755 h 2191432" name="connsiteY647"/>
              <a:gd fmla="*/ 758210 w 2331026" name="connsiteX648"/>
              <a:gd fmla="*/ 1894066 h 2191432" name="connsiteY648"/>
              <a:gd fmla="*/ 756057 w 2331026" name="connsiteX649"/>
              <a:gd fmla="*/ 1896225 h 2191432" name="connsiteY649"/>
              <a:gd fmla="*/ 785189 w 2331026" name="connsiteX650"/>
              <a:gd fmla="*/ 1911891 h 2191432" name="connsiteY650"/>
              <a:gd fmla="*/ 785497 w 2331026" name="connsiteX651"/>
              <a:gd fmla="*/ 1912138 h 2191432" name="connsiteY651"/>
              <a:gd fmla="*/ 746322 w 2331026" name="connsiteX652"/>
              <a:gd fmla="*/ 1859784 h 2191432" name="connsiteY652"/>
              <a:gd fmla="*/ 725607 w 2331026" name="connsiteX653"/>
              <a:gd fmla="*/ 1813587 h 2191432" name="connsiteY653"/>
              <a:gd fmla="*/ 723065 w 2331026" name="connsiteX654"/>
              <a:gd fmla="*/ 1810352 h 2191432" name="connsiteY654"/>
              <a:gd fmla="*/ 709836 w 2331026" name="connsiteX655"/>
              <a:gd fmla="*/ 1801621 h 2191432" name="connsiteY655"/>
              <a:gd fmla="*/ 678968 w 2331026" name="connsiteX656"/>
              <a:gd fmla="*/ 1775427 h 2191432" name="connsiteY656"/>
              <a:gd fmla="*/ 630461 w 2331026" name="connsiteX657"/>
              <a:gd fmla="*/ 1731771 h 2191432" name="connsiteY657"/>
              <a:gd fmla="*/ 643690 w 2331026" name="connsiteX658"/>
              <a:gd fmla="*/ 1723040 h 2191432" name="connsiteY658"/>
              <a:gd fmla="*/ 701016 w 2331026" name="connsiteX659"/>
              <a:gd fmla="*/ 1771062 h 2191432" name="connsiteY659"/>
              <a:gd fmla="*/ 710323 w 2331026" name="connsiteX660"/>
              <a:gd fmla="*/ 1778959 h 2191432" name="connsiteY660"/>
              <a:gd fmla="*/ 701193 w 2331026" name="connsiteX661"/>
              <a:gd fmla="*/ 1747183 h 2191432" name="connsiteY661"/>
              <a:gd fmla="*/ 697908 w 2331026" name="connsiteX662"/>
              <a:gd fmla="*/ 1744598 h 2191432" name="connsiteY662"/>
              <a:gd fmla="*/ 617397 w 2331026" name="connsiteX663"/>
              <a:gd fmla="*/ 1666463 h 2191432" name="connsiteY663"/>
              <a:gd fmla="*/ 626205 w 2331026" name="connsiteX664"/>
              <a:gd fmla="*/ 1653234 h 2191432" name="connsiteY664"/>
              <a:gd fmla="*/ 681255 w 2331026" name="connsiteX665"/>
              <a:gd fmla="*/ 1703946 h 2191432" name="connsiteY665"/>
              <a:gd fmla="*/ 692137 w 2331026" name="connsiteX666"/>
              <a:gd fmla="*/ 1715666 h 2191432" name="connsiteY666"/>
              <a:gd fmla="*/ 687137 w 2331026" name="connsiteX667"/>
              <a:gd fmla="*/ 1698263 h 2191432" name="connsiteY667"/>
              <a:gd fmla="*/ 685617 w 2331026" name="connsiteX668"/>
              <a:gd fmla="*/ 1687900 h 2191432" name="connsiteY668"/>
              <a:gd fmla="*/ 635180 w 2331026" name="connsiteX669"/>
              <a:gd fmla="*/ 1626653 h 2191432" name="connsiteY669"/>
              <a:gd fmla="*/ 643911 w 2331026" name="connsiteX670"/>
              <a:gd fmla="*/ 1617895 h 2191432" name="connsiteY670"/>
              <a:gd fmla="*/ 681752 w 2331026" name="connsiteX671"/>
              <a:gd fmla="*/ 1661549 h 2191432" name="connsiteY671"/>
              <a:gd fmla="*/ 675988 w 2331026" name="connsiteX672"/>
              <a:gd fmla="*/ 1622240 h 2191432" name="connsiteY672"/>
              <a:gd fmla="*/ 635216 w 2331026" name="connsiteX673"/>
              <a:gd fmla="*/ 1574334 h 2191432" name="connsiteY673"/>
              <a:gd fmla="*/ 644019 w 2331026" name="connsiteX674"/>
              <a:gd fmla="*/ 1561145 h 2191432" name="connsiteY674"/>
              <a:gd fmla="*/ 673824 w 2331026" name="connsiteX675"/>
              <a:gd fmla="*/ 1599972 h 2191432" name="connsiteY675"/>
              <a:gd fmla="*/ 674343 w 2331026" name="connsiteX676"/>
              <a:gd fmla="*/ 1567250 h 2191432" name="connsiteY676"/>
              <a:gd fmla="*/ 654279 w 2331026" name="connsiteX677"/>
              <a:gd fmla="*/ 1539196 h 2191432" name="connsiteY677"/>
              <a:gd fmla="*/ 635180 w 2331026" name="connsiteX678"/>
              <a:gd fmla="*/ 1495432 h 2191432" name="connsiteY678"/>
              <a:gd fmla="*/ 648276 w 2331026" name="connsiteX679"/>
              <a:gd fmla="*/ 1491000 h 2191432" name="connsiteY679"/>
              <a:gd fmla="*/ 667376 w 2331026" name="connsiteX680"/>
              <a:gd fmla="*/ 1530886 h 2191432" name="connsiteY680"/>
              <a:gd fmla="*/ 675503 w 2331026" name="connsiteX681"/>
              <a:gd fmla="*/ 1542093 h 2191432" name="connsiteY681"/>
              <a:gd fmla="*/ 680429 w 2331026" name="connsiteX682"/>
              <a:gd fmla="*/ 1521968 h 2191432" name="connsiteY682"/>
              <a:gd fmla="*/ 666471 w 2331026" name="connsiteX683"/>
              <a:gd fmla="*/ 1482191 h 2191432" name="connsiteY683"/>
              <a:gd fmla="*/ 649375 w 2331026" name="connsiteX684"/>
              <a:gd fmla="*/ 1430187 h 2191432" name="connsiteY684"/>
              <a:gd fmla="*/ 662197 w 2331026" name="connsiteX685"/>
              <a:gd fmla="*/ 1425808 h 2191432" name="connsiteY685"/>
              <a:gd fmla="*/ 679828 w 2331026" name="connsiteX686"/>
              <a:gd fmla="*/ 1478359 h 2191432" name="connsiteY686"/>
              <a:gd fmla="*/ 686800 w 2331026" name="connsiteX687"/>
              <a:gd fmla="*/ 1495945 h 2191432" name="connsiteY687"/>
              <a:gd fmla="*/ 693404 w 2331026" name="connsiteX688"/>
              <a:gd fmla="*/ 1468970 h 2191432" name="connsiteY688"/>
              <a:gd fmla="*/ 698385 w 2331026" name="connsiteX689"/>
              <a:gd fmla="*/ 1460134 h 2191432" name="connsiteY689"/>
              <a:gd fmla="*/ 692665 w 2331026" name="connsiteX690"/>
              <a:gd fmla="*/ 1443789 h 2191432" name="connsiteY690"/>
              <a:gd fmla="*/ 670135 w 2331026" name="connsiteX691"/>
              <a:gd fmla="*/ 1395221 h 2191432" name="connsiteY691"/>
              <a:gd fmla="*/ 683324 w 2331026" name="connsiteX692"/>
              <a:gd fmla="*/ 1390855 h 2191432" name="connsiteY692"/>
              <a:gd fmla="*/ 706403 w 2331026" name="connsiteX693"/>
              <a:gd fmla="*/ 1441606 h 2191432" name="connsiteY693"/>
              <a:gd fmla="*/ 707255 w 2331026" name="connsiteX694"/>
              <a:gd fmla="*/ 1444397 h 2191432" name="connsiteY694"/>
              <a:gd fmla="*/ 715135 w 2331026" name="connsiteX695"/>
              <a:gd fmla="*/ 1430418 h 2191432" name="connsiteY695"/>
              <a:gd fmla="*/ 720059 w 2331026" name="connsiteX696"/>
              <a:gd fmla="*/ 1427136 h 2191432" name="connsiteY696"/>
              <a:gd fmla="*/ 721807 w 2331026" name="connsiteX697"/>
              <a:gd fmla="*/ 1427835 h 2191432" name="connsiteY697"/>
              <a:gd fmla="*/ 718126 w 2331026" name="connsiteX698"/>
              <a:gd fmla="*/ 1417314 h 2191432" name="connsiteY698"/>
              <a:gd fmla="*/ 736269 w 2331026" name="connsiteX699"/>
              <a:gd fmla="*/ 1412992 h 2191432" name="connsiteY699"/>
              <a:gd fmla="*/ 745195 w 2331026" name="connsiteX700"/>
              <a:gd fmla="*/ 1455516 h 2191432" name="connsiteY700"/>
              <a:gd fmla="*/ 752354 w 2331026" name="connsiteX701"/>
              <a:gd fmla="*/ 1466130 h 2191432" name="connsiteY701"/>
              <a:gd fmla="*/ 749876 w 2331026" name="connsiteX702"/>
              <a:gd fmla="*/ 1447964 h 2191432" name="connsiteY702"/>
              <a:gd fmla="*/ 763211 w 2331026" name="connsiteX703"/>
              <a:gd fmla="*/ 1447964 h 2191432" name="connsiteY703"/>
              <a:gd fmla="*/ 767656 w 2331026" name="connsiteX704"/>
              <a:gd fmla="*/ 1480549 h 2191432" name="connsiteY704"/>
              <a:gd fmla="*/ 769070 w 2331026" name="connsiteX705"/>
              <a:gd fmla="*/ 1490912 h 2191432" name="connsiteY705"/>
              <a:gd fmla="*/ 784574 w 2331026" name="connsiteX706"/>
              <a:gd fmla="*/ 1513898 h 2191432" name="connsiteY706"/>
              <a:gd fmla="*/ 784449 w 2331026" name="connsiteX707"/>
              <a:gd fmla="*/ 1513093 h 2191432" name="connsiteY707"/>
              <a:gd fmla="*/ 797678 w 2331026" name="connsiteX708"/>
              <a:gd fmla="*/ 1513093 h 2191432" name="connsiteY708"/>
              <a:gd fmla="*/ 799134 w 2331026" name="connsiteX709"/>
              <a:gd fmla="*/ 1517416 h 2191432" name="connsiteY709"/>
              <a:gd fmla="*/ 800641 w 2331026" name="connsiteX710"/>
              <a:gd fmla="*/ 1527349 h 2191432" name="connsiteY710"/>
              <a:gd fmla="*/ 799491 w 2331026" name="connsiteX711"/>
              <a:gd fmla="*/ 1533676 h 2191432" name="connsiteY711"/>
              <a:gd fmla="*/ 805072 w 2331026" name="connsiteX712"/>
              <a:gd fmla="*/ 1539992 h 2191432" name="connsiteY712"/>
              <a:gd fmla="*/ 806498 w 2331026" name="connsiteX713"/>
              <a:gd fmla="*/ 1539287 h 2191432" name="connsiteY713"/>
              <a:gd fmla="*/ 799134 w 2331026" name="connsiteX714"/>
              <a:gd fmla="*/ 1517416 h 2191432" name="connsiteY714"/>
              <a:gd fmla="*/ 798230 w 2331026" name="connsiteX715"/>
              <a:gd fmla="*/ 1511455 h 2191432" name="connsiteY715"/>
              <a:gd fmla="*/ 788859 w 2331026" name="connsiteX716"/>
              <a:gd fmla="*/ 1482533 h 2191432" name="connsiteY716"/>
              <a:gd fmla="*/ 806498 w 2331026" name="connsiteX717"/>
              <a:gd fmla="*/ 1478167 h 2191432" name="connsiteY717"/>
              <a:gd fmla="*/ 813939 w 2331026" name="connsiteX718"/>
              <a:gd fmla="*/ 1530965 h 2191432" name="connsiteY718"/>
              <a:gd fmla="*/ 811118 w 2331026" name="connsiteX719"/>
              <a:gd fmla="*/ 1546834 h 2191432" name="connsiteY719"/>
              <a:gd fmla="*/ 831330 w 2331026" name="connsiteX720"/>
              <a:gd fmla="*/ 1569708 h 2191432" name="connsiteY720"/>
              <a:gd fmla="*/ 832568 w 2331026" name="connsiteX721"/>
              <a:gd fmla="*/ 1566451 h 2191432" name="connsiteY721"/>
              <a:gd fmla="*/ 835892 w 2331026" name="connsiteX722"/>
              <a:gd fmla="*/ 1564439 h 2191432" name="connsiteY722"/>
              <a:gd fmla="*/ 834462 w 2331026" name="connsiteX723"/>
              <a:gd fmla="*/ 1572267 h 2191432" name="connsiteY723"/>
              <a:gd fmla="*/ 840670 w 2331026" name="connsiteX724"/>
              <a:gd fmla="*/ 1577100 h 2191432" name="connsiteY724"/>
              <a:gd fmla="*/ 846034 w 2331026" name="connsiteX725"/>
              <a:gd fmla="*/ 1575270 h 2191432" name="connsiteY725"/>
              <a:gd fmla="*/ 841725 w 2331026" name="connsiteX726"/>
              <a:gd fmla="*/ 1566451 h 2191432" name="connsiteY726"/>
              <a:gd fmla="*/ 837349 w 2331026" name="connsiteX727"/>
              <a:gd fmla="*/ 1563557 h 2191432" name="connsiteY727"/>
              <a:gd fmla="*/ 835892 w 2331026" name="connsiteX728"/>
              <a:gd fmla="*/ 1564439 h 2191432" name="connsiteY728"/>
              <a:gd fmla="*/ 836002 w 2331026" name="connsiteX729"/>
              <a:gd fmla="*/ 1563832 h 2191432" name="connsiteY729"/>
              <a:gd fmla="*/ 824489 w 2331026" name="connsiteX730"/>
              <a:gd fmla="*/ 1517944 h 2191432" name="connsiteY730"/>
              <a:gd fmla="*/ 841725 w 2331026" name="connsiteX731"/>
              <a:gd fmla="*/ 1517944 h 2191432" name="connsiteY731"/>
              <a:gd fmla="*/ 850343 w 2331026" name="connsiteX732"/>
              <a:gd fmla="*/ 1579680 h 2191432" name="connsiteY732"/>
              <a:gd fmla="*/ 847269 w 2331026" name="connsiteX733"/>
              <a:gd fmla="*/ 1582236 h 2191432" name="connsiteY733"/>
              <a:gd fmla="*/ 877088 w 2331026" name="connsiteX734"/>
              <a:gd fmla="*/ 1605446 h 2191432" name="connsiteY734"/>
              <a:gd fmla="*/ 884410 w 2331026" name="connsiteX735"/>
              <a:gd fmla="*/ 1609161 h 2191432" name="connsiteY735"/>
              <a:gd fmla="*/ 880174 w 2331026" name="connsiteX736"/>
              <a:gd fmla="*/ 1587877 h 2191432" name="connsiteY736"/>
              <a:gd fmla="*/ 866986 w 2331026" name="connsiteX737"/>
              <a:gd fmla="*/ 1552538 h 2191432" name="connsiteY737"/>
              <a:gd fmla="*/ 880174 w 2331026" name="connsiteX738"/>
              <a:gd fmla="*/ 1548121 h 2191432" name="connsiteY738"/>
              <a:gd fmla="*/ 897759 w 2331026" name="connsiteX739"/>
              <a:gd fmla="*/ 1597817 h 2191432" name="connsiteY739"/>
              <a:gd fmla="*/ 900078 w 2331026" name="connsiteX740"/>
              <a:gd fmla="*/ 1617110 h 2191432" name="connsiteY740"/>
              <a:gd fmla="*/ 909868 w 2331026" name="connsiteX741"/>
              <a:gd fmla="*/ 1622078 h 2191432" name="connsiteY741"/>
              <a:gd fmla="*/ 932735 w 2331026" name="connsiteX742"/>
              <a:gd fmla="*/ 1627342 h 2191432" name="connsiteY742"/>
              <a:gd fmla="*/ 920873 w 2331026" name="connsiteX743"/>
              <a:gd fmla="*/ 1574740 h 2191432" name="connsiteY743"/>
              <a:gd fmla="*/ 922888 w 2331026" name="connsiteX744"/>
              <a:gd fmla="*/ 1569242 h 2191432" name="connsiteY744"/>
              <a:gd fmla="*/ 895712 w 2331026" name="connsiteX745"/>
              <a:gd fmla="*/ 1554832 h 2191432" name="connsiteY745"/>
              <a:gd fmla="*/ 849880 w 2331026" name="connsiteX746"/>
              <a:gd fmla="*/ 1521767 h 2191432" name="connsiteY746"/>
              <a:gd fmla="*/ 718485 w 2331026" name="connsiteX747"/>
              <a:gd fmla="*/ 1373148 h 2191432" name="connsiteY747"/>
              <a:gd fmla="*/ 674687 w 2331026" name="connsiteX748"/>
              <a:gd fmla="*/ 1360035 h 2191432" name="connsiteY748"/>
              <a:gd fmla="*/ 639648 w 2331026" name="connsiteX749"/>
              <a:gd fmla="*/ 1456200 h 2191432" name="connsiteY749"/>
              <a:gd fmla="*/ 841120 w 2331026" name="connsiteX750"/>
              <a:gd fmla="*/ 2177440 h 2191432" name="connsiteY750"/>
              <a:gd fmla="*/ 746124 w 2331026" name="connsiteX751"/>
              <a:gd fmla="*/ 2116099 h 2191432" name="connsiteY751"/>
              <a:gd fmla="*/ 708880 w 2331026" name="connsiteX752"/>
              <a:gd fmla="*/ 2081877 h 2191432" name="connsiteY752"/>
              <a:gd fmla="*/ 658810 w 2331026" name="connsiteX753"/>
              <a:gd fmla="*/ 2018234 h 2191432" name="connsiteY753"/>
              <a:gd fmla="*/ 683447 w 2331026" name="connsiteX754"/>
              <a:gd fmla="*/ 1311952 h 2191432" name="connsiteY754"/>
              <a:gd fmla="*/ 696586 w 2331026" name="connsiteX755"/>
              <a:gd fmla="*/ 1311952 h 2191432" name="connsiteY755"/>
              <a:gd fmla="*/ 1018743 w 2331026" name="connsiteX756"/>
              <a:gd fmla="*/ 1590024 h 2191432" name="connsiteY756"/>
              <a:gd fmla="*/ 1026739 w 2331026" name="connsiteX757"/>
              <a:gd fmla="*/ 1591341 h 2191432" name="connsiteY757"/>
              <a:gd fmla="*/ 1026101 w 2331026" name="connsiteX758"/>
              <a:gd fmla="*/ 1587378 h 2191432" name="connsiteY758"/>
              <a:gd fmla="*/ 1043035 w 2331026" name="connsiteX759"/>
              <a:gd fmla="*/ 1582989 h 2191432" name="connsiteY759"/>
              <a:gd fmla="*/ 1044239 w 2331026" name="connsiteX760"/>
              <a:gd fmla="*/ 1594224 h 2191432" name="connsiteY760"/>
              <a:gd fmla="*/ 1069077 w 2331026" name="connsiteX761"/>
              <a:gd fmla="*/ 1598317 h 2191432" name="connsiteY761"/>
              <a:gd fmla="*/ 1068567 w 2331026" name="connsiteX762"/>
              <a:gd fmla="*/ 1596701 h 2191432" name="connsiteY762"/>
              <a:gd fmla="*/ 1081662 w 2331026" name="connsiteX763"/>
              <a:gd fmla="*/ 1592379 h 2191432" name="connsiteY763"/>
              <a:gd fmla="*/ 1084315 w 2331026" name="connsiteX764"/>
              <a:gd fmla="*/ 1600549 h 2191432" name="connsiteY764"/>
              <a:gd fmla="*/ 1098676 w 2331026" name="connsiteX765"/>
              <a:gd fmla="*/ 1601177 h 2191432" name="connsiteY765"/>
              <a:gd fmla="*/ 1098828 w 2331026" name="connsiteX766"/>
              <a:gd fmla="*/ 1600775 h 2191432" name="connsiteY766"/>
              <a:gd fmla="*/ 1099854 w 2331026" name="connsiteX767"/>
              <a:gd fmla="*/ 1601229 h 2191432" name="connsiteY767"/>
              <a:gd fmla="*/ 1156945 w 2331026" name="connsiteX768"/>
              <a:gd fmla="*/ 1603726 h 2191432" name="connsiteY768"/>
              <a:gd fmla="*/ 1384217 w 2331026" name="connsiteX769"/>
              <a:gd fmla="*/ 1534881 h 2191432" name="connsiteY769"/>
              <a:gd fmla="*/ 1493713 w 2331026" name="connsiteX770"/>
              <a:gd fmla="*/ 1443087 h 2191432" name="connsiteY770"/>
              <a:gd fmla="*/ 1555030 w 2331026" name="connsiteX771"/>
              <a:gd fmla="*/ 1486798 h 2191432" name="connsiteY771"/>
              <a:gd fmla="*/ 1677665 w 2331026" name="connsiteX772"/>
              <a:gd fmla="*/ 1547994 h 2191432" name="connsiteY772"/>
              <a:gd fmla="*/ 1738162 w 2331026" name="connsiteX773"/>
              <a:gd fmla="*/ 1563293 h 2191432" name="connsiteY773"/>
              <a:gd fmla="*/ 1745749 w 2331026" name="connsiteX774"/>
              <a:gd fmla="*/ 1563960 h 2191432" name="connsiteY774"/>
              <a:gd fmla="*/ 1738888 w 2331026" name="connsiteX775"/>
              <a:gd fmla="*/ 1552383 h 2191432" name="connsiteY775"/>
              <a:gd fmla="*/ 1743254 w 2331026" name="connsiteX776"/>
              <a:gd fmla="*/ 1539286 h 2191432" name="connsiteY776"/>
              <a:gd fmla="*/ 1786910 w 2331026" name="connsiteX777"/>
              <a:gd fmla="*/ 1543652 h 2191432" name="connsiteY777"/>
              <a:gd fmla="*/ 1782544 w 2331026" name="connsiteX778"/>
              <a:gd fmla="*/ 1561114 h 2191432" name="connsiteY778"/>
              <a:gd fmla="*/ 1758534 w 2331026" name="connsiteX779"/>
              <a:gd fmla="*/ 1555112 h 2191432" name="connsiteY779"/>
              <a:gd fmla="*/ 1751985 w 2331026" name="connsiteX780"/>
              <a:gd fmla="*/ 1543652 h 2191432" name="connsiteY780"/>
              <a:gd fmla="*/ 1747619 w 2331026" name="connsiteX781"/>
              <a:gd fmla="*/ 1552383 h 2191432" name="connsiteY781"/>
              <a:gd fmla="*/ 1758534 w 2331026" name="connsiteX782"/>
              <a:gd fmla="*/ 1555112 h 2191432" name="connsiteY782"/>
              <a:gd fmla="*/ 1764534 w 2331026" name="connsiteX783"/>
              <a:gd fmla="*/ 1565612 h 2191432" name="connsiteY783"/>
              <a:gd fmla="*/ 1800301 w 2331026" name="connsiteX784"/>
              <a:gd fmla="*/ 1568757 h 2191432" name="connsiteY784"/>
              <a:gd fmla="*/ 1805165 w 2331026" name="connsiteX785"/>
              <a:gd fmla="*/ 1568287 h 2191432" name="connsiteY785"/>
              <a:gd fmla="*/ 1803022 w 2331026" name="connsiteX786"/>
              <a:gd fmla="*/ 1565481 h 2191432" name="connsiteY786"/>
              <a:gd fmla="*/ 1809690 w 2331026" name="connsiteX787"/>
              <a:gd fmla="*/ 1556749 h 2191432" name="connsiteY787"/>
              <a:gd fmla="*/ 1819691 w 2331026" name="connsiteX788"/>
              <a:gd fmla="*/ 1565481 h 2191432" name="connsiteY788"/>
              <a:gd fmla="*/ 1817887 w 2331026" name="connsiteX789"/>
              <a:gd fmla="*/ 1567056 h 2191432" name="connsiteY789"/>
              <a:gd fmla="*/ 1862439 w 2331026" name="connsiteX790"/>
              <a:gd fmla="*/ 1562747 h 2191432" name="connsiteY790"/>
              <a:gd fmla="*/ 1922936 w 2331026" name="connsiteX791"/>
              <a:gd fmla="*/ 1543623 h 2191432" name="connsiteY791"/>
              <a:gd fmla="*/ 1987743 w 2331026" name="connsiteX792"/>
              <a:gd fmla="*/ 1501687 h 2191432" name="connsiteY792"/>
              <a:gd fmla="*/ 1997343 w 2331026" name="connsiteX793"/>
              <a:gd fmla="*/ 1492405 h 2191432" name="connsiteY793"/>
              <a:gd fmla="*/ 1997254 w 2331026" name="connsiteX794"/>
              <a:gd fmla="*/ 1492024 h 2191432" name="connsiteY794"/>
              <a:gd fmla="*/ 2002165 w 2331026" name="connsiteX795"/>
              <a:gd fmla="*/ 1483315 h 2191432" name="connsiteY795"/>
              <a:gd fmla="*/ 2005118 w 2331026" name="connsiteX796"/>
              <a:gd fmla="*/ 1484886 h 2191432" name="connsiteY796"/>
              <a:gd fmla="*/ 2032808 w 2331026" name="connsiteX797"/>
              <a:gd fmla="*/ 1458109 h 2191432" name="connsiteY797"/>
              <a:gd fmla="*/ 2032575 w 2331026" name="connsiteX798"/>
              <a:gd fmla="*/ 1457133 h 2191432" name="connsiteY798"/>
              <a:gd fmla="*/ 2039798 w 2331026" name="connsiteX799"/>
              <a:gd fmla="*/ 1448947 h 2191432" name="connsiteY799"/>
              <a:gd fmla="*/ 2041177 w 2331026" name="connsiteX800"/>
              <a:gd fmla="*/ 1450017 h 2191432" name="connsiteY800"/>
              <a:gd fmla="*/ 2047213 w 2331026" name="connsiteX801"/>
              <a:gd fmla="*/ 1444179 h 2191432" name="connsiteY801"/>
              <a:gd fmla="*/ 2070199 w 2331026" name="connsiteX802"/>
              <a:gd fmla="*/ 1410866 h 2191432" name="connsiteY802"/>
              <a:gd fmla="*/ 2073661 w 2331026" name="connsiteX803"/>
              <a:gd fmla="*/ 1403125 h 2191432" name="connsiteY803"/>
              <a:gd fmla="*/ 2075239 w 2331026" name="connsiteX804"/>
              <a:gd fmla="*/ 1398676 h 2191432" name="connsiteY804"/>
              <a:gd fmla="*/ 2075642 w 2331026" name="connsiteX805"/>
              <a:gd fmla="*/ 1398698 h 2191432" name="connsiteY805"/>
              <a:gd fmla="*/ 2086153 w 2331026" name="connsiteX806"/>
              <a:gd fmla="*/ 1375197 h 2191432" name="connsiteY806"/>
              <a:gd fmla="*/ 2089369 w 2331026" name="connsiteX807"/>
              <a:gd fmla="*/ 1298839 h 2191432" name="connsiteY807"/>
              <a:gd fmla="*/ 1971114 w 2331026" name="connsiteX808"/>
              <a:gd fmla="*/ 1084652 h 2191432" name="connsiteY808"/>
              <a:gd fmla="*/ 1975494 w 2331026" name="connsiteX809"/>
              <a:gd fmla="*/ 1071539 h 2191432" name="connsiteY809"/>
              <a:gd fmla="*/ 2032637 w 2331026" name="connsiteX810"/>
              <a:gd fmla="*/ 1038141 h 2191432" name="connsiteY810"/>
              <a:gd fmla="*/ 2032927 w 2331026" name="connsiteX811"/>
              <a:gd fmla="*/ 1038012 h 2191432" name="connsiteY811"/>
              <a:gd fmla="*/ 2027734 w 2331026" name="connsiteX812"/>
              <a:gd fmla="*/ 1034461 h 2191432" name="connsiteY812"/>
              <a:gd fmla="*/ 2037021 w 2331026" name="connsiteX813"/>
              <a:gd fmla="*/ 1028111 h 2191432" name="connsiteY813"/>
              <a:gd fmla="*/ 2042535 w 2331026" name="connsiteX814"/>
              <a:gd fmla="*/ 1033766 h 2191432" name="connsiteY814"/>
              <a:gd fmla="*/ 2094297 w 2331026" name="connsiteX815"/>
              <a:gd fmla="*/ 1010889 h 2191432" name="connsiteY815"/>
              <a:gd fmla="*/ 2152204 w 2331026" name="connsiteX816"/>
              <a:gd fmla="*/ 981826 h 2191432" name="connsiteY816"/>
              <a:gd fmla="*/ 2151214 w 2331026" name="connsiteX817"/>
              <a:gd fmla="*/ 979366 h 2191432" name="connsiteY817"/>
              <a:gd fmla="*/ 2154469 w 2331026" name="connsiteX818"/>
              <a:gd fmla="*/ 970588 h 2191432" name="connsiteY818"/>
              <a:gd fmla="*/ 2162184 w 2331026" name="connsiteX819"/>
              <a:gd fmla="*/ 974056 h 2191432" name="connsiteY819"/>
              <a:gd fmla="*/ 2203245 w 2331026" name="connsiteX820"/>
              <a:gd fmla="*/ 940404 h 2191432" name="connsiteY820"/>
              <a:gd fmla="*/ 2194485 w 2331026" name="connsiteX821"/>
              <a:gd fmla="*/ 590712 h 2191432" name="connsiteY821"/>
              <a:gd fmla="*/ 1874758 w 2331026" name="connsiteX822"/>
              <a:gd fmla="*/ 459578 h 2191432" name="connsiteY822"/>
              <a:gd fmla="*/ 1703944 w 2331026" name="connsiteX823"/>
              <a:gd fmla="*/ 481433 h 2191432" name="connsiteY823"/>
              <a:gd fmla="*/ 1572550 w 2331026" name="connsiteX824"/>
              <a:gd fmla="*/ 551372 h 2191432" name="connsiteY824"/>
              <a:gd fmla="*/ 1559410 w 2331026" name="connsiteX825"/>
              <a:gd fmla="*/ 542629 h 2191432" name="connsiteY825"/>
              <a:gd fmla="*/ 1556308 w 2331026" name="connsiteX826"/>
              <a:gd fmla="*/ 508758 h 2191432" name="connsiteY826"/>
              <a:gd fmla="*/ 1550928 w 2331026" name="connsiteX827"/>
              <a:gd fmla="*/ 512174 h 2191432" name="connsiteY827"/>
              <a:gd fmla="*/ 1550928 w 2331026" name="connsiteX828"/>
              <a:gd fmla="*/ 499474 h 2191432" name="connsiteY828"/>
              <a:gd fmla="*/ 1555738 w 2331026" name="connsiteX829"/>
              <a:gd fmla="*/ 502528 h 2191432" name="connsiteY829"/>
              <a:gd fmla="*/ 1552097 w 2331026" name="connsiteX830"/>
              <a:gd fmla="*/ 462778 h 2191432" name="connsiteY830"/>
              <a:gd fmla="*/ 1550769 w 2331026" name="connsiteX831"/>
              <a:gd fmla="*/ 464549 h 2191432" name="connsiteY831"/>
              <a:gd fmla="*/ 1544221 w 2331026" name="connsiteX832"/>
              <a:gd fmla="*/ 455817 h 2191432" name="connsiteY832"/>
              <a:gd fmla="*/ 1550672 w 2331026" name="connsiteX833"/>
              <a:gd fmla="*/ 447216 h 2191432" name="connsiteY833"/>
              <a:gd fmla="*/ 1550103 w 2331026" name="connsiteX834"/>
              <a:gd fmla="*/ 441000 h 2191432" name="connsiteY834"/>
              <a:gd fmla="*/ 1511232 w 2331026" name="connsiteX835"/>
              <a:gd fmla="*/ 345928 h 2191432" name="connsiteY835"/>
              <a:gd fmla="*/ 1327279 w 2331026" name="connsiteX836"/>
              <a:gd fmla="*/ 254134 h 2191432" name="connsiteY836"/>
              <a:gd fmla="*/ 889299 w 2331026" name="connsiteX837"/>
              <a:gd fmla="*/ 433351 h 2191432" name="connsiteY837"/>
              <a:gd fmla="*/ 876159 w 2331026" name="connsiteX838"/>
              <a:gd fmla="*/ 424608 h 2191432" name="connsiteY838"/>
              <a:gd fmla="*/ 889299 w 2331026" name="connsiteX839"/>
              <a:gd fmla="*/ 428980 h 2191432" name="connsiteY839"/>
              <a:gd fmla="*/ 898641 w 2331026" name="connsiteX840"/>
              <a:gd fmla="*/ 398264 h 2191432" name="connsiteY840"/>
              <a:gd fmla="*/ 919145 w 2331026" name="connsiteX841"/>
              <a:gd fmla="*/ 374238 h 2191432" name="connsiteY841"/>
              <a:gd fmla="*/ 938729 w 2331026" name="connsiteX842"/>
              <a:gd fmla="*/ 359401 h 2191432" name="connsiteY842"/>
              <a:gd fmla="*/ 920850 w 2331026" name="connsiteX843"/>
              <a:gd fmla="*/ 337549 h 2191432" name="connsiteY843"/>
              <a:gd fmla="*/ 929422 w 2331026" name="connsiteX844"/>
              <a:gd fmla="*/ 324452 h 2191432" name="connsiteY844"/>
              <a:gd fmla="*/ 948658 w 2331026" name="connsiteX845"/>
              <a:gd fmla="*/ 351880 h 2191432" name="connsiteY845"/>
              <a:gd fmla="*/ 994758 w 2331026" name="connsiteX846"/>
              <a:gd fmla="*/ 316955 h 2191432" name="connsiteY846"/>
              <a:gd fmla="*/ 969831 w 2331026" name="connsiteX847"/>
              <a:gd fmla="*/ 307006 h 2191432" name="connsiteY847"/>
              <a:gd fmla="*/ 953474 w 2331026" name="connsiteX848"/>
              <a:gd fmla="*/ 286740 h 2191432" name="connsiteY848"/>
              <a:gd fmla="*/ 943743 w 2331026" name="connsiteX849"/>
              <a:gd fmla="*/ 265965 h 2191432" name="connsiteY849"/>
              <a:gd fmla="*/ 945931 w 2331026" name="connsiteX850"/>
              <a:gd fmla="*/ 281491 h 2191432" name="connsiteY850"/>
              <a:gd fmla="*/ 959669 w 2331026" name="connsiteX851"/>
              <a:gd fmla="*/ 302227 h 2191432" name="connsiteY851"/>
              <a:gd fmla="*/ 968462 w 2331026" name="connsiteX852"/>
              <a:gd fmla="*/ 306593 h 2191432" name="connsiteY852"/>
              <a:gd fmla="*/ 977254 w 2331026" name="connsiteX853"/>
              <a:gd fmla="*/ 319690 h 2191432" name="connsiteY853"/>
              <a:gd fmla="*/ 964066 w 2331026" name="connsiteX854"/>
              <a:gd fmla="*/ 324056 h 2191432" name="connsiteY854"/>
              <a:gd fmla="*/ 950877 w 2331026" name="connsiteX855"/>
              <a:gd fmla="*/ 315324 h 2191432" name="connsiteY855"/>
              <a:gd fmla="*/ 937689 w 2331026" name="connsiteX856"/>
              <a:gd fmla="*/ 302227 h 2191432" name="connsiteY856"/>
              <a:gd fmla="*/ 924500 w 2331026" name="connsiteX857"/>
              <a:gd fmla="*/ 258571 h 2191432" name="connsiteY857"/>
              <a:gd fmla="*/ 931644 w 2331026" name="connsiteX858"/>
              <a:gd fmla="*/ 249840 h 2191432" name="connsiteY858"/>
              <a:gd fmla="*/ 937981 w 2331026" name="connsiteX859"/>
              <a:gd fmla="*/ 252489 h 2191432" name="connsiteY859"/>
              <a:gd fmla="*/ 920912 w 2331026" name="connsiteX860"/>
              <a:gd fmla="*/ 210654 h 2191432" name="connsiteY860"/>
              <a:gd fmla="*/ 933957 w 2331026" name="connsiteX861"/>
              <a:gd fmla="*/ 201870 h 2191432" name="connsiteY861"/>
              <a:gd fmla="*/ 979207 w 2331026" name="connsiteX862"/>
              <a:gd fmla="*/ 293898 h 2191432" name="connsiteY862"/>
              <a:gd fmla="*/ 999728 w 2331026" name="connsiteX863"/>
              <a:gd fmla="*/ 303476 h 2191432" name="connsiteY863"/>
              <a:gd fmla="*/ 955266 w 2331026" name="connsiteX864"/>
              <a:gd fmla="*/ 209453 h 2191432" name="connsiteY864"/>
              <a:gd fmla="*/ 893956 w 2331026" name="connsiteX865"/>
              <a:gd fmla="*/ 114155 h 2191432" name="connsiteY865"/>
              <a:gd fmla="*/ 897240 w 2331026" name="connsiteX866"/>
              <a:gd fmla="*/ 107035 h 2191432" name="connsiteY866"/>
              <a:gd fmla="*/ 608990 w 2331026" name="connsiteX867"/>
              <a:gd fmla="*/ 607 h 2191432" name="connsiteY867"/>
              <a:gd fmla="*/ 884919 w 2331026" name="connsiteX868"/>
              <a:gd fmla="*/ 109886 h 2191432" name="connsiteY868"/>
              <a:gd fmla="*/ 913251 w 2331026" name="connsiteX869"/>
              <a:gd fmla="*/ 350231 h 2191432" name="connsiteY869"/>
              <a:gd fmla="*/ 898641 w 2331026" name="connsiteX870"/>
              <a:gd fmla="*/ 398264 h 2191432" name="connsiteY870"/>
              <a:gd fmla="*/ 876159 w 2331026" name="connsiteX871"/>
              <a:gd fmla="*/ 424608 h 2191432" name="connsiteY871"/>
              <a:gd fmla="*/ 845500 w 2331026" name="connsiteX872"/>
              <a:gd fmla="*/ 83659 h 2191432" name="connsiteY872"/>
              <a:gd fmla="*/ 503874 w 2331026" name="connsiteX873"/>
              <a:gd fmla="*/ 31205 h 2191432" name="connsiteY873"/>
              <a:gd fmla="*/ 219185 w 2331026" name="connsiteX874"/>
              <a:gd fmla="*/ 297845 h 2191432" name="connsiteY874"/>
              <a:gd fmla="*/ 201665 w 2331026" name="connsiteX875"/>
              <a:gd fmla="*/ 525145 h 2191432" name="connsiteY875"/>
              <a:gd fmla="*/ 241084 w 2331026" name="connsiteX876"/>
              <a:gd fmla="*/ 660651 h 2191432" name="connsiteY876"/>
              <a:gd fmla="*/ 232324 w 2331026" name="connsiteX877"/>
              <a:gd fmla="*/ 669393 h 2191432" name="connsiteY877"/>
              <a:gd fmla="*/ 17713 w 2331026" name="connsiteX878"/>
              <a:gd fmla="*/ 909806 h 2191432" name="connsiteY878"/>
              <a:gd fmla="*/ 31742 w 2331026" name="connsiteX879"/>
              <a:gd fmla="*/ 988760 h 2191432" name="connsiteY879"/>
              <a:gd fmla="*/ 43755 w 2331026" name="connsiteX880"/>
              <a:gd fmla="*/ 1013610 h 2191432" name="connsiteY880"/>
              <a:gd fmla="*/ 48280 w 2331026" name="connsiteX881"/>
              <a:gd fmla="*/ 992409 h 2191432" name="connsiteY881"/>
              <a:gd fmla="*/ 61436 w 2331026" name="connsiteX882"/>
              <a:gd fmla="*/ 996783 h 2191432" name="connsiteY882"/>
              <a:gd fmla="*/ 55552 w 2331026" name="connsiteX883"/>
              <a:gd fmla="*/ 1026701 h 2191432" name="connsiteY883"/>
              <a:gd fmla="*/ 56219 w 2331026" name="connsiteX884"/>
              <a:gd fmla="*/ 1039394 h 2191432" name="connsiteY884"/>
              <a:gd fmla="*/ 67533 w 2331026" name="connsiteX885"/>
              <a:gd fmla="*/ 1062797 h 2191432" name="connsiteY885"/>
              <a:gd fmla="*/ 103644 w 2331026" name="connsiteX886"/>
              <a:gd fmla="*/ 1098978 h 2191432" name="connsiteY886"/>
              <a:gd fmla="*/ 107137 w 2331026" name="connsiteX887"/>
              <a:gd fmla="*/ 1095422 h 2191432" name="connsiteY887"/>
              <a:gd fmla="*/ 113685 w 2331026" name="connsiteX888"/>
              <a:gd fmla="*/ 1102089 h 2191432" name="connsiteY888"/>
              <a:gd fmla="*/ 114057 w 2331026" name="connsiteX889"/>
              <a:gd fmla="*/ 1106247 h 2191432" name="connsiteY889"/>
              <a:gd fmla="*/ 142988 w 2331026" name="connsiteX890"/>
              <a:gd fmla="*/ 1117461 h 2191432" name="connsiteY890"/>
              <a:gd fmla="*/ 144509 w 2331026" name="connsiteX891"/>
              <a:gd fmla="*/ 1111516 h 2191432" name="connsiteY891"/>
              <a:gd fmla="*/ 150999 w 2331026" name="connsiteX892"/>
              <a:gd fmla="*/ 1110107 h 2191432" name="connsiteY892"/>
              <a:gd fmla="*/ 152678 w 2331026" name="connsiteX893"/>
              <a:gd fmla="*/ 1104510 h 2191432" name="connsiteY893"/>
              <a:gd fmla="*/ 162501 w 2331026" name="connsiteX894"/>
              <a:gd fmla="*/ 1106692 h 2191432" name="connsiteY894"/>
              <a:gd fmla="*/ 170528 w 2331026" name="connsiteX895"/>
              <a:gd fmla="*/ 1124977 h 2191432" name="connsiteY895"/>
              <a:gd fmla="*/ 188958 w 2331026" name="connsiteX896"/>
              <a:gd fmla="*/ 1124466 h 2191432" name="connsiteY896"/>
              <a:gd fmla="*/ 188958 w 2331026" name="connsiteX897"/>
              <a:gd fmla="*/ 1111128 h 2191432" name="connsiteY897"/>
              <a:gd fmla="*/ 201658 w 2331026" name="connsiteX898"/>
              <a:gd fmla="*/ 1106739 h 2191432" name="connsiteY898"/>
              <a:gd fmla="*/ 204722 w 2331026" name="connsiteX899"/>
              <a:gd fmla="*/ 1124029 h 2191432" name="connsiteY899"/>
              <a:gd fmla="*/ 206045 w 2331026" name="connsiteX900"/>
              <a:gd fmla="*/ 1123993 h 2191432" name="connsiteY900"/>
              <a:gd fmla="*/ 210425 w 2331026" name="connsiteX901"/>
              <a:gd fmla="*/ 1137106 h 2191432" name="connsiteY901"/>
              <a:gd fmla="*/ 205822 w 2331026" name="connsiteX902"/>
              <a:gd fmla="*/ 1137417 h 2191432" name="connsiteY902"/>
              <a:gd fmla="*/ 202613 w 2331026" name="connsiteX903"/>
              <a:gd fmla="*/ 1157750 h 2191432" name="connsiteY903"/>
              <a:gd fmla="*/ 222595 w 2331026" name="connsiteX904"/>
              <a:gd fmla="*/ 1156984 h 2191432" name="connsiteY904"/>
              <a:gd fmla="*/ 227963 w 2331026" name="connsiteX905"/>
              <a:gd fmla="*/ 1157913 h 2191432" name="connsiteY905"/>
              <a:gd fmla="*/ 207687 w 2331026" name="connsiteX906"/>
              <a:gd fmla="*/ 1102683 h 2191432" name="connsiteY906"/>
              <a:gd fmla="*/ 206045 w 2331026" name="connsiteX907"/>
              <a:gd fmla="*/ 940404 h 2191432" name="connsiteY907"/>
              <a:gd fmla="*/ 214257 w 2331026" name="connsiteX908"/>
              <a:gd fmla="*/ 936033 h 2191432" name="connsiteY908"/>
              <a:gd fmla="*/ 219185 w 2331026" name="connsiteX909"/>
              <a:gd fmla="*/ 944776 h 2191432" name="connsiteY909"/>
              <a:gd fmla="*/ 228269 w 2331026" name="connsiteX910"/>
              <a:gd fmla="*/ 1114354 h 2191432" name="connsiteY910"/>
              <a:gd fmla="*/ 247105 w 2331026" name="connsiteX911"/>
              <a:gd fmla="*/ 1163539 h 2191432" name="connsiteY911"/>
              <a:gd fmla="*/ 258774 w 2331026" name="connsiteX912"/>
              <a:gd fmla="*/ 1171746 h 2191432" name="connsiteY912"/>
              <a:gd fmla="*/ 288374 w 2331026" name="connsiteX913"/>
              <a:gd fmla="*/ 1216581 h 2191432" name="connsiteY913"/>
              <a:gd fmla="*/ 292376 w 2331026" name="connsiteX914"/>
              <a:gd fmla="*/ 1225514 h 2191432" name="connsiteY914"/>
              <a:gd fmla="*/ 314035 w 2331026" name="connsiteX915"/>
              <a:gd fmla="*/ 1246590 h 2191432" name="connsiteY915"/>
              <a:gd fmla="*/ 420657 w 2331026" name="connsiteX916"/>
              <a:gd fmla="*/ 1290096 h 2191432" name="connsiteY916"/>
              <a:gd fmla="*/ 495115 w 2331026" name="connsiteX917"/>
              <a:gd fmla="*/ 1311952 h 2191432" name="connsiteY917"/>
              <a:gd fmla="*/ 490735 w 2331026" name="connsiteX918"/>
              <a:gd fmla="*/ 1429973 h 2191432" name="connsiteY918"/>
              <a:gd fmla="*/ 665038 w 2331026" name="connsiteX919"/>
              <a:gd fmla="*/ 2041593 h 2191432" name="connsiteY919"/>
              <a:gd fmla="*/ 708880 w 2331026" name="connsiteX920"/>
              <a:gd fmla="*/ 2081877 h 2191432" name="connsiteY920"/>
              <a:gd fmla="*/ 733507 w 2331026" name="connsiteX921"/>
              <a:gd fmla="*/ 2113179 h 2191432" name="connsiteY921"/>
              <a:gd fmla="*/ 836740 w 2331026" name="connsiteX922"/>
              <a:gd fmla="*/ 2190553 h 2191432" name="connsiteY922"/>
              <a:gd fmla="*/ 464456 w 2331026" name="connsiteX923"/>
              <a:gd fmla="*/ 1491169 h 2191432" name="connsiteY923"/>
              <a:gd fmla="*/ 476500 w 2331026" name="connsiteX924"/>
              <a:gd fmla="*/ 1421231 h 2191432" name="connsiteY924"/>
              <a:gd fmla="*/ 479812 w 2331026" name="connsiteX925"/>
              <a:gd fmla="*/ 1378924 h 2191432" name="connsiteY925"/>
              <a:gd fmla="*/ 473651 w 2331026" name="connsiteX926"/>
              <a:gd fmla="*/ 1373789 h 2191432" name="connsiteY926"/>
              <a:gd fmla="*/ 460554 w 2331026" name="connsiteX927"/>
              <a:gd fmla="*/ 1330133 h 2191432" name="connsiteY927"/>
              <a:gd fmla="*/ 473651 w 2331026" name="connsiteX928"/>
              <a:gd fmla="*/ 1325767 h 2191432" name="connsiteY928"/>
              <a:gd fmla="*/ 481671 w 2331026" name="connsiteX929"/>
              <a:gd fmla="*/ 1355175 h 2191432" name="connsiteY929"/>
              <a:gd fmla="*/ 481975 w 2331026" name="connsiteX930"/>
              <a:gd fmla="*/ 1351292 h 2191432" name="connsiteY930"/>
              <a:gd fmla="*/ 429417 w 2331026" name="connsiteX931"/>
              <a:gd fmla="*/ 1307581 h 2191432" name="connsiteY931"/>
              <a:gd fmla="*/ 372907 w 2331026" name="connsiteX932"/>
              <a:gd fmla="*/ 1293366 h 2191432" name="connsiteY932"/>
              <a:gd fmla="*/ 365525 w 2331026" name="connsiteX933"/>
              <a:gd fmla="*/ 1289948 h 2191432" name="connsiteY933"/>
              <a:gd fmla="*/ 373497 w 2331026" name="connsiteX934"/>
              <a:gd fmla="*/ 1315383 h 2191432" name="connsiteY934"/>
              <a:gd fmla="*/ 375853 w 2331026" name="connsiteX935"/>
              <a:gd fmla="*/ 1331437 h 2191432" name="connsiteY935"/>
              <a:gd fmla="*/ 375028 w 2331026" name="connsiteX936"/>
              <a:gd fmla="*/ 1336132 h 2191432" name="connsiteY936"/>
              <a:gd fmla="*/ 376628 w 2331026" name="connsiteX937"/>
              <a:gd fmla="*/ 1337414 h 2191432" name="connsiteY937"/>
              <a:gd fmla="*/ 395678 w 2331026" name="connsiteX938"/>
              <a:gd fmla="*/ 1346030 h 2191432" name="connsiteY938"/>
              <a:gd fmla="*/ 386338 w 2331026" name="connsiteX939"/>
              <a:gd fmla="*/ 1307978 h 2191432" name="connsiteY939"/>
              <a:gd fmla="*/ 399265 w 2331026" name="connsiteX940"/>
              <a:gd fmla="*/ 1303589 h 2191432" name="connsiteY940"/>
              <a:gd fmla="*/ 407883 w 2331026" name="connsiteX941"/>
              <a:gd fmla="*/ 1329923 h 2191432" name="connsiteY941"/>
              <a:gd fmla="*/ 416190 w 2331026" name="connsiteX942"/>
              <a:gd fmla="*/ 1355306 h 2191432" name="connsiteY942"/>
              <a:gd fmla="*/ 464883 w 2331026" name="connsiteX943"/>
              <a:gd fmla="*/ 1377328 h 2191432" name="connsiteY943"/>
              <a:gd fmla="*/ 460497 w 2331026" name="connsiteX944"/>
              <a:gd fmla="*/ 1394824 h 2191432" name="connsiteY944"/>
              <a:gd fmla="*/ 379369 w 2331026" name="connsiteX945"/>
              <a:gd fmla="*/ 1358191 h 2191432" name="connsiteY945"/>
              <a:gd fmla="*/ 367548 w 2331026" name="connsiteX946"/>
              <a:gd fmla="*/ 1350366 h 2191432" name="connsiteY946"/>
              <a:gd fmla="*/ 363263 w 2331026" name="connsiteX947"/>
              <a:gd fmla="*/ 1352314 h 2191432" name="connsiteY947"/>
              <a:gd fmla="*/ 360948 w 2331026" name="connsiteX948"/>
              <a:gd fmla="*/ 1345996 h 2191432" name="connsiteY948"/>
              <a:gd fmla="*/ 340861 w 2331026" name="connsiteX949"/>
              <a:gd fmla="*/ 1332699 h 2191432" name="connsiteY949"/>
              <a:gd fmla="*/ 311397 w 2331026" name="connsiteX950"/>
              <a:gd fmla="*/ 1298595 h 2191432" name="connsiteY950"/>
              <a:gd fmla="*/ 291115 w 2331026" name="connsiteX951"/>
              <a:gd fmla="*/ 1256016 h 2191432" name="connsiteY951"/>
              <a:gd fmla="*/ 283541 w 2331026" name="connsiteX952"/>
              <a:gd fmla="*/ 1240268 h 2191432" name="connsiteY952"/>
              <a:gd fmla="*/ 237431 w 2331026" name="connsiteX953"/>
              <a:gd fmla="*/ 1180236 h 2191432" name="connsiteY953"/>
              <a:gd fmla="*/ 222424 w 2331026" name="connsiteX954"/>
              <a:gd fmla="*/ 1173788 h 2191432" name="connsiteY954"/>
              <a:gd fmla="*/ 197380 w 2331026" name="connsiteX955"/>
              <a:gd fmla="*/ 1171746 h 2191432" name="connsiteY955"/>
              <a:gd fmla="*/ 70207 w 2331026" name="connsiteX956"/>
              <a:gd fmla="*/ 1128006 h 2191432" name="connsiteY956"/>
              <a:gd fmla="*/ 42799 w 2331026" name="connsiteX957"/>
              <a:gd fmla="*/ 1063488 h 2191432" name="connsiteY957"/>
              <a:gd fmla="*/ 41765 w 2331026" name="connsiteX958"/>
              <a:gd fmla="*/ 1046924 h 2191432" name="connsiteY958"/>
              <a:gd fmla="*/ 10869 w 2331026" name="connsiteX959"/>
              <a:gd fmla="*/ 976671 h 2191432" name="connsiteY959"/>
              <a:gd fmla="*/ 193 w 2331026" name="connsiteX960"/>
              <a:gd fmla="*/ 883579 h 2191432" name="connsiteY960"/>
              <a:gd fmla="*/ 87790 w 2331026" name="connsiteX961"/>
              <a:gd fmla="*/ 695620 h 2191432" name="connsiteY961"/>
              <a:gd fmla="*/ 184146 w 2331026" name="connsiteX962"/>
              <a:gd fmla="*/ 656279 h 2191432" name="connsiteY962"/>
              <a:gd fmla="*/ 223564 w 2331026" name="connsiteX963"/>
              <a:gd fmla="*/ 612568 h 2191432" name="connsiteY963"/>
              <a:gd fmla="*/ 184146 w 2331026" name="connsiteX964"/>
              <a:gd fmla="*/ 512031 h 2191432" name="connsiteY964"/>
              <a:gd fmla="*/ 608990 w 2331026" name="connsiteX965"/>
              <a:gd fmla="*/ 607 h 2191432" name="connsiteY9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b="b" l="l" r="r" t="t"/>
            <a:pathLst>
              <a:path h="2191432" w="2331026">
                <a:moveTo>
                  <a:pt x="841120" y="2177440"/>
                </a:moveTo>
                <a:cubicBezTo>
                  <a:pt x="849880" y="2181811"/>
                  <a:pt x="845500" y="2194924"/>
                  <a:pt x="836740" y="2190553"/>
                </a:cubicBezTo>
                <a:cubicBezTo>
                  <a:pt x="836740" y="2186182"/>
                  <a:pt x="841120" y="2181811"/>
                  <a:pt x="841120" y="2177440"/>
                </a:cubicBezTo>
                <a:close/>
                <a:moveTo>
                  <a:pt x="748801" y="2051595"/>
                </a:moveTo>
                <a:cubicBezTo>
                  <a:pt x="788437" y="2064522"/>
                  <a:pt x="823669" y="2077449"/>
                  <a:pt x="863306" y="2086067"/>
                </a:cubicBezTo>
                <a:cubicBezTo>
                  <a:pt x="872114" y="2086067"/>
                  <a:pt x="872114" y="2094684"/>
                  <a:pt x="867710" y="2098993"/>
                </a:cubicBezTo>
                <a:cubicBezTo>
                  <a:pt x="867710" y="2098993"/>
                  <a:pt x="863306" y="2098993"/>
                  <a:pt x="863306" y="2103302"/>
                </a:cubicBezTo>
                <a:cubicBezTo>
                  <a:pt x="858901" y="2105457"/>
                  <a:pt x="854497" y="2104379"/>
                  <a:pt x="852295" y="2101686"/>
                </a:cubicBezTo>
                <a:lnTo>
                  <a:pt x="853107" y="2097519"/>
                </a:lnTo>
                <a:lnTo>
                  <a:pt x="858901" y="2098993"/>
                </a:lnTo>
                <a:cubicBezTo>
                  <a:pt x="858901" y="2094684"/>
                  <a:pt x="858901" y="2090376"/>
                  <a:pt x="858901" y="2086067"/>
                </a:cubicBezTo>
                <a:cubicBezTo>
                  <a:pt x="854497" y="2090376"/>
                  <a:pt x="854497" y="2090376"/>
                  <a:pt x="854497" y="2090376"/>
                </a:cubicBezTo>
                <a:lnTo>
                  <a:pt x="853107" y="2097519"/>
                </a:lnTo>
                <a:lnTo>
                  <a:pt x="803851" y="2084989"/>
                </a:lnTo>
                <a:cubicBezTo>
                  <a:pt x="785134" y="2079603"/>
                  <a:pt x="766417" y="2073140"/>
                  <a:pt x="748801" y="2064522"/>
                </a:cubicBezTo>
                <a:cubicBezTo>
                  <a:pt x="735589" y="2064522"/>
                  <a:pt x="739993" y="2047286"/>
                  <a:pt x="748801" y="2051595"/>
                </a:cubicBezTo>
                <a:close/>
                <a:moveTo>
                  <a:pt x="701117" y="1972340"/>
                </a:moveTo>
                <a:cubicBezTo>
                  <a:pt x="753732" y="1985625"/>
                  <a:pt x="823884" y="1994481"/>
                  <a:pt x="867729" y="2034336"/>
                </a:cubicBezTo>
                <a:cubicBezTo>
                  <a:pt x="872114" y="2043193"/>
                  <a:pt x="863345" y="2052049"/>
                  <a:pt x="854576" y="2047621"/>
                </a:cubicBezTo>
                <a:cubicBezTo>
                  <a:pt x="815115" y="2007766"/>
                  <a:pt x="749347" y="1998909"/>
                  <a:pt x="696733" y="1985625"/>
                </a:cubicBezTo>
                <a:cubicBezTo>
                  <a:pt x="687964" y="1981196"/>
                  <a:pt x="692348" y="1967911"/>
                  <a:pt x="701117" y="1972340"/>
                </a:cubicBezTo>
                <a:close/>
                <a:moveTo>
                  <a:pt x="681759" y="1921391"/>
                </a:moveTo>
                <a:cubicBezTo>
                  <a:pt x="683681" y="1921254"/>
                  <a:pt x="685877" y="1922073"/>
                  <a:pt x="688074" y="1924256"/>
                </a:cubicBezTo>
                <a:cubicBezTo>
                  <a:pt x="714434" y="1941718"/>
                  <a:pt x="740794" y="1959181"/>
                  <a:pt x="771547" y="1967912"/>
                </a:cubicBezTo>
                <a:cubicBezTo>
                  <a:pt x="797907" y="1976643"/>
                  <a:pt x="824267" y="1976643"/>
                  <a:pt x="850627" y="1985375"/>
                </a:cubicBezTo>
                <a:cubicBezTo>
                  <a:pt x="859414" y="1985375"/>
                  <a:pt x="855020" y="2002837"/>
                  <a:pt x="846234" y="1998472"/>
                </a:cubicBezTo>
                <a:cubicBezTo>
                  <a:pt x="815480" y="1989740"/>
                  <a:pt x="789120" y="1989740"/>
                  <a:pt x="758367" y="1981009"/>
                </a:cubicBezTo>
                <a:cubicBezTo>
                  <a:pt x="732007" y="1967912"/>
                  <a:pt x="705647" y="1950449"/>
                  <a:pt x="679287" y="1937352"/>
                </a:cubicBezTo>
                <a:cubicBezTo>
                  <a:pt x="672697" y="1930804"/>
                  <a:pt x="675992" y="1921800"/>
                  <a:pt x="681759" y="1921391"/>
                </a:cubicBezTo>
                <a:close/>
                <a:moveTo>
                  <a:pt x="1112596" y="1618188"/>
                </a:moveTo>
                <a:lnTo>
                  <a:pt x="1114308" y="1623857"/>
                </a:lnTo>
                <a:lnTo>
                  <a:pt x="1127077" y="1626074"/>
                </a:lnTo>
                <a:lnTo>
                  <a:pt x="1126295" y="1618528"/>
                </a:lnTo>
                <a:lnTo>
                  <a:pt x="1119648" y="1618889"/>
                </a:lnTo>
                <a:close/>
                <a:moveTo>
                  <a:pt x="1089291" y="1615873"/>
                </a:moveTo>
                <a:lnTo>
                  <a:pt x="1091485" y="1622630"/>
                </a:lnTo>
                <a:lnTo>
                  <a:pt x="1091492" y="1622689"/>
                </a:lnTo>
                <a:lnTo>
                  <a:pt x="1099585" y="1622809"/>
                </a:lnTo>
                <a:lnTo>
                  <a:pt x="1097745" y="1616713"/>
                </a:lnTo>
                <a:close/>
                <a:moveTo>
                  <a:pt x="1046067" y="1611282"/>
                </a:moveTo>
                <a:lnTo>
                  <a:pt x="1047243" y="1622253"/>
                </a:lnTo>
                <a:lnTo>
                  <a:pt x="1048820" y="1622060"/>
                </a:lnTo>
                <a:lnTo>
                  <a:pt x="1076702" y="1622471"/>
                </a:lnTo>
                <a:lnTo>
                  <a:pt x="1074144" y="1614368"/>
                </a:lnTo>
                <a:lnTo>
                  <a:pt x="1047530" y="1611724"/>
                </a:lnTo>
                <a:close/>
                <a:moveTo>
                  <a:pt x="1017098" y="1602542"/>
                </a:moveTo>
                <a:lnTo>
                  <a:pt x="1019421" y="1625653"/>
                </a:lnTo>
                <a:lnTo>
                  <a:pt x="1033616" y="1623918"/>
                </a:lnTo>
                <a:lnTo>
                  <a:pt x="1030335" y="1613712"/>
                </a:lnTo>
                <a:lnTo>
                  <a:pt x="1029122" y="1606170"/>
                </a:lnTo>
                <a:close/>
                <a:moveTo>
                  <a:pt x="1516593" y="1601889"/>
                </a:moveTo>
                <a:lnTo>
                  <a:pt x="1520911" y="1613466"/>
                </a:lnTo>
                <a:cubicBezTo>
                  <a:pt x="1516515" y="1609088"/>
                  <a:pt x="1516515" y="1609088"/>
                  <a:pt x="1516515" y="1604711"/>
                </a:cubicBezTo>
                <a:close/>
                <a:moveTo>
                  <a:pt x="1320219" y="1589723"/>
                </a:moveTo>
                <a:lnTo>
                  <a:pt x="1305928" y="1594984"/>
                </a:lnTo>
                <a:cubicBezTo>
                  <a:pt x="1275816" y="1603726"/>
                  <a:pt x="1244063" y="1609190"/>
                  <a:pt x="1217784" y="1613561"/>
                </a:cubicBezTo>
                <a:lnTo>
                  <a:pt x="1141189" y="1617719"/>
                </a:lnTo>
                <a:lnTo>
                  <a:pt x="1143843" y="1628984"/>
                </a:lnTo>
                <a:lnTo>
                  <a:pt x="1187860" y="1636623"/>
                </a:lnTo>
                <a:lnTo>
                  <a:pt x="1200607" y="1637242"/>
                </a:lnTo>
                <a:lnTo>
                  <a:pt x="1200408" y="1636283"/>
                </a:lnTo>
                <a:cubicBezTo>
                  <a:pt x="1195963" y="1627710"/>
                  <a:pt x="1213743" y="1623424"/>
                  <a:pt x="1213743" y="1631997"/>
                </a:cubicBezTo>
                <a:lnTo>
                  <a:pt x="1214769" y="1637931"/>
                </a:lnTo>
                <a:lnTo>
                  <a:pt x="1266647" y="1640452"/>
                </a:lnTo>
                <a:lnTo>
                  <a:pt x="1273155" y="1639909"/>
                </a:lnTo>
                <a:lnTo>
                  <a:pt x="1262184" y="1614188"/>
                </a:lnTo>
                <a:cubicBezTo>
                  <a:pt x="1260029" y="1609858"/>
                  <a:pt x="1263261" y="1606611"/>
                  <a:pt x="1267570" y="1605529"/>
                </a:cubicBezTo>
                <a:cubicBezTo>
                  <a:pt x="1271879" y="1604446"/>
                  <a:pt x="1277265" y="1605529"/>
                  <a:pt x="1279420" y="1609858"/>
                </a:cubicBezTo>
                <a:lnTo>
                  <a:pt x="1287623" y="1638704"/>
                </a:lnTo>
                <a:lnTo>
                  <a:pt x="1319173" y="1636076"/>
                </a:lnTo>
                <a:lnTo>
                  <a:pt x="1321294" y="1635899"/>
                </a:lnTo>
                <a:lnTo>
                  <a:pt x="1315025" y="1596903"/>
                </a:lnTo>
                <a:close/>
                <a:moveTo>
                  <a:pt x="1161831" y="1588499"/>
                </a:moveTo>
                <a:cubicBezTo>
                  <a:pt x="1170563" y="1588499"/>
                  <a:pt x="1170563" y="1601199"/>
                  <a:pt x="1161831" y="1601199"/>
                </a:cubicBezTo>
                <a:cubicBezTo>
                  <a:pt x="1153100" y="1601199"/>
                  <a:pt x="1153100" y="1588499"/>
                  <a:pt x="1161831" y="1588499"/>
                </a:cubicBezTo>
                <a:close/>
                <a:moveTo>
                  <a:pt x="1231523" y="1578974"/>
                </a:moveTo>
                <a:cubicBezTo>
                  <a:pt x="1240413" y="1578974"/>
                  <a:pt x="1240413" y="1591674"/>
                  <a:pt x="1231523" y="1591674"/>
                </a:cubicBezTo>
                <a:cubicBezTo>
                  <a:pt x="1218188" y="1591674"/>
                  <a:pt x="1218188" y="1578974"/>
                  <a:pt x="1231523" y="1578974"/>
                </a:cubicBezTo>
                <a:close/>
                <a:moveTo>
                  <a:pt x="1728493" y="1576459"/>
                </a:moveTo>
                <a:lnTo>
                  <a:pt x="1738193" y="1602786"/>
                </a:lnTo>
                <a:lnTo>
                  <a:pt x="1741943" y="1625180"/>
                </a:lnTo>
                <a:lnTo>
                  <a:pt x="1774391" y="1627325"/>
                </a:lnTo>
                <a:lnTo>
                  <a:pt x="1784160" y="1628779"/>
                </a:lnTo>
                <a:lnTo>
                  <a:pt x="1755658" y="1580682"/>
                </a:lnTo>
                <a:lnTo>
                  <a:pt x="1742268" y="1580231"/>
                </a:lnTo>
                <a:close/>
                <a:moveTo>
                  <a:pt x="935003" y="1575666"/>
                </a:moveTo>
                <a:lnTo>
                  <a:pt x="946727" y="1627657"/>
                </a:lnTo>
                <a:lnTo>
                  <a:pt x="945685" y="1629345"/>
                </a:lnTo>
                <a:lnTo>
                  <a:pt x="974488" y="1628381"/>
                </a:lnTo>
                <a:lnTo>
                  <a:pt x="968498" y="1601426"/>
                </a:lnTo>
                <a:cubicBezTo>
                  <a:pt x="964189" y="1592808"/>
                  <a:pt x="977116" y="1588499"/>
                  <a:pt x="981425" y="1597117"/>
                </a:cubicBezTo>
                <a:lnTo>
                  <a:pt x="988270" y="1627919"/>
                </a:lnTo>
                <a:lnTo>
                  <a:pt x="1004869" y="1627364"/>
                </a:lnTo>
                <a:lnTo>
                  <a:pt x="1005226" y="1622631"/>
                </a:lnTo>
                <a:cubicBezTo>
                  <a:pt x="1004671" y="1614891"/>
                  <a:pt x="1003559" y="1607152"/>
                  <a:pt x="1003559" y="1600519"/>
                </a:cubicBezTo>
                <a:lnTo>
                  <a:pt x="1003645" y="1598483"/>
                </a:lnTo>
                <a:lnTo>
                  <a:pt x="944223" y="1580554"/>
                </a:lnTo>
                <a:close/>
                <a:moveTo>
                  <a:pt x="2063690" y="1570639"/>
                </a:moveTo>
                <a:cubicBezTo>
                  <a:pt x="2063690" y="1570639"/>
                  <a:pt x="2063690" y="1570639"/>
                  <a:pt x="2068135" y="1570639"/>
                </a:cubicBezTo>
                <a:lnTo>
                  <a:pt x="2065913" y="1572822"/>
                </a:lnTo>
                <a:close/>
                <a:moveTo>
                  <a:pt x="1953922" y="1560123"/>
                </a:moveTo>
                <a:cubicBezTo>
                  <a:pt x="1957169" y="1557940"/>
                  <a:pt x="1962581" y="1557940"/>
                  <a:pt x="1966911" y="1562305"/>
                </a:cubicBezTo>
                <a:cubicBezTo>
                  <a:pt x="1975570" y="1575402"/>
                  <a:pt x="1984229" y="1592865"/>
                  <a:pt x="1988558" y="1605962"/>
                </a:cubicBezTo>
                <a:cubicBezTo>
                  <a:pt x="1992888" y="1614693"/>
                  <a:pt x="1984229" y="1623424"/>
                  <a:pt x="1975570" y="1614693"/>
                </a:cubicBezTo>
                <a:cubicBezTo>
                  <a:pt x="1971240" y="1601596"/>
                  <a:pt x="1962581" y="1584134"/>
                  <a:pt x="1953922" y="1571037"/>
                </a:cubicBezTo>
                <a:cubicBezTo>
                  <a:pt x="1949592" y="1566671"/>
                  <a:pt x="1950675" y="1562305"/>
                  <a:pt x="1953922" y="1560123"/>
                </a:cubicBezTo>
                <a:close/>
                <a:moveTo>
                  <a:pt x="1901606" y="1531349"/>
                </a:moveTo>
                <a:cubicBezTo>
                  <a:pt x="1910338" y="1531349"/>
                  <a:pt x="1910338" y="1548812"/>
                  <a:pt x="1901606" y="1548812"/>
                </a:cubicBezTo>
                <a:cubicBezTo>
                  <a:pt x="1892875" y="1548812"/>
                  <a:pt x="1892875" y="1531349"/>
                  <a:pt x="1901606" y="1531349"/>
                </a:cubicBezTo>
                <a:close/>
                <a:moveTo>
                  <a:pt x="1835725" y="1531349"/>
                </a:moveTo>
                <a:cubicBezTo>
                  <a:pt x="1845250" y="1531349"/>
                  <a:pt x="1845250" y="1548812"/>
                  <a:pt x="1835725" y="1548812"/>
                </a:cubicBezTo>
                <a:cubicBezTo>
                  <a:pt x="1826200" y="1548812"/>
                  <a:pt x="1826200" y="1531349"/>
                  <a:pt x="1835725" y="1531349"/>
                </a:cubicBezTo>
                <a:close/>
                <a:moveTo>
                  <a:pt x="1589204" y="1523458"/>
                </a:moveTo>
                <a:lnTo>
                  <a:pt x="1602463" y="1555906"/>
                </a:lnTo>
                <a:cubicBezTo>
                  <a:pt x="1609011" y="1572823"/>
                  <a:pt x="1614468" y="1590285"/>
                  <a:pt x="1616651" y="1609931"/>
                </a:cubicBezTo>
                <a:lnTo>
                  <a:pt x="1616210" y="1610372"/>
                </a:lnTo>
                <a:lnTo>
                  <a:pt x="1645770" y="1616476"/>
                </a:lnTo>
                <a:lnTo>
                  <a:pt x="1647342" y="1609220"/>
                </a:lnTo>
                <a:cubicBezTo>
                  <a:pt x="1643108" y="1609220"/>
                  <a:pt x="1647342" y="1609220"/>
                  <a:pt x="1643108" y="1604875"/>
                </a:cubicBezTo>
                <a:cubicBezTo>
                  <a:pt x="1643108" y="1604875"/>
                  <a:pt x="1643108" y="1600531"/>
                  <a:pt x="1643108" y="1596186"/>
                </a:cubicBezTo>
                <a:cubicBezTo>
                  <a:pt x="1643108" y="1591841"/>
                  <a:pt x="1638875" y="1587496"/>
                  <a:pt x="1638875" y="1583152"/>
                </a:cubicBezTo>
                <a:cubicBezTo>
                  <a:pt x="1634642" y="1574462"/>
                  <a:pt x="1630408" y="1565773"/>
                  <a:pt x="1626175" y="1557083"/>
                </a:cubicBezTo>
                <a:cubicBezTo>
                  <a:pt x="1626175" y="1552739"/>
                  <a:pt x="1629350" y="1549480"/>
                  <a:pt x="1632525" y="1548394"/>
                </a:cubicBezTo>
                <a:cubicBezTo>
                  <a:pt x="1635700" y="1547308"/>
                  <a:pt x="1638875" y="1548394"/>
                  <a:pt x="1638875" y="1552739"/>
                </a:cubicBezTo>
                <a:cubicBezTo>
                  <a:pt x="1647342" y="1565773"/>
                  <a:pt x="1651575" y="1578807"/>
                  <a:pt x="1655808" y="1591841"/>
                </a:cubicBezTo>
                <a:cubicBezTo>
                  <a:pt x="1657925" y="1596186"/>
                  <a:pt x="1660042" y="1601617"/>
                  <a:pt x="1660571" y="1607048"/>
                </a:cubicBezTo>
                <a:lnTo>
                  <a:pt x="1656898" y="1618774"/>
                </a:lnTo>
                <a:lnTo>
                  <a:pt x="1663869" y="1620214"/>
                </a:lnTo>
                <a:cubicBezTo>
                  <a:pt x="1681377" y="1622128"/>
                  <a:pt x="1699159" y="1622812"/>
                  <a:pt x="1717488" y="1623564"/>
                </a:cubicBezTo>
                <a:lnTo>
                  <a:pt x="1723734" y="1623977"/>
                </a:lnTo>
                <a:lnTo>
                  <a:pt x="1713091" y="1574545"/>
                </a:lnTo>
                <a:lnTo>
                  <a:pt x="1713174" y="1572264"/>
                </a:lnTo>
                <a:lnTo>
                  <a:pt x="1678758" y="1562839"/>
                </a:lnTo>
                <a:lnTo>
                  <a:pt x="1686748" y="1584679"/>
                </a:lnTo>
                <a:cubicBezTo>
                  <a:pt x="1689476" y="1592865"/>
                  <a:pt x="1691659" y="1601596"/>
                  <a:pt x="1691659" y="1610327"/>
                </a:cubicBezTo>
                <a:cubicBezTo>
                  <a:pt x="1696025" y="1619059"/>
                  <a:pt x="1678562" y="1623424"/>
                  <a:pt x="1678562" y="1614693"/>
                </a:cubicBezTo>
                <a:cubicBezTo>
                  <a:pt x="1674197" y="1597230"/>
                  <a:pt x="1669831" y="1584134"/>
                  <a:pt x="1665466" y="1566671"/>
                </a:cubicBezTo>
                <a:lnTo>
                  <a:pt x="1666798" y="1559563"/>
                </a:lnTo>
                <a:lnTo>
                  <a:pt x="1656724" y="1556805"/>
                </a:lnTo>
                <a:close/>
                <a:moveTo>
                  <a:pt x="1871285" y="1513886"/>
                </a:moveTo>
                <a:cubicBezTo>
                  <a:pt x="1880175" y="1513886"/>
                  <a:pt x="1880175" y="1526586"/>
                  <a:pt x="1871285" y="1526586"/>
                </a:cubicBezTo>
                <a:cubicBezTo>
                  <a:pt x="1857950" y="1526586"/>
                  <a:pt x="1857950" y="1513886"/>
                  <a:pt x="1871285" y="1513886"/>
                </a:cubicBezTo>
                <a:close/>
                <a:moveTo>
                  <a:pt x="2000872" y="1507490"/>
                </a:moveTo>
                <a:lnTo>
                  <a:pt x="1993423" y="1514869"/>
                </a:lnTo>
                <a:cubicBezTo>
                  <a:pt x="1968650" y="1533515"/>
                  <a:pt x="1941550" y="1549087"/>
                  <a:pt x="1914176" y="1561108"/>
                </a:cubicBezTo>
                <a:cubicBezTo>
                  <a:pt x="1886802" y="1573128"/>
                  <a:pt x="1858333" y="1580231"/>
                  <a:pt x="1829454" y="1583168"/>
                </a:cubicBezTo>
                <a:lnTo>
                  <a:pt x="1773489" y="1581283"/>
                </a:lnTo>
                <a:lnTo>
                  <a:pt x="1786910" y="1604771"/>
                </a:lnTo>
                <a:lnTo>
                  <a:pt x="1802161" y="1631459"/>
                </a:lnTo>
                <a:lnTo>
                  <a:pt x="1868837" y="1641387"/>
                </a:lnTo>
                <a:lnTo>
                  <a:pt x="1849616" y="1609212"/>
                </a:lnTo>
                <a:cubicBezTo>
                  <a:pt x="1847433" y="1604828"/>
                  <a:pt x="1849616" y="1600443"/>
                  <a:pt x="1852890" y="1598251"/>
                </a:cubicBezTo>
                <a:cubicBezTo>
                  <a:pt x="1856164" y="1596059"/>
                  <a:pt x="1860530" y="1596059"/>
                  <a:pt x="1862712" y="1600443"/>
                </a:cubicBezTo>
                <a:cubicBezTo>
                  <a:pt x="1871444" y="1613597"/>
                  <a:pt x="1880175" y="1626750"/>
                  <a:pt x="1884541" y="1639904"/>
                </a:cubicBezTo>
                <a:lnTo>
                  <a:pt x="1885962" y="1642759"/>
                </a:lnTo>
                <a:lnTo>
                  <a:pt x="1927042" y="1643323"/>
                </a:lnTo>
                <a:lnTo>
                  <a:pt x="1936601" y="1641230"/>
                </a:lnTo>
                <a:lnTo>
                  <a:pt x="1928555" y="1617562"/>
                </a:lnTo>
                <a:cubicBezTo>
                  <a:pt x="1920419" y="1602176"/>
                  <a:pt x="1910656" y="1587888"/>
                  <a:pt x="1901977" y="1574700"/>
                </a:cubicBezTo>
                <a:cubicBezTo>
                  <a:pt x="1899808" y="1570304"/>
                  <a:pt x="1901977" y="1567006"/>
                  <a:pt x="1905232" y="1565358"/>
                </a:cubicBezTo>
                <a:cubicBezTo>
                  <a:pt x="1908486" y="1563709"/>
                  <a:pt x="1912825" y="1563709"/>
                  <a:pt x="1914995" y="1565907"/>
                </a:cubicBezTo>
                <a:cubicBezTo>
                  <a:pt x="1928012" y="1588987"/>
                  <a:pt x="1945912" y="1612067"/>
                  <a:pt x="1955878" y="1637001"/>
                </a:cubicBezTo>
                <a:lnTo>
                  <a:pt x="1955880" y="1637007"/>
                </a:lnTo>
                <a:lnTo>
                  <a:pt x="1980114" y="1631700"/>
                </a:lnTo>
                <a:lnTo>
                  <a:pt x="2024904" y="1610216"/>
                </a:lnTo>
                <a:lnTo>
                  <a:pt x="2012533" y="1557338"/>
                </a:lnTo>
                <a:close/>
                <a:moveTo>
                  <a:pt x="756672" y="1497781"/>
                </a:moveTo>
                <a:lnTo>
                  <a:pt x="758766" y="1513135"/>
                </a:lnTo>
                <a:lnTo>
                  <a:pt x="764969" y="1509092"/>
                </a:lnTo>
                <a:close/>
                <a:moveTo>
                  <a:pt x="706959" y="1476987"/>
                </a:moveTo>
                <a:lnTo>
                  <a:pt x="706381" y="1478551"/>
                </a:lnTo>
                <a:lnTo>
                  <a:pt x="704107" y="1487039"/>
                </a:lnTo>
                <a:lnTo>
                  <a:pt x="705304" y="1495631"/>
                </a:lnTo>
                <a:cubicBezTo>
                  <a:pt x="709701" y="1491265"/>
                  <a:pt x="714097" y="1491265"/>
                  <a:pt x="718493" y="1491265"/>
                </a:cubicBezTo>
                <a:cubicBezTo>
                  <a:pt x="718493" y="1486900"/>
                  <a:pt x="714097" y="1482534"/>
                  <a:pt x="714097" y="1478168"/>
                </a:cubicBezTo>
                <a:close/>
                <a:moveTo>
                  <a:pt x="2036237" y="1472453"/>
                </a:moveTo>
                <a:lnTo>
                  <a:pt x="2012486" y="1495984"/>
                </a:lnTo>
                <a:lnTo>
                  <a:pt x="2027268" y="1553528"/>
                </a:lnTo>
                <a:lnTo>
                  <a:pt x="2036835" y="1602002"/>
                </a:lnTo>
                <a:lnTo>
                  <a:pt x="2062093" y="1582952"/>
                </a:lnTo>
                <a:lnTo>
                  <a:pt x="2054800" y="1579371"/>
                </a:lnTo>
                <a:cubicBezTo>
                  <a:pt x="2054800" y="1575005"/>
                  <a:pt x="2054800" y="1570639"/>
                  <a:pt x="2054800" y="1566274"/>
                </a:cubicBezTo>
                <a:lnTo>
                  <a:pt x="2056293" y="1564319"/>
                </a:lnTo>
                <a:lnTo>
                  <a:pt x="2059245" y="1579371"/>
                </a:lnTo>
                <a:lnTo>
                  <a:pt x="2065913" y="1572822"/>
                </a:lnTo>
                <a:lnTo>
                  <a:pt x="2068135" y="1575005"/>
                </a:lnTo>
                <a:lnTo>
                  <a:pt x="2068135" y="1570639"/>
                </a:lnTo>
                <a:lnTo>
                  <a:pt x="2068135" y="1561908"/>
                </a:lnTo>
                <a:cubicBezTo>
                  <a:pt x="2068135" y="1557542"/>
                  <a:pt x="2064801" y="1556451"/>
                  <a:pt x="2061468" y="1557542"/>
                </a:cubicBezTo>
                <a:lnTo>
                  <a:pt x="2056293" y="1564319"/>
                </a:lnTo>
                <a:lnTo>
                  <a:pt x="2047577" y="1519889"/>
                </a:lnTo>
                <a:close/>
                <a:moveTo>
                  <a:pt x="1490549" y="1465142"/>
                </a:moveTo>
                <a:cubicBezTo>
                  <a:pt x="1483980" y="1464069"/>
                  <a:pt x="1477413" y="1464192"/>
                  <a:pt x="1470922" y="1465926"/>
                </a:cubicBezTo>
                <a:cubicBezTo>
                  <a:pt x="1462267" y="1468238"/>
                  <a:pt x="1453747" y="1473411"/>
                  <a:pt x="1445535" y="1482427"/>
                </a:cubicBezTo>
                <a:cubicBezTo>
                  <a:pt x="1423635" y="1508654"/>
                  <a:pt x="1406116" y="1534881"/>
                  <a:pt x="1384217" y="1556736"/>
                </a:cubicBezTo>
                <a:cubicBezTo>
                  <a:pt x="1374362" y="1565479"/>
                  <a:pt x="1362318" y="1572855"/>
                  <a:pt x="1348973" y="1579139"/>
                </a:cubicBezTo>
                <a:lnTo>
                  <a:pt x="1322482" y="1588890"/>
                </a:lnTo>
                <a:lnTo>
                  <a:pt x="1327725" y="1592514"/>
                </a:lnTo>
                <a:cubicBezTo>
                  <a:pt x="1329842" y="1601292"/>
                  <a:pt x="1333017" y="1611167"/>
                  <a:pt x="1335662" y="1621043"/>
                </a:cubicBezTo>
                <a:lnTo>
                  <a:pt x="1337911" y="1634515"/>
                </a:lnTo>
                <a:lnTo>
                  <a:pt x="1362796" y="1632442"/>
                </a:lnTo>
                <a:lnTo>
                  <a:pt x="1362424" y="1632094"/>
                </a:lnTo>
                <a:cubicBezTo>
                  <a:pt x="1358115" y="1623302"/>
                  <a:pt x="1353806" y="1610113"/>
                  <a:pt x="1349497" y="1596925"/>
                </a:cubicBezTo>
                <a:cubicBezTo>
                  <a:pt x="1347342" y="1592528"/>
                  <a:pt x="1350574" y="1589231"/>
                  <a:pt x="1354345" y="1588132"/>
                </a:cubicBezTo>
                <a:cubicBezTo>
                  <a:pt x="1358115" y="1587033"/>
                  <a:pt x="1362424" y="1588132"/>
                  <a:pt x="1362424" y="1592528"/>
                </a:cubicBezTo>
                <a:cubicBezTo>
                  <a:pt x="1366733" y="1605717"/>
                  <a:pt x="1371042" y="1618905"/>
                  <a:pt x="1375351" y="1627698"/>
                </a:cubicBezTo>
                <a:lnTo>
                  <a:pt x="1372846" y="1631745"/>
                </a:lnTo>
                <a:lnTo>
                  <a:pt x="1405685" y="1633017"/>
                </a:lnTo>
                <a:lnTo>
                  <a:pt x="1403018" y="1607351"/>
                </a:lnTo>
                <a:cubicBezTo>
                  <a:pt x="1399617" y="1596436"/>
                  <a:pt x="1395081" y="1585522"/>
                  <a:pt x="1392813" y="1574608"/>
                </a:cubicBezTo>
                <a:cubicBezTo>
                  <a:pt x="1392813" y="1570242"/>
                  <a:pt x="1396215" y="1566968"/>
                  <a:pt x="1399617" y="1565877"/>
                </a:cubicBezTo>
                <a:cubicBezTo>
                  <a:pt x="1403018" y="1564785"/>
                  <a:pt x="1406420" y="1565877"/>
                  <a:pt x="1406420" y="1570242"/>
                </a:cubicBezTo>
                <a:cubicBezTo>
                  <a:pt x="1410956" y="1581157"/>
                  <a:pt x="1415492" y="1593162"/>
                  <a:pt x="1418326" y="1605713"/>
                </a:cubicBezTo>
                <a:lnTo>
                  <a:pt x="1419441" y="1631111"/>
                </a:lnTo>
                <a:lnTo>
                  <a:pt x="1409822" y="1626996"/>
                </a:lnTo>
                <a:lnTo>
                  <a:pt x="1407449" y="1633085"/>
                </a:lnTo>
                <a:lnTo>
                  <a:pt x="1417589" y="1633478"/>
                </a:lnTo>
                <a:lnTo>
                  <a:pt x="1419544" y="1633452"/>
                </a:lnTo>
                <a:lnTo>
                  <a:pt x="1419441" y="1631111"/>
                </a:lnTo>
                <a:lnTo>
                  <a:pt x="1420027" y="1631362"/>
                </a:lnTo>
                <a:lnTo>
                  <a:pt x="1420027" y="1633446"/>
                </a:lnTo>
                <a:lnTo>
                  <a:pt x="1440926" y="1633171"/>
                </a:lnTo>
                <a:lnTo>
                  <a:pt x="1424563" y="1530583"/>
                </a:lnTo>
                <a:cubicBezTo>
                  <a:pt x="1424563" y="1526203"/>
                  <a:pt x="1427837" y="1524014"/>
                  <a:pt x="1431111" y="1524014"/>
                </a:cubicBezTo>
                <a:cubicBezTo>
                  <a:pt x="1434386" y="1524014"/>
                  <a:pt x="1437660" y="1526203"/>
                  <a:pt x="1437660" y="1530583"/>
                </a:cubicBezTo>
                <a:lnTo>
                  <a:pt x="1453611" y="1626591"/>
                </a:lnTo>
                <a:lnTo>
                  <a:pt x="1445300" y="1624738"/>
                </a:lnTo>
                <a:lnTo>
                  <a:pt x="1442785" y="1633147"/>
                </a:lnTo>
                <a:lnTo>
                  <a:pt x="1454674" y="1632991"/>
                </a:lnTo>
                <a:lnTo>
                  <a:pt x="1453611" y="1626591"/>
                </a:lnTo>
                <a:lnTo>
                  <a:pt x="1455122" y="1626928"/>
                </a:lnTo>
                <a:lnTo>
                  <a:pt x="1455122" y="1632985"/>
                </a:lnTo>
                <a:lnTo>
                  <a:pt x="1469635" y="1632794"/>
                </a:lnTo>
                <a:lnTo>
                  <a:pt x="1490603" y="1627472"/>
                </a:lnTo>
                <a:lnTo>
                  <a:pt x="1489650" y="1626996"/>
                </a:lnTo>
                <a:cubicBezTo>
                  <a:pt x="1480919" y="1622630"/>
                  <a:pt x="1480919" y="1596436"/>
                  <a:pt x="1476553" y="1587705"/>
                </a:cubicBezTo>
                <a:cubicBezTo>
                  <a:pt x="1472188" y="1557146"/>
                  <a:pt x="1463456" y="1530952"/>
                  <a:pt x="1454725" y="1504758"/>
                </a:cubicBezTo>
                <a:cubicBezTo>
                  <a:pt x="1454725" y="1498210"/>
                  <a:pt x="1457999" y="1494935"/>
                  <a:pt x="1461819" y="1494390"/>
                </a:cubicBezTo>
                <a:cubicBezTo>
                  <a:pt x="1465639" y="1493844"/>
                  <a:pt x="1470005" y="1496027"/>
                  <a:pt x="1472188" y="1500392"/>
                </a:cubicBezTo>
                <a:cubicBezTo>
                  <a:pt x="1476553" y="1526586"/>
                  <a:pt x="1485285" y="1548414"/>
                  <a:pt x="1489650" y="1574608"/>
                </a:cubicBezTo>
                <a:cubicBezTo>
                  <a:pt x="1491833" y="1578974"/>
                  <a:pt x="1492925" y="1588796"/>
                  <a:pt x="1494016" y="1598073"/>
                </a:cubicBezTo>
                <a:lnTo>
                  <a:pt x="1498310" y="1617934"/>
                </a:lnTo>
                <a:lnTo>
                  <a:pt x="1494016" y="1618264"/>
                </a:lnTo>
                <a:lnTo>
                  <a:pt x="1498382" y="1618264"/>
                </a:lnTo>
                <a:lnTo>
                  <a:pt x="1498310" y="1617934"/>
                </a:lnTo>
                <a:lnTo>
                  <a:pt x="1501110" y="1617719"/>
                </a:lnTo>
                <a:lnTo>
                  <a:pt x="1498858" y="1625376"/>
                </a:lnTo>
                <a:lnTo>
                  <a:pt x="1517578" y="1620624"/>
                </a:lnTo>
                <a:lnTo>
                  <a:pt x="1522745" y="1615596"/>
                </a:lnTo>
                <a:lnTo>
                  <a:pt x="1520911" y="1613466"/>
                </a:lnTo>
                <a:lnTo>
                  <a:pt x="1527015" y="1611440"/>
                </a:lnTo>
                <a:lnTo>
                  <a:pt x="1532567" y="1606036"/>
                </a:lnTo>
                <a:lnTo>
                  <a:pt x="1529704" y="1600333"/>
                </a:lnTo>
                <a:cubicBezTo>
                  <a:pt x="1529704" y="1593767"/>
                  <a:pt x="1519812" y="1592125"/>
                  <a:pt x="1516721" y="1597255"/>
                </a:cubicBezTo>
                <a:lnTo>
                  <a:pt x="1516593" y="1601889"/>
                </a:lnTo>
                <a:lnTo>
                  <a:pt x="1499480" y="1556009"/>
                </a:lnTo>
                <a:cubicBezTo>
                  <a:pt x="1493436" y="1535763"/>
                  <a:pt x="1487940" y="1514969"/>
                  <a:pt x="1481346" y="1495269"/>
                </a:cubicBezTo>
                <a:cubicBezTo>
                  <a:pt x="1479148" y="1490891"/>
                  <a:pt x="1481346" y="1487608"/>
                  <a:pt x="1484643" y="1486514"/>
                </a:cubicBezTo>
                <a:cubicBezTo>
                  <a:pt x="1487940" y="1485419"/>
                  <a:pt x="1492337" y="1486514"/>
                  <a:pt x="1494535" y="1490891"/>
                </a:cubicBezTo>
                <a:cubicBezTo>
                  <a:pt x="1501129" y="1510591"/>
                  <a:pt x="1507723" y="1531385"/>
                  <a:pt x="1514317" y="1551632"/>
                </a:cubicBezTo>
                <a:lnTo>
                  <a:pt x="1532928" y="1605685"/>
                </a:lnTo>
                <a:lnTo>
                  <a:pt x="1551159" y="1587943"/>
                </a:lnTo>
                <a:cubicBezTo>
                  <a:pt x="1551159" y="1583568"/>
                  <a:pt x="1555536" y="1583568"/>
                  <a:pt x="1559913" y="1583568"/>
                </a:cubicBezTo>
                <a:lnTo>
                  <a:pt x="1564512" y="1585860"/>
                </a:lnTo>
                <a:lnTo>
                  <a:pt x="1564554" y="1583203"/>
                </a:lnTo>
                <a:cubicBezTo>
                  <a:pt x="1559364" y="1567241"/>
                  <a:pt x="1541098" y="1545140"/>
                  <a:pt x="1537776" y="1535318"/>
                </a:cubicBezTo>
                <a:cubicBezTo>
                  <a:pt x="1524492" y="1522221"/>
                  <a:pt x="1515635" y="1504759"/>
                  <a:pt x="1506778" y="1487296"/>
                </a:cubicBezTo>
                <a:cubicBezTo>
                  <a:pt x="1504564" y="1482930"/>
                  <a:pt x="1507885" y="1479656"/>
                  <a:pt x="1511760" y="1478565"/>
                </a:cubicBezTo>
                <a:cubicBezTo>
                  <a:pt x="1515635" y="1477473"/>
                  <a:pt x="1520063" y="1478565"/>
                  <a:pt x="1520063" y="1482930"/>
                </a:cubicBezTo>
                <a:cubicBezTo>
                  <a:pt x="1533348" y="1509124"/>
                  <a:pt x="1551061" y="1530952"/>
                  <a:pt x="1564346" y="1552780"/>
                </a:cubicBezTo>
                <a:cubicBezTo>
                  <a:pt x="1570989" y="1562603"/>
                  <a:pt x="1580122" y="1577337"/>
                  <a:pt x="1580537" y="1591457"/>
                </a:cubicBezTo>
                <a:lnTo>
                  <a:pt x="1580079" y="1593621"/>
                </a:lnTo>
                <a:lnTo>
                  <a:pt x="1597772" y="1602441"/>
                </a:lnTo>
                <a:lnTo>
                  <a:pt x="1599188" y="1600654"/>
                </a:lnTo>
                <a:lnTo>
                  <a:pt x="1601973" y="1600770"/>
                </a:lnTo>
                <a:lnTo>
                  <a:pt x="1603459" y="1605276"/>
                </a:lnTo>
                <a:lnTo>
                  <a:pt x="1604038" y="1605565"/>
                </a:lnTo>
                <a:lnTo>
                  <a:pt x="1612285" y="1605565"/>
                </a:lnTo>
                <a:cubicBezTo>
                  <a:pt x="1612285" y="1609931"/>
                  <a:pt x="1612285" y="1601200"/>
                  <a:pt x="1612285" y="1601200"/>
                </a:cubicBezTo>
                <a:lnTo>
                  <a:pt x="1601973" y="1600770"/>
                </a:lnTo>
                <a:lnTo>
                  <a:pt x="1601508" y="1599358"/>
                </a:lnTo>
                <a:cubicBezTo>
                  <a:pt x="1597824" y="1588103"/>
                  <a:pt x="1590457" y="1565183"/>
                  <a:pt x="1590457" y="1561909"/>
                </a:cubicBezTo>
                <a:cubicBezTo>
                  <a:pt x="1581726" y="1544446"/>
                  <a:pt x="1577360" y="1526984"/>
                  <a:pt x="1568629" y="1513887"/>
                </a:cubicBezTo>
                <a:lnTo>
                  <a:pt x="1569267" y="1511759"/>
                </a:lnTo>
                <a:lnTo>
                  <a:pt x="1547776" y="1495950"/>
                </a:lnTo>
                <a:cubicBezTo>
                  <a:pt x="1529992" y="1482350"/>
                  <a:pt x="1510258" y="1468361"/>
                  <a:pt x="1490549" y="1465142"/>
                </a:cubicBezTo>
                <a:close/>
                <a:moveTo>
                  <a:pt x="2078514" y="1417944"/>
                </a:moveTo>
                <a:lnTo>
                  <a:pt x="2058710" y="1450190"/>
                </a:lnTo>
                <a:lnTo>
                  <a:pt x="2050567" y="1458257"/>
                </a:lnTo>
                <a:lnTo>
                  <a:pt x="2061468" y="1516069"/>
                </a:lnTo>
                <a:lnTo>
                  <a:pt x="2072143" y="1572688"/>
                </a:lnTo>
                <a:lnTo>
                  <a:pt x="2090948" y="1550538"/>
                </a:lnTo>
                <a:lnTo>
                  <a:pt x="2084963" y="1548018"/>
                </a:lnTo>
                <a:cubicBezTo>
                  <a:pt x="2076232" y="1521824"/>
                  <a:pt x="2067501" y="1491265"/>
                  <a:pt x="2054404" y="1465071"/>
                </a:cubicBezTo>
                <a:cubicBezTo>
                  <a:pt x="2052221" y="1460705"/>
                  <a:pt x="2054404" y="1457431"/>
                  <a:pt x="2057678" y="1456340"/>
                </a:cubicBezTo>
                <a:cubicBezTo>
                  <a:pt x="2060952" y="1455248"/>
                  <a:pt x="2065318" y="1456340"/>
                  <a:pt x="2067501" y="1460705"/>
                </a:cubicBezTo>
                <a:lnTo>
                  <a:pt x="2099485" y="1536667"/>
                </a:lnTo>
                <a:lnTo>
                  <a:pt x="2114163" y="1508087"/>
                </a:lnTo>
                <a:lnTo>
                  <a:pt x="2119457" y="1487562"/>
                </a:lnTo>
                <a:lnTo>
                  <a:pt x="2111724" y="1482859"/>
                </a:lnTo>
                <a:cubicBezTo>
                  <a:pt x="2109513" y="1469653"/>
                  <a:pt x="2103985" y="1457549"/>
                  <a:pt x="2096798" y="1445444"/>
                </a:cubicBezTo>
                <a:close/>
                <a:moveTo>
                  <a:pt x="437138" y="1311956"/>
                </a:moveTo>
                <a:cubicBezTo>
                  <a:pt x="440540" y="1310845"/>
                  <a:pt x="445076" y="1311956"/>
                  <a:pt x="447343" y="1316401"/>
                </a:cubicBezTo>
                <a:cubicBezTo>
                  <a:pt x="451879" y="1329736"/>
                  <a:pt x="456415" y="1343071"/>
                  <a:pt x="456415" y="1360851"/>
                </a:cubicBezTo>
                <a:cubicBezTo>
                  <a:pt x="460950" y="1369741"/>
                  <a:pt x="442807" y="1374186"/>
                  <a:pt x="442807" y="1360851"/>
                </a:cubicBezTo>
                <a:cubicBezTo>
                  <a:pt x="442807" y="1347516"/>
                  <a:pt x="438272" y="1334181"/>
                  <a:pt x="433736" y="1320846"/>
                </a:cubicBezTo>
                <a:cubicBezTo>
                  <a:pt x="431468" y="1316401"/>
                  <a:pt x="433736" y="1313067"/>
                  <a:pt x="437138" y="1311956"/>
                </a:cubicBezTo>
                <a:close/>
                <a:moveTo>
                  <a:pt x="307913" y="1260198"/>
                </a:moveTo>
                <a:lnTo>
                  <a:pt x="311397" y="1267976"/>
                </a:lnTo>
                <a:cubicBezTo>
                  <a:pt x="319071" y="1283285"/>
                  <a:pt x="328664" y="1296407"/>
                  <a:pt x="339696" y="1307821"/>
                </a:cubicBezTo>
                <a:lnTo>
                  <a:pt x="359265" y="1323502"/>
                </a:lnTo>
                <a:lnTo>
                  <a:pt x="358954" y="1315383"/>
                </a:lnTo>
                <a:cubicBezTo>
                  <a:pt x="356800" y="1306012"/>
                  <a:pt x="353568" y="1297193"/>
                  <a:pt x="351413" y="1290578"/>
                </a:cubicBezTo>
                <a:lnTo>
                  <a:pt x="355334" y="1285229"/>
                </a:lnTo>
                <a:lnTo>
                  <a:pt x="317320" y="1267626"/>
                </a:lnTo>
                <a:close/>
                <a:moveTo>
                  <a:pt x="188958" y="1138555"/>
                </a:moveTo>
                <a:lnTo>
                  <a:pt x="173666" y="1139587"/>
                </a:lnTo>
                <a:lnTo>
                  <a:pt x="175597" y="1154714"/>
                </a:lnTo>
                <a:lnTo>
                  <a:pt x="175461" y="1158448"/>
                </a:lnTo>
                <a:lnTo>
                  <a:pt x="179839" y="1158624"/>
                </a:lnTo>
                <a:lnTo>
                  <a:pt x="188958" y="1158274"/>
                </a:lnTo>
                <a:close/>
                <a:moveTo>
                  <a:pt x="152924" y="1135201"/>
                </a:moveTo>
                <a:lnTo>
                  <a:pt x="149007" y="1146686"/>
                </a:lnTo>
                <a:lnTo>
                  <a:pt x="142660" y="1154440"/>
                </a:lnTo>
                <a:lnTo>
                  <a:pt x="149750" y="1157411"/>
                </a:lnTo>
                <a:lnTo>
                  <a:pt x="162238" y="1157914"/>
                </a:lnTo>
                <a:lnTo>
                  <a:pt x="157589" y="1137252"/>
                </a:lnTo>
                <a:lnTo>
                  <a:pt x="157206" y="1136229"/>
                </a:lnTo>
                <a:close/>
                <a:moveTo>
                  <a:pt x="115634" y="1123914"/>
                </a:moveTo>
                <a:lnTo>
                  <a:pt x="117415" y="1143863"/>
                </a:lnTo>
                <a:lnTo>
                  <a:pt x="141443" y="1153931"/>
                </a:lnTo>
                <a:lnTo>
                  <a:pt x="135513" y="1146686"/>
                </a:lnTo>
                <a:lnTo>
                  <a:pt x="139288" y="1131928"/>
                </a:lnTo>
                <a:lnTo>
                  <a:pt x="121069" y="1127555"/>
                </a:lnTo>
                <a:close/>
                <a:moveTo>
                  <a:pt x="70885" y="1089688"/>
                </a:moveTo>
                <a:lnTo>
                  <a:pt x="79526" y="1110509"/>
                </a:lnTo>
                <a:lnTo>
                  <a:pt x="103454" y="1134189"/>
                </a:lnTo>
                <a:lnTo>
                  <a:pt x="101704" y="1114583"/>
                </a:lnTo>
                <a:lnTo>
                  <a:pt x="79235" y="1099533"/>
                </a:lnTo>
                <a:close/>
                <a:moveTo>
                  <a:pt x="2275523" y="815892"/>
                </a:moveTo>
                <a:lnTo>
                  <a:pt x="2268343" y="854612"/>
                </a:lnTo>
                <a:cubicBezTo>
                  <a:pt x="2255649" y="894960"/>
                  <a:pt x="2232894" y="932268"/>
                  <a:pt x="2199669" y="962371"/>
                </a:cubicBezTo>
                <a:lnTo>
                  <a:pt x="2188097" y="970233"/>
                </a:lnTo>
                <a:lnTo>
                  <a:pt x="2194623" y="970595"/>
                </a:lnTo>
                <a:cubicBezTo>
                  <a:pt x="2216604" y="1001368"/>
                  <a:pt x="2234188" y="1036538"/>
                  <a:pt x="2234188" y="1071707"/>
                </a:cubicBezTo>
                <a:cubicBezTo>
                  <a:pt x="2234188" y="1080499"/>
                  <a:pt x="2221000" y="1080499"/>
                  <a:pt x="2221000" y="1071707"/>
                </a:cubicBezTo>
                <a:cubicBezTo>
                  <a:pt x="2221000" y="1036538"/>
                  <a:pt x="2203415" y="1005765"/>
                  <a:pt x="2181434" y="979388"/>
                </a:cubicBezTo>
                <a:lnTo>
                  <a:pt x="2183583" y="973300"/>
                </a:lnTo>
                <a:lnTo>
                  <a:pt x="2168040" y="983860"/>
                </a:lnTo>
                <a:lnTo>
                  <a:pt x="2190809" y="1036971"/>
                </a:lnTo>
                <a:cubicBezTo>
                  <a:pt x="2198945" y="1058368"/>
                  <a:pt x="2205454" y="1080312"/>
                  <a:pt x="2207624" y="1102257"/>
                </a:cubicBezTo>
                <a:cubicBezTo>
                  <a:pt x="2211963" y="1111035"/>
                  <a:pt x="2194606" y="1115424"/>
                  <a:pt x="2194606" y="1106646"/>
                </a:cubicBezTo>
                <a:cubicBezTo>
                  <a:pt x="2190267" y="1084701"/>
                  <a:pt x="2183758" y="1062756"/>
                  <a:pt x="2176165" y="1041360"/>
                </a:cubicBezTo>
                <a:lnTo>
                  <a:pt x="2156247" y="991871"/>
                </a:lnTo>
                <a:lnTo>
                  <a:pt x="2141927" y="1001600"/>
                </a:lnTo>
                <a:cubicBezTo>
                  <a:pt x="2111268" y="1019085"/>
                  <a:pt x="2076230" y="1027827"/>
                  <a:pt x="2045571" y="1045312"/>
                </a:cubicBezTo>
                <a:cubicBezTo>
                  <a:pt x="2014912" y="1058425"/>
                  <a:pt x="1979873" y="1071539"/>
                  <a:pt x="2001773" y="1106508"/>
                </a:cubicBezTo>
                <a:lnTo>
                  <a:pt x="2036184" y="1156522"/>
                </a:lnTo>
                <a:lnTo>
                  <a:pt x="2037767" y="1155467"/>
                </a:lnTo>
                <a:cubicBezTo>
                  <a:pt x="2054999" y="1156287"/>
                  <a:pt x="2072231" y="1156338"/>
                  <a:pt x="2089203" y="1155303"/>
                </a:cubicBezTo>
                <a:lnTo>
                  <a:pt x="2101412" y="1153668"/>
                </a:lnTo>
                <a:lnTo>
                  <a:pt x="2099661" y="1150112"/>
                </a:lnTo>
                <a:cubicBezTo>
                  <a:pt x="2099593" y="1148418"/>
                  <a:pt x="2100405" y="1146792"/>
                  <a:pt x="2102570" y="1145709"/>
                </a:cubicBezTo>
                <a:cubicBezTo>
                  <a:pt x="2106899" y="1137038"/>
                  <a:pt x="2093911" y="1111028"/>
                  <a:pt x="2089581" y="1102358"/>
                </a:cubicBezTo>
                <a:cubicBezTo>
                  <a:pt x="2085252" y="1089352"/>
                  <a:pt x="2076593" y="1076347"/>
                  <a:pt x="2072263" y="1063341"/>
                </a:cubicBezTo>
                <a:cubicBezTo>
                  <a:pt x="2072263" y="1054671"/>
                  <a:pt x="2085252" y="1050336"/>
                  <a:pt x="2089581" y="1059006"/>
                </a:cubicBezTo>
                <a:cubicBezTo>
                  <a:pt x="2093911" y="1076347"/>
                  <a:pt x="2106899" y="1098022"/>
                  <a:pt x="2111229" y="1119698"/>
                </a:cubicBezTo>
                <a:cubicBezTo>
                  <a:pt x="2113394" y="1124033"/>
                  <a:pt x="2115559" y="1130536"/>
                  <a:pt x="2116100" y="1137038"/>
                </a:cubicBezTo>
                <a:lnTo>
                  <a:pt x="2111820" y="1152275"/>
                </a:lnTo>
                <a:lnTo>
                  <a:pt x="2139081" y="1148624"/>
                </a:lnTo>
                <a:lnTo>
                  <a:pt x="2156334" y="1143053"/>
                </a:lnTo>
                <a:lnTo>
                  <a:pt x="2155448" y="1141979"/>
                </a:lnTo>
                <a:cubicBezTo>
                  <a:pt x="2168783" y="1102580"/>
                  <a:pt x="2137668" y="1058803"/>
                  <a:pt x="2124333" y="1023782"/>
                </a:cubicBezTo>
                <a:cubicBezTo>
                  <a:pt x="2119888" y="1015027"/>
                  <a:pt x="2133223" y="1010649"/>
                  <a:pt x="2137668" y="1019404"/>
                </a:cubicBezTo>
                <a:cubicBezTo>
                  <a:pt x="2151003" y="1048954"/>
                  <a:pt x="2171839" y="1080965"/>
                  <a:pt x="2175798" y="1113593"/>
                </a:cubicBezTo>
                <a:lnTo>
                  <a:pt x="2173933" y="1137371"/>
                </a:lnTo>
                <a:lnTo>
                  <a:pt x="2185844" y="1133525"/>
                </a:lnTo>
                <a:cubicBezTo>
                  <a:pt x="2200739" y="1126877"/>
                  <a:pt x="2214856" y="1118509"/>
                  <a:pt x="2227933" y="1108104"/>
                </a:cubicBezTo>
                <a:lnTo>
                  <a:pt x="2256376" y="1075296"/>
                </a:lnTo>
                <a:lnTo>
                  <a:pt x="2251650" y="1071741"/>
                </a:lnTo>
                <a:cubicBezTo>
                  <a:pt x="2247285" y="1036706"/>
                  <a:pt x="2242919" y="997292"/>
                  <a:pt x="2221091" y="966637"/>
                </a:cubicBezTo>
                <a:cubicBezTo>
                  <a:pt x="2216725" y="957878"/>
                  <a:pt x="2229822" y="953499"/>
                  <a:pt x="2234188" y="957878"/>
                </a:cubicBezTo>
                <a:cubicBezTo>
                  <a:pt x="2245102" y="975396"/>
                  <a:pt x="2252742" y="994008"/>
                  <a:pt x="2258199" y="1013167"/>
                </a:cubicBezTo>
                <a:lnTo>
                  <a:pt x="2267405" y="1062574"/>
                </a:lnTo>
                <a:lnTo>
                  <a:pt x="2274090" y="1054863"/>
                </a:lnTo>
                <a:lnTo>
                  <a:pt x="2288569" y="1022899"/>
                </a:lnTo>
                <a:lnTo>
                  <a:pt x="2283302" y="1021018"/>
                </a:lnTo>
                <a:cubicBezTo>
                  <a:pt x="2282210" y="1019381"/>
                  <a:pt x="2282210" y="1017198"/>
                  <a:pt x="2282210" y="1015015"/>
                </a:cubicBezTo>
                <a:cubicBezTo>
                  <a:pt x="2277844" y="1010650"/>
                  <a:pt x="2277844" y="1006284"/>
                  <a:pt x="2280027" y="1003555"/>
                </a:cubicBezTo>
                <a:lnTo>
                  <a:pt x="2283279" y="1003068"/>
                </a:lnTo>
                <a:lnTo>
                  <a:pt x="2283847" y="1004101"/>
                </a:lnTo>
                <a:cubicBezTo>
                  <a:pt x="2285484" y="1008467"/>
                  <a:pt x="2286576" y="1012832"/>
                  <a:pt x="2286576" y="1015015"/>
                </a:cubicBezTo>
                <a:cubicBezTo>
                  <a:pt x="2286576" y="1015015"/>
                  <a:pt x="2290941" y="1010650"/>
                  <a:pt x="2290941" y="1010650"/>
                </a:cubicBezTo>
                <a:lnTo>
                  <a:pt x="2293854" y="1011232"/>
                </a:lnTo>
                <a:lnTo>
                  <a:pt x="2295549" y="1007492"/>
                </a:lnTo>
                <a:lnTo>
                  <a:pt x="2295307" y="1006284"/>
                </a:lnTo>
                <a:cubicBezTo>
                  <a:pt x="2295307" y="1006284"/>
                  <a:pt x="2290941" y="1006284"/>
                  <a:pt x="2290941" y="1001918"/>
                </a:cubicBezTo>
                <a:lnTo>
                  <a:pt x="2283279" y="1003068"/>
                </a:lnTo>
                <a:lnTo>
                  <a:pt x="2277844" y="993187"/>
                </a:lnTo>
                <a:cubicBezTo>
                  <a:pt x="2277844" y="984456"/>
                  <a:pt x="2273479" y="975724"/>
                  <a:pt x="2269113" y="966993"/>
                </a:cubicBezTo>
                <a:cubicBezTo>
                  <a:pt x="2260382" y="949531"/>
                  <a:pt x="2251651" y="936434"/>
                  <a:pt x="2242919" y="923337"/>
                </a:cubicBezTo>
                <a:cubicBezTo>
                  <a:pt x="2234188" y="914605"/>
                  <a:pt x="2247285" y="905874"/>
                  <a:pt x="2251651" y="914605"/>
                </a:cubicBezTo>
                <a:cubicBezTo>
                  <a:pt x="2264748" y="932068"/>
                  <a:pt x="2277844" y="949531"/>
                  <a:pt x="2286576" y="971359"/>
                </a:cubicBezTo>
                <a:cubicBezTo>
                  <a:pt x="2288758" y="977907"/>
                  <a:pt x="2293124" y="987730"/>
                  <a:pt x="2296398" y="997553"/>
                </a:cubicBezTo>
                <a:lnTo>
                  <a:pt x="2297188" y="1003873"/>
                </a:lnTo>
                <a:lnTo>
                  <a:pt x="2303904" y="989047"/>
                </a:lnTo>
                <a:lnTo>
                  <a:pt x="2310220" y="939108"/>
                </a:lnTo>
                <a:lnTo>
                  <a:pt x="2300070" y="920108"/>
                </a:lnTo>
                <a:cubicBezTo>
                  <a:pt x="2292331" y="906438"/>
                  <a:pt x="2284591" y="892221"/>
                  <a:pt x="2282380" y="874723"/>
                </a:cubicBezTo>
                <a:cubicBezTo>
                  <a:pt x="2277958" y="859413"/>
                  <a:pt x="2276852" y="844102"/>
                  <a:pt x="2276299" y="828792"/>
                </a:cubicBezTo>
                <a:close/>
                <a:moveTo>
                  <a:pt x="2247682" y="796336"/>
                </a:moveTo>
                <a:cubicBezTo>
                  <a:pt x="2256413" y="796336"/>
                  <a:pt x="2256413" y="809036"/>
                  <a:pt x="2247682" y="809036"/>
                </a:cubicBezTo>
                <a:cubicBezTo>
                  <a:pt x="2238950" y="809036"/>
                  <a:pt x="2238950" y="796336"/>
                  <a:pt x="2247682" y="796336"/>
                </a:cubicBezTo>
                <a:close/>
                <a:moveTo>
                  <a:pt x="1579917" y="483864"/>
                </a:moveTo>
                <a:cubicBezTo>
                  <a:pt x="1583224" y="481659"/>
                  <a:pt x="1587634" y="481659"/>
                  <a:pt x="1589839" y="486068"/>
                </a:cubicBezTo>
                <a:cubicBezTo>
                  <a:pt x="1594249" y="490478"/>
                  <a:pt x="1598659" y="499298"/>
                  <a:pt x="1603068" y="503708"/>
                </a:cubicBezTo>
                <a:cubicBezTo>
                  <a:pt x="1611888" y="508117"/>
                  <a:pt x="1598659" y="516937"/>
                  <a:pt x="1594249" y="512527"/>
                </a:cubicBezTo>
                <a:cubicBezTo>
                  <a:pt x="1585429" y="508117"/>
                  <a:pt x="1581019" y="499298"/>
                  <a:pt x="1576610" y="494888"/>
                </a:cubicBezTo>
                <a:cubicBezTo>
                  <a:pt x="1574405" y="490478"/>
                  <a:pt x="1576610" y="486068"/>
                  <a:pt x="1579917" y="483864"/>
                </a:cubicBezTo>
                <a:close/>
                <a:moveTo>
                  <a:pt x="1547316" y="386063"/>
                </a:moveTo>
                <a:lnTo>
                  <a:pt x="1553935" y="402753"/>
                </a:lnTo>
                <a:cubicBezTo>
                  <a:pt x="1559410" y="420237"/>
                  <a:pt x="1563790" y="437722"/>
                  <a:pt x="1568170" y="455207"/>
                </a:cubicBezTo>
                <a:cubicBezTo>
                  <a:pt x="1568170" y="477062"/>
                  <a:pt x="1572550" y="494547"/>
                  <a:pt x="1572550" y="516403"/>
                </a:cubicBezTo>
                <a:cubicBezTo>
                  <a:pt x="1576929" y="542629"/>
                  <a:pt x="1590069" y="525145"/>
                  <a:pt x="1607588" y="512031"/>
                </a:cubicBezTo>
                <a:lnTo>
                  <a:pt x="1619255" y="505493"/>
                </a:lnTo>
                <a:lnTo>
                  <a:pt x="1573391" y="450512"/>
                </a:lnTo>
                <a:cubicBezTo>
                  <a:pt x="1571208" y="448298"/>
                  <a:pt x="1572299" y="443870"/>
                  <a:pt x="1575028" y="441102"/>
                </a:cubicBezTo>
                <a:cubicBezTo>
                  <a:pt x="1577756" y="438334"/>
                  <a:pt x="1582122" y="437227"/>
                  <a:pt x="1586487" y="441656"/>
                </a:cubicBezTo>
                <a:lnTo>
                  <a:pt x="1633214" y="497670"/>
                </a:lnTo>
                <a:lnTo>
                  <a:pt x="1639551" y="494119"/>
                </a:lnTo>
                <a:lnTo>
                  <a:pt x="1638753" y="493943"/>
                </a:lnTo>
                <a:cubicBezTo>
                  <a:pt x="1627763" y="472179"/>
                  <a:pt x="1612376" y="454768"/>
                  <a:pt x="1595891" y="437900"/>
                </a:cubicBezTo>
                <a:close/>
                <a:moveTo>
                  <a:pt x="897240" y="107035"/>
                </a:moveTo>
                <a:cubicBezTo>
                  <a:pt x="900525" y="105392"/>
                  <a:pt x="904904" y="105392"/>
                  <a:pt x="907094" y="109774"/>
                </a:cubicBezTo>
                <a:lnTo>
                  <a:pt x="944378" y="166214"/>
                </a:lnTo>
                <a:lnTo>
                  <a:pt x="982637" y="231908"/>
                </a:lnTo>
                <a:lnTo>
                  <a:pt x="1001614" y="304356"/>
                </a:lnTo>
                <a:lnTo>
                  <a:pt x="1007880" y="307280"/>
                </a:lnTo>
                <a:lnTo>
                  <a:pt x="1008758" y="308944"/>
                </a:lnTo>
                <a:lnTo>
                  <a:pt x="1016049" y="305588"/>
                </a:lnTo>
                <a:lnTo>
                  <a:pt x="996391" y="255185"/>
                </a:lnTo>
                <a:cubicBezTo>
                  <a:pt x="988522" y="238207"/>
                  <a:pt x="979626" y="221502"/>
                  <a:pt x="970047" y="205072"/>
                </a:cubicBezTo>
                <a:lnTo>
                  <a:pt x="944378" y="166214"/>
                </a:lnTo>
                <a:lnTo>
                  <a:pt x="942129" y="162352"/>
                </a:lnTo>
                <a:cubicBezTo>
                  <a:pt x="937749" y="157970"/>
                  <a:pt x="937749" y="153589"/>
                  <a:pt x="939939" y="151398"/>
                </a:cubicBezTo>
                <a:cubicBezTo>
                  <a:pt x="942129" y="149207"/>
                  <a:pt x="946508" y="149207"/>
                  <a:pt x="950887" y="153589"/>
                </a:cubicBezTo>
                <a:cubicBezTo>
                  <a:pt x="970594" y="173306"/>
                  <a:pt x="984827" y="197404"/>
                  <a:pt x="995228" y="223693"/>
                </a:cubicBezTo>
                <a:lnTo>
                  <a:pt x="1016211" y="305514"/>
                </a:lnTo>
                <a:lnTo>
                  <a:pt x="1094601" y="269433"/>
                </a:lnTo>
                <a:cubicBezTo>
                  <a:pt x="1160709" y="246484"/>
                  <a:pt x="1231436" y="235830"/>
                  <a:pt x="1297775" y="238391"/>
                </a:cubicBezTo>
                <a:cubicBezTo>
                  <a:pt x="1319888" y="239244"/>
                  <a:pt x="1341514" y="241567"/>
                  <a:pt x="1362318" y="245391"/>
                </a:cubicBezTo>
                <a:cubicBezTo>
                  <a:pt x="1432395" y="258505"/>
                  <a:pt x="1498093" y="289103"/>
                  <a:pt x="1533131" y="350299"/>
                </a:cubicBezTo>
                <a:lnTo>
                  <a:pt x="1546654" y="384395"/>
                </a:lnTo>
                <a:lnTo>
                  <a:pt x="1549731" y="374240"/>
                </a:lnTo>
                <a:cubicBezTo>
                  <a:pt x="1553028" y="372064"/>
                  <a:pt x="1557425" y="372064"/>
                  <a:pt x="1559623" y="376417"/>
                </a:cubicBezTo>
                <a:cubicBezTo>
                  <a:pt x="1590396" y="415592"/>
                  <a:pt x="1629961" y="441709"/>
                  <a:pt x="1651942" y="485238"/>
                </a:cubicBezTo>
                <a:lnTo>
                  <a:pt x="1651235" y="487571"/>
                </a:lnTo>
                <a:lnTo>
                  <a:pt x="1671404" y="476268"/>
                </a:lnTo>
                <a:cubicBezTo>
                  <a:pt x="1830207" y="408558"/>
                  <a:pt x="2051046" y="449196"/>
                  <a:pt x="2181346" y="560114"/>
                </a:cubicBezTo>
                <a:cubicBezTo>
                  <a:pt x="2233904" y="604372"/>
                  <a:pt x="2266136" y="665227"/>
                  <a:pt x="2276658" y="728617"/>
                </a:cubicBezTo>
                <a:lnTo>
                  <a:pt x="2279102" y="776766"/>
                </a:lnTo>
                <a:lnTo>
                  <a:pt x="2286803" y="782860"/>
                </a:lnTo>
                <a:cubicBezTo>
                  <a:pt x="2291225" y="822230"/>
                  <a:pt x="2286803" y="865974"/>
                  <a:pt x="2304492" y="900970"/>
                </a:cubicBezTo>
                <a:lnTo>
                  <a:pt x="2311552" y="912822"/>
                </a:lnTo>
                <a:lnTo>
                  <a:pt x="2306092" y="852494"/>
                </a:lnTo>
                <a:cubicBezTo>
                  <a:pt x="2302263" y="828778"/>
                  <a:pt x="2297066" y="804447"/>
                  <a:pt x="2291596" y="779296"/>
                </a:cubicBezTo>
                <a:cubicBezTo>
                  <a:pt x="2291596" y="774922"/>
                  <a:pt x="2294878" y="771642"/>
                  <a:pt x="2298160" y="770548"/>
                </a:cubicBezTo>
                <a:cubicBezTo>
                  <a:pt x="2301442" y="769455"/>
                  <a:pt x="2304725" y="770548"/>
                  <a:pt x="2304725" y="774922"/>
                </a:cubicBezTo>
                <a:cubicBezTo>
                  <a:pt x="2317854" y="829598"/>
                  <a:pt x="2328795" y="883181"/>
                  <a:pt x="2327700" y="934576"/>
                </a:cubicBezTo>
                <a:lnTo>
                  <a:pt x="2326168" y="944273"/>
                </a:lnTo>
                <a:lnTo>
                  <a:pt x="2331026" y="962212"/>
                </a:lnTo>
                <a:cubicBezTo>
                  <a:pt x="2331026" y="966587"/>
                  <a:pt x="2327709" y="968774"/>
                  <a:pt x="2324393" y="968774"/>
                </a:cubicBezTo>
                <a:lnTo>
                  <a:pt x="2322581" y="966982"/>
                </a:lnTo>
                <a:lnTo>
                  <a:pt x="2315802" y="1009892"/>
                </a:lnTo>
                <a:cubicBezTo>
                  <a:pt x="2308007" y="1034360"/>
                  <a:pt x="2295972" y="1058144"/>
                  <a:pt x="2278467" y="1081108"/>
                </a:cubicBezTo>
                <a:cubicBezTo>
                  <a:pt x="2229232" y="1140158"/>
                  <a:pt x="2172613" y="1164762"/>
                  <a:pt x="2106763" y="1169682"/>
                </a:cubicBezTo>
                <a:lnTo>
                  <a:pt x="2044560" y="1168697"/>
                </a:lnTo>
                <a:lnTo>
                  <a:pt x="2058163" y="1188467"/>
                </a:lnTo>
                <a:cubicBezTo>
                  <a:pt x="2076230" y="1216879"/>
                  <a:pt x="2091559" y="1246385"/>
                  <a:pt x="2098129" y="1276983"/>
                </a:cubicBezTo>
                <a:cubicBezTo>
                  <a:pt x="2105794" y="1309766"/>
                  <a:pt x="2104972" y="1340911"/>
                  <a:pt x="2097718" y="1369938"/>
                </a:cubicBezTo>
                <a:lnTo>
                  <a:pt x="2086278" y="1400960"/>
                </a:lnTo>
                <a:lnTo>
                  <a:pt x="2110065" y="1438841"/>
                </a:lnTo>
                <a:lnTo>
                  <a:pt x="2123100" y="1473438"/>
                </a:lnTo>
                <a:lnTo>
                  <a:pt x="2124977" y="1466159"/>
                </a:lnTo>
                <a:cubicBezTo>
                  <a:pt x="2131466" y="1422624"/>
                  <a:pt x="2125105" y="1374628"/>
                  <a:pt x="2107050" y="1325401"/>
                </a:cubicBezTo>
                <a:cubicBezTo>
                  <a:pt x="2102673" y="1316650"/>
                  <a:pt x="2115804" y="1312274"/>
                  <a:pt x="2120181" y="1321026"/>
                </a:cubicBezTo>
                <a:cubicBezTo>
                  <a:pt x="2150821" y="1408540"/>
                  <a:pt x="2159575" y="1517932"/>
                  <a:pt x="2085164" y="1587943"/>
                </a:cubicBezTo>
                <a:lnTo>
                  <a:pt x="2040138" y="1618741"/>
                </a:lnTo>
                <a:lnTo>
                  <a:pt x="2040910" y="1622653"/>
                </a:lnTo>
                <a:cubicBezTo>
                  <a:pt x="2043093" y="1627007"/>
                  <a:pt x="2039819" y="1629184"/>
                  <a:pt x="2035999" y="1629184"/>
                </a:cubicBezTo>
                <a:lnTo>
                  <a:pt x="2030862" y="1625085"/>
                </a:lnTo>
                <a:lnTo>
                  <a:pt x="2022791" y="1630606"/>
                </a:lnTo>
                <a:lnTo>
                  <a:pt x="1959781" y="1651603"/>
                </a:lnTo>
                <a:lnTo>
                  <a:pt x="1962726" y="1662623"/>
                </a:lnTo>
                <a:cubicBezTo>
                  <a:pt x="1962726" y="1671415"/>
                  <a:pt x="1949708" y="1675811"/>
                  <a:pt x="1945369" y="1667019"/>
                </a:cubicBezTo>
                <a:lnTo>
                  <a:pt x="1941332" y="1655146"/>
                </a:lnTo>
                <a:lnTo>
                  <a:pt x="1910696" y="1658980"/>
                </a:lnTo>
                <a:lnTo>
                  <a:pt x="1893773" y="1658306"/>
                </a:lnTo>
                <a:lnTo>
                  <a:pt x="1896667" y="1663288"/>
                </a:lnTo>
                <a:lnTo>
                  <a:pt x="1888906" y="1674980"/>
                </a:lnTo>
                <a:cubicBezTo>
                  <a:pt x="1893272" y="1674980"/>
                  <a:pt x="1893272" y="1670596"/>
                  <a:pt x="1897637" y="1670596"/>
                </a:cubicBezTo>
                <a:cubicBezTo>
                  <a:pt x="1899820" y="1670596"/>
                  <a:pt x="1898729" y="1667307"/>
                  <a:pt x="1897092" y="1664019"/>
                </a:cubicBezTo>
                <a:lnTo>
                  <a:pt x="1896667" y="1663288"/>
                </a:lnTo>
                <a:lnTo>
                  <a:pt x="1897637" y="1661827"/>
                </a:lnTo>
                <a:cubicBezTo>
                  <a:pt x="1902003" y="1657442"/>
                  <a:pt x="1915100" y="1666211"/>
                  <a:pt x="1906369" y="1674980"/>
                </a:cubicBezTo>
                <a:cubicBezTo>
                  <a:pt x="1906369" y="1674980"/>
                  <a:pt x="1902003" y="1679365"/>
                  <a:pt x="1902003" y="1679365"/>
                </a:cubicBezTo>
                <a:cubicBezTo>
                  <a:pt x="1902003" y="1683749"/>
                  <a:pt x="1897637" y="1683749"/>
                  <a:pt x="1893272" y="1683749"/>
                </a:cubicBezTo>
                <a:cubicBezTo>
                  <a:pt x="1888906" y="1683749"/>
                  <a:pt x="1888906" y="1679365"/>
                  <a:pt x="1888906" y="1679365"/>
                </a:cubicBezTo>
                <a:cubicBezTo>
                  <a:pt x="1886723" y="1674980"/>
                  <a:pt x="1884541" y="1669499"/>
                  <a:pt x="1882358" y="1664567"/>
                </a:cubicBezTo>
                <a:lnTo>
                  <a:pt x="1878448" y="1657695"/>
                </a:lnTo>
                <a:lnTo>
                  <a:pt x="1871234" y="1657407"/>
                </a:lnTo>
                <a:lnTo>
                  <a:pt x="1811584" y="1647949"/>
                </a:lnTo>
                <a:lnTo>
                  <a:pt x="1821835" y="1665889"/>
                </a:lnTo>
                <a:cubicBezTo>
                  <a:pt x="1826201" y="1670255"/>
                  <a:pt x="1817470" y="1678986"/>
                  <a:pt x="1808738" y="1670255"/>
                </a:cubicBezTo>
                <a:lnTo>
                  <a:pt x="1793854" y="1645137"/>
                </a:lnTo>
                <a:lnTo>
                  <a:pt x="1791899" y="1644827"/>
                </a:lnTo>
                <a:cubicBezTo>
                  <a:pt x="1774391" y="1641546"/>
                  <a:pt x="1756882" y="1639905"/>
                  <a:pt x="1739511" y="1638879"/>
                </a:cubicBezTo>
                <a:lnTo>
                  <a:pt x="1738164" y="1638820"/>
                </a:lnTo>
                <a:lnTo>
                  <a:pt x="1733282" y="1641889"/>
                </a:lnTo>
                <a:lnTo>
                  <a:pt x="1729530" y="1638442"/>
                </a:lnTo>
                <a:lnTo>
                  <a:pt x="1687943" y="1636623"/>
                </a:lnTo>
                <a:cubicBezTo>
                  <a:pt x="1654020" y="1634982"/>
                  <a:pt x="1621192" y="1631700"/>
                  <a:pt x="1590553" y="1618573"/>
                </a:cubicBezTo>
                <a:cubicBezTo>
                  <a:pt x="1559913" y="1605446"/>
                  <a:pt x="1564290" y="1605446"/>
                  <a:pt x="1542404" y="1622949"/>
                </a:cubicBezTo>
                <a:cubicBezTo>
                  <a:pt x="1529273" y="1631700"/>
                  <a:pt x="1511765" y="1640452"/>
                  <a:pt x="1494256" y="1640452"/>
                </a:cubicBezTo>
                <a:lnTo>
                  <a:pt x="1452071" y="1643848"/>
                </a:lnTo>
                <a:lnTo>
                  <a:pt x="1451848" y="1644445"/>
                </a:lnTo>
                <a:lnTo>
                  <a:pt x="1450748" y="1643955"/>
                </a:lnTo>
                <a:lnTo>
                  <a:pt x="1416517" y="1646711"/>
                </a:lnTo>
                <a:lnTo>
                  <a:pt x="1414925" y="1647733"/>
                </a:lnTo>
                <a:lnTo>
                  <a:pt x="1413004" y="1646993"/>
                </a:lnTo>
                <a:lnTo>
                  <a:pt x="1412733" y="1647015"/>
                </a:lnTo>
                <a:lnTo>
                  <a:pt x="1336083" y="1652947"/>
                </a:lnTo>
                <a:lnTo>
                  <a:pt x="1331958" y="1656155"/>
                </a:lnTo>
                <a:lnTo>
                  <a:pt x="1328580" y="1653528"/>
                </a:lnTo>
                <a:lnTo>
                  <a:pt x="1327927" y="1653579"/>
                </a:lnTo>
                <a:cubicBezTo>
                  <a:pt x="1297287" y="1655767"/>
                  <a:pt x="1266647" y="1656860"/>
                  <a:pt x="1236008" y="1655767"/>
                </a:cubicBezTo>
                <a:lnTo>
                  <a:pt x="1217470" y="1653560"/>
                </a:lnTo>
                <a:lnTo>
                  <a:pt x="1218188" y="1657715"/>
                </a:lnTo>
                <a:cubicBezTo>
                  <a:pt x="1218188" y="1666287"/>
                  <a:pt x="1200408" y="1666287"/>
                  <a:pt x="1204853" y="1657715"/>
                </a:cubicBezTo>
                <a:lnTo>
                  <a:pt x="1203650" y="1651916"/>
                </a:lnTo>
                <a:lnTo>
                  <a:pt x="1144440" y="1644869"/>
                </a:lnTo>
                <a:lnTo>
                  <a:pt x="1143840" y="1657609"/>
                </a:lnTo>
                <a:cubicBezTo>
                  <a:pt x="1143840" y="1666287"/>
                  <a:pt x="1130346" y="1666287"/>
                  <a:pt x="1130346" y="1657609"/>
                </a:cubicBezTo>
                <a:lnTo>
                  <a:pt x="1128882" y="1643486"/>
                </a:lnTo>
                <a:lnTo>
                  <a:pt x="1119995" y="1642702"/>
                </a:lnTo>
                <a:lnTo>
                  <a:pt x="1121747" y="1648507"/>
                </a:lnTo>
                <a:cubicBezTo>
                  <a:pt x="1126113" y="1657185"/>
                  <a:pt x="1108650" y="1661524"/>
                  <a:pt x="1108650" y="1652846"/>
                </a:cubicBezTo>
                <a:lnTo>
                  <a:pt x="1105195" y="1641397"/>
                </a:lnTo>
                <a:lnTo>
                  <a:pt x="1093404" y="1640357"/>
                </a:lnTo>
                <a:lnTo>
                  <a:pt x="1094759" y="1652881"/>
                </a:lnTo>
                <a:cubicBezTo>
                  <a:pt x="1094759" y="1661524"/>
                  <a:pt x="1077298" y="1657203"/>
                  <a:pt x="1081662" y="1648559"/>
                </a:cubicBezTo>
                <a:lnTo>
                  <a:pt x="1079883" y="1639164"/>
                </a:lnTo>
                <a:lnTo>
                  <a:pt x="1069680" y="1638264"/>
                </a:lnTo>
                <a:lnTo>
                  <a:pt x="1044959" y="1640444"/>
                </a:lnTo>
                <a:lnTo>
                  <a:pt x="1043035" y="1644435"/>
                </a:lnTo>
                <a:cubicBezTo>
                  <a:pt x="1038801" y="1646630"/>
                  <a:pt x="1035626" y="1645532"/>
                  <a:pt x="1034039" y="1642789"/>
                </a:cubicBezTo>
                <a:lnTo>
                  <a:pt x="1034103" y="1641402"/>
                </a:lnTo>
                <a:lnTo>
                  <a:pt x="1021119" y="1642547"/>
                </a:lnTo>
                <a:lnTo>
                  <a:pt x="1021339" y="1644742"/>
                </a:lnTo>
                <a:cubicBezTo>
                  <a:pt x="1021339" y="1653587"/>
                  <a:pt x="1003559" y="1653587"/>
                  <a:pt x="1003559" y="1644742"/>
                </a:cubicBezTo>
                <a:lnTo>
                  <a:pt x="1003608" y="1644092"/>
                </a:lnTo>
                <a:lnTo>
                  <a:pt x="995269" y="1644827"/>
                </a:lnTo>
                <a:cubicBezTo>
                  <a:pt x="973384" y="1649203"/>
                  <a:pt x="947122" y="1653579"/>
                  <a:pt x="925236" y="1644827"/>
                </a:cubicBezTo>
                <a:lnTo>
                  <a:pt x="897876" y="1630323"/>
                </a:lnTo>
                <a:lnTo>
                  <a:pt x="888966" y="1640886"/>
                </a:lnTo>
                <a:cubicBezTo>
                  <a:pt x="882372" y="1640886"/>
                  <a:pt x="879075" y="1636469"/>
                  <a:pt x="879075" y="1632051"/>
                </a:cubicBezTo>
                <a:lnTo>
                  <a:pt x="887292" y="1624712"/>
                </a:lnTo>
                <a:lnTo>
                  <a:pt x="886050" y="1624054"/>
                </a:lnTo>
                <a:lnTo>
                  <a:pt x="885120" y="1624321"/>
                </a:lnTo>
                <a:lnTo>
                  <a:pt x="885040" y="1623518"/>
                </a:lnTo>
                <a:lnTo>
                  <a:pt x="853014" y="1606540"/>
                </a:lnTo>
                <a:lnTo>
                  <a:pt x="797846" y="1552411"/>
                </a:lnTo>
                <a:lnTo>
                  <a:pt x="797678" y="1552383"/>
                </a:lnTo>
                <a:lnTo>
                  <a:pt x="797514" y="1552085"/>
                </a:lnTo>
                <a:lnTo>
                  <a:pt x="793923" y="1548562"/>
                </a:lnTo>
                <a:lnTo>
                  <a:pt x="769782" y="1515653"/>
                </a:lnTo>
                <a:lnTo>
                  <a:pt x="767100" y="1518566"/>
                </a:lnTo>
                <a:cubicBezTo>
                  <a:pt x="764322" y="1519652"/>
                  <a:pt x="760989" y="1519652"/>
                  <a:pt x="758766" y="1517479"/>
                </a:cubicBezTo>
                <a:cubicBezTo>
                  <a:pt x="754321" y="1513135"/>
                  <a:pt x="754321" y="1504445"/>
                  <a:pt x="749876" y="1495756"/>
                </a:cubicBezTo>
                <a:lnTo>
                  <a:pt x="752591" y="1492218"/>
                </a:lnTo>
                <a:lnTo>
                  <a:pt x="745775" y="1482926"/>
                </a:lnTo>
                <a:lnTo>
                  <a:pt x="742872" y="1478955"/>
                </a:lnTo>
                <a:lnTo>
                  <a:pt x="740805" y="1482137"/>
                </a:lnTo>
                <a:cubicBezTo>
                  <a:pt x="736269" y="1482137"/>
                  <a:pt x="732867" y="1478896"/>
                  <a:pt x="731733" y="1475115"/>
                </a:cubicBezTo>
                <a:lnTo>
                  <a:pt x="734873" y="1468010"/>
                </a:lnTo>
                <a:lnTo>
                  <a:pt x="732564" y="1464851"/>
                </a:lnTo>
                <a:lnTo>
                  <a:pt x="731733" y="1464851"/>
                </a:lnTo>
                <a:lnTo>
                  <a:pt x="731733" y="1463786"/>
                </a:lnTo>
                <a:lnTo>
                  <a:pt x="722795" y="1452843"/>
                </a:lnTo>
                <a:cubicBezTo>
                  <a:pt x="720059" y="1450929"/>
                  <a:pt x="717597" y="1451339"/>
                  <a:pt x="714998" y="1455236"/>
                </a:cubicBezTo>
                <a:lnTo>
                  <a:pt x="712569" y="1461810"/>
                </a:lnTo>
                <a:lnTo>
                  <a:pt x="722889" y="1495631"/>
                </a:lnTo>
                <a:cubicBezTo>
                  <a:pt x="722889" y="1504362"/>
                  <a:pt x="709701" y="1504362"/>
                  <a:pt x="705304" y="1499996"/>
                </a:cubicBezTo>
                <a:lnTo>
                  <a:pt x="702708" y="1492262"/>
                </a:lnTo>
                <a:lnTo>
                  <a:pt x="695705" y="1518404"/>
                </a:lnTo>
                <a:lnTo>
                  <a:pt x="700664" y="1530911"/>
                </a:lnTo>
                <a:cubicBezTo>
                  <a:pt x="700664" y="1535290"/>
                  <a:pt x="697458" y="1538575"/>
                  <a:pt x="693719" y="1539122"/>
                </a:cubicBezTo>
                <a:lnTo>
                  <a:pt x="693675" y="1539087"/>
                </a:lnTo>
                <a:lnTo>
                  <a:pt x="692279" y="1565229"/>
                </a:lnTo>
                <a:lnTo>
                  <a:pt x="696298" y="1570772"/>
                </a:lnTo>
                <a:cubicBezTo>
                  <a:pt x="698481" y="1572988"/>
                  <a:pt x="697390" y="1577420"/>
                  <a:pt x="694661" y="1580189"/>
                </a:cubicBezTo>
                <a:lnTo>
                  <a:pt x="691398" y="1581735"/>
                </a:lnTo>
                <a:lnTo>
                  <a:pt x="690779" y="1593327"/>
                </a:lnTo>
                <a:lnTo>
                  <a:pt x="693508" y="1622572"/>
                </a:lnTo>
                <a:lnTo>
                  <a:pt x="723250" y="1653465"/>
                </a:lnTo>
                <a:cubicBezTo>
                  <a:pt x="727652" y="1657861"/>
                  <a:pt x="718848" y="1671049"/>
                  <a:pt x="710045" y="1662257"/>
                </a:cubicBezTo>
                <a:lnTo>
                  <a:pt x="695631" y="1645321"/>
                </a:lnTo>
                <a:lnTo>
                  <a:pt x="697627" y="1666706"/>
                </a:lnTo>
                <a:lnTo>
                  <a:pt x="701473" y="1684299"/>
                </a:lnTo>
                <a:lnTo>
                  <a:pt x="731223" y="1718619"/>
                </a:lnTo>
                <a:cubicBezTo>
                  <a:pt x="735589" y="1722998"/>
                  <a:pt x="726858" y="1736136"/>
                  <a:pt x="718126" y="1727378"/>
                </a:cubicBezTo>
                <a:lnTo>
                  <a:pt x="708275" y="1715415"/>
                </a:lnTo>
                <a:lnTo>
                  <a:pt x="712812" y="1736167"/>
                </a:lnTo>
                <a:lnTo>
                  <a:pt x="736306" y="1754658"/>
                </a:lnTo>
                <a:cubicBezTo>
                  <a:pt x="745114" y="1759068"/>
                  <a:pt x="736306" y="1767887"/>
                  <a:pt x="727498" y="1767887"/>
                </a:cubicBezTo>
                <a:lnTo>
                  <a:pt x="721820" y="1763418"/>
                </a:lnTo>
                <a:lnTo>
                  <a:pt x="738963" y="1802861"/>
                </a:lnTo>
                <a:lnTo>
                  <a:pt x="740153" y="1803804"/>
                </a:lnTo>
                <a:cubicBezTo>
                  <a:pt x="742909" y="1805987"/>
                  <a:pt x="745114" y="1808169"/>
                  <a:pt x="745114" y="1810352"/>
                </a:cubicBezTo>
                <a:lnTo>
                  <a:pt x="743057" y="1812281"/>
                </a:lnTo>
                <a:lnTo>
                  <a:pt x="750152" y="1828607"/>
                </a:lnTo>
                <a:cubicBezTo>
                  <a:pt x="767660" y="1859237"/>
                  <a:pt x="780792" y="1894242"/>
                  <a:pt x="807054" y="1916121"/>
                </a:cubicBezTo>
                <a:cubicBezTo>
                  <a:pt x="824563" y="1929248"/>
                  <a:pt x="850825" y="1946751"/>
                  <a:pt x="863957" y="1964254"/>
                </a:cubicBezTo>
                <a:cubicBezTo>
                  <a:pt x="890219" y="2000353"/>
                  <a:pt x="904171" y="2075834"/>
                  <a:pt x="885500" y="2127932"/>
                </a:cubicBezTo>
                <a:lnTo>
                  <a:pt x="874709" y="2142884"/>
                </a:lnTo>
                <a:lnTo>
                  <a:pt x="876082" y="2143403"/>
                </a:lnTo>
                <a:cubicBezTo>
                  <a:pt x="884814" y="2143403"/>
                  <a:pt x="880448" y="2156824"/>
                  <a:pt x="871717" y="2156824"/>
                </a:cubicBezTo>
                <a:lnTo>
                  <a:pt x="866162" y="2154727"/>
                </a:lnTo>
                <a:lnTo>
                  <a:pt x="855202" y="2169912"/>
                </a:lnTo>
                <a:cubicBezTo>
                  <a:pt x="846448" y="2174287"/>
                  <a:pt x="837694" y="2161160"/>
                  <a:pt x="846448" y="2156784"/>
                </a:cubicBezTo>
                <a:lnTo>
                  <a:pt x="851810" y="2149308"/>
                </a:lnTo>
                <a:lnTo>
                  <a:pt x="788770" y="2125507"/>
                </a:lnTo>
                <a:cubicBezTo>
                  <a:pt x="780039" y="2121033"/>
                  <a:pt x="784404" y="2107611"/>
                  <a:pt x="793135" y="2112085"/>
                </a:cubicBezTo>
                <a:lnTo>
                  <a:pt x="860317" y="2137450"/>
                </a:lnTo>
                <a:lnTo>
                  <a:pt x="866555" y="2128753"/>
                </a:lnTo>
                <a:cubicBezTo>
                  <a:pt x="880918" y="2093884"/>
                  <a:pt x="879276" y="2043016"/>
                  <a:pt x="872711" y="2016762"/>
                </a:cubicBezTo>
                <a:cubicBezTo>
                  <a:pt x="868334" y="1992696"/>
                  <a:pt x="857391" y="1977381"/>
                  <a:pt x="843713" y="1964801"/>
                </a:cubicBezTo>
                <a:lnTo>
                  <a:pt x="822317" y="1948051"/>
                </a:lnTo>
                <a:lnTo>
                  <a:pt x="821674" y="1951731"/>
                </a:lnTo>
                <a:cubicBezTo>
                  <a:pt x="818951" y="1954479"/>
                  <a:pt x="814594" y="1955578"/>
                  <a:pt x="810238" y="1951182"/>
                </a:cubicBezTo>
                <a:cubicBezTo>
                  <a:pt x="766674" y="1907220"/>
                  <a:pt x="705685" y="1894032"/>
                  <a:pt x="649052" y="1863259"/>
                </a:cubicBezTo>
                <a:cubicBezTo>
                  <a:pt x="640339" y="1863259"/>
                  <a:pt x="649052" y="1845674"/>
                  <a:pt x="657764" y="1850070"/>
                </a:cubicBezTo>
                <a:lnTo>
                  <a:pt x="743146" y="1889334"/>
                </a:lnTo>
                <a:lnTo>
                  <a:pt x="738087" y="1877164"/>
                </a:lnTo>
                <a:cubicBezTo>
                  <a:pt x="725195" y="1860126"/>
                  <a:pt x="698183" y="1843703"/>
                  <a:pt x="688360" y="1837134"/>
                </a:cubicBezTo>
                <a:cubicBezTo>
                  <a:pt x="670898" y="1823997"/>
                  <a:pt x="649070" y="1806479"/>
                  <a:pt x="627241" y="1793341"/>
                </a:cubicBezTo>
                <a:cubicBezTo>
                  <a:pt x="622876" y="1788962"/>
                  <a:pt x="627241" y="1775824"/>
                  <a:pt x="635973" y="1780203"/>
                </a:cubicBezTo>
                <a:cubicBezTo>
                  <a:pt x="662166" y="1797721"/>
                  <a:pt x="688360" y="1815238"/>
                  <a:pt x="710188" y="1832755"/>
                </a:cubicBezTo>
                <a:cubicBezTo>
                  <a:pt x="727651" y="1845893"/>
                  <a:pt x="762576" y="1867790"/>
                  <a:pt x="758210" y="1894066"/>
                </a:cubicBezTo>
                <a:lnTo>
                  <a:pt x="756057" y="1896225"/>
                </a:lnTo>
                <a:lnTo>
                  <a:pt x="785189" y="1911891"/>
                </a:lnTo>
                <a:lnTo>
                  <a:pt x="785497" y="1912138"/>
                </a:lnTo>
                <a:lnTo>
                  <a:pt x="746322" y="1859784"/>
                </a:lnTo>
                <a:lnTo>
                  <a:pt x="725607" y="1813587"/>
                </a:lnTo>
                <a:lnTo>
                  <a:pt x="723065" y="1810352"/>
                </a:lnTo>
                <a:cubicBezTo>
                  <a:pt x="718655" y="1805987"/>
                  <a:pt x="714246" y="1801621"/>
                  <a:pt x="709836" y="1801621"/>
                </a:cubicBezTo>
                <a:cubicBezTo>
                  <a:pt x="701016" y="1792890"/>
                  <a:pt x="692197" y="1784159"/>
                  <a:pt x="678968" y="1775427"/>
                </a:cubicBezTo>
                <a:cubicBezTo>
                  <a:pt x="665738" y="1757965"/>
                  <a:pt x="648100" y="1744868"/>
                  <a:pt x="630461" y="1731771"/>
                </a:cubicBezTo>
                <a:cubicBezTo>
                  <a:pt x="626051" y="1727405"/>
                  <a:pt x="634870" y="1718674"/>
                  <a:pt x="643690" y="1723040"/>
                </a:cubicBezTo>
                <a:cubicBezTo>
                  <a:pt x="661329" y="1740502"/>
                  <a:pt x="678968" y="1753599"/>
                  <a:pt x="701016" y="1771062"/>
                </a:cubicBezTo>
                <a:lnTo>
                  <a:pt x="710323" y="1778959"/>
                </a:lnTo>
                <a:lnTo>
                  <a:pt x="701193" y="1747183"/>
                </a:lnTo>
                <a:lnTo>
                  <a:pt x="697908" y="1744598"/>
                </a:lnTo>
                <a:cubicBezTo>
                  <a:pt x="671071" y="1718553"/>
                  <a:pt x="650427" y="1686307"/>
                  <a:pt x="617397" y="1666463"/>
                </a:cubicBezTo>
                <a:cubicBezTo>
                  <a:pt x="608589" y="1662053"/>
                  <a:pt x="617397" y="1648824"/>
                  <a:pt x="626205" y="1653234"/>
                </a:cubicBezTo>
                <a:cubicBezTo>
                  <a:pt x="648225" y="1666463"/>
                  <a:pt x="664740" y="1685204"/>
                  <a:pt x="681255" y="1703946"/>
                </a:cubicBezTo>
                <a:lnTo>
                  <a:pt x="692137" y="1715666"/>
                </a:lnTo>
                <a:lnTo>
                  <a:pt x="687137" y="1698263"/>
                </a:lnTo>
                <a:lnTo>
                  <a:pt x="685617" y="1687900"/>
                </a:lnTo>
                <a:lnTo>
                  <a:pt x="635180" y="1626653"/>
                </a:lnTo>
                <a:cubicBezTo>
                  <a:pt x="630814" y="1622274"/>
                  <a:pt x="639545" y="1609136"/>
                  <a:pt x="643911" y="1617895"/>
                </a:cubicBezTo>
                <a:lnTo>
                  <a:pt x="681752" y="1661549"/>
                </a:lnTo>
                <a:lnTo>
                  <a:pt x="675988" y="1622240"/>
                </a:lnTo>
                <a:lnTo>
                  <a:pt x="635216" y="1574334"/>
                </a:lnTo>
                <a:cubicBezTo>
                  <a:pt x="630814" y="1565541"/>
                  <a:pt x="639617" y="1556749"/>
                  <a:pt x="644019" y="1561145"/>
                </a:cubicBezTo>
                <a:lnTo>
                  <a:pt x="673824" y="1599972"/>
                </a:lnTo>
                <a:lnTo>
                  <a:pt x="674343" y="1567250"/>
                </a:lnTo>
                <a:lnTo>
                  <a:pt x="654279" y="1539196"/>
                </a:lnTo>
                <a:cubicBezTo>
                  <a:pt x="646094" y="1525346"/>
                  <a:pt x="639545" y="1510943"/>
                  <a:pt x="635180" y="1495432"/>
                </a:cubicBezTo>
                <a:cubicBezTo>
                  <a:pt x="630814" y="1486568"/>
                  <a:pt x="643911" y="1482136"/>
                  <a:pt x="648276" y="1491000"/>
                </a:cubicBezTo>
                <a:cubicBezTo>
                  <a:pt x="652642" y="1504295"/>
                  <a:pt x="659191" y="1517590"/>
                  <a:pt x="667376" y="1530886"/>
                </a:cubicBezTo>
                <a:lnTo>
                  <a:pt x="675503" y="1542093"/>
                </a:lnTo>
                <a:lnTo>
                  <a:pt x="680429" y="1521968"/>
                </a:lnTo>
                <a:lnTo>
                  <a:pt x="666471" y="1482191"/>
                </a:lnTo>
                <a:cubicBezTo>
                  <a:pt x="660060" y="1465222"/>
                  <a:pt x="653649" y="1447704"/>
                  <a:pt x="649375" y="1430187"/>
                </a:cubicBezTo>
                <a:cubicBezTo>
                  <a:pt x="645101" y="1421428"/>
                  <a:pt x="657923" y="1417049"/>
                  <a:pt x="662197" y="1425808"/>
                </a:cubicBezTo>
                <a:cubicBezTo>
                  <a:pt x="666471" y="1443325"/>
                  <a:pt x="672882" y="1460842"/>
                  <a:pt x="679828" y="1478359"/>
                </a:cubicBezTo>
                <a:lnTo>
                  <a:pt x="686800" y="1495945"/>
                </a:lnTo>
                <a:lnTo>
                  <a:pt x="693404" y="1468970"/>
                </a:lnTo>
                <a:lnTo>
                  <a:pt x="698385" y="1460134"/>
                </a:lnTo>
                <a:lnTo>
                  <a:pt x="692665" y="1443789"/>
                </a:lnTo>
                <a:cubicBezTo>
                  <a:pt x="685522" y="1426872"/>
                  <a:pt x="676729" y="1410501"/>
                  <a:pt x="670135" y="1395221"/>
                </a:cubicBezTo>
                <a:cubicBezTo>
                  <a:pt x="665739" y="1386490"/>
                  <a:pt x="683324" y="1382124"/>
                  <a:pt x="683324" y="1390855"/>
                </a:cubicBezTo>
                <a:cubicBezTo>
                  <a:pt x="689918" y="1408318"/>
                  <a:pt x="698710" y="1424689"/>
                  <a:pt x="706403" y="1441606"/>
                </a:cubicBezTo>
                <a:lnTo>
                  <a:pt x="707255" y="1444397"/>
                </a:lnTo>
                <a:lnTo>
                  <a:pt x="715135" y="1430418"/>
                </a:lnTo>
                <a:cubicBezTo>
                  <a:pt x="715135" y="1428230"/>
                  <a:pt x="717324" y="1427136"/>
                  <a:pt x="720059" y="1427136"/>
                </a:cubicBezTo>
                <a:lnTo>
                  <a:pt x="721807" y="1427835"/>
                </a:lnTo>
                <a:lnTo>
                  <a:pt x="718126" y="1417314"/>
                </a:lnTo>
                <a:cubicBezTo>
                  <a:pt x="718126" y="1408671"/>
                  <a:pt x="731733" y="1404349"/>
                  <a:pt x="736269" y="1412992"/>
                </a:cubicBezTo>
                <a:lnTo>
                  <a:pt x="745195" y="1455516"/>
                </a:lnTo>
                <a:lnTo>
                  <a:pt x="752354" y="1466130"/>
                </a:lnTo>
                <a:lnTo>
                  <a:pt x="749876" y="1447964"/>
                </a:lnTo>
                <a:cubicBezTo>
                  <a:pt x="749876" y="1439274"/>
                  <a:pt x="767656" y="1439274"/>
                  <a:pt x="763211" y="1447964"/>
                </a:cubicBezTo>
                <a:cubicBezTo>
                  <a:pt x="763211" y="1458826"/>
                  <a:pt x="765434" y="1469687"/>
                  <a:pt x="767656" y="1480549"/>
                </a:cubicBezTo>
                <a:lnTo>
                  <a:pt x="769070" y="1490912"/>
                </a:lnTo>
                <a:lnTo>
                  <a:pt x="784574" y="1513898"/>
                </a:lnTo>
                <a:lnTo>
                  <a:pt x="784449" y="1513093"/>
                </a:lnTo>
                <a:cubicBezTo>
                  <a:pt x="780039" y="1504361"/>
                  <a:pt x="797678" y="1504361"/>
                  <a:pt x="797678" y="1513093"/>
                </a:cubicBezTo>
                <a:lnTo>
                  <a:pt x="799134" y="1517416"/>
                </a:lnTo>
                <a:lnTo>
                  <a:pt x="800641" y="1527349"/>
                </a:lnTo>
                <a:lnTo>
                  <a:pt x="799491" y="1533676"/>
                </a:lnTo>
                <a:lnTo>
                  <a:pt x="805072" y="1539992"/>
                </a:lnTo>
                <a:lnTo>
                  <a:pt x="806498" y="1539287"/>
                </a:lnTo>
                <a:lnTo>
                  <a:pt x="799134" y="1517416"/>
                </a:lnTo>
                <a:lnTo>
                  <a:pt x="798230" y="1511455"/>
                </a:lnTo>
                <a:cubicBezTo>
                  <a:pt x="795473" y="1501087"/>
                  <a:pt x="791064" y="1491264"/>
                  <a:pt x="788859" y="1482533"/>
                </a:cubicBezTo>
                <a:cubicBezTo>
                  <a:pt x="788859" y="1469436"/>
                  <a:pt x="802088" y="1469436"/>
                  <a:pt x="806498" y="1478167"/>
                </a:cubicBezTo>
                <a:cubicBezTo>
                  <a:pt x="806498" y="1494539"/>
                  <a:pt x="813939" y="1513365"/>
                  <a:pt x="813939" y="1530965"/>
                </a:cubicBezTo>
                <a:lnTo>
                  <a:pt x="811118" y="1546834"/>
                </a:lnTo>
                <a:lnTo>
                  <a:pt x="831330" y="1569708"/>
                </a:lnTo>
                <a:lnTo>
                  <a:pt x="832568" y="1566451"/>
                </a:lnTo>
                <a:lnTo>
                  <a:pt x="835892" y="1564439"/>
                </a:lnTo>
                <a:lnTo>
                  <a:pt x="834462" y="1572267"/>
                </a:lnTo>
                <a:lnTo>
                  <a:pt x="840670" y="1577100"/>
                </a:lnTo>
                <a:lnTo>
                  <a:pt x="846034" y="1575270"/>
                </a:lnTo>
                <a:cubicBezTo>
                  <a:pt x="846034" y="1570860"/>
                  <a:pt x="846034" y="1570860"/>
                  <a:pt x="841725" y="1566451"/>
                </a:cubicBezTo>
                <a:cubicBezTo>
                  <a:pt x="840648" y="1564246"/>
                  <a:pt x="839032" y="1563419"/>
                  <a:pt x="837349" y="1563557"/>
                </a:cubicBezTo>
                <a:lnTo>
                  <a:pt x="835892" y="1564439"/>
                </a:lnTo>
                <a:lnTo>
                  <a:pt x="836002" y="1563832"/>
                </a:lnTo>
                <a:cubicBezTo>
                  <a:pt x="835800" y="1548536"/>
                  <a:pt x="827721" y="1534480"/>
                  <a:pt x="824489" y="1517944"/>
                </a:cubicBezTo>
                <a:cubicBezTo>
                  <a:pt x="824489" y="1509124"/>
                  <a:pt x="841725" y="1509124"/>
                  <a:pt x="841725" y="1517944"/>
                </a:cubicBezTo>
                <a:cubicBezTo>
                  <a:pt x="841725" y="1539992"/>
                  <a:pt x="854652" y="1562041"/>
                  <a:pt x="850343" y="1579680"/>
                </a:cubicBezTo>
                <a:lnTo>
                  <a:pt x="847269" y="1582236"/>
                </a:lnTo>
                <a:lnTo>
                  <a:pt x="877088" y="1605446"/>
                </a:lnTo>
                <a:lnTo>
                  <a:pt x="884410" y="1609161"/>
                </a:lnTo>
                <a:lnTo>
                  <a:pt x="880174" y="1587877"/>
                </a:lnTo>
                <a:cubicBezTo>
                  <a:pt x="875778" y="1574625"/>
                  <a:pt x="871382" y="1561373"/>
                  <a:pt x="866986" y="1552538"/>
                </a:cubicBezTo>
                <a:cubicBezTo>
                  <a:pt x="862589" y="1543704"/>
                  <a:pt x="875778" y="1539286"/>
                  <a:pt x="880174" y="1548121"/>
                </a:cubicBezTo>
                <a:cubicBezTo>
                  <a:pt x="882372" y="1554747"/>
                  <a:pt x="892263" y="1576834"/>
                  <a:pt x="897759" y="1597817"/>
                </a:cubicBezTo>
                <a:lnTo>
                  <a:pt x="900078" y="1617110"/>
                </a:lnTo>
                <a:lnTo>
                  <a:pt x="909868" y="1622078"/>
                </a:lnTo>
                <a:lnTo>
                  <a:pt x="932735" y="1627342"/>
                </a:lnTo>
                <a:lnTo>
                  <a:pt x="920873" y="1574740"/>
                </a:lnTo>
                <a:lnTo>
                  <a:pt x="922888" y="1569242"/>
                </a:lnTo>
                <a:lnTo>
                  <a:pt x="895712" y="1554832"/>
                </a:lnTo>
                <a:cubicBezTo>
                  <a:pt x="879964" y="1545058"/>
                  <a:pt x="864662" y="1534061"/>
                  <a:pt x="849880" y="1521767"/>
                </a:cubicBezTo>
                <a:cubicBezTo>
                  <a:pt x="801702" y="1478056"/>
                  <a:pt x="757904" y="1429973"/>
                  <a:pt x="718485" y="1373148"/>
                </a:cubicBezTo>
                <a:cubicBezTo>
                  <a:pt x="696586" y="1346921"/>
                  <a:pt x="696586" y="1316323"/>
                  <a:pt x="674687" y="1360035"/>
                </a:cubicBezTo>
                <a:cubicBezTo>
                  <a:pt x="661548" y="1390633"/>
                  <a:pt x="648408" y="1425602"/>
                  <a:pt x="639648" y="1456200"/>
                </a:cubicBezTo>
                <a:cubicBezTo>
                  <a:pt x="556432" y="1718469"/>
                  <a:pt x="587091" y="2028821"/>
                  <a:pt x="841120" y="2177440"/>
                </a:cubicBezTo>
                <a:cubicBezTo>
                  <a:pt x="807177" y="2159409"/>
                  <a:pt x="775491" y="2138851"/>
                  <a:pt x="746124" y="2116099"/>
                </a:cubicBezTo>
                <a:lnTo>
                  <a:pt x="708880" y="2081877"/>
                </a:lnTo>
                <a:lnTo>
                  <a:pt x="658810" y="2018234"/>
                </a:lnTo>
                <a:cubicBezTo>
                  <a:pt x="536449" y="1813542"/>
                  <a:pt x="571762" y="1528324"/>
                  <a:pt x="683447" y="1311952"/>
                </a:cubicBezTo>
                <a:cubicBezTo>
                  <a:pt x="683447" y="1307581"/>
                  <a:pt x="692206" y="1307581"/>
                  <a:pt x="696586" y="1311952"/>
                </a:cubicBezTo>
                <a:cubicBezTo>
                  <a:pt x="773233" y="1434344"/>
                  <a:pt x="876707" y="1553390"/>
                  <a:pt x="1018743" y="1590024"/>
                </a:cubicBezTo>
                <a:lnTo>
                  <a:pt x="1026739" y="1591341"/>
                </a:lnTo>
                <a:lnTo>
                  <a:pt x="1026101" y="1587378"/>
                </a:lnTo>
                <a:cubicBezTo>
                  <a:pt x="1026101" y="1578600"/>
                  <a:pt x="1038801" y="1574211"/>
                  <a:pt x="1043035" y="1582989"/>
                </a:cubicBezTo>
                <a:lnTo>
                  <a:pt x="1044239" y="1594224"/>
                </a:lnTo>
                <a:lnTo>
                  <a:pt x="1069077" y="1598317"/>
                </a:lnTo>
                <a:lnTo>
                  <a:pt x="1068567" y="1596701"/>
                </a:lnTo>
                <a:cubicBezTo>
                  <a:pt x="1064201" y="1588058"/>
                  <a:pt x="1077298" y="1583736"/>
                  <a:pt x="1081662" y="1592379"/>
                </a:cubicBezTo>
                <a:lnTo>
                  <a:pt x="1084315" y="1600549"/>
                </a:lnTo>
                <a:lnTo>
                  <a:pt x="1098676" y="1601177"/>
                </a:lnTo>
                <a:lnTo>
                  <a:pt x="1098828" y="1600775"/>
                </a:lnTo>
                <a:lnTo>
                  <a:pt x="1099854" y="1601229"/>
                </a:lnTo>
                <a:lnTo>
                  <a:pt x="1156945" y="1603726"/>
                </a:lnTo>
                <a:cubicBezTo>
                  <a:pt x="1238862" y="1602907"/>
                  <a:pt x="1334944" y="1587335"/>
                  <a:pt x="1384217" y="1534881"/>
                </a:cubicBezTo>
                <a:cubicBezTo>
                  <a:pt x="1414876" y="1504283"/>
                  <a:pt x="1441155" y="1447458"/>
                  <a:pt x="1493713" y="1443087"/>
                </a:cubicBezTo>
                <a:cubicBezTo>
                  <a:pt x="1511232" y="1443087"/>
                  <a:pt x="1537511" y="1473685"/>
                  <a:pt x="1555030" y="1486798"/>
                </a:cubicBezTo>
                <a:cubicBezTo>
                  <a:pt x="1594449" y="1513025"/>
                  <a:pt x="1633867" y="1534881"/>
                  <a:pt x="1677665" y="1547994"/>
                </a:cubicBezTo>
                <a:cubicBezTo>
                  <a:pt x="1697375" y="1554551"/>
                  <a:pt x="1717631" y="1559742"/>
                  <a:pt x="1738162" y="1563293"/>
                </a:cubicBezTo>
                <a:lnTo>
                  <a:pt x="1745749" y="1563960"/>
                </a:lnTo>
                <a:lnTo>
                  <a:pt x="1738888" y="1552383"/>
                </a:lnTo>
                <a:cubicBezTo>
                  <a:pt x="1738888" y="1548017"/>
                  <a:pt x="1738888" y="1539286"/>
                  <a:pt x="1743254" y="1539286"/>
                </a:cubicBezTo>
                <a:cubicBezTo>
                  <a:pt x="1760716" y="1539286"/>
                  <a:pt x="1773813" y="1539286"/>
                  <a:pt x="1786910" y="1543652"/>
                </a:cubicBezTo>
                <a:cubicBezTo>
                  <a:pt x="1795641" y="1548017"/>
                  <a:pt x="1791276" y="1561114"/>
                  <a:pt x="1782544" y="1561114"/>
                </a:cubicBezTo>
                <a:lnTo>
                  <a:pt x="1758534" y="1555112"/>
                </a:lnTo>
                <a:lnTo>
                  <a:pt x="1751985" y="1543652"/>
                </a:lnTo>
                <a:cubicBezTo>
                  <a:pt x="1751985" y="1548017"/>
                  <a:pt x="1751985" y="1552383"/>
                  <a:pt x="1747619" y="1552383"/>
                </a:cubicBezTo>
                <a:lnTo>
                  <a:pt x="1758534" y="1555112"/>
                </a:lnTo>
                <a:lnTo>
                  <a:pt x="1764534" y="1565612"/>
                </a:lnTo>
                <a:lnTo>
                  <a:pt x="1800301" y="1568757"/>
                </a:lnTo>
                <a:lnTo>
                  <a:pt x="1805165" y="1568287"/>
                </a:lnTo>
                <a:lnTo>
                  <a:pt x="1803022" y="1565481"/>
                </a:lnTo>
                <a:cubicBezTo>
                  <a:pt x="1803022" y="1561115"/>
                  <a:pt x="1805245" y="1556749"/>
                  <a:pt x="1809690" y="1556749"/>
                </a:cubicBezTo>
                <a:cubicBezTo>
                  <a:pt x="1816357" y="1556749"/>
                  <a:pt x="1819691" y="1561115"/>
                  <a:pt x="1819691" y="1565481"/>
                </a:cubicBezTo>
                <a:lnTo>
                  <a:pt x="1817887" y="1567056"/>
                </a:lnTo>
                <a:lnTo>
                  <a:pt x="1862439" y="1562747"/>
                </a:lnTo>
                <a:cubicBezTo>
                  <a:pt x="1882970" y="1558649"/>
                  <a:pt x="1903226" y="1552365"/>
                  <a:pt x="1922936" y="1543623"/>
                </a:cubicBezTo>
                <a:cubicBezTo>
                  <a:pt x="1943740" y="1532695"/>
                  <a:pt x="1966187" y="1518489"/>
                  <a:pt x="1987743" y="1501687"/>
                </a:cubicBezTo>
                <a:lnTo>
                  <a:pt x="1997343" y="1492405"/>
                </a:lnTo>
                <a:lnTo>
                  <a:pt x="1997254" y="1492024"/>
                </a:lnTo>
                <a:cubicBezTo>
                  <a:pt x="1995071" y="1487670"/>
                  <a:pt x="1998345" y="1484404"/>
                  <a:pt x="2002165" y="1483315"/>
                </a:cubicBezTo>
                <a:lnTo>
                  <a:pt x="2005118" y="1484886"/>
                </a:lnTo>
                <a:lnTo>
                  <a:pt x="2032808" y="1458109"/>
                </a:lnTo>
                <a:lnTo>
                  <a:pt x="2032575" y="1457133"/>
                </a:lnTo>
                <a:cubicBezTo>
                  <a:pt x="2032575" y="1452767"/>
                  <a:pt x="2035909" y="1449493"/>
                  <a:pt x="2039798" y="1448947"/>
                </a:cubicBezTo>
                <a:lnTo>
                  <a:pt x="2041177" y="1450017"/>
                </a:lnTo>
                <a:lnTo>
                  <a:pt x="2047213" y="1444179"/>
                </a:lnTo>
                <a:cubicBezTo>
                  <a:pt x="2055836" y="1433525"/>
                  <a:pt x="2063604" y="1422392"/>
                  <a:pt x="2070199" y="1410866"/>
                </a:cubicBezTo>
                <a:lnTo>
                  <a:pt x="2073661" y="1403125"/>
                </a:lnTo>
                <a:lnTo>
                  <a:pt x="2075239" y="1398676"/>
                </a:lnTo>
                <a:lnTo>
                  <a:pt x="2075642" y="1398698"/>
                </a:lnTo>
                <a:lnTo>
                  <a:pt x="2086153" y="1375197"/>
                </a:lnTo>
                <a:cubicBezTo>
                  <a:pt x="2094023" y="1350746"/>
                  <a:pt x="2095939" y="1325066"/>
                  <a:pt x="2089369" y="1298839"/>
                </a:cubicBezTo>
                <a:cubicBezTo>
                  <a:pt x="2067470" y="1215787"/>
                  <a:pt x="2010532" y="1154591"/>
                  <a:pt x="1971114" y="1084652"/>
                </a:cubicBezTo>
                <a:cubicBezTo>
                  <a:pt x="1966734" y="1080281"/>
                  <a:pt x="1971114" y="1075910"/>
                  <a:pt x="1975494" y="1071539"/>
                </a:cubicBezTo>
                <a:cubicBezTo>
                  <a:pt x="1993013" y="1058425"/>
                  <a:pt x="2012448" y="1047771"/>
                  <a:pt x="2032637" y="1038141"/>
                </a:cubicBezTo>
                <a:lnTo>
                  <a:pt x="2032927" y="1038012"/>
                </a:lnTo>
                <a:lnTo>
                  <a:pt x="2027734" y="1034461"/>
                </a:lnTo>
                <a:cubicBezTo>
                  <a:pt x="2027734" y="1031286"/>
                  <a:pt x="2030829" y="1028111"/>
                  <a:pt x="2037021" y="1028111"/>
                </a:cubicBezTo>
                <a:lnTo>
                  <a:pt x="2042535" y="1033766"/>
                </a:lnTo>
                <a:lnTo>
                  <a:pt x="2094297" y="1010889"/>
                </a:lnTo>
                <a:lnTo>
                  <a:pt x="2152204" y="981826"/>
                </a:lnTo>
                <a:lnTo>
                  <a:pt x="2151214" y="979366"/>
                </a:lnTo>
                <a:cubicBezTo>
                  <a:pt x="2149045" y="974977"/>
                  <a:pt x="2151214" y="971685"/>
                  <a:pt x="2154469" y="970588"/>
                </a:cubicBezTo>
                <a:lnTo>
                  <a:pt x="2162184" y="974056"/>
                </a:lnTo>
                <a:lnTo>
                  <a:pt x="2203245" y="940404"/>
                </a:lnTo>
                <a:cubicBezTo>
                  <a:pt x="2286462" y="844239"/>
                  <a:pt x="2290841" y="682506"/>
                  <a:pt x="2194485" y="590712"/>
                </a:cubicBezTo>
                <a:cubicBezTo>
                  <a:pt x="2111268" y="512031"/>
                  <a:pt x="1993013" y="468320"/>
                  <a:pt x="1874758" y="459578"/>
                </a:cubicBezTo>
                <a:cubicBezTo>
                  <a:pt x="1817820" y="455207"/>
                  <a:pt x="1760882" y="463949"/>
                  <a:pt x="1703944" y="481433"/>
                </a:cubicBezTo>
                <a:cubicBezTo>
                  <a:pt x="1651386" y="494547"/>
                  <a:pt x="1616348" y="525145"/>
                  <a:pt x="1572550" y="551372"/>
                </a:cubicBezTo>
                <a:cubicBezTo>
                  <a:pt x="1568170" y="555743"/>
                  <a:pt x="1559410" y="551372"/>
                  <a:pt x="1559410" y="542629"/>
                </a:cubicBezTo>
                <a:lnTo>
                  <a:pt x="1556308" y="508758"/>
                </a:lnTo>
                <a:lnTo>
                  <a:pt x="1550928" y="512174"/>
                </a:lnTo>
                <a:cubicBezTo>
                  <a:pt x="1542038" y="512174"/>
                  <a:pt x="1542038" y="499474"/>
                  <a:pt x="1550928" y="499474"/>
                </a:cubicBezTo>
                <a:lnTo>
                  <a:pt x="1555738" y="502528"/>
                </a:lnTo>
                <a:lnTo>
                  <a:pt x="1552097" y="462778"/>
                </a:lnTo>
                <a:lnTo>
                  <a:pt x="1550769" y="464549"/>
                </a:lnTo>
                <a:cubicBezTo>
                  <a:pt x="1546404" y="464549"/>
                  <a:pt x="1544221" y="460183"/>
                  <a:pt x="1544221" y="455817"/>
                </a:cubicBezTo>
                <a:lnTo>
                  <a:pt x="1550672" y="447216"/>
                </a:lnTo>
                <a:lnTo>
                  <a:pt x="1550103" y="441000"/>
                </a:lnTo>
                <a:cubicBezTo>
                  <a:pt x="1542986" y="407124"/>
                  <a:pt x="1530941" y="374340"/>
                  <a:pt x="1511232" y="345928"/>
                </a:cubicBezTo>
                <a:cubicBezTo>
                  <a:pt x="1471814" y="289103"/>
                  <a:pt x="1401736" y="258505"/>
                  <a:pt x="1327279" y="254134"/>
                </a:cubicBezTo>
                <a:cubicBezTo>
                  <a:pt x="1169606" y="245391"/>
                  <a:pt x="981275" y="297845"/>
                  <a:pt x="889299" y="433351"/>
                </a:cubicBezTo>
                <a:cubicBezTo>
                  <a:pt x="884919" y="437722"/>
                  <a:pt x="871779" y="433351"/>
                  <a:pt x="876159" y="424608"/>
                </a:cubicBezTo>
                <a:cubicBezTo>
                  <a:pt x="880539" y="424608"/>
                  <a:pt x="884919" y="428980"/>
                  <a:pt x="889299" y="428980"/>
                </a:cubicBezTo>
                <a:lnTo>
                  <a:pt x="898641" y="398264"/>
                </a:lnTo>
                <a:lnTo>
                  <a:pt x="919145" y="374238"/>
                </a:lnTo>
                <a:lnTo>
                  <a:pt x="938729" y="359401"/>
                </a:lnTo>
                <a:lnTo>
                  <a:pt x="920850" y="337549"/>
                </a:lnTo>
                <a:cubicBezTo>
                  <a:pt x="916563" y="328817"/>
                  <a:pt x="925136" y="320086"/>
                  <a:pt x="929422" y="324452"/>
                </a:cubicBezTo>
                <a:lnTo>
                  <a:pt x="948658" y="351880"/>
                </a:lnTo>
                <a:lnTo>
                  <a:pt x="994758" y="316955"/>
                </a:lnTo>
                <a:lnTo>
                  <a:pt x="969831" y="307006"/>
                </a:lnTo>
                <a:cubicBezTo>
                  <a:pt x="963308" y="301447"/>
                  <a:pt x="958009" y="294499"/>
                  <a:pt x="953474" y="286740"/>
                </a:cubicBezTo>
                <a:lnTo>
                  <a:pt x="943743" y="265965"/>
                </a:lnTo>
                <a:lnTo>
                  <a:pt x="945931" y="281491"/>
                </a:lnTo>
                <a:cubicBezTo>
                  <a:pt x="948679" y="290222"/>
                  <a:pt x="953075" y="297862"/>
                  <a:pt x="959669" y="302227"/>
                </a:cubicBezTo>
                <a:cubicBezTo>
                  <a:pt x="959669" y="306593"/>
                  <a:pt x="968462" y="306593"/>
                  <a:pt x="968462" y="306593"/>
                </a:cubicBezTo>
                <a:cubicBezTo>
                  <a:pt x="972858" y="310959"/>
                  <a:pt x="977254" y="315324"/>
                  <a:pt x="977254" y="319690"/>
                </a:cubicBezTo>
                <a:cubicBezTo>
                  <a:pt x="981650" y="328421"/>
                  <a:pt x="968462" y="332787"/>
                  <a:pt x="964066" y="324056"/>
                </a:cubicBezTo>
                <a:cubicBezTo>
                  <a:pt x="964066" y="319690"/>
                  <a:pt x="955273" y="319690"/>
                  <a:pt x="950877" y="315324"/>
                </a:cubicBezTo>
                <a:cubicBezTo>
                  <a:pt x="946481" y="315324"/>
                  <a:pt x="942085" y="306593"/>
                  <a:pt x="937689" y="302227"/>
                </a:cubicBezTo>
                <a:cubicBezTo>
                  <a:pt x="933293" y="289130"/>
                  <a:pt x="928896" y="276033"/>
                  <a:pt x="924500" y="258571"/>
                </a:cubicBezTo>
                <a:cubicBezTo>
                  <a:pt x="924500" y="254205"/>
                  <a:pt x="927797" y="250931"/>
                  <a:pt x="931644" y="249840"/>
                </a:cubicBezTo>
                <a:lnTo>
                  <a:pt x="937981" y="252489"/>
                </a:lnTo>
                <a:lnTo>
                  <a:pt x="920912" y="210654"/>
                </a:lnTo>
                <a:cubicBezTo>
                  <a:pt x="916563" y="201870"/>
                  <a:pt x="929609" y="193086"/>
                  <a:pt x="933957" y="201870"/>
                </a:cubicBezTo>
                <a:cubicBezTo>
                  <a:pt x="950263" y="228223"/>
                  <a:pt x="956786" y="271869"/>
                  <a:pt x="979207" y="293898"/>
                </a:cubicBezTo>
                <a:lnTo>
                  <a:pt x="999728" y="303476"/>
                </a:lnTo>
                <a:lnTo>
                  <a:pt x="955266" y="209453"/>
                </a:lnTo>
                <a:cubicBezTo>
                  <a:pt x="936654" y="176592"/>
                  <a:pt x="915853" y="144826"/>
                  <a:pt x="893956" y="114155"/>
                </a:cubicBezTo>
                <a:cubicBezTo>
                  <a:pt x="891766" y="111965"/>
                  <a:pt x="893956" y="108679"/>
                  <a:pt x="897240" y="107035"/>
                </a:cubicBezTo>
                <a:close/>
                <a:moveTo>
                  <a:pt x="608990" y="607"/>
                </a:moveTo>
                <a:cubicBezTo>
                  <a:pt x="705346" y="-3764"/>
                  <a:pt x="832361" y="13720"/>
                  <a:pt x="884919" y="109886"/>
                </a:cubicBezTo>
                <a:cubicBezTo>
                  <a:pt x="927622" y="182010"/>
                  <a:pt x="930907" y="268886"/>
                  <a:pt x="913251" y="350231"/>
                </a:cubicBezTo>
                <a:lnTo>
                  <a:pt x="898641" y="398264"/>
                </a:lnTo>
                <a:lnTo>
                  <a:pt x="876159" y="424608"/>
                </a:lnTo>
                <a:cubicBezTo>
                  <a:pt x="911198" y="324072"/>
                  <a:pt x="937477" y="162340"/>
                  <a:pt x="845500" y="83659"/>
                </a:cubicBezTo>
                <a:cubicBezTo>
                  <a:pt x="757904" y="4978"/>
                  <a:pt x="613370" y="-3764"/>
                  <a:pt x="503874" y="31205"/>
                </a:cubicBezTo>
                <a:cubicBezTo>
                  <a:pt x="381239" y="74917"/>
                  <a:pt x="271742" y="179824"/>
                  <a:pt x="219185" y="297845"/>
                </a:cubicBezTo>
                <a:cubicBezTo>
                  <a:pt x="188526" y="372155"/>
                  <a:pt x="175386" y="446464"/>
                  <a:pt x="201665" y="525145"/>
                </a:cubicBezTo>
                <a:cubicBezTo>
                  <a:pt x="219185" y="568856"/>
                  <a:pt x="245463" y="612568"/>
                  <a:pt x="241084" y="660651"/>
                </a:cubicBezTo>
                <a:cubicBezTo>
                  <a:pt x="241084" y="665022"/>
                  <a:pt x="236704" y="669393"/>
                  <a:pt x="232324" y="669393"/>
                </a:cubicBezTo>
                <a:cubicBezTo>
                  <a:pt x="92170" y="669393"/>
                  <a:pt x="8953" y="774301"/>
                  <a:pt x="17713" y="909806"/>
                </a:cubicBezTo>
                <a:cubicBezTo>
                  <a:pt x="18808" y="934940"/>
                  <a:pt x="23461" y="962260"/>
                  <a:pt x="31742" y="988760"/>
                </a:cubicBezTo>
                <a:lnTo>
                  <a:pt x="43755" y="1013610"/>
                </a:lnTo>
                <a:lnTo>
                  <a:pt x="48280" y="992409"/>
                </a:lnTo>
                <a:cubicBezTo>
                  <a:pt x="48280" y="983661"/>
                  <a:pt x="65822" y="988035"/>
                  <a:pt x="61436" y="996783"/>
                </a:cubicBezTo>
                <a:cubicBezTo>
                  <a:pt x="58147" y="1006625"/>
                  <a:pt x="56229" y="1016672"/>
                  <a:pt x="55552" y="1026701"/>
                </a:cubicBezTo>
                <a:lnTo>
                  <a:pt x="56219" y="1039394"/>
                </a:lnTo>
                <a:lnTo>
                  <a:pt x="67533" y="1062797"/>
                </a:lnTo>
                <a:lnTo>
                  <a:pt x="103644" y="1098978"/>
                </a:lnTo>
                <a:lnTo>
                  <a:pt x="107137" y="1095422"/>
                </a:lnTo>
                <a:cubicBezTo>
                  <a:pt x="110411" y="1095422"/>
                  <a:pt x="113685" y="1097644"/>
                  <a:pt x="113685" y="1102089"/>
                </a:cubicBezTo>
                <a:lnTo>
                  <a:pt x="114057" y="1106247"/>
                </a:lnTo>
                <a:lnTo>
                  <a:pt x="142988" y="1117461"/>
                </a:lnTo>
                <a:lnTo>
                  <a:pt x="144509" y="1111516"/>
                </a:lnTo>
                <a:lnTo>
                  <a:pt x="150999" y="1110107"/>
                </a:lnTo>
                <a:lnTo>
                  <a:pt x="152678" y="1104510"/>
                </a:lnTo>
                <a:cubicBezTo>
                  <a:pt x="155952" y="1102327"/>
                  <a:pt x="160318" y="1102327"/>
                  <a:pt x="162501" y="1106692"/>
                </a:cubicBezTo>
                <a:lnTo>
                  <a:pt x="170528" y="1124977"/>
                </a:lnTo>
                <a:lnTo>
                  <a:pt x="188958" y="1124466"/>
                </a:lnTo>
                <a:lnTo>
                  <a:pt x="188958" y="1111128"/>
                </a:lnTo>
                <a:cubicBezTo>
                  <a:pt x="184725" y="1102350"/>
                  <a:pt x="201658" y="1097961"/>
                  <a:pt x="201658" y="1106739"/>
                </a:cubicBezTo>
                <a:lnTo>
                  <a:pt x="204722" y="1124029"/>
                </a:lnTo>
                <a:lnTo>
                  <a:pt x="206045" y="1123993"/>
                </a:lnTo>
                <a:cubicBezTo>
                  <a:pt x="214805" y="1119622"/>
                  <a:pt x="219185" y="1137106"/>
                  <a:pt x="210425" y="1137106"/>
                </a:cubicBezTo>
                <a:lnTo>
                  <a:pt x="205822" y="1137417"/>
                </a:lnTo>
                <a:lnTo>
                  <a:pt x="202613" y="1157750"/>
                </a:lnTo>
                <a:lnTo>
                  <a:pt x="222595" y="1156984"/>
                </a:lnTo>
                <a:lnTo>
                  <a:pt x="227963" y="1157913"/>
                </a:lnTo>
                <a:lnTo>
                  <a:pt x="207687" y="1102683"/>
                </a:lnTo>
                <a:cubicBezTo>
                  <a:pt x="196190" y="1050776"/>
                  <a:pt x="197285" y="995044"/>
                  <a:pt x="206045" y="940404"/>
                </a:cubicBezTo>
                <a:cubicBezTo>
                  <a:pt x="206045" y="936033"/>
                  <a:pt x="210425" y="934940"/>
                  <a:pt x="214257" y="936033"/>
                </a:cubicBezTo>
                <a:cubicBezTo>
                  <a:pt x="218090" y="937126"/>
                  <a:pt x="221374" y="940404"/>
                  <a:pt x="219185" y="944776"/>
                </a:cubicBezTo>
                <a:cubicBezTo>
                  <a:pt x="210972" y="1002147"/>
                  <a:pt x="213231" y="1061362"/>
                  <a:pt x="228269" y="1114354"/>
                </a:cubicBezTo>
                <a:lnTo>
                  <a:pt x="247105" y="1163539"/>
                </a:lnTo>
                <a:lnTo>
                  <a:pt x="258774" y="1171746"/>
                </a:lnTo>
                <a:cubicBezTo>
                  <a:pt x="271929" y="1184869"/>
                  <a:pt x="280700" y="1200178"/>
                  <a:pt x="288374" y="1216581"/>
                </a:cubicBezTo>
                <a:lnTo>
                  <a:pt x="292376" y="1225514"/>
                </a:lnTo>
                <a:lnTo>
                  <a:pt x="314035" y="1246590"/>
                </a:lnTo>
                <a:cubicBezTo>
                  <a:pt x="342641" y="1268240"/>
                  <a:pt x="377954" y="1283539"/>
                  <a:pt x="420657" y="1290096"/>
                </a:cubicBezTo>
                <a:cubicBezTo>
                  <a:pt x="442556" y="1294467"/>
                  <a:pt x="481975" y="1290096"/>
                  <a:pt x="495115" y="1311952"/>
                </a:cubicBezTo>
                <a:cubicBezTo>
                  <a:pt x="512634" y="1342550"/>
                  <a:pt x="495115" y="1399375"/>
                  <a:pt x="490735" y="1429973"/>
                </a:cubicBezTo>
                <a:cubicBezTo>
                  <a:pt x="454601" y="1652902"/>
                  <a:pt x="517013" y="1880748"/>
                  <a:pt x="665038" y="2041593"/>
                </a:cubicBezTo>
                <a:lnTo>
                  <a:pt x="708880" y="2081877"/>
                </a:lnTo>
                <a:lnTo>
                  <a:pt x="733507" y="2113179"/>
                </a:lnTo>
                <a:cubicBezTo>
                  <a:pt x="763036" y="2142129"/>
                  <a:pt x="797322" y="2168151"/>
                  <a:pt x="836740" y="2190553"/>
                </a:cubicBezTo>
                <a:cubicBezTo>
                  <a:pt x="587091" y="2059419"/>
                  <a:pt x="433797" y="1766552"/>
                  <a:pt x="464456" y="1491169"/>
                </a:cubicBezTo>
                <a:cubicBezTo>
                  <a:pt x="468836" y="1467128"/>
                  <a:pt x="473216" y="1444179"/>
                  <a:pt x="476500" y="1421231"/>
                </a:cubicBezTo>
                <a:lnTo>
                  <a:pt x="479812" y="1378924"/>
                </a:lnTo>
                <a:lnTo>
                  <a:pt x="473651" y="1373789"/>
                </a:lnTo>
                <a:cubicBezTo>
                  <a:pt x="469285" y="1360692"/>
                  <a:pt x="464920" y="1343230"/>
                  <a:pt x="460554" y="1330133"/>
                </a:cubicBezTo>
                <a:cubicBezTo>
                  <a:pt x="456188" y="1321402"/>
                  <a:pt x="469285" y="1317036"/>
                  <a:pt x="473651" y="1325767"/>
                </a:cubicBezTo>
                <a:lnTo>
                  <a:pt x="481671" y="1355175"/>
                </a:lnTo>
                <a:lnTo>
                  <a:pt x="481975" y="1351292"/>
                </a:lnTo>
                <a:cubicBezTo>
                  <a:pt x="486355" y="1316323"/>
                  <a:pt x="464456" y="1311952"/>
                  <a:pt x="429417" y="1307581"/>
                </a:cubicBezTo>
                <a:cubicBezTo>
                  <a:pt x="411350" y="1304303"/>
                  <a:pt x="392051" y="1299795"/>
                  <a:pt x="372907" y="1293366"/>
                </a:cubicBezTo>
                <a:lnTo>
                  <a:pt x="365525" y="1289948"/>
                </a:lnTo>
                <a:lnTo>
                  <a:pt x="373497" y="1315383"/>
                </a:lnTo>
                <a:cubicBezTo>
                  <a:pt x="374844" y="1320620"/>
                  <a:pt x="375786" y="1325994"/>
                  <a:pt x="375853" y="1331437"/>
                </a:cubicBezTo>
                <a:lnTo>
                  <a:pt x="375028" y="1336132"/>
                </a:lnTo>
                <a:lnTo>
                  <a:pt x="376628" y="1337414"/>
                </a:lnTo>
                <a:lnTo>
                  <a:pt x="395678" y="1346030"/>
                </a:lnTo>
                <a:lnTo>
                  <a:pt x="386338" y="1307978"/>
                </a:lnTo>
                <a:cubicBezTo>
                  <a:pt x="386338" y="1299200"/>
                  <a:pt x="399265" y="1294811"/>
                  <a:pt x="399265" y="1303589"/>
                </a:cubicBezTo>
                <a:cubicBezTo>
                  <a:pt x="403574" y="1312367"/>
                  <a:pt x="405729" y="1321145"/>
                  <a:pt x="407883" y="1329923"/>
                </a:cubicBezTo>
                <a:lnTo>
                  <a:pt x="416190" y="1355306"/>
                </a:lnTo>
                <a:lnTo>
                  <a:pt x="464883" y="1377328"/>
                </a:lnTo>
                <a:cubicBezTo>
                  <a:pt x="473653" y="1381702"/>
                  <a:pt x="473653" y="1394824"/>
                  <a:pt x="460497" y="1394824"/>
                </a:cubicBezTo>
                <a:cubicBezTo>
                  <a:pt x="436378" y="1383889"/>
                  <a:pt x="406777" y="1372954"/>
                  <a:pt x="379369" y="1358191"/>
                </a:cubicBezTo>
                <a:lnTo>
                  <a:pt x="367548" y="1350366"/>
                </a:lnTo>
                <a:lnTo>
                  <a:pt x="363263" y="1352314"/>
                </a:lnTo>
                <a:lnTo>
                  <a:pt x="360948" y="1345996"/>
                </a:lnTo>
                <a:lnTo>
                  <a:pt x="340861" y="1332699"/>
                </a:lnTo>
                <a:cubicBezTo>
                  <a:pt x="329212" y="1322925"/>
                  <a:pt x="319071" y="1311717"/>
                  <a:pt x="311397" y="1298595"/>
                </a:cubicBezTo>
                <a:cubicBezTo>
                  <a:pt x="303723" y="1285472"/>
                  <a:pt x="297419" y="1270710"/>
                  <a:pt x="291115" y="1256016"/>
                </a:cubicBezTo>
                <a:lnTo>
                  <a:pt x="283541" y="1240268"/>
                </a:lnTo>
                <a:lnTo>
                  <a:pt x="237431" y="1180236"/>
                </a:lnTo>
                <a:lnTo>
                  <a:pt x="222424" y="1173788"/>
                </a:lnTo>
                <a:cubicBezTo>
                  <a:pt x="214989" y="1171951"/>
                  <a:pt x="206699" y="1171200"/>
                  <a:pt x="197380" y="1171746"/>
                </a:cubicBezTo>
                <a:cubicBezTo>
                  <a:pt x="144757" y="1176120"/>
                  <a:pt x="100904" y="1171746"/>
                  <a:pt x="70207" y="1128006"/>
                </a:cubicBezTo>
                <a:cubicBezTo>
                  <a:pt x="57051" y="1108322"/>
                  <a:pt x="47184" y="1086452"/>
                  <a:pt x="42799" y="1063488"/>
                </a:cubicBezTo>
                <a:lnTo>
                  <a:pt x="41765" y="1046924"/>
                </a:lnTo>
                <a:lnTo>
                  <a:pt x="10869" y="976671"/>
                </a:lnTo>
                <a:cubicBezTo>
                  <a:pt x="2657" y="945322"/>
                  <a:pt x="-902" y="913085"/>
                  <a:pt x="193" y="883579"/>
                </a:cubicBezTo>
                <a:cubicBezTo>
                  <a:pt x="4573" y="809270"/>
                  <a:pt x="30852" y="743702"/>
                  <a:pt x="87790" y="695620"/>
                </a:cubicBezTo>
                <a:cubicBezTo>
                  <a:pt x="114069" y="673764"/>
                  <a:pt x="149107" y="665022"/>
                  <a:pt x="184146" y="656279"/>
                </a:cubicBezTo>
                <a:cubicBezTo>
                  <a:pt x="214805" y="651908"/>
                  <a:pt x="236704" y="660651"/>
                  <a:pt x="223564" y="612568"/>
                </a:cubicBezTo>
                <a:cubicBezTo>
                  <a:pt x="210425" y="577599"/>
                  <a:pt x="192906" y="547001"/>
                  <a:pt x="184146" y="512031"/>
                </a:cubicBezTo>
                <a:cubicBezTo>
                  <a:pt x="118449" y="267247"/>
                  <a:pt x="372479" y="9349"/>
                  <a:pt x="608990" y="607"/>
                </a:cubicBezTo>
                <a:close/>
              </a:path>
            </a:pathLst>
          </a:custGeom>
          <a:solidFill>
            <a:schemeClr val="tx1"/>
          </a:solidFill>
          <a:ln>
            <a:noFill/>
          </a:ln>
        </p:spPr>
        <p:txBody>
          <a:bodyPr anchor="t" anchorCtr="0" bIns="34290" compatLnSpc="1" lIns="68580" numCol="1" rIns="68580" tIns="3429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10601030101010101" pitchFamily="2" typeface="方正黑体简体"/>
              <a:ea charset="-122" panose="02010601030101010101" pitchFamily="2" typeface="方正黑体简体"/>
            </a:endParaRPr>
          </a:p>
        </p:txBody>
      </p:sp>
      <p:grpSp>
        <p:nvGrpSpPr>
          <p:cNvPr id="96" name="组合 95"/>
          <p:cNvGrpSpPr/>
          <p:nvPr/>
        </p:nvGrpSpPr>
        <p:grpSpPr>
          <a:xfrm>
            <a:off x="1951507" y="2948470"/>
            <a:ext cx="3660852" cy="1326098"/>
            <a:chOff x="-73186" y="3379043"/>
            <a:chExt cx="4085627" cy="1533504"/>
          </a:xfrm>
        </p:grpSpPr>
        <p:sp>
          <p:nvSpPr>
            <p:cNvPr id="122" name="文本框 121"/>
            <p:cNvSpPr txBox="1"/>
            <p:nvPr/>
          </p:nvSpPr>
          <p:spPr>
            <a:xfrm>
              <a:off x="1160893" y="3379043"/>
              <a:ext cx="566723" cy="1515628"/>
            </a:xfrm>
            <a:prstGeom prst="rect">
              <a:avLst/>
            </a:prstGeom>
            <a:noFill/>
          </p:spPr>
          <p:txBody>
            <a:bodyPr rtlCol="0" wrap="square">
              <a:spAutoFit/>
            </a:bodyPr>
            <a:lstStyle/>
            <a:p>
              <a:r>
                <a:rPr altLang="zh-CN" lang="en-US" smtClean="0" sz="8000">
                  <a:latin charset="-122" panose="03000509000000000000" pitchFamily="65" typeface="方正少儿简体"/>
                  <a:ea charset="-122" panose="03000509000000000000" pitchFamily="65" typeface="方正少儿简体"/>
                </a:rPr>
                <a:t>1</a:t>
              </a:r>
            </a:p>
          </p:txBody>
        </p:sp>
        <p:sp>
          <p:nvSpPr>
            <p:cNvPr id="98" name="文本框 97"/>
            <p:cNvSpPr txBox="1"/>
            <p:nvPr/>
          </p:nvSpPr>
          <p:spPr>
            <a:xfrm>
              <a:off x="1212841" y="3382116"/>
              <a:ext cx="566723" cy="1515628"/>
            </a:xfrm>
            <a:prstGeom prst="rect">
              <a:avLst/>
            </a:prstGeom>
            <a:noFill/>
          </p:spPr>
          <p:txBody>
            <a:bodyPr rtlCol="0" wrap="square">
              <a:spAutoFit/>
            </a:bodyPr>
            <a:lstStyle/>
            <a:p>
              <a:r>
                <a:rPr altLang="zh-CN" lang="en-US" smtClean="0" sz="8000">
                  <a:solidFill>
                    <a:srgbClr val="FFD800"/>
                  </a:solidFill>
                  <a:latin charset="-122" panose="03000509000000000000" pitchFamily="65" typeface="方正少儿简体"/>
                  <a:ea charset="-122" panose="03000509000000000000" pitchFamily="65" typeface="方正少儿简体"/>
                </a:rPr>
                <a:t>1</a:t>
              </a:r>
            </a:p>
          </p:txBody>
        </p:sp>
        <p:sp>
          <p:nvSpPr>
            <p:cNvPr id="99" name="文本框 98"/>
            <p:cNvSpPr txBox="1"/>
            <p:nvPr/>
          </p:nvSpPr>
          <p:spPr>
            <a:xfrm>
              <a:off x="1985477" y="3988346"/>
              <a:ext cx="2026965" cy="458213"/>
            </a:xfrm>
            <a:prstGeom prst="rect">
              <a:avLst/>
            </a:prstGeom>
            <a:noFill/>
          </p:spPr>
          <p:txBody>
            <a:bodyPr rtlCol="0" wrap="square">
              <a:spAutoFit/>
            </a:bodyPr>
            <a:lstStyle/>
            <a:p>
              <a:r>
                <a:rPr altLang="en-US" lang="zh-CN" smtClean="0" sz="2000">
                  <a:latin charset="-122" panose="03000509000000000000" pitchFamily="65" typeface="方正少儿简体"/>
                  <a:ea charset="-122" panose="03000509000000000000" pitchFamily="65" typeface="方正少儿简体"/>
                </a:rPr>
                <a:t>年度工作概述</a:t>
              </a:r>
            </a:p>
          </p:txBody>
        </p:sp>
        <p:pic>
          <p:nvPicPr>
            <p:cNvPr id="100" name="图片 99"/>
            <p:cNvPicPr>
              <a:picLocks noChangeAspect="1"/>
            </p:cNvPicPr>
            <p:nvPr/>
          </p:nvPicPr>
          <p:blipFill>
            <a:blip r:embed="rId4">
              <a:extLst>
                <a:ext uri="{28A0092B-C50C-407E-A947-70E740481C1C}">
                  <a14:useLocalDpi val="0"/>
                </a:ext>
              </a:extLst>
            </a:blip>
            <a:srcRect b="0" l="-1" t="-114280"/>
            <a:stretch>
              <a:fillRect/>
            </a:stretch>
          </p:blipFill>
          <p:spPr>
            <a:xfrm flipH="1" rot="16200000">
              <a:off x="1746441" y="2566522"/>
              <a:ext cx="311754" cy="3951007"/>
            </a:xfrm>
            <a:prstGeom prst="rect">
              <a:avLst/>
            </a:prstGeom>
          </p:spPr>
        </p:pic>
      </p:grpSp>
      <p:grpSp>
        <p:nvGrpSpPr>
          <p:cNvPr id="101" name="组合 100"/>
          <p:cNvGrpSpPr/>
          <p:nvPr/>
        </p:nvGrpSpPr>
        <p:grpSpPr>
          <a:xfrm>
            <a:off x="1975305" y="4465058"/>
            <a:ext cx="3612990" cy="1339085"/>
            <a:chOff x="-19771" y="3406633"/>
            <a:chExt cx="4032212" cy="1548524"/>
          </a:xfrm>
        </p:grpSpPr>
        <p:sp>
          <p:nvSpPr>
            <p:cNvPr id="123" name="文本框 122"/>
            <p:cNvSpPr txBox="1"/>
            <p:nvPr/>
          </p:nvSpPr>
          <p:spPr>
            <a:xfrm>
              <a:off x="1189781" y="3424725"/>
              <a:ext cx="566723" cy="1515630"/>
            </a:xfrm>
            <a:prstGeom prst="rect">
              <a:avLst/>
            </a:prstGeom>
            <a:noFill/>
          </p:spPr>
          <p:txBody>
            <a:bodyPr rtlCol="0" wrap="square">
              <a:spAutoFit/>
            </a:bodyPr>
            <a:lstStyle/>
            <a:p>
              <a:r>
                <a:rPr altLang="zh-CN" lang="en-US" smtClean="0" sz="8000">
                  <a:latin charset="-122" panose="03000509000000000000" pitchFamily="65" typeface="方正少儿简体"/>
                  <a:ea charset="-122" panose="03000509000000000000" pitchFamily="65" typeface="方正少儿简体"/>
                </a:rPr>
                <a:t>2</a:t>
              </a:r>
            </a:p>
          </p:txBody>
        </p:sp>
        <p:sp>
          <p:nvSpPr>
            <p:cNvPr id="103" name="文本框 102"/>
            <p:cNvSpPr txBox="1"/>
            <p:nvPr/>
          </p:nvSpPr>
          <p:spPr>
            <a:xfrm>
              <a:off x="1241800" y="3406632"/>
              <a:ext cx="566723" cy="1515630"/>
            </a:xfrm>
            <a:prstGeom prst="rect">
              <a:avLst/>
            </a:prstGeom>
            <a:noFill/>
          </p:spPr>
          <p:txBody>
            <a:bodyPr rtlCol="0" wrap="square">
              <a:spAutoFit/>
            </a:bodyPr>
            <a:lstStyle/>
            <a:p>
              <a:r>
                <a:rPr altLang="zh-CN" lang="en-US" smtClean="0" sz="8000">
                  <a:solidFill>
                    <a:srgbClr val="FFD800"/>
                  </a:solidFill>
                  <a:latin charset="-122" panose="03000509000000000000" pitchFamily="65" typeface="方正少儿简体"/>
                  <a:ea charset="-122" panose="03000509000000000000" pitchFamily="65" typeface="方正少儿简体"/>
                </a:rPr>
                <a:t>2</a:t>
              </a:r>
            </a:p>
          </p:txBody>
        </p:sp>
        <p:sp>
          <p:nvSpPr>
            <p:cNvPr id="104" name="文本框 103"/>
            <p:cNvSpPr txBox="1"/>
            <p:nvPr/>
          </p:nvSpPr>
          <p:spPr>
            <a:xfrm>
              <a:off x="1985477" y="3988346"/>
              <a:ext cx="2026965" cy="458214"/>
            </a:xfrm>
            <a:prstGeom prst="rect">
              <a:avLst/>
            </a:prstGeom>
            <a:noFill/>
          </p:spPr>
          <p:txBody>
            <a:bodyPr rtlCol="0" wrap="square">
              <a:spAutoFit/>
            </a:bodyPr>
            <a:lstStyle/>
            <a:p>
              <a:r>
                <a:rPr altLang="en-US" lang="zh-CN" smtClean="0" sz="2000">
                  <a:latin charset="-122" panose="03000509000000000000" pitchFamily="65" typeface="方正少儿简体"/>
                  <a:ea charset="-122" panose="03000509000000000000" pitchFamily="65" typeface="方正少儿简体"/>
                </a:rPr>
                <a:t>工作完成进度</a:t>
              </a:r>
            </a:p>
          </p:txBody>
        </p:sp>
        <p:pic>
          <p:nvPicPr>
            <p:cNvPr id="105" name="图片 104"/>
            <p:cNvPicPr>
              <a:picLocks noChangeAspect="1"/>
            </p:cNvPicPr>
            <p:nvPr/>
          </p:nvPicPr>
          <p:blipFill>
            <a:blip r:embed="rId4">
              <a:extLst>
                <a:ext uri="{28A0092B-C50C-407E-A947-70E740481C1C}">
                  <a14:useLocalDpi val="0"/>
                </a:ext>
              </a:extLst>
            </a:blip>
            <a:srcRect b="0" l="-1" t="-114280"/>
            <a:stretch>
              <a:fillRect/>
            </a:stretch>
          </p:blipFill>
          <p:spPr>
            <a:xfrm flipH="1" rot="16200000">
              <a:off x="1799856" y="2573899"/>
              <a:ext cx="311754" cy="3951007"/>
            </a:xfrm>
            <a:prstGeom prst="rect">
              <a:avLst/>
            </a:prstGeom>
          </p:spPr>
        </p:pic>
      </p:grpSp>
      <p:grpSp>
        <p:nvGrpSpPr>
          <p:cNvPr id="106" name="组合 105"/>
          <p:cNvGrpSpPr/>
          <p:nvPr/>
        </p:nvGrpSpPr>
        <p:grpSpPr>
          <a:xfrm>
            <a:off x="5899504" y="2948470"/>
            <a:ext cx="3640934" cy="1328643"/>
            <a:chOff x="-50957" y="3376502"/>
            <a:chExt cx="4063398" cy="1536449"/>
          </a:xfrm>
        </p:grpSpPr>
        <p:sp>
          <p:nvSpPr>
            <p:cNvPr id="124" name="文本框 123"/>
            <p:cNvSpPr txBox="1"/>
            <p:nvPr/>
          </p:nvSpPr>
          <p:spPr>
            <a:xfrm>
              <a:off x="1233237" y="3376502"/>
              <a:ext cx="566723" cy="1515630"/>
            </a:xfrm>
            <a:prstGeom prst="rect">
              <a:avLst/>
            </a:prstGeom>
            <a:noFill/>
          </p:spPr>
          <p:txBody>
            <a:bodyPr rtlCol="0" wrap="square">
              <a:spAutoFit/>
            </a:bodyPr>
            <a:lstStyle/>
            <a:p>
              <a:r>
                <a:rPr altLang="zh-CN" lang="en-US" smtClean="0" sz="8000">
                  <a:latin charset="-122" panose="03000509000000000000" pitchFamily="65" typeface="方正少儿简体"/>
                  <a:ea charset="-122" panose="03000509000000000000" pitchFamily="65" typeface="方正少儿简体"/>
                </a:rPr>
                <a:t>3</a:t>
              </a:r>
            </a:p>
          </p:txBody>
        </p:sp>
        <p:sp>
          <p:nvSpPr>
            <p:cNvPr id="108" name="文本框 107"/>
            <p:cNvSpPr txBox="1"/>
            <p:nvPr/>
          </p:nvSpPr>
          <p:spPr>
            <a:xfrm>
              <a:off x="1290083" y="3382520"/>
              <a:ext cx="566723" cy="1515630"/>
            </a:xfrm>
            <a:prstGeom prst="rect">
              <a:avLst/>
            </a:prstGeom>
            <a:noFill/>
          </p:spPr>
          <p:txBody>
            <a:bodyPr rtlCol="0" wrap="square">
              <a:spAutoFit/>
            </a:bodyPr>
            <a:lstStyle/>
            <a:p>
              <a:r>
                <a:rPr altLang="zh-CN" lang="en-US" smtClean="0" sz="8000">
                  <a:solidFill>
                    <a:srgbClr val="FFD800"/>
                  </a:solidFill>
                  <a:latin charset="-122" panose="03000509000000000000" pitchFamily="65" typeface="方正少儿简体"/>
                  <a:ea charset="-122" panose="03000509000000000000" pitchFamily="65" typeface="方正少儿简体"/>
                </a:rPr>
                <a:t>3</a:t>
              </a:r>
            </a:p>
          </p:txBody>
        </p:sp>
        <p:sp>
          <p:nvSpPr>
            <p:cNvPr id="109" name="文本框 108"/>
            <p:cNvSpPr txBox="1"/>
            <p:nvPr/>
          </p:nvSpPr>
          <p:spPr>
            <a:xfrm>
              <a:off x="1985477" y="3988347"/>
              <a:ext cx="2026965" cy="458214"/>
            </a:xfrm>
            <a:prstGeom prst="rect">
              <a:avLst/>
            </a:prstGeom>
            <a:noFill/>
          </p:spPr>
          <p:txBody>
            <a:bodyPr rtlCol="0" wrap="square">
              <a:spAutoFit/>
            </a:bodyPr>
            <a:lstStyle/>
            <a:p>
              <a:r>
                <a:rPr altLang="en-US" lang="zh-CN" smtClean="0" sz="2000">
                  <a:latin charset="-122" panose="03000509000000000000" pitchFamily="65" typeface="方正少儿简体"/>
                  <a:ea charset="-122" panose="03000509000000000000" pitchFamily="65" typeface="方正少儿简体"/>
                </a:rPr>
                <a:t>工作存在不足</a:t>
              </a:r>
            </a:p>
          </p:txBody>
        </p:sp>
        <p:pic>
          <p:nvPicPr>
            <p:cNvPr id="110" name="图片 109"/>
            <p:cNvPicPr>
              <a:picLocks noChangeAspect="1"/>
            </p:cNvPicPr>
            <p:nvPr/>
          </p:nvPicPr>
          <p:blipFill>
            <a:blip r:embed="rId4">
              <a:extLst>
                <a:ext uri="{28A0092B-C50C-407E-A947-70E740481C1C}">
                  <a14:useLocalDpi val="0"/>
                </a:ext>
              </a:extLst>
            </a:blip>
            <a:srcRect b="0" l="-1" t="-114280"/>
            <a:stretch>
              <a:fillRect/>
            </a:stretch>
          </p:blipFill>
          <p:spPr>
            <a:xfrm flipH="1" rot="16200000">
              <a:off x="1768670" y="2588645"/>
              <a:ext cx="311754" cy="3951007"/>
            </a:xfrm>
            <a:prstGeom prst="rect">
              <a:avLst/>
            </a:prstGeom>
          </p:spPr>
        </p:pic>
      </p:grpSp>
      <p:grpSp>
        <p:nvGrpSpPr>
          <p:cNvPr id="111" name="组合 110"/>
          <p:cNvGrpSpPr/>
          <p:nvPr/>
        </p:nvGrpSpPr>
        <p:grpSpPr>
          <a:xfrm>
            <a:off x="5959330" y="4403969"/>
            <a:ext cx="3637747" cy="1327719"/>
            <a:chOff x="-23287" y="3213634"/>
            <a:chExt cx="4059841" cy="1535380"/>
          </a:xfrm>
        </p:grpSpPr>
        <p:sp>
          <p:nvSpPr>
            <p:cNvPr id="125" name="文本框 124"/>
            <p:cNvSpPr txBox="1"/>
            <p:nvPr/>
          </p:nvSpPr>
          <p:spPr>
            <a:xfrm>
              <a:off x="1183124" y="3218584"/>
              <a:ext cx="566723" cy="1515630"/>
            </a:xfrm>
            <a:prstGeom prst="rect">
              <a:avLst/>
            </a:prstGeom>
            <a:noFill/>
          </p:spPr>
          <p:txBody>
            <a:bodyPr rtlCol="0" wrap="square">
              <a:spAutoFit/>
            </a:bodyPr>
            <a:lstStyle/>
            <a:p>
              <a:r>
                <a:rPr altLang="zh-CN" lang="en-US" smtClean="0" sz="8000">
                  <a:latin charset="-122" panose="03000509000000000000" pitchFamily="65" typeface="方正少儿简体"/>
                  <a:ea charset="-122" panose="03000509000000000000" pitchFamily="65" typeface="方正少儿简体"/>
                </a:rPr>
                <a:t>4</a:t>
              </a:r>
            </a:p>
          </p:txBody>
        </p:sp>
        <p:sp>
          <p:nvSpPr>
            <p:cNvPr id="113" name="文本框 112"/>
            <p:cNvSpPr txBox="1"/>
            <p:nvPr/>
          </p:nvSpPr>
          <p:spPr>
            <a:xfrm>
              <a:off x="1222963" y="3213634"/>
              <a:ext cx="566723" cy="1515630"/>
            </a:xfrm>
            <a:prstGeom prst="rect">
              <a:avLst/>
            </a:prstGeom>
            <a:noFill/>
          </p:spPr>
          <p:txBody>
            <a:bodyPr rtlCol="0" wrap="square">
              <a:spAutoFit/>
            </a:bodyPr>
            <a:lstStyle/>
            <a:p>
              <a:r>
                <a:rPr altLang="zh-CN" lang="en-US" smtClean="0" sz="8000">
                  <a:solidFill>
                    <a:srgbClr val="FFD800"/>
                  </a:solidFill>
                  <a:latin charset="-122" panose="03000509000000000000" pitchFamily="65" typeface="方正少儿简体"/>
                  <a:ea charset="-122" panose="03000509000000000000" pitchFamily="65" typeface="方正少儿简体"/>
                </a:rPr>
                <a:t>4</a:t>
              </a:r>
            </a:p>
          </p:txBody>
        </p:sp>
        <p:sp>
          <p:nvSpPr>
            <p:cNvPr id="114" name="文本框 113"/>
            <p:cNvSpPr txBox="1"/>
            <p:nvPr/>
          </p:nvSpPr>
          <p:spPr>
            <a:xfrm>
              <a:off x="2009590" y="3849989"/>
              <a:ext cx="2026965" cy="458214"/>
            </a:xfrm>
            <a:prstGeom prst="rect">
              <a:avLst/>
            </a:prstGeom>
            <a:noFill/>
          </p:spPr>
          <p:txBody>
            <a:bodyPr rtlCol="0" wrap="square">
              <a:spAutoFit/>
            </a:bodyPr>
            <a:lstStyle/>
            <a:p>
              <a:r>
                <a:rPr altLang="en-US" lang="zh-CN" smtClean="0" sz="2000">
                  <a:latin charset="-122" panose="03000509000000000000" pitchFamily="65" typeface="方正少儿简体"/>
                  <a:ea charset="-122" panose="03000509000000000000" pitchFamily="65" typeface="方正少儿简体"/>
                </a:rPr>
                <a:t>新年工作计划</a:t>
              </a:r>
            </a:p>
          </p:txBody>
        </p:sp>
        <p:pic>
          <p:nvPicPr>
            <p:cNvPr id="115" name="图片 114"/>
            <p:cNvPicPr>
              <a:picLocks noChangeAspect="1"/>
            </p:cNvPicPr>
            <p:nvPr/>
          </p:nvPicPr>
          <p:blipFill>
            <a:blip r:embed="rId4">
              <a:extLst>
                <a:ext uri="{28A0092B-C50C-407E-A947-70E740481C1C}">
                  <a14:useLocalDpi val="0"/>
                </a:ext>
              </a:extLst>
            </a:blip>
            <a:srcRect b="0" l="-1" t="-114280"/>
            <a:stretch>
              <a:fillRect/>
            </a:stretch>
          </p:blipFill>
          <p:spPr>
            <a:xfrm flipH="1" rot="16200000">
              <a:off x="1796340" y="2474509"/>
              <a:ext cx="311754" cy="3951007"/>
            </a:xfrm>
            <a:prstGeom prst="rect">
              <a:avLst/>
            </a:prstGeom>
          </p:spPr>
        </p:pic>
      </p:grpSp>
      <p:pic>
        <p:nvPicPr>
          <p:cNvPr id="116" name="图片 115"/>
          <p:cNvPicPr>
            <a:picLocks noChangeAspect="1"/>
          </p:cNvPicPr>
          <p:nvPr/>
        </p:nvPicPr>
        <p:blipFill>
          <a:blip r:embed="rId5">
            <a:extLst>
              <a:ext uri="{28A0092B-C50C-407E-A947-70E740481C1C}">
                <a14:useLocalDpi val="0"/>
              </a:ext>
            </a:extLst>
          </a:blip>
          <a:stretch>
            <a:fillRect/>
          </a:stretch>
        </p:blipFill>
        <p:spPr>
          <a:xfrm>
            <a:off x="4195674" y="2951053"/>
            <a:ext cx="678302" cy="500248"/>
          </a:xfrm>
          <a:prstGeom prst="rect">
            <a:avLst/>
          </a:prstGeom>
        </p:spPr>
      </p:pic>
      <p:pic>
        <p:nvPicPr>
          <p:cNvPr id="117" name="图片 116"/>
          <p:cNvPicPr>
            <a:picLocks noChangeAspect="1"/>
          </p:cNvPicPr>
          <p:nvPr/>
        </p:nvPicPr>
        <p:blipFill>
          <a:blip r:embed="rId5">
            <a:extLst>
              <a:ext uri="{28A0092B-C50C-407E-A947-70E740481C1C}">
                <a14:useLocalDpi val="0"/>
              </a:ext>
            </a:extLst>
          </a:blip>
          <a:stretch>
            <a:fillRect/>
          </a:stretch>
        </p:blipFill>
        <p:spPr>
          <a:xfrm flipH="1">
            <a:off x="4195674" y="4418527"/>
            <a:ext cx="678302" cy="500248"/>
          </a:xfrm>
          <a:prstGeom prst="rect">
            <a:avLst/>
          </a:prstGeom>
        </p:spPr>
      </p:pic>
      <p:pic>
        <p:nvPicPr>
          <p:cNvPr id="118" name="图片 117"/>
          <p:cNvPicPr>
            <a:picLocks noChangeAspect="1"/>
          </p:cNvPicPr>
          <p:nvPr/>
        </p:nvPicPr>
        <p:blipFill>
          <a:blip r:embed="rId5">
            <a:extLst>
              <a:ext uri="{28A0092B-C50C-407E-A947-70E740481C1C}">
                <a14:useLocalDpi val="0"/>
              </a:ext>
            </a:extLst>
          </a:blip>
          <a:stretch>
            <a:fillRect/>
          </a:stretch>
        </p:blipFill>
        <p:spPr>
          <a:xfrm>
            <a:off x="8155611" y="2937396"/>
            <a:ext cx="678302" cy="500248"/>
          </a:xfrm>
          <a:prstGeom prst="rect">
            <a:avLst/>
          </a:prstGeom>
        </p:spPr>
      </p:pic>
      <p:pic>
        <p:nvPicPr>
          <p:cNvPr id="119" name="图片 118"/>
          <p:cNvPicPr>
            <a:picLocks noChangeAspect="1"/>
          </p:cNvPicPr>
          <p:nvPr/>
        </p:nvPicPr>
        <p:blipFill>
          <a:blip r:embed="rId5">
            <a:extLst>
              <a:ext uri="{28A0092B-C50C-407E-A947-70E740481C1C}">
                <a14:useLocalDpi val="0"/>
              </a:ext>
            </a:extLst>
          </a:blip>
          <a:stretch>
            <a:fillRect/>
          </a:stretch>
        </p:blipFill>
        <p:spPr>
          <a:xfrm flipH="1">
            <a:off x="8152490" y="4443232"/>
            <a:ext cx="678302" cy="500248"/>
          </a:xfrm>
          <a:prstGeom prst="rect">
            <a:avLst/>
          </a:prstGeom>
        </p:spPr>
      </p:pic>
    </p:spTree>
    <p:extLst>
      <p:ext uri="{BB962C8B-B14F-4D97-AF65-F5344CB8AC3E}">
        <p14:creationId val="321454772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121"/>
                                        </p:tgtEl>
                                        <p:attrNameLst>
                                          <p:attrName>style.visibility</p:attrName>
                                        </p:attrNameLst>
                                      </p:cBhvr>
                                      <p:to>
                                        <p:strVal val="visible"/>
                                      </p:to>
                                    </p:set>
                                    <p:animEffect filter="fade" transition="in">
                                      <p:cBhvr>
                                        <p:cTn dur="500" id="15"/>
                                        <p:tgtEl>
                                          <p:spTgt spid="121"/>
                                        </p:tgtEl>
                                      </p:cBhvr>
                                    </p:animEffect>
                                  </p:childTnLst>
                                </p:cTn>
                              </p:par>
                              <p:par>
                                <p:cTn fill="hold" id="16" nodeType="withEffect" presetClass="entr" presetID="52" presetSubtype="0">
                                  <p:stCondLst>
                                    <p:cond delay="0"/>
                                  </p:stCondLst>
                                  <p:childTnLst>
                                    <p:set>
                                      <p:cBhvr>
                                        <p:cTn dur="1" fill="hold" id="17">
                                          <p:stCondLst>
                                            <p:cond delay="0"/>
                                          </p:stCondLst>
                                        </p:cTn>
                                        <p:tgtEl>
                                          <p:spTgt spid="116"/>
                                        </p:tgtEl>
                                        <p:attrNameLst>
                                          <p:attrName>style.visibility</p:attrName>
                                        </p:attrNameLst>
                                      </p:cBhvr>
                                      <p:to>
                                        <p:strVal val="visible"/>
                                      </p:to>
                                    </p:set>
                                    <p:animScale>
                                      <p:cBhvr>
                                        <p:cTn decel="50000" dur="1750" fill="hold" id="18">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750" fill="hold" id="19">
                                          <p:stCondLst>
                                            <p:cond delay="0"/>
                                          </p:stCondLst>
                                        </p:cTn>
                                        <p:tgtEl>
                                          <p:spTgt spid="116"/>
                                        </p:tgtEl>
                                        <p:attrNameLst>
                                          <p:attrName>ppt_x</p:attrName>
                                          <p:attrName>ppt_y</p:attrName>
                                        </p:attrNameLst>
                                      </p:cBhvr>
                                    </p:animMotion>
                                    <p:animEffect filter="fade" transition="in">
                                      <p:cBhvr>
                                        <p:cTn dur="1750" id="20"/>
                                        <p:tgtEl>
                                          <p:spTgt spid="116"/>
                                        </p:tgtEl>
                                      </p:cBhvr>
                                    </p:animEffect>
                                  </p:childTnLst>
                                </p:cTn>
                              </p:par>
                              <p:par>
                                <p:cTn fill="hold" id="21" nodeType="withEffect" presetClass="entr" presetID="52" presetSubtype="0">
                                  <p:stCondLst>
                                    <p:cond delay="0"/>
                                  </p:stCondLst>
                                  <p:childTnLst>
                                    <p:set>
                                      <p:cBhvr>
                                        <p:cTn dur="1" fill="hold" id="22">
                                          <p:stCondLst>
                                            <p:cond delay="0"/>
                                          </p:stCondLst>
                                        </p:cTn>
                                        <p:tgtEl>
                                          <p:spTgt spid="117"/>
                                        </p:tgtEl>
                                        <p:attrNameLst>
                                          <p:attrName>style.visibility</p:attrName>
                                        </p:attrNameLst>
                                      </p:cBhvr>
                                      <p:to>
                                        <p:strVal val="visible"/>
                                      </p:to>
                                    </p:set>
                                    <p:animScale>
                                      <p:cBhvr>
                                        <p:cTn decel="50000" dur="1750" fill="hold" id="23">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750" fill="hold" id="24">
                                          <p:stCondLst>
                                            <p:cond delay="0"/>
                                          </p:stCondLst>
                                        </p:cTn>
                                        <p:tgtEl>
                                          <p:spTgt spid="117"/>
                                        </p:tgtEl>
                                        <p:attrNameLst>
                                          <p:attrName>ppt_x</p:attrName>
                                          <p:attrName>ppt_y</p:attrName>
                                        </p:attrNameLst>
                                      </p:cBhvr>
                                    </p:animMotion>
                                    <p:animEffect filter="fade" transition="in">
                                      <p:cBhvr>
                                        <p:cTn dur="1750" id="25"/>
                                        <p:tgtEl>
                                          <p:spTgt spid="117"/>
                                        </p:tgtEl>
                                      </p:cBhvr>
                                    </p:animEffect>
                                  </p:childTnLst>
                                </p:cTn>
                              </p:par>
                              <p:par>
                                <p:cTn fill="hold" id="26" nodeType="withEffect" presetClass="entr" presetID="52" presetSubtype="0">
                                  <p:stCondLst>
                                    <p:cond delay="0"/>
                                  </p:stCondLst>
                                  <p:childTnLst>
                                    <p:set>
                                      <p:cBhvr>
                                        <p:cTn dur="1" fill="hold" id="27">
                                          <p:stCondLst>
                                            <p:cond delay="0"/>
                                          </p:stCondLst>
                                        </p:cTn>
                                        <p:tgtEl>
                                          <p:spTgt spid="118"/>
                                        </p:tgtEl>
                                        <p:attrNameLst>
                                          <p:attrName>style.visibility</p:attrName>
                                        </p:attrNameLst>
                                      </p:cBhvr>
                                      <p:to>
                                        <p:strVal val="visible"/>
                                      </p:to>
                                    </p:set>
                                    <p:animScale>
                                      <p:cBhvr>
                                        <p:cTn decel="50000" dur="1750" fill="hold" id="28">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750" fill="hold" id="29">
                                          <p:stCondLst>
                                            <p:cond delay="0"/>
                                          </p:stCondLst>
                                        </p:cTn>
                                        <p:tgtEl>
                                          <p:spTgt spid="118"/>
                                        </p:tgtEl>
                                        <p:attrNameLst>
                                          <p:attrName>ppt_x</p:attrName>
                                          <p:attrName>ppt_y</p:attrName>
                                        </p:attrNameLst>
                                      </p:cBhvr>
                                    </p:animMotion>
                                    <p:animEffect filter="fade" transition="in">
                                      <p:cBhvr>
                                        <p:cTn dur="1750" id="30"/>
                                        <p:tgtEl>
                                          <p:spTgt spid="118"/>
                                        </p:tgtEl>
                                      </p:cBhvr>
                                    </p:animEffect>
                                  </p:childTnLst>
                                </p:cTn>
                              </p:par>
                              <p:par>
                                <p:cTn fill="hold" id="31" nodeType="withEffect" presetClass="entr" presetID="52" presetSubtype="0">
                                  <p:stCondLst>
                                    <p:cond delay="0"/>
                                  </p:stCondLst>
                                  <p:childTnLst>
                                    <p:set>
                                      <p:cBhvr>
                                        <p:cTn dur="1" fill="hold" id="32">
                                          <p:stCondLst>
                                            <p:cond delay="0"/>
                                          </p:stCondLst>
                                        </p:cTn>
                                        <p:tgtEl>
                                          <p:spTgt spid="119"/>
                                        </p:tgtEl>
                                        <p:attrNameLst>
                                          <p:attrName>style.visibility</p:attrName>
                                        </p:attrNameLst>
                                      </p:cBhvr>
                                      <p:to>
                                        <p:strVal val="visible"/>
                                      </p:to>
                                    </p:set>
                                    <p:animScale>
                                      <p:cBhvr>
                                        <p:cTn decel="50000" dur="1750" fill="hold" id="33">
                                          <p:stCondLst>
                                            <p:cond delay="0"/>
                                          </p:stCondLst>
                                        </p:cTn>
                                        <p:tgtEl>
                                          <p:spTgt spid="1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750" fill="hold" id="34">
                                          <p:stCondLst>
                                            <p:cond delay="0"/>
                                          </p:stCondLst>
                                        </p:cTn>
                                        <p:tgtEl>
                                          <p:spTgt spid="119"/>
                                        </p:tgtEl>
                                        <p:attrNameLst>
                                          <p:attrName>ppt_x</p:attrName>
                                          <p:attrName>ppt_y</p:attrName>
                                        </p:attrNameLst>
                                      </p:cBhvr>
                                    </p:animMotion>
                                    <p:animEffect filter="fade" transition="in">
                                      <p:cBhvr>
                                        <p:cTn dur="1750" id="35"/>
                                        <p:tgtEl>
                                          <p:spTgt spid="119"/>
                                        </p:tgtEl>
                                      </p:cBhvr>
                                    </p:animEffect>
                                  </p:childTnLst>
                                </p:cTn>
                              </p:par>
                              <p:par>
                                <p:cTn fill="hold" id="36" nodeType="withEffect" presetClass="entr" presetID="2" presetSubtype="9">
                                  <p:stCondLst>
                                    <p:cond delay="0"/>
                                  </p:stCondLst>
                                  <p:childTnLst>
                                    <p:set>
                                      <p:cBhvr>
                                        <p:cTn dur="1" fill="hold" id="37">
                                          <p:stCondLst>
                                            <p:cond delay="0"/>
                                          </p:stCondLst>
                                        </p:cTn>
                                        <p:tgtEl>
                                          <p:spTgt spid="96"/>
                                        </p:tgtEl>
                                        <p:attrNameLst>
                                          <p:attrName>style.visibility</p:attrName>
                                        </p:attrNameLst>
                                      </p:cBhvr>
                                      <p:to>
                                        <p:strVal val="visible"/>
                                      </p:to>
                                    </p:set>
                                    <p:anim calcmode="lin" valueType="num">
                                      <p:cBhvr additive="base">
                                        <p:cTn dur="500" fill="hold" id="38"/>
                                        <p:tgtEl>
                                          <p:spTgt spid="96"/>
                                        </p:tgtEl>
                                        <p:attrNameLst>
                                          <p:attrName>ppt_x</p:attrName>
                                        </p:attrNameLst>
                                      </p:cBhvr>
                                      <p:tavLst>
                                        <p:tav tm="0">
                                          <p:val>
                                            <p:strVal val="0-#ppt_w/2"/>
                                          </p:val>
                                        </p:tav>
                                        <p:tav tm="100000">
                                          <p:val>
                                            <p:strVal val="#ppt_x"/>
                                          </p:val>
                                        </p:tav>
                                      </p:tavLst>
                                    </p:anim>
                                    <p:anim calcmode="lin" valueType="num">
                                      <p:cBhvr additive="base">
                                        <p:cTn dur="500" fill="hold" id="39"/>
                                        <p:tgtEl>
                                          <p:spTgt spid="96"/>
                                        </p:tgtEl>
                                        <p:attrNameLst>
                                          <p:attrName>ppt_y</p:attrName>
                                        </p:attrNameLst>
                                      </p:cBhvr>
                                      <p:tavLst>
                                        <p:tav tm="0">
                                          <p:val>
                                            <p:strVal val="0-#ppt_h/2"/>
                                          </p:val>
                                        </p:tav>
                                        <p:tav tm="100000">
                                          <p:val>
                                            <p:strVal val="#ppt_y"/>
                                          </p:val>
                                        </p:tav>
                                      </p:tavLst>
                                    </p:anim>
                                  </p:childTnLst>
                                </p:cTn>
                              </p:par>
                              <p:par>
                                <p:cTn fill="hold" id="40" nodeType="withEffect" presetClass="entr" presetID="2" presetSubtype="12">
                                  <p:stCondLst>
                                    <p:cond delay="0"/>
                                  </p:stCondLst>
                                  <p:childTnLst>
                                    <p:set>
                                      <p:cBhvr>
                                        <p:cTn dur="1" fill="hold" id="41">
                                          <p:stCondLst>
                                            <p:cond delay="0"/>
                                          </p:stCondLst>
                                        </p:cTn>
                                        <p:tgtEl>
                                          <p:spTgt spid="101"/>
                                        </p:tgtEl>
                                        <p:attrNameLst>
                                          <p:attrName>style.visibility</p:attrName>
                                        </p:attrNameLst>
                                      </p:cBhvr>
                                      <p:to>
                                        <p:strVal val="visible"/>
                                      </p:to>
                                    </p:set>
                                    <p:anim calcmode="lin" valueType="num">
                                      <p:cBhvr additive="base">
                                        <p:cTn dur="500" fill="hold" id="42"/>
                                        <p:tgtEl>
                                          <p:spTgt spid="101"/>
                                        </p:tgtEl>
                                        <p:attrNameLst>
                                          <p:attrName>ppt_x</p:attrName>
                                        </p:attrNameLst>
                                      </p:cBhvr>
                                      <p:tavLst>
                                        <p:tav tm="0">
                                          <p:val>
                                            <p:strVal val="0-#ppt_w/2"/>
                                          </p:val>
                                        </p:tav>
                                        <p:tav tm="100000">
                                          <p:val>
                                            <p:strVal val="#ppt_x"/>
                                          </p:val>
                                        </p:tav>
                                      </p:tavLst>
                                    </p:anim>
                                    <p:anim calcmode="lin" valueType="num">
                                      <p:cBhvr additive="base">
                                        <p:cTn dur="500" fill="hold" id="43"/>
                                        <p:tgtEl>
                                          <p:spTgt spid="101"/>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3">
                                  <p:stCondLst>
                                    <p:cond delay="0"/>
                                  </p:stCondLst>
                                  <p:childTnLst>
                                    <p:set>
                                      <p:cBhvr>
                                        <p:cTn dur="1" fill="hold" id="45">
                                          <p:stCondLst>
                                            <p:cond delay="0"/>
                                          </p:stCondLst>
                                        </p:cTn>
                                        <p:tgtEl>
                                          <p:spTgt spid="106"/>
                                        </p:tgtEl>
                                        <p:attrNameLst>
                                          <p:attrName>style.visibility</p:attrName>
                                        </p:attrNameLst>
                                      </p:cBhvr>
                                      <p:to>
                                        <p:strVal val="visible"/>
                                      </p:to>
                                    </p:set>
                                    <p:anim calcmode="lin" valueType="num">
                                      <p:cBhvr additive="base">
                                        <p:cTn dur="500" fill="hold" id="46"/>
                                        <p:tgtEl>
                                          <p:spTgt spid="106"/>
                                        </p:tgtEl>
                                        <p:attrNameLst>
                                          <p:attrName>ppt_x</p:attrName>
                                        </p:attrNameLst>
                                      </p:cBhvr>
                                      <p:tavLst>
                                        <p:tav tm="0">
                                          <p:val>
                                            <p:strVal val="1+#ppt_w/2"/>
                                          </p:val>
                                        </p:tav>
                                        <p:tav tm="100000">
                                          <p:val>
                                            <p:strVal val="#ppt_x"/>
                                          </p:val>
                                        </p:tav>
                                      </p:tavLst>
                                    </p:anim>
                                    <p:anim calcmode="lin" valueType="num">
                                      <p:cBhvr additive="base">
                                        <p:cTn dur="500" fill="hold" id="47"/>
                                        <p:tgtEl>
                                          <p:spTgt spid="106"/>
                                        </p:tgtEl>
                                        <p:attrNameLst>
                                          <p:attrName>ppt_y</p:attrName>
                                        </p:attrNameLst>
                                      </p:cBhvr>
                                      <p:tavLst>
                                        <p:tav tm="0">
                                          <p:val>
                                            <p:strVal val="0-#ppt_h/2"/>
                                          </p:val>
                                        </p:tav>
                                        <p:tav tm="100000">
                                          <p:val>
                                            <p:strVal val="#ppt_y"/>
                                          </p:val>
                                        </p:tav>
                                      </p:tavLst>
                                    </p:anim>
                                  </p:childTnLst>
                                </p:cTn>
                              </p:par>
                              <p:par>
                                <p:cTn fill="hold" id="48" nodeType="withEffect" presetClass="entr" presetID="2" presetSubtype="6">
                                  <p:stCondLst>
                                    <p:cond delay="0"/>
                                  </p:stCondLst>
                                  <p:childTnLst>
                                    <p:set>
                                      <p:cBhvr>
                                        <p:cTn dur="1" fill="hold" id="49">
                                          <p:stCondLst>
                                            <p:cond delay="0"/>
                                          </p:stCondLst>
                                        </p:cTn>
                                        <p:tgtEl>
                                          <p:spTgt spid="111"/>
                                        </p:tgtEl>
                                        <p:attrNameLst>
                                          <p:attrName>style.visibility</p:attrName>
                                        </p:attrNameLst>
                                      </p:cBhvr>
                                      <p:to>
                                        <p:strVal val="visible"/>
                                      </p:to>
                                    </p:set>
                                    <p:anim calcmode="lin" valueType="num">
                                      <p:cBhvr additive="base">
                                        <p:cTn dur="500" fill="hold" id="50"/>
                                        <p:tgtEl>
                                          <p:spTgt spid="111"/>
                                        </p:tgtEl>
                                        <p:attrNameLst>
                                          <p:attrName>ppt_x</p:attrName>
                                        </p:attrNameLst>
                                      </p:cBhvr>
                                      <p:tavLst>
                                        <p:tav tm="0">
                                          <p:val>
                                            <p:strVal val="1+#ppt_w/2"/>
                                          </p:val>
                                        </p:tav>
                                        <p:tav tm="100000">
                                          <p:val>
                                            <p:strVal val="#ppt_x"/>
                                          </p:val>
                                        </p:tav>
                                      </p:tavLst>
                                    </p:anim>
                                    <p:anim calcmode="lin" valueType="num">
                                      <p:cBhvr additive="base">
                                        <p:cTn dur="500" fill="hold" id="51"/>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
      <p:bldP grpId="0" spid="2"/>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6011089" y="2309372"/>
            <a:ext cx="2833852" cy="365760"/>
          </a:xfrm>
          <a:prstGeom prst="rect">
            <a:avLst/>
          </a:prstGeom>
          <a:noFill/>
        </p:spPr>
        <p:txBody>
          <a:bodyPr rtlCol="0" wrap="square">
            <a:spAutoFit/>
          </a:bodyPr>
          <a:lstStyle/>
          <a:p>
            <a:r>
              <a:rPr altLang="en-US" lang="zh-CN" smtClean="0">
                <a:solidFill>
                  <a:srgbClr val="DE8D56"/>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6" name="矩形 5"/>
          <p:cNvSpPr/>
          <p:nvPr/>
        </p:nvSpPr>
        <p:spPr>
          <a:xfrm>
            <a:off x="6011089" y="2671358"/>
            <a:ext cx="3587140" cy="1348740"/>
          </a:xfrm>
          <a:prstGeom prst="rect">
            <a:avLst/>
          </a:prstGeom>
        </p:spPr>
        <p:txBody>
          <a:bodyPr wrap="square">
            <a:spAutoFit/>
          </a:bodyPr>
          <a:lstStyle/>
          <a:p>
            <a:pPr>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grpSp>
        <p:nvGrpSpPr>
          <p:cNvPr id="10" name="组合 9"/>
          <p:cNvGrpSpPr/>
          <p:nvPr/>
        </p:nvGrpSpPr>
        <p:grpSpPr>
          <a:xfrm>
            <a:off x="2617639" y="2040786"/>
            <a:ext cx="2640162" cy="2744332"/>
            <a:chOff x="2617639" y="2040786"/>
            <a:chExt cx="2640162" cy="2744332"/>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2617639" y="2040786"/>
              <a:ext cx="2640162" cy="2744332"/>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3093984" y="2484383"/>
              <a:ext cx="1735192" cy="1735192"/>
            </a:xfrm>
            <a:prstGeom prst="rect">
              <a:avLst/>
            </a:prstGeom>
          </p:spPr>
        </p:pic>
      </p:grpSp>
      <p:pic>
        <p:nvPicPr>
          <p:cNvPr id="9" name="图片 8"/>
          <p:cNvPicPr>
            <a:picLocks noChangeAspect="1"/>
          </p:cNvPicPr>
          <p:nvPr/>
        </p:nvPicPr>
        <p:blipFill>
          <a:blip r:embed="rId5">
            <a:extLst>
              <a:ext uri="{28A0092B-C50C-407E-A947-70E740481C1C}">
                <a14:useLocalDpi val="0"/>
              </a:ext>
            </a:extLst>
          </a:blip>
          <a:stretch>
            <a:fillRect/>
          </a:stretch>
        </p:blipFill>
        <p:spPr>
          <a:xfrm rot="1229376">
            <a:off x="8953481" y="3986997"/>
            <a:ext cx="486821" cy="1023317"/>
          </a:xfrm>
          <a:prstGeom prst="rect">
            <a:avLst/>
          </a:prstGeom>
        </p:spPr>
      </p:pic>
    </p:spTree>
    <p:extLst>
      <p:ext uri="{BB962C8B-B14F-4D97-AF65-F5344CB8AC3E}">
        <p14:creationId val="247656865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anim calcmode="lin" valueType="num">
                                      <p:cBhvr>
                                        <p:cTn dur="1000" fill="hold" id="11"/>
                                        <p:tgtEl>
                                          <p:spTgt spid="5"/>
                                        </p:tgtEl>
                                        <p:attrNameLst>
                                          <p:attrName>ppt_x</p:attrName>
                                        </p:attrNameLst>
                                      </p:cBhvr>
                                      <p:tavLst>
                                        <p:tav tm="0">
                                          <p:val>
                                            <p:strVal val="#ppt_x"/>
                                          </p:val>
                                        </p:tav>
                                        <p:tav tm="100000">
                                          <p:val>
                                            <p:strVal val="#ppt_x"/>
                                          </p:val>
                                        </p:tav>
                                      </p:tavLst>
                                    </p:anim>
                                    <p:anim calcmode="lin" valueType="num">
                                      <p:cBhvr>
                                        <p:cTn dur="1000" fill="hold" id="12"/>
                                        <p:tgtEl>
                                          <p:spTgt spid="5"/>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0" name="组合 69"/>
          <p:cNvGrpSpPr/>
          <p:nvPr/>
        </p:nvGrpSpPr>
        <p:grpSpPr>
          <a:xfrm>
            <a:off x="3190595" y="2034265"/>
            <a:ext cx="5593223" cy="2940862"/>
            <a:chOff x="3190595" y="2034265"/>
            <a:chExt cx="5593223" cy="2940862"/>
          </a:xfrm>
        </p:grpSpPr>
        <p:sp>
          <p:nvSpPr>
            <p:cNvPr id="2" name="椭圆 31"/>
            <p:cNvSpPr/>
            <p:nvPr/>
          </p:nvSpPr>
          <p:spPr>
            <a:xfrm rot="5400000">
              <a:off x="4602749" y="794057"/>
              <a:ext cx="2768916" cy="559322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 fmla="*/ 51067 w 648099" name="connsiteX0-601"/>
                <a:gd fmla="*/ 18182 h 565791" name="connsiteY0-602"/>
                <a:gd fmla="*/ 617005 w 648099" name="connsiteX1-603"/>
                <a:gd fmla="*/ 31700 h 565791" name="connsiteY1-604"/>
                <a:gd fmla="*/ 621713 w 648099" name="connsiteX2-605"/>
                <a:gd fmla="*/ 535349 h 565791" name="connsiteY2-606"/>
                <a:gd fmla="*/ 12537 w 648099" name="connsiteX3-607"/>
                <a:gd fmla="*/ 497972 h 565791" name="connsiteY3-608"/>
                <a:gd fmla="*/ 4334 w 648099" name="connsiteX4-609"/>
                <a:gd fmla="*/ 81348 h 565791" name="connsiteY4-610"/>
                <a:gd fmla="*/ 51067 w 648099" name="connsiteX5-611"/>
                <a:gd fmla="*/ 18182 h 565791" name="connsiteY5-612"/>
                <a:gd fmla="*/ 95107 w 692139" name="connsiteX0-613"/>
                <a:gd fmla="*/ 44563 h 592172" name="connsiteY0-614"/>
                <a:gd fmla="*/ 661045 w 692139" name="connsiteX1-615"/>
                <a:gd fmla="*/ 58081 h 592172" name="connsiteY1-616"/>
                <a:gd fmla="*/ 665753 w 692139" name="connsiteX2-617"/>
                <a:gd fmla="*/ 561730 h 592172" name="connsiteY2-618"/>
                <a:gd fmla="*/ 56577 w 692139" name="connsiteX3-619"/>
                <a:gd fmla="*/ 524353 h 592172" name="connsiteY3-620"/>
                <a:gd fmla="*/ 95107 w 692139" name="connsiteX4-621"/>
                <a:gd fmla="*/ 44563 h 592172" name="connsiteY4-622"/>
                <a:gd fmla="*/ 84274 w 726505" name="connsiteX0-623"/>
                <a:gd fmla="*/ 51300 h 608352" name="connsiteY0-624"/>
                <a:gd fmla="*/ 668271 w 726505" name="connsiteX1-625"/>
                <a:gd fmla="*/ 74261 h 608352" name="connsiteY1-626"/>
                <a:gd fmla="*/ 672979 w 726505" name="connsiteX2-627"/>
                <a:gd fmla="*/ 577910 h 608352" name="connsiteY2-628"/>
                <a:gd fmla="*/ 63803 w 726505" name="connsiteX3-629"/>
                <a:gd fmla="*/ 540533 h 608352" name="connsiteY3-630"/>
                <a:gd fmla="*/ 84274 w 726505" name="connsiteX4-631"/>
                <a:gd fmla="*/ 51300 h 608352" name="connsiteY4-632"/>
                <a:gd fmla="*/ 84274 w 726505" name="connsiteX0-633"/>
                <a:gd fmla="*/ 51300 h 608352" name="connsiteY0-634"/>
                <a:gd fmla="*/ 668271 w 726505" name="connsiteX1-635"/>
                <a:gd fmla="*/ 74261 h 608352" name="connsiteY1-636"/>
                <a:gd fmla="*/ 672979 w 726505" name="connsiteX2-637"/>
                <a:gd fmla="*/ 577910 h 608352" name="connsiteY2-638"/>
                <a:gd fmla="*/ 63803 w 726505" name="connsiteX3-639"/>
                <a:gd fmla="*/ 540533 h 608352" name="connsiteY3-640"/>
                <a:gd fmla="*/ 84274 w 726505" name="connsiteX4-641"/>
                <a:gd fmla="*/ 51300 h 608352" name="connsiteY4-642"/>
                <a:gd fmla="*/ 84274 w 726505" name="connsiteX0-643"/>
                <a:gd fmla="*/ 25592 h 582644" name="connsiteY0-644"/>
                <a:gd fmla="*/ 668271 w 726505" name="connsiteX1-645"/>
                <a:gd fmla="*/ 48553 h 582644" name="connsiteY1-646"/>
                <a:gd fmla="*/ 672979 w 726505" name="connsiteX2-647"/>
                <a:gd fmla="*/ 552202 h 582644" name="connsiteY2-648"/>
                <a:gd fmla="*/ 63803 w 726505" name="connsiteX3-649"/>
                <a:gd fmla="*/ 514825 h 582644" name="connsiteY3-650"/>
                <a:gd fmla="*/ 84274 w 726505" name="connsiteX4-651"/>
                <a:gd fmla="*/ 25592 h 582644" name="connsiteY4-652"/>
                <a:gd fmla="*/ 84274 w 726505" name="connsiteX0-653"/>
                <a:gd fmla="*/ 25592 h 582644" name="connsiteY0-654"/>
                <a:gd fmla="*/ 668271 w 726505" name="connsiteX1-655"/>
                <a:gd fmla="*/ 48553 h 582644" name="connsiteY1-656"/>
                <a:gd fmla="*/ 672979 w 726505" name="connsiteX2-657"/>
                <a:gd fmla="*/ 552202 h 582644" name="connsiteY2-658"/>
                <a:gd fmla="*/ 63803 w 726505" name="connsiteX3-659"/>
                <a:gd fmla="*/ 514825 h 582644" name="connsiteY3-660"/>
                <a:gd fmla="*/ 84274 w 726505" name="connsiteX4-661"/>
                <a:gd fmla="*/ 25592 h 582644" name="connsiteY4-662"/>
                <a:gd fmla="*/ 84274 w 726505" name="connsiteX0-663"/>
                <a:gd fmla="*/ 10474 h 567526" name="connsiteY0-664"/>
                <a:gd fmla="*/ 668271 w 726505" name="connsiteX1-665"/>
                <a:gd fmla="*/ 33435 h 567526" name="connsiteY1-666"/>
                <a:gd fmla="*/ 672979 w 726505" name="connsiteX2-667"/>
                <a:gd fmla="*/ 537084 h 567526" name="connsiteY2-668"/>
                <a:gd fmla="*/ 63803 w 726505" name="connsiteX3-669"/>
                <a:gd fmla="*/ 499707 h 567526" name="connsiteY3-670"/>
                <a:gd fmla="*/ 84274 w 726505" name="connsiteX4-671"/>
                <a:gd fmla="*/ 10474 h 567526" name="connsiteY4-672"/>
                <a:gd fmla="*/ 84274 w 747243" name="connsiteX0-673"/>
                <a:gd fmla="*/ 23576 h 595793" name="connsiteY0-674"/>
                <a:gd fmla="*/ 671883 w 747243" name="connsiteX1-675"/>
                <a:gd fmla="*/ 24503 h 595793" name="connsiteY1-676"/>
                <a:gd fmla="*/ 672979 w 747243" name="connsiteX2-677"/>
                <a:gd fmla="*/ 550186 h 595793" name="connsiteY2-678"/>
                <a:gd fmla="*/ 63803 w 747243" name="connsiteX3-679"/>
                <a:gd fmla="*/ 512809 h 595793" name="connsiteY3-680"/>
                <a:gd fmla="*/ 84274 w 747243" name="connsiteX4-681"/>
                <a:gd fmla="*/ 23576 h 595793" name="connsiteY4-682"/>
                <a:gd fmla="*/ 84274 w 710287" name="connsiteX0-683"/>
                <a:gd fmla="*/ 23576 h 595793" name="connsiteY0-684"/>
                <a:gd fmla="*/ 671883 w 710287" name="connsiteX1-685"/>
                <a:gd fmla="*/ 24503 h 595793" name="connsiteY1-686"/>
                <a:gd fmla="*/ 672979 w 710287" name="connsiteX2-687"/>
                <a:gd fmla="*/ 550186 h 595793" name="connsiteY2-688"/>
                <a:gd fmla="*/ 63803 w 710287" name="connsiteX3-689"/>
                <a:gd fmla="*/ 512809 h 595793" name="connsiteY3-690"/>
                <a:gd fmla="*/ 84274 w 710287" name="connsiteX4-691"/>
                <a:gd fmla="*/ 23576 h 595793" name="connsiteY4-692"/>
                <a:gd fmla="*/ 84274 w 710287" name="connsiteX0-693"/>
                <a:gd fmla="*/ 23576 h 595793" name="connsiteY0-694"/>
                <a:gd fmla="*/ 671883 w 710287" name="connsiteX1-695"/>
                <a:gd fmla="*/ 24503 h 595793" name="connsiteY1-696"/>
                <a:gd fmla="*/ 672979 w 710287" name="connsiteX2-697"/>
                <a:gd fmla="*/ 550186 h 595793" name="connsiteY2-698"/>
                <a:gd fmla="*/ 63803 w 710287" name="connsiteX3-699"/>
                <a:gd fmla="*/ 512809 h 595793" name="connsiteY3-700"/>
                <a:gd fmla="*/ 84274 w 710287" name="connsiteX4-701"/>
                <a:gd fmla="*/ 23576 h 595793" name="connsiteY4-702"/>
                <a:gd fmla="*/ 84274 w 710287" name="connsiteX0-703"/>
                <a:gd fmla="*/ 23576 h 595793" name="connsiteY0-704"/>
                <a:gd fmla="*/ 671883 w 710287" name="connsiteX1-705"/>
                <a:gd fmla="*/ 24503 h 595793" name="connsiteY1-706"/>
                <a:gd fmla="*/ 672979 w 710287" name="connsiteX2-707"/>
                <a:gd fmla="*/ 550186 h 595793" name="connsiteY2-708"/>
                <a:gd fmla="*/ 63803 w 710287" name="connsiteX3-709"/>
                <a:gd fmla="*/ 512809 h 595793" name="connsiteY3-710"/>
                <a:gd fmla="*/ 84274 w 710287" name="connsiteX4-711"/>
                <a:gd fmla="*/ 23576 h 595793" name="connsiteY4-712"/>
                <a:gd fmla="*/ 84274 w 672979" name="connsiteX0-713"/>
                <a:gd fmla="*/ 23576 h 595793" name="connsiteY0-714"/>
                <a:gd fmla="*/ 671883 w 672979" name="connsiteX1-715"/>
                <a:gd fmla="*/ 24503 h 595793" name="connsiteY1-716"/>
                <a:gd fmla="*/ 672979 w 672979" name="connsiteX2-717"/>
                <a:gd fmla="*/ 550186 h 595793" name="connsiteY2-718"/>
                <a:gd fmla="*/ 63803 w 672979" name="connsiteX3-719"/>
                <a:gd fmla="*/ 512809 h 595793" name="connsiteY3-720"/>
                <a:gd fmla="*/ 84274 w 672979" name="connsiteX4-721"/>
                <a:gd fmla="*/ 23576 h 595793" name="connsiteY4-722"/>
                <a:gd fmla="*/ 84274 w 672979" name="connsiteX0-723"/>
                <a:gd fmla="*/ 23576 h 570495" name="connsiteY0-724"/>
                <a:gd fmla="*/ 671883 w 672979" name="connsiteX1-725"/>
                <a:gd fmla="*/ 24503 h 570495" name="connsiteY1-726"/>
                <a:gd fmla="*/ 672979 w 672979" name="connsiteX2-727"/>
                <a:gd fmla="*/ 550186 h 570495" name="connsiteY2-728"/>
                <a:gd fmla="*/ 63803 w 672979" name="connsiteX3-729"/>
                <a:gd fmla="*/ 512809 h 570495" name="connsiteY3-730"/>
                <a:gd fmla="*/ 84274 w 672979" name="connsiteX4-731"/>
                <a:gd fmla="*/ 23576 h 570495" name="connsiteY4-732"/>
                <a:gd fmla="*/ 84274 w 672979" name="connsiteX0-733"/>
                <a:gd fmla="*/ 23576 h 570495" name="connsiteY0-734"/>
                <a:gd fmla="*/ 671883 w 672979" name="connsiteX1-735"/>
                <a:gd fmla="*/ 24503 h 570495" name="connsiteY1-736"/>
                <a:gd fmla="*/ 672979 w 672979" name="connsiteX2-737"/>
                <a:gd fmla="*/ 550186 h 570495" name="connsiteY2-738"/>
                <a:gd fmla="*/ 63803 w 672979" name="connsiteX3-739"/>
                <a:gd fmla="*/ 512809 h 570495" name="connsiteY3-740"/>
                <a:gd fmla="*/ 84274 w 672979" name="connsiteX4-741"/>
                <a:gd fmla="*/ 23576 h 570495" name="connsiteY4-742"/>
                <a:gd fmla="*/ 84274 w 672979" name="connsiteX0-743"/>
                <a:gd fmla="*/ 23576 h 560608" name="connsiteY0-744"/>
                <a:gd fmla="*/ 671883 w 672979" name="connsiteX1-745"/>
                <a:gd fmla="*/ 24503 h 560608" name="connsiteY1-746"/>
                <a:gd fmla="*/ 672979 w 672979" name="connsiteX2-747"/>
                <a:gd fmla="*/ 550186 h 560608" name="connsiteY2-748"/>
                <a:gd fmla="*/ 63803 w 672979" name="connsiteX3-749"/>
                <a:gd fmla="*/ 512809 h 560608" name="connsiteY3-750"/>
                <a:gd fmla="*/ 84274 w 672979" name="connsiteX4-751"/>
                <a:gd fmla="*/ 23576 h 560608" name="connsiteY4-752"/>
                <a:gd fmla="*/ 84274 w 672979" name="connsiteX0-753"/>
                <a:gd fmla="*/ 23576 h 567351" name="connsiteY0-754"/>
                <a:gd fmla="*/ 671883 w 672979" name="connsiteX1-755"/>
                <a:gd fmla="*/ 24503 h 567351" name="connsiteY1-756"/>
                <a:gd fmla="*/ 672979 w 672979" name="connsiteX2-757"/>
                <a:gd fmla="*/ 550186 h 567351" name="connsiteY2-758"/>
                <a:gd fmla="*/ 63803 w 672979" name="connsiteX3-759"/>
                <a:gd fmla="*/ 512809 h 567351" name="connsiteY3-760"/>
                <a:gd fmla="*/ 84274 w 672979" name="connsiteX4-761"/>
                <a:gd fmla="*/ 23576 h 567351" name="connsiteY4-762"/>
                <a:gd fmla="*/ 72869 w 661574" name="connsiteX0-763"/>
                <a:gd fmla="*/ 23576 h 567351" name="connsiteY0-764"/>
                <a:gd fmla="*/ 660478 w 661574" name="connsiteX1-765"/>
                <a:gd fmla="*/ 24503 h 567351" name="connsiteY1-766"/>
                <a:gd fmla="*/ 661574 w 661574" name="connsiteX2-767"/>
                <a:gd fmla="*/ 550186 h 567351" name="connsiteY2-768"/>
                <a:gd fmla="*/ 52398 w 661574" name="connsiteX3-769"/>
                <a:gd fmla="*/ 512809 h 567351" name="connsiteY3-770"/>
                <a:gd fmla="*/ 72869 w 661574" name="connsiteX4-771"/>
                <a:gd fmla="*/ 23576 h 567351" name="connsiteY4-772"/>
                <a:gd fmla="*/ 72869 w 661574" name="connsiteX0-773"/>
                <a:gd fmla="*/ 13918 h 557693" name="connsiteY0-774"/>
                <a:gd fmla="*/ 660478 w 661574" name="connsiteX1-775"/>
                <a:gd fmla="*/ 14845 h 557693" name="connsiteY1-776"/>
                <a:gd fmla="*/ 661574 w 661574" name="connsiteX2-777"/>
                <a:gd fmla="*/ 540528 h 557693" name="connsiteY2-778"/>
                <a:gd fmla="*/ 52398 w 661574" name="connsiteX3-779"/>
                <a:gd fmla="*/ 503151 h 557693" name="connsiteY3-780"/>
                <a:gd fmla="*/ 72869 w 661574" name="connsiteX4-781"/>
                <a:gd fmla="*/ 13918 h 557693" name="connsiteY4-782"/>
                <a:gd fmla="*/ 84755 w 673460" name="connsiteX0-783"/>
                <a:gd fmla="*/ 13918 h 568883" name="connsiteY0-784"/>
                <a:gd fmla="*/ 672364 w 673460" name="connsiteX1-785"/>
                <a:gd fmla="*/ 14845 h 568883" name="connsiteY1-786"/>
                <a:gd fmla="*/ 673460 w 673460" name="connsiteX2-787"/>
                <a:gd fmla="*/ 540528 h 568883" name="connsiteY2-788"/>
                <a:gd fmla="*/ 43142 w 673460" name="connsiteX3-789"/>
                <a:gd fmla="*/ 525832 h 568883" name="connsiteY3-790"/>
                <a:gd fmla="*/ 84755 w 673460" name="connsiteX4-791"/>
                <a:gd fmla="*/ 13918 h 568883" name="connsiteY4-792"/>
                <a:gd fmla="*/ 84755 w 673460" name="connsiteX0-793"/>
                <a:gd fmla="*/ 13918 h 559604" name="connsiteY0-794"/>
                <a:gd fmla="*/ 672364 w 673460" name="connsiteX1-795"/>
                <a:gd fmla="*/ 14845 h 559604" name="connsiteY1-796"/>
                <a:gd fmla="*/ 673460 w 673460" name="connsiteX2-797"/>
                <a:gd fmla="*/ 540528 h 559604" name="connsiteY2-798"/>
                <a:gd fmla="*/ 43142 w 673460" name="connsiteX3-799"/>
                <a:gd fmla="*/ 525832 h 559604" name="connsiteY3-800"/>
                <a:gd fmla="*/ 84755 w 673460" name="connsiteX4-801"/>
                <a:gd fmla="*/ 13918 h 559604" name="connsiteY4-802"/>
                <a:gd fmla="*/ 84755 w 675575" name="connsiteX0-803"/>
                <a:gd fmla="*/ 13918 h 562548" name="connsiteY0-804"/>
                <a:gd fmla="*/ 672364 w 675575" name="connsiteX1-805"/>
                <a:gd fmla="*/ 14845 h 562548" name="connsiteY1-806"/>
                <a:gd fmla="*/ 675575 w 675575" name="connsiteX2-807"/>
                <a:gd fmla="*/ 545971 h 562548" name="connsiteY2-808"/>
                <a:gd fmla="*/ 43142 w 675575" name="connsiteX3-809"/>
                <a:gd fmla="*/ 525832 h 562548" name="connsiteY3-810"/>
                <a:gd fmla="*/ 84755 w 675575" name="connsiteX4-811"/>
                <a:gd fmla="*/ 13918 h 562548" name="connsiteY4-812"/>
                <a:gd fmla="*/ 84755 w 680821" name="connsiteX0-813"/>
                <a:gd fmla="*/ 13918 h 562548" name="connsiteY0-814"/>
                <a:gd fmla="*/ 680821 w 680821" name="connsiteX1-815"/>
                <a:gd fmla="*/ 14845 h 562548" name="connsiteY1-816"/>
                <a:gd fmla="*/ 675575 w 680821" name="connsiteX2-817"/>
                <a:gd fmla="*/ 545971 h 562548" name="connsiteY2-818"/>
                <a:gd fmla="*/ 43142 w 680821" name="connsiteX3-819"/>
                <a:gd fmla="*/ 525832 h 562548" name="connsiteY3-820"/>
                <a:gd fmla="*/ 84755 w 680821" name="connsiteX4-821"/>
                <a:gd fmla="*/ 13918 h 562548" name="connsiteY4-822"/>
                <a:gd fmla="*/ 72868 w 690076" name="connsiteX0-823"/>
                <a:gd fmla="*/ 20358 h 559916" name="connsiteY0-824"/>
                <a:gd fmla="*/ 690076 w 690076" name="connsiteX1-825"/>
                <a:gd fmla="*/ 12213 h 559916" name="connsiteY1-826"/>
                <a:gd fmla="*/ 684830 w 690076" name="connsiteX2-827"/>
                <a:gd fmla="*/ 543339 h 559916" name="connsiteY2-828"/>
                <a:gd fmla="*/ 52397 w 690076" name="connsiteX3-829"/>
                <a:gd fmla="*/ 523200 h 559916" name="connsiteY3-830"/>
                <a:gd fmla="*/ 72868 w 690076" name="connsiteX4-831"/>
                <a:gd fmla="*/ 20358 h 559916" name="connsiteY4-832"/>
                <a:gd fmla="*/ 72868 w 690076" name="connsiteX0-833"/>
                <a:gd fmla="*/ 22718 h 562276" name="connsiteY0-834"/>
                <a:gd fmla="*/ 690076 w 690076" name="connsiteX1-835"/>
                <a:gd fmla="*/ 14573 h 562276" name="connsiteY1-836"/>
                <a:gd fmla="*/ 684830 w 690076" name="connsiteX2-837"/>
                <a:gd fmla="*/ 545699 h 562276" name="connsiteY2-838"/>
                <a:gd fmla="*/ 52397 w 690076" name="connsiteX3-839"/>
                <a:gd fmla="*/ 525560 h 562276" name="connsiteY3-840"/>
                <a:gd fmla="*/ 72868 w 690076" name="connsiteX4-841"/>
                <a:gd fmla="*/ 22718 h 562276" name="connsiteY4-842"/>
                <a:gd fmla="*/ 59152 w 676360" name="connsiteX0-843"/>
                <a:gd fmla="*/ 22718 h 562276" name="connsiteY0-844"/>
                <a:gd fmla="*/ 676360 w 676360" name="connsiteX1-845"/>
                <a:gd fmla="*/ 14573 h 562276" name="connsiteY1-846"/>
                <a:gd fmla="*/ 671114 w 676360" name="connsiteX2-847"/>
                <a:gd fmla="*/ 545699 h 562276" name="connsiteY2-848"/>
                <a:gd fmla="*/ 38681 w 676360" name="connsiteX3-849"/>
                <a:gd fmla="*/ 525560 h 562276" name="connsiteY3-850"/>
                <a:gd fmla="*/ 103808 w 676360" name="connsiteX4-851"/>
                <a:gd fmla="*/ 279153 h 562276" name="connsiteY4-852"/>
                <a:gd fmla="*/ 59152 w 676360" name="connsiteX5-853"/>
                <a:gd fmla="*/ 22718 h 562276" name="connsiteY5-854"/>
                <a:gd fmla="*/ 41341 w 658549" name="connsiteX0-855"/>
                <a:gd fmla="*/ 22718 h 562276" name="connsiteY0-856"/>
                <a:gd fmla="*/ 658549 w 658549" name="connsiteX1-857"/>
                <a:gd fmla="*/ 14573 h 562276" name="connsiteY1-858"/>
                <a:gd fmla="*/ 653303 w 658549" name="connsiteX2-859"/>
                <a:gd fmla="*/ 545699 h 562276" name="connsiteY2-860"/>
                <a:gd fmla="*/ 20870 w 658549" name="connsiteX3-861"/>
                <a:gd fmla="*/ 525560 h 562276" name="connsiteY3-862"/>
                <a:gd fmla="*/ 85997 w 658549" name="connsiteX4-863"/>
                <a:gd fmla="*/ 279153 h 562276" name="connsiteY4-864"/>
                <a:gd fmla="*/ 41341 w 658549" name="connsiteX5-865"/>
                <a:gd fmla="*/ 22718 h 562276" name="connsiteY5-866"/>
                <a:gd fmla="*/ 23542 w 640750" name="connsiteX0-867"/>
                <a:gd fmla="*/ 22718 h 562276" name="connsiteY0-868"/>
                <a:gd fmla="*/ 640750 w 640750" name="connsiteX1-869"/>
                <a:gd fmla="*/ 14573 h 562276" name="connsiteY1-870"/>
                <a:gd fmla="*/ 635504 w 640750" name="connsiteX2-871"/>
                <a:gd fmla="*/ 545699 h 562276" name="connsiteY2-872"/>
                <a:gd fmla="*/ 3071 w 640750" name="connsiteX3-873"/>
                <a:gd fmla="*/ 525560 h 562276" name="connsiteY3-874"/>
                <a:gd fmla="*/ 68198 w 640750" name="connsiteX4-875"/>
                <a:gd fmla="*/ 279153 h 562276" name="connsiteY4-876"/>
                <a:gd fmla="*/ 23542 w 640750" name="connsiteX5-877"/>
                <a:gd fmla="*/ 22718 h 562276" name="connsiteY5-878"/>
                <a:gd fmla="*/ 24044 w 641252" name="connsiteX0-879"/>
                <a:gd fmla="*/ 22718 h 562276" name="connsiteY0-880"/>
                <a:gd fmla="*/ 641252 w 641252" name="connsiteX1-881"/>
                <a:gd fmla="*/ 14573 h 562276" name="connsiteY1-882"/>
                <a:gd fmla="*/ 636006 w 641252" name="connsiteX2-883"/>
                <a:gd fmla="*/ 545699 h 562276" name="connsiteY2-884"/>
                <a:gd fmla="*/ 3573 w 641252" name="connsiteX3-885"/>
                <a:gd fmla="*/ 525560 h 562276" name="connsiteY3-886"/>
                <a:gd fmla="*/ 68700 w 641252" name="connsiteX4-887"/>
                <a:gd fmla="*/ 279153 h 562276" name="connsiteY4-888"/>
                <a:gd fmla="*/ 24044 w 641252" name="connsiteX5-889"/>
                <a:gd fmla="*/ 22718 h 562276" name="connsiteY5-890"/>
                <a:gd fmla="*/ 31476 w 648684" name="connsiteX0-891"/>
                <a:gd fmla="*/ 22718 h 562276" name="connsiteY0-892"/>
                <a:gd fmla="*/ 648684 w 648684" name="connsiteX1-893"/>
                <a:gd fmla="*/ 14573 h 562276" name="connsiteY1-894"/>
                <a:gd fmla="*/ 643438 w 648684" name="connsiteX2-895"/>
                <a:gd fmla="*/ 545699 h 562276" name="connsiteY2-896"/>
                <a:gd fmla="*/ 11005 w 648684" name="connsiteX3-897"/>
                <a:gd fmla="*/ 525560 h 562276" name="connsiteY3-898"/>
                <a:gd fmla="*/ 76132 w 648684" name="connsiteX4-899"/>
                <a:gd fmla="*/ 279153 h 562276" name="connsiteY4-900"/>
                <a:gd fmla="*/ 31476 w 648684" name="connsiteX5-901"/>
                <a:gd fmla="*/ 22718 h 562276" name="connsiteY5-902"/>
              </a:gd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b="b" l="l" r="r" t="t"/>
              <a:pathLst>
                <a:path h="562276" w="648684">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3" name="椭圆 31"/>
            <p:cNvSpPr/>
            <p:nvPr/>
          </p:nvSpPr>
          <p:spPr>
            <a:xfrm flipH="1" rot="16200000">
              <a:off x="5864411" y="2056811"/>
              <a:ext cx="2823938" cy="277884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 fmla="*/ 51067 w 648099" name="connsiteX0-601"/>
                <a:gd fmla="*/ 18182 h 565791" name="connsiteY0-602"/>
                <a:gd fmla="*/ 617005 w 648099" name="connsiteX1-603"/>
                <a:gd fmla="*/ 31700 h 565791" name="connsiteY1-604"/>
                <a:gd fmla="*/ 621713 w 648099" name="connsiteX2-605"/>
                <a:gd fmla="*/ 535349 h 565791" name="connsiteY2-606"/>
                <a:gd fmla="*/ 12537 w 648099" name="connsiteX3-607"/>
                <a:gd fmla="*/ 497972 h 565791" name="connsiteY3-608"/>
                <a:gd fmla="*/ 4334 w 648099" name="connsiteX4-609"/>
                <a:gd fmla="*/ 81348 h 565791" name="connsiteY4-610"/>
                <a:gd fmla="*/ 51067 w 648099" name="connsiteX5-611"/>
                <a:gd fmla="*/ 18182 h 565791" name="connsiteY5-612"/>
                <a:gd fmla="*/ 95107 w 692139" name="connsiteX0-613"/>
                <a:gd fmla="*/ 44563 h 592172" name="connsiteY0-614"/>
                <a:gd fmla="*/ 661045 w 692139" name="connsiteX1-615"/>
                <a:gd fmla="*/ 58081 h 592172" name="connsiteY1-616"/>
                <a:gd fmla="*/ 665753 w 692139" name="connsiteX2-617"/>
                <a:gd fmla="*/ 561730 h 592172" name="connsiteY2-618"/>
                <a:gd fmla="*/ 56577 w 692139" name="connsiteX3-619"/>
                <a:gd fmla="*/ 524353 h 592172" name="connsiteY3-620"/>
                <a:gd fmla="*/ 95107 w 692139" name="connsiteX4-621"/>
                <a:gd fmla="*/ 44563 h 592172" name="connsiteY4-622"/>
                <a:gd fmla="*/ 84274 w 726505" name="connsiteX0-623"/>
                <a:gd fmla="*/ 51300 h 608352" name="connsiteY0-624"/>
                <a:gd fmla="*/ 668271 w 726505" name="connsiteX1-625"/>
                <a:gd fmla="*/ 74261 h 608352" name="connsiteY1-626"/>
                <a:gd fmla="*/ 672979 w 726505" name="connsiteX2-627"/>
                <a:gd fmla="*/ 577910 h 608352" name="connsiteY2-628"/>
                <a:gd fmla="*/ 63803 w 726505" name="connsiteX3-629"/>
                <a:gd fmla="*/ 540533 h 608352" name="connsiteY3-630"/>
                <a:gd fmla="*/ 84274 w 726505" name="connsiteX4-631"/>
                <a:gd fmla="*/ 51300 h 608352" name="connsiteY4-632"/>
                <a:gd fmla="*/ 84274 w 726505" name="connsiteX0-633"/>
                <a:gd fmla="*/ 51300 h 608352" name="connsiteY0-634"/>
                <a:gd fmla="*/ 668271 w 726505" name="connsiteX1-635"/>
                <a:gd fmla="*/ 74261 h 608352" name="connsiteY1-636"/>
                <a:gd fmla="*/ 672979 w 726505" name="connsiteX2-637"/>
                <a:gd fmla="*/ 577910 h 608352" name="connsiteY2-638"/>
                <a:gd fmla="*/ 63803 w 726505" name="connsiteX3-639"/>
                <a:gd fmla="*/ 540533 h 608352" name="connsiteY3-640"/>
                <a:gd fmla="*/ 84274 w 726505" name="connsiteX4-641"/>
                <a:gd fmla="*/ 51300 h 608352" name="connsiteY4-642"/>
                <a:gd fmla="*/ 84274 w 726505" name="connsiteX0-643"/>
                <a:gd fmla="*/ 25592 h 582644" name="connsiteY0-644"/>
                <a:gd fmla="*/ 668271 w 726505" name="connsiteX1-645"/>
                <a:gd fmla="*/ 48553 h 582644" name="connsiteY1-646"/>
                <a:gd fmla="*/ 672979 w 726505" name="connsiteX2-647"/>
                <a:gd fmla="*/ 552202 h 582644" name="connsiteY2-648"/>
                <a:gd fmla="*/ 63803 w 726505" name="connsiteX3-649"/>
                <a:gd fmla="*/ 514825 h 582644" name="connsiteY3-650"/>
                <a:gd fmla="*/ 84274 w 726505" name="connsiteX4-651"/>
                <a:gd fmla="*/ 25592 h 582644" name="connsiteY4-652"/>
                <a:gd fmla="*/ 84274 w 726505" name="connsiteX0-653"/>
                <a:gd fmla="*/ 25592 h 582644" name="connsiteY0-654"/>
                <a:gd fmla="*/ 668271 w 726505" name="connsiteX1-655"/>
                <a:gd fmla="*/ 48553 h 582644" name="connsiteY1-656"/>
                <a:gd fmla="*/ 672979 w 726505" name="connsiteX2-657"/>
                <a:gd fmla="*/ 552202 h 582644" name="connsiteY2-658"/>
                <a:gd fmla="*/ 63803 w 726505" name="connsiteX3-659"/>
                <a:gd fmla="*/ 514825 h 582644" name="connsiteY3-660"/>
                <a:gd fmla="*/ 84274 w 726505" name="connsiteX4-661"/>
                <a:gd fmla="*/ 25592 h 582644" name="connsiteY4-662"/>
                <a:gd fmla="*/ 84274 w 726505" name="connsiteX0-663"/>
                <a:gd fmla="*/ 10474 h 567526" name="connsiteY0-664"/>
                <a:gd fmla="*/ 668271 w 726505" name="connsiteX1-665"/>
                <a:gd fmla="*/ 33435 h 567526" name="connsiteY1-666"/>
                <a:gd fmla="*/ 672979 w 726505" name="connsiteX2-667"/>
                <a:gd fmla="*/ 537084 h 567526" name="connsiteY2-668"/>
                <a:gd fmla="*/ 63803 w 726505" name="connsiteX3-669"/>
                <a:gd fmla="*/ 499707 h 567526" name="connsiteY3-670"/>
                <a:gd fmla="*/ 84274 w 726505" name="connsiteX4-671"/>
                <a:gd fmla="*/ 10474 h 567526" name="connsiteY4-672"/>
                <a:gd fmla="*/ 84274 w 747243" name="connsiteX0-673"/>
                <a:gd fmla="*/ 23576 h 595793" name="connsiteY0-674"/>
                <a:gd fmla="*/ 671883 w 747243" name="connsiteX1-675"/>
                <a:gd fmla="*/ 24503 h 595793" name="connsiteY1-676"/>
                <a:gd fmla="*/ 672979 w 747243" name="connsiteX2-677"/>
                <a:gd fmla="*/ 550186 h 595793" name="connsiteY2-678"/>
                <a:gd fmla="*/ 63803 w 747243" name="connsiteX3-679"/>
                <a:gd fmla="*/ 512809 h 595793" name="connsiteY3-680"/>
                <a:gd fmla="*/ 84274 w 747243" name="connsiteX4-681"/>
                <a:gd fmla="*/ 23576 h 595793" name="connsiteY4-682"/>
                <a:gd fmla="*/ 84274 w 710287" name="connsiteX0-683"/>
                <a:gd fmla="*/ 23576 h 595793" name="connsiteY0-684"/>
                <a:gd fmla="*/ 671883 w 710287" name="connsiteX1-685"/>
                <a:gd fmla="*/ 24503 h 595793" name="connsiteY1-686"/>
                <a:gd fmla="*/ 672979 w 710287" name="connsiteX2-687"/>
                <a:gd fmla="*/ 550186 h 595793" name="connsiteY2-688"/>
                <a:gd fmla="*/ 63803 w 710287" name="connsiteX3-689"/>
                <a:gd fmla="*/ 512809 h 595793" name="connsiteY3-690"/>
                <a:gd fmla="*/ 84274 w 710287" name="connsiteX4-691"/>
                <a:gd fmla="*/ 23576 h 595793" name="connsiteY4-692"/>
                <a:gd fmla="*/ 84274 w 710287" name="connsiteX0-693"/>
                <a:gd fmla="*/ 23576 h 595793" name="connsiteY0-694"/>
                <a:gd fmla="*/ 671883 w 710287" name="connsiteX1-695"/>
                <a:gd fmla="*/ 24503 h 595793" name="connsiteY1-696"/>
                <a:gd fmla="*/ 672979 w 710287" name="connsiteX2-697"/>
                <a:gd fmla="*/ 550186 h 595793" name="connsiteY2-698"/>
                <a:gd fmla="*/ 63803 w 710287" name="connsiteX3-699"/>
                <a:gd fmla="*/ 512809 h 595793" name="connsiteY3-700"/>
                <a:gd fmla="*/ 84274 w 710287" name="connsiteX4-701"/>
                <a:gd fmla="*/ 23576 h 595793" name="connsiteY4-702"/>
                <a:gd fmla="*/ 84274 w 710287" name="connsiteX0-703"/>
                <a:gd fmla="*/ 23576 h 595793" name="connsiteY0-704"/>
                <a:gd fmla="*/ 671883 w 710287" name="connsiteX1-705"/>
                <a:gd fmla="*/ 24503 h 595793" name="connsiteY1-706"/>
                <a:gd fmla="*/ 672979 w 710287" name="connsiteX2-707"/>
                <a:gd fmla="*/ 550186 h 595793" name="connsiteY2-708"/>
                <a:gd fmla="*/ 63803 w 710287" name="connsiteX3-709"/>
                <a:gd fmla="*/ 512809 h 595793" name="connsiteY3-710"/>
                <a:gd fmla="*/ 84274 w 710287" name="connsiteX4-711"/>
                <a:gd fmla="*/ 23576 h 595793" name="connsiteY4-712"/>
                <a:gd fmla="*/ 84274 w 672979" name="connsiteX0-713"/>
                <a:gd fmla="*/ 23576 h 595793" name="connsiteY0-714"/>
                <a:gd fmla="*/ 671883 w 672979" name="connsiteX1-715"/>
                <a:gd fmla="*/ 24503 h 595793" name="connsiteY1-716"/>
                <a:gd fmla="*/ 672979 w 672979" name="connsiteX2-717"/>
                <a:gd fmla="*/ 550186 h 595793" name="connsiteY2-718"/>
                <a:gd fmla="*/ 63803 w 672979" name="connsiteX3-719"/>
                <a:gd fmla="*/ 512809 h 595793" name="connsiteY3-720"/>
                <a:gd fmla="*/ 84274 w 672979" name="connsiteX4-721"/>
                <a:gd fmla="*/ 23576 h 595793" name="connsiteY4-722"/>
                <a:gd fmla="*/ 84274 w 672979" name="connsiteX0-723"/>
                <a:gd fmla="*/ 23576 h 570495" name="connsiteY0-724"/>
                <a:gd fmla="*/ 671883 w 672979" name="connsiteX1-725"/>
                <a:gd fmla="*/ 24503 h 570495" name="connsiteY1-726"/>
                <a:gd fmla="*/ 672979 w 672979" name="connsiteX2-727"/>
                <a:gd fmla="*/ 550186 h 570495" name="connsiteY2-728"/>
                <a:gd fmla="*/ 63803 w 672979" name="connsiteX3-729"/>
                <a:gd fmla="*/ 512809 h 570495" name="connsiteY3-730"/>
                <a:gd fmla="*/ 84274 w 672979" name="connsiteX4-731"/>
                <a:gd fmla="*/ 23576 h 570495" name="connsiteY4-732"/>
                <a:gd fmla="*/ 84274 w 672979" name="connsiteX0-733"/>
                <a:gd fmla="*/ 23576 h 570495" name="connsiteY0-734"/>
                <a:gd fmla="*/ 671883 w 672979" name="connsiteX1-735"/>
                <a:gd fmla="*/ 24503 h 570495" name="connsiteY1-736"/>
                <a:gd fmla="*/ 672979 w 672979" name="connsiteX2-737"/>
                <a:gd fmla="*/ 550186 h 570495" name="connsiteY2-738"/>
                <a:gd fmla="*/ 63803 w 672979" name="connsiteX3-739"/>
                <a:gd fmla="*/ 512809 h 570495" name="connsiteY3-740"/>
                <a:gd fmla="*/ 84274 w 672979" name="connsiteX4-741"/>
                <a:gd fmla="*/ 23576 h 570495" name="connsiteY4-742"/>
                <a:gd fmla="*/ 84274 w 672979" name="connsiteX0-743"/>
                <a:gd fmla="*/ 23576 h 560608" name="connsiteY0-744"/>
                <a:gd fmla="*/ 671883 w 672979" name="connsiteX1-745"/>
                <a:gd fmla="*/ 24503 h 560608" name="connsiteY1-746"/>
                <a:gd fmla="*/ 672979 w 672979" name="connsiteX2-747"/>
                <a:gd fmla="*/ 550186 h 560608" name="connsiteY2-748"/>
                <a:gd fmla="*/ 63803 w 672979" name="connsiteX3-749"/>
                <a:gd fmla="*/ 512809 h 560608" name="connsiteY3-750"/>
                <a:gd fmla="*/ 84274 w 672979" name="connsiteX4-751"/>
                <a:gd fmla="*/ 23576 h 560608" name="connsiteY4-752"/>
                <a:gd fmla="*/ 84274 w 672979" name="connsiteX0-753"/>
                <a:gd fmla="*/ 23576 h 567351" name="connsiteY0-754"/>
                <a:gd fmla="*/ 671883 w 672979" name="connsiteX1-755"/>
                <a:gd fmla="*/ 24503 h 567351" name="connsiteY1-756"/>
                <a:gd fmla="*/ 672979 w 672979" name="connsiteX2-757"/>
                <a:gd fmla="*/ 550186 h 567351" name="connsiteY2-758"/>
                <a:gd fmla="*/ 63803 w 672979" name="connsiteX3-759"/>
                <a:gd fmla="*/ 512809 h 567351" name="connsiteY3-760"/>
                <a:gd fmla="*/ 84274 w 672979" name="connsiteX4-761"/>
                <a:gd fmla="*/ 23576 h 567351" name="connsiteY4-762"/>
                <a:gd fmla="*/ 72869 w 661574" name="connsiteX0-763"/>
                <a:gd fmla="*/ 23576 h 567351" name="connsiteY0-764"/>
                <a:gd fmla="*/ 660478 w 661574" name="connsiteX1-765"/>
                <a:gd fmla="*/ 24503 h 567351" name="connsiteY1-766"/>
                <a:gd fmla="*/ 661574 w 661574" name="connsiteX2-767"/>
                <a:gd fmla="*/ 550186 h 567351" name="connsiteY2-768"/>
                <a:gd fmla="*/ 52398 w 661574" name="connsiteX3-769"/>
                <a:gd fmla="*/ 512809 h 567351" name="connsiteY3-770"/>
                <a:gd fmla="*/ 72869 w 661574" name="connsiteX4-771"/>
                <a:gd fmla="*/ 23576 h 567351" name="connsiteY4-772"/>
              </a:gdLst>
              <a:cxnLst>
                <a:cxn ang="0">
                  <a:pos x="connsiteX0-763" y="connsiteY0-764"/>
                </a:cxn>
                <a:cxn ang="0">
                  <a:pos x="connsiteX1-765" y="connsiteY1-766"/>
                </a:cxn>
                <a:cxn ang="0">
                  <a:pos x="connsiteX2-767" y="connsiteY2-768"/>
                </a:cxn>
                <a:cxn ang="0">
                  <a:pos x="connsiteX3-769" y="connsiteY3-770"/>
                </a:cxn>
                <a:cxn ang="0">
                  <a:pos x="connsiteX4-771" y="connsiteY4-772"/>
                </a:cxn>
              </a:cxnLst>
              <a:rect b="b" l="l" r="r" t="t"/>
              <a:pathLst>
                <a:path h="567351" w="661574">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4" name="椭圆 31"/>
            <p:cNvSpPr/>
            <p:nvPr/>
          </p:nvSpPr>
          <p:spPr>
            <a:xfrm rot="5400000">
              <a:off x="3276169" y="2080463"/>
              <a:ext cx="2823938" cy="273154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 fmla="*/ 51067 w 648099" name="connsiteX0-601"/>
                <a:gd fmla="*/ 18182 h 565791" name="connsiteY0-602"/>
                <a:gd fmla="*/ 617005 w 648099" name="connsiteX1-603"/>
                <a:gd fmla="*/ 31700 h 565791" name="connsiteY1-604"/>
                <a:gd fmla="*/ 621713 w 648099" name="connsiteX2-605"/>
                <a:gd fmla="*/ 535349 h 565791" name="connsiteY2-606"/>
                <a:gd fmla="*/ 12537 w 648099" name="connsiteX3-607"/>
                <a:gd fmla="*/ 497972 h 565791" name="connsiteY3-608"/>
                <a:gd fmla="*/ 4334 w 648099" name="connsiteX4-609"/>
                <a:gd fmla="*/ 81348 h 565791" name="connsiteY4-610"/>
                <a:gd fmla="*/ 51067 w 648099" name="connsiteX5-611"/>
                <a:gd fmla="*/ 18182 h 565791" name="connsiteY5-612"/>
                <a:gd fmla="*/ 95107 w 692139" name="connsiteX0-613"/>
                <a:gd fmla="*/ 44563 h 592172" name="connsiteY0-614"/>
                <a:gd fmla="*/ 661045 w 692139" name="connsiteX1-615"/>
                <a:gd fmla="*/ 58081 h 592172" name="connsiteY1-616"/>
                <a:gd fmla="*/ 665753 w 692139" name="connsiteX2-617"/>
                <a:gd fmla="*/ 561730 h 592172" name="connsiteY2-618"/>
                <a:gd fmla="*/ 56577 w 692139" name="connsiteX3-619"/>
                <a:gd fmla="*/ 524353 h 592172" name="connsiteY3-620"/>
                <a:gd fmla="*/ 95107 w 692139" name="connsiteX4-621"/>
                <a:gd fmla="*/ 44563 h 592172" name="connsiteY4-622"/>
                <a:gd fmla="*/ 84274 w 726505" name="connsiteX0-623"/>
                <a:gd fmla="*/ 51300 h 608352" name="connsiteY0-624"/>
                <a:gd fmla="*/ 668271 w 726505" name="connsiteX1-625"/>
                <a:gd fmla="*/ 74261 h 608352" name="connsiteY1-626"/>
                <a:gd fmla="*/ 672979 w 726505" name="connsiteX2-627"/>
                <a:gd fmla="*/ 577910 h 608352" name="connsiteY2-628"/>
                <a:gd fmla="*/ 63803 w 726505" name="connsiteX3-629"/>
                <a:gd fmla="*/ 540533 h 608352" name="connsiteY3-630"/>
                <a:gd fmla="*/ 84274 w 726505" name="connsiteX4-631"/>
                <a:gd fmla="*/ 51300 h 608352" name="connsiteY4-632"/>
                <a:gd fmla="*/ 84274 w 726505" name="connsiteX0-633"/>
                <a:gd fmla="*/ 51300 h 608352" name="connsiteY0-634"/>
                <a:gd fmla="*/ 668271 w 726505" name="connsiteX1-635"/>
                <a:gd fmla="*/ 74261 h 608352" name="connsiteY1-636"/>
                <a:gd fmla="*/ 672979 w 726505" name="connsiteX2-637"/>
                <a:gd fmla="*/ 577910 h 608352" name="connsiteY2-638"/>
                <a:gd fmla="*/ 63803 w 726505" name="connsiteX3-639"/>
                <a:gd fmla="*/ 540533 h 608352" name="connsiteY3-640"/>
                <a:gd fmla="*/ 84274 w 726505" name="connsiteX4-641"/>
                <a:gd fmla="*/ 51300 h 608352" name="connsiteY4-642"/>
                <a:gd fmla="*/ 84274 w 726505" name="connsiteX0-643"/>
                <a:gd fmla="*/ 25592 h 582644" name="connsiteY0-644"/>
                <a:gd fmla="*/ 668271 w 726505" name="connsiteX1-645"/>
                <a:gd fmla="*/ 48553 h 582644" name="connsiteY1-646"/>
                <a:gd fmla="*/ 672979 w 726505" name="connsiteX2-647"/>
                <a:gd fmla="*/ 552202 h 582644" name="connsiteY2-648"/>
                <a:gd fmla="*/ 63803 w 726505" name="connsiteX3-649"/>
                <a:gd fmla="*/ 514825 h 582644" name="connsiteY3-650"/>
                <a:gd fmla="*/ 84274 w 726505" name="connsiteX4-651"/>
                <a:gd fmla="*/ 25592 h 582644" name="connsiteY4-652"/>
                <a:gd fmla="*/ 84274 w 726505" name="connsiteX0-653"/>
                <a:gd fmla="*/ 25592 h 582644" name="connsiteY0-654"/>
                <a:gd fmla="*/ 668271 w 726505" name="connsiteX1-655"/>
                <a:gd fmla="*/ 48553 h 582644" name="connsiteY1-656"/>
                <a:gd fmla="*/ 672979 w 726505" name="connsiteX2-657"/>
                <a:gd fmla="*/ 552202 h 582644" name="connsiteY2-658"/>
                <a:gd fmla="*/ 63803 w 726505" name="connsiteX3-659"/>
                <a:gd fmla="*/ 514825 h 582644" name="connsiteY3-660"/>
                <a:gd fmla="*/ 84274 w 726505" name="connsiteX4-661"/>
                <a:gd fmla="*/ 25592 h 582644" name="connsiteY4-662"/>
                <a:gd fmla="*/ 84274 w 726505" name="connsiteX0-663"/>
                <a:gd fmla="*/ 10474 h 567526" name="connsiteY0-664"/>
                <a:gd fmla="*/ 668271 w 726505" name="connsiteX1-665"/>
                <a:gd fmla="*/ 33435 h 567526" name="connsiteY1-666"/>
                <a:gd fmla="*/ 672979 w 726505" name="connsiteX2-667"/>
                <a:gd fmla="*/ 537084 h 567526" name="connsiteY2-668"/>
                <a:gd fmla="*/ 63803 w 726505" name="connsiteX3-669"/>
                <a:gd fmla="*/ 499707 h 567526" name="connsiteY3-670"/>
                <a:gd fmla="*/ 84274 w 726505" name="connsiteX4-671"/>
                <a:gd fmla="*/ 10474 h 567526" name="connsiteY4-672"/>
                <a:gd fmla="*/ 84274 w 747243" name="connsiteX0-673"/>
                <a:gd fmla="*/ 23576 h 595793" name="connsiteY0-674"/>
                <a:gd fmla="*/ 671883 w 747243" name="connsiteX1-675"/>
                <a:gd fmla="*/ 24503 h 595793" name="connsiteY1-676"/>
                <a:gd fmla="*/ 672979 w 747243" name="connsiteX2-677"/>
                <a:gd fmla="*/ 550186 h 595793" name="connsiteY2-678"/>
                <a:gd fmla="*/ 63803 w 747243" name="connsiteX3-679"/>
                <a:gd fmla="*/ 512809 h 595793" name="connsiteY3-680"/>
                <a:gd fmla="*/ 84274 w 747243" name="connsiteX4-681"/>
                <a:gd fmla="*/ 23576 h 595793" name="connsiteY4-682"/>
                <a:gd fmla="*/ 84274 w 710287" name="connsiteX0-683"/>
                <a:gd fmla="*/ 23576 h 595793" name="connsiteY0-684"/>
                <a:gd fmla="*/ 671883 w 710287" name="connsiteX1-685"/>
                <a:gd fmla="*/ 24503 h 595793" name="connsiteY1-686"/>
                <a:gd fmla="*/ 672979 w 710287" name="connsiteX2-687"/>
                <a:gd fmla="*/ 550186 h 595793" name="connsiteY2-688"/>
                <a:gd fmla="*/ 63803 w 710287" name="connsiteX3-689"/>
                <a:gd fmla="*/ 512809 h 595793" name="connsiteY3-690"/>
                <a:gd fmla="*/ 84274 w 710287" name="connsiteX4-691"/>
                <a:gd fmla="*/ 23576 h 595793" name="connsiteY4-692"/>
                <a:gd fmla="*/ 84274 w 710287" name="connsiteX0-693"/>
                <a:gd fmla="*/ 23576 h 595793" name="connsiteY0-694"/>
                <a:gd fmla="*/ 671883 w 710287" name="connsiteX1-695"/>
                <a:gd fmla="*/ 24503 h 595793" name="connsiteY1-696"/>
                <a:gd fmla="*/ 672979 w 710287" name="connsiteX2-697"/>
                <a:gd fmla="*/ 550186 h 595793" name="connsiteY2-698"/>
                <a:gd fmla="*/ 63803 w 710287" name="connsiteX3-699"/>
                <a:gd fmla="*/ 512809 h 595793" name="connsiteY3-700"/>
                <a:gd fmla="*/ 84274 w 710287" name="connsiteX4-701"/>
                <a:gd fmla="*/ 23576 h 595793" name="connsiteY4-702"/>
                <a:gd fmla="*/ 84274 w 710287" name="connsiteX0-703"/>
                <a:gd fmla="*/ 23576 h 595793" name="connsiteY0-704"/>
                <a:gd fmla="*/ 671883 w 710287" name="connsiteX1-705"/>
                <a:gd fmla="*/ 24503 h 595793" name="connsiteY1-706"/>
                <a:gd fmla="*/ 672979 w 710287" name="connsiteX2-707"/>
                <a:gd fmla="*/ 550186 h 595793" name="connsiteY2-708"/>
                <a:gd fmla="*/ 63803 w 710287" name="connsiteX3-709"/>
                <a:gd fmla="*/ 512809 h 595793" name="connsiteY3-710"/>
                <a:gd fmla="*/ 84274 w 710287" name="connsiteX4-711"/>
                <a:gd fmla="*/ 23576 h 595793" name="connsiteY4-712"/>
                <a:gd fmla="*/ 84274 w 672979" name="connsiteX0-713"/>
                <a:gd fmla="*/ 23576 h 595793" name="connsiteY0-714"/>
                <a:gd fmla="*/ 671883 w 672979" name="connsiteX1-715"/>
                <a:gd fmla="*/ 24503 h 595793" name="connsiteY1-716"/>
                <a:gd fmla="*/ 672979 w 672979" name="connsiteX2-717"/>
                <a:gd fmla="*/ 550186 h 595793" name="connsiteY2-718"/>
                <a:gd fmla="*/ 63803 w 672979" name="connsiteX3-719"/>
                <a:gd fmla="*/ 512809 h 595793" name="connsiteY3-720"/>
                <a:gd fmla="*/ 84274 w 672979" name="connsiteX4-721"/>
                <a:gd fmla="*/ 23576 h 595793" name="connsiteY4-722"/>
                <a:gd fmla="*/ 84274 w 672979" name="connsiteX0-723"/>
                <a:gd fmla="*/ 23576 h 570495" name="connsiteY0-724"/>
                <a:gd fmla="*/ 671883 w 672979" name="connsiteX1-725"/>
                <a:gd fmla="*/ 24503 h 570495" name="connsiteY1-726"/>
                <a:gd fmla="*/ 672979 w 672979" name="connsiteX2-727"/>
                <a:gd fmla="*/ 550186 h 570495" name="connsiteY2-728"/>
                <a:gd fmla="*/ 63803 w 672979" name="connsiteX3-729"/>
                <a:gd fmla="*/ 512809 h 570495" name="connsiteY3-730"/>
                <a:gd fmla="*/ 84274 w 672979" name="connsiteX4-731"/>
                <a:gd fmla="*/ 23576 h 570495" name="connsiteY4-732"/>
                <a:gd fmla="*/ 84274 w 672979" name="connsiteX0-733"/>
                <a:gd fmla="*/ 23576 h 570495" name="connsiteY0-734"/>
                <a:gd fmla="*/ 671883 w 672979" name="connsiteX1-735"/>
                <a:gd fmla="*/ 24503 h 570495" name="connsiteY1-736"/>
                <a:gd fmla="*/ 672979 w 672979" name="connsiteX2-737"/>
                <a:gd fmla="*/ 550186 h 570495" name="connsiteY2-738"/>
                <a:gd fmla="*/ 63803 w 672979" name="connsiteX3-739"/>
                <a:gd fmla="*/ 512809 h 570495" name="connsiteY3-740"/>
                <a:gd fmla="*/ 84274 w 672979" name="connsiteX4-741"/>
                <a:gd fmla="*/ 23576 h 570495" name="connsiteY4-742"/>
                <a:gd fmla="*/ 84274 w 672979" name="connsiteX0-743"/>
                <a:gd fmla="*/ 23576 h 560608" name="connsiteY0-744"/>
                <a:gd fmla="*/ 671883 w 672979" name="connsiteX1-745"/>
                <a:gd fmla="*/ 24503 h 560608" name="connsiteY1-746"/>
                <a:gd fmla="*/ 672979 w 672979" name="connsiteX2-747"/>
                <a:gd fmla="*/ 550186 h 560608" name="connsiteY2-748"/>
                <a:gd fmla="*/ 63803 w 672979" name="connsiteX3-749"/>
                <a:gd fmla="*/ 512809 h 560608" name="connsiteY3-750"/>
                <a:gd fmla="*/ 84274 w 672979" name="connsiteX4-751"/>
                <a:gd fmla="*/ 23576 h 560608" name="connsiteY4-752"/>
                <a:gd fmla="*/ 84274 w 672979" name="connsiteX0-753"/>
                <a:gd fmla="*/ 23576 h 567351" name="connsiteY0-754"/>
                <a:gd fmla="*/ 671883 w 672979" name="connsiteX1-755"/>
                <a:gd fmla="*/ 24503 h 567351" name="connsiteY1-756"/>
                <a:gd fmla="*/ 672979 w 672979" name="connsiteX2-757"/>
                <a:gd fmla="*/ 550186 h 567351" name="connsiteY2-758"/>
                <a:gd fmla="*/ 63803 w 672979" name="connsiteX3-759"/>
                <a:gd fmla="*/ 512809 h 567351" name="connsiteY3-760"/>
                <a:gd fmla="*/ 84274 w 672979" name="connsiteX4-761"/>
                <a:gd fmla="*/ 23576 h 567351" name="connsiteY4-762"/>
                <a:gd fmla="*/ 72869 w 661574" name="connsiteX0-763"/>
                <a:gd fmla="*/ 23576 h 567351" name="connsiteY0-764"/>
                <a:gd fmla="*/ 660478 w 661574" name="connsiteX1-765"/>
                <a:gd fmla="*/ 24503 h 567351" name="connsiteY1-766"/>
                <a:gd fmla="*/ 661574 w 661574" name="connsiteX2-767"/>
                <a:gd fmla="*/ 550186 h 567351" name="connsiteY2-768"/>
                <a:gd fmla="*/ 52398 w 661574" name="connsiteX3-769"/>
                <a:gd fmla="*/ 512809 h 567351" name="connsiteY3-770"/>
                <a:gd fmla="*/ 72869 w 661574" name="connsiteX4-771"/>
                <a:gd fmla="*/ 23576 h 567351" name="connsiteY4-772"/>
                <a:gd fmla="*/ 72869 w 661574" name="connsiteX0-773"/>
                <a:gd fmla="*/ 13918 h 557693" name="connsiteY0-774"/>
                <a:gd fmla="*/ 660478 w 661574" name="connsiteX1-775"/>
                <a:gd fmla="*/ 14845 h 557693" name="connsiteY1-776"/>
                <a:gd fmla="*/ 661574 w 661574" name="connsiteX2-777"/>
                <a:gd fmla="*/ 540528 h 557693" name="connsiteY2-778"/>
                <a:gd fmla="*/ 52398 w 661574" name="connsiteX3-779"/>
                <a:gd fmla="*/ 503151 h 557693" name="connsiteY3-780"/>
                <a:gd fmla="*/ 72869 w 661574" name="connsiteX4-781"/>
                <a:gd fmla="*/ 13918 h 557693" name="connsiteY4-782"/>
              </a:gdLst>
              <a:cxnLst>
                <a:cxn ang="0">
                  <a:pos x="connsiteX0-773" y="connsiteY0-774"/>
                </a:cxn>
                <a:cxn ang="0">
                  <a:pos x="connsiteX1-775" y="connsiteY1-776"/>
                </a:cxn>
                <a:cxn ang="0">
                  <a:pos x="connsiteX2-777" y="connsiteY2-778"/>
                </a:cxn>
                <a:cxn ang="0">
                  <a:pos x="connsiteX3-779" y="connsiteY3-780"/>
                </a:cxn>
                <a:cxn ang="0">
                  <a:pos x="connsiteX4-781" y="connsiteY4-782"/>
                </a:cxn>
              </a:cxnLst>
              <a:rect b="b" l="l" r="r" t="t"/>
              <a:pathLst>
                <a:path h="557693" w="661574">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solidFill>
                <a:latin charset="-122" panose="02010601030101010101" pitchFamily="2" typeface="方正黑体简体"/>
                <a:ea charset="-122" panose="02010601030101010101" pitchFamily="2" typeface="方正黑体简体"/>
                <a:cs typeface="+mn-ea"/>
                <a:sym typeface="+mn-lt"/>
              </a:endParaRPr>
            </a:p>
          </p:txBody>
        </p:sp>
      </p:grpSp>
      <p:grpSp>
        <p:nvGrpSpPr>
          <p:cNvPr id="11" name="组合 10"/>
          <p:cNvGrpSpPr/>
          <p:nvPr/>
        </p:nvGrpSpPr>
        <p:grpSpPr>
          <a:xfrm>
            <a:off x="8649078" y="3182989"/>
            <a:ext cx="1587999" cy="1752381"/>
            <a:chOff x="4427538" y="954088"/>
            <a:chExt cx="3333750" cy="3729038"/>
          </a:xfrm>
        </p:grpSpPr>
        <p:sp>
          <p:nvSpPr>
            <p:cNvPr id="12" name="Freeform 5"/>
            <p:cNvSpPr/>
            <p:nvPr/>
          </p:nvSpPr>
          <p:spPr bwMode="auto">
            <a:xfrm>
              <a:off x="5026026" y="1547813"/>
              <a:ext cx="2144713" cy="2363788"/>
            </a:xfrm>
            <a:custGeom>
              <a:gdLst>
                <a:gd fmla="*/ 518 w 570" name="T0"/>
                <a:gd fmla="*/ 231 h 629" name="T1"/>
                <a:gd fmla="*/ 454 w 570" name="T2"/>
                <a:gd fmla="*/ 271 h 629" name="T3"/>
                <a:gd fmla="*/ 496 w 570" name="T4"/>
                <a:gd fmla="*/ 135 h 629" name="T5"/>
                <a:gd fmla="*/ 393 w 570" name="T6"/>
                <a:gd fmla="*/ 205 h 629" name="T7"/>
                <a:gd fmla="*/ 326 w 570" name="T8"/>
                <a:gd fmla="*/ 264 h 629" name="T9"/>
                <a:gd fmla="*/ 474 w 570" name="T10"/>
                <a:gd fmla="*/ 89 h 629" name="T11"/>
                <a:gd fmla="*/ 385 w 570" name="T12"/>
                <a:gd fmla="*/ 100 h 629" name="T13"/>
                <a:gd fmla="*/ 322 w 570" name="T14"/>
                <a:gd fmla="*/ 156 h 629" name="T15"/>
                <a:gd fmla="*/ 401 w 570" name="T16"/>
                <a:gd fmla="*/ 66 h 629" name="T17"/>
                <a:gd fmla="*/ 279 w 570" name="T18"/>
                <a:gd fmla="*/ 80 h 629" name="T19"/>
                <a:gd fmla="*/ 223 w 570" name="T20"/>
                <a:gd fmla="*/ 103 h 629" name="T21"/>
                <a:gd fmla="*/ 280 w 570" name="T22"/>
                <a:gd fmla="*/ 61 h 629" name="T23"/>
                <a:gd fmla="*/ 212 w 570" name="T24"/>
                <a:gd fmla="*/ 33 h 629" name="T25"/>
                <a:gd fmla="*/ 78 w 570" name="T26"/>
                <a:gd fmla="*/ 109 h 629" name="T27"/>
                <a:gd fmla="*/ 29 w 570" name="T28"/>
                <a:gd fmla="*/ 198 h 629" name="T29"/>
                <a:gd fmla="*/ 35 w 570" name="T30"/>
                <a:gd fmla="*/ 232 h 629" name="T31"/>
                <a:gd fmla="*/ 42 w 570" name="T32"/>
                <a:gd fmla="*/ 311 h 629" name="T33"/>
                <a:gd fmla="*/ 20 w 570" name="T34"/>
                <a:gd fmla="*/ 366 h 629" name="T35"/>
                <a:gd fmla="*/ 73 w 570" name="T36"/>
                <a:gd fmla="*/ 388 h 629" name="T37"/>
                <a:gd fmla="*/ 178 w 570" name="T38"/>
                <a:gd fmla="*/ 311 h 629" name="T39"/>
                <a:gd fmla="*/ 102 w 570" name="T40"/>
                <a:gd fmla="*/ 390 h 629" name="T41"/>
                <a:gd fmla="*/ 92 w 570" name="T42"/>
                <a:gd fmla="*/ 469 h 629" name="T43"/>
                <a:gd fmla="*/ 196 w 570" name="T44"/>
                <a:gd fmla="*/ 407 h 629" name="T45"/>
                <a:gd fmla="*/ 265 w 570" name="T46"/>
                <a:gd fmla="*/ 373 h 629" name="T47"/>
                <a:gd fmla="*/ 196 w 570" name="T48"/>
                <a:gd fmla="*/ 450 h 629" name="T49"/>
                <a:gd fmla="*/ 179 w 570" name="T50"/>
                <a:gd fmla="*/ 542 h 629" name="T51"/>
                <a:gd fmla="*/ 261 w 570" name="T52"/>
                <a:gd fmla="*/ 489 h 629" name="T53"/>
                <a:gd fmla="*/ 270 w 570" name="T54"/>
                <a:gd fmla="*/ 506 h 629" name="T55"/>
                <a:gd fmla="*/ 208 w 570" name="T56"/>
                <a:gd fmla="*/ 588 h 629" name="T57"/>
                <a:gd fmla="*/ 303 w 570" name="T58"/>
                <a:gd fmla="*/ 597 h 629" name="T59"/>
                <a:gd fmla="*/ 332 w 570" name="T60"/>
                <a:gd fmla="*/ 603 h 629" name="T61"/>
                <a:gd fmla="*/ 406 w 570" name="T62"/>
                <a:gd fmla="*/ 554 h 629" name="T63"/>
                <a:gd fmla="*/ 430 w 570" name="T64"/>
                <a:gd fmla="*/ 535 h 629" name="T65"/>
                <a:gd fmla="*/ 504 w 570" name="T66"/>
                <a:gd fmla="*/ 444 h 629" name="T67"/>
                <a:gd fmla="*/ 549 w 570" name="T68"/>
                <a:gd fmla="*/ 342 h 629" name="T69"/>
                <a:gd fmla="*/ 563 w 570" name="T70"/>
                <a:gd fmla="*/ 266 h 62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29" w="570">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3" name="Freeform 6"/>
            <p:cNvSpPr>
              <a:spLocks noEditPoints="1"/>
            </p:cNvSpPr>
            <p:nvPr/>
          </p:nvSpPr>
          <p:spPr bwMode="auto">
            <a:xfrm>
              <a:off x="5462588" y="2581276"/>
              <a:ext cx="1274763" cy="1308100"/>
            </a:xfrm>
            <a:custGeom>
              <a:gdLst>
                <a:gd fmla="*/ 275 w 339" name="T0"/>
                <a:gd fmla="*/ 103 h 348" name="T1"/>
                <a:gd fmla="*/ 261 w 339" name="T2"/>
                <a:gd fmla="*/ 119 h 348" name="T3"/>
                <a:gd fmla="*/ 256 w 339" name="T4"/>
                <a:gd fmla="*/ 55 h 348" name="T5"/>
                <a:gd fmla="*/ 214 w 339" name="T6"/>
                <a:gd fmla="*/ 32 h 348" name="T7"/>
                <a:gd fmla="*/ 151 w 339" name="T8"/>
                <a:gd fmla="*/ 73 h 348" name="T9"/>
                <a:gd fmla="*/ 161 w 339" name="T10"/>
                <a:gd fmla="*/ 56 h 348" name="T11"/>
                <a:gd fmla="*/ 111 w 339" name="T12"/>
                <a:gd fmla="*/ 46 h 348" name="T13"/>
                <a:gd fmla="*/ 86 w 339" name="T14"/>
                <a:gd fmla="*/ 100 h 348" name="T15"/>
                <a:gd fmla="*/ 74 w 339" name="T16"/>
                <a:gd fmla="*/ 103 h 348" name="T17"/>
                <a:gd fmla="*/ 49 w 339" name="T18"/>
                <a:gd fmla="*/ 132 h 348" name="T19"/>
                <a:gd fmla="*/ 67 w 339" name="T20"/>
                <a:gd fmla="*/ 154 h 348" name="T21"/>
                <a:gd fmla="*/ 102 w 339" name="T22"/>
                <a:gd fmla="*/ 239 h 348" name="T23"/>
                <a:gd fmla="*/ 131 w 339" name="T24"/>
                <a:gd fmla="*/ 333 h 348" name="T25"/>
                <a:gd fmla="*/ 117 w 339" name="T26"/>
                <a:gd fmla="*/ 205 h 348" name="T27"/>
                <a:gd fmla="*/ 83 w 339" name="T28"/>
                <a:gd fmla="*/ 129 h 348" name="T29"/>
                <a:gd fmla="*/ 132 w 339" name="T30"/>
                <a:gd fmla="*/ 89 h 348" name="T31"/>
                <a:gd fmla="*/ 217 w 339" name="T32"/>
                <a:gd fmla="*/ 87 h 348" name="T33"/>
                <a:gd fmla="*/ 257 w 339" name="T34"/>
                <a:gd fmla="*/ 143 h 348" name="T35"/>
                <a:gd fmla="*/ 208 w 339" name="T36"/>
                <a:gd fmla="*/ 272 h 348" name="T37"/>
                <a:gd fmla="*/ 186 w 339" name="T38"/>
                <a:gd fmla="*/ 333 h 348" name="T39"/>
                <a:gd fmla="*/ 228 w 339" name="T40"/>
                <a:gd fmla="*/ 283 h 348" name="T41"/>
                <a:gd fmla="*/ 280 w 339" name="T42"/>
                <a:gd fmla="*/ 147 h 348" name="T43"/>
                <a:gd fmla="*/ 323 w 339" name="T44"/>
                <a:gd fmla="*/ 92 h 348" name="T45"/>
                <a:gd fmla="*/ 40 w 339" name="T46"/>
                <a:gd fmla="*/ 99 h 348" name="T47"/>
                <a:gd fmla="*/ 43 w 339" name="T48"/>
                <a:gd fmla="*/ 103 h 348" name="T49"/>
                <a:gd fmla="*/ 142 w 339" name="T50"/>
                <a:gd fmla="*/ 37 h 348" name="T51"/>
                <a:gd fmla="*/ 141 w 339" name="T52"/>
                <a:gd fmla="*/ 44 h 348" name="T53"/>
                <a:gd fmla="*/ 142 w 339" name="T54"/>
                <a:gd fmla="*/ 37 h 348" name="T55"/>
                <a:gd fmla="*/ 235 w 339" name="T56"/>
                <a:gd fmla="*/ 43 h 348" name="T57"/>
                <a:gd fmla="*/ 234 w 339" name="T58"/>
                <a:gd fmla="*/ 46 h 348" name="T59"/>
                <a:gd fmla="*/ 300 w 339" name="T60"/>
                <a:gd fmla="*/ 115 h 348" name="T61"/>
                <a:gd fmla="*/ 296 w 339" name="T62"/>
                <a:gd fmla="*/ 112 h 348" name="T63"/>
                <a:gd fmla="*/ 304 w 339" name="T64"/>
                <a:gd fmla="*/ 108 h 3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8" w="339">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4" name="Freeform 7"/>
            <p:cNvSpPr/>
            <p:nvPr/>
          </p:nvSpPr>
          <p:spPr bwMode="auto">
            <a:xfrm>
              <a:off x="4999038" y="1325563"/>
              <a:ext cx="285750" cy="315913"/>
            </a:xfrm>
            <a:custGeom>
              <a:gdLst>
                <a:gd fmla="*/ 72 w 76" name="T0"/>
                <a:gd fmla="*/ 66 h 84" name="T1"/>
                <a:gd fmla="*/ 54 w 76" name="T2"/>
                <a:gd fmla="*/ 15 h 84" name="T3"/>
                <a:gd fmla="*/ 32 w 76" name="T4"/>
                <a:gd fmla="*/ 21 h 84" name="T5"/>
                <a:gd fmla="*/ 34 w 76" name="T6"/>
                <a:gd fmla="*/ 27 h 84" name="T7"/>
                <a:gd fmla="*/ 27 w 76" name="T8"/>
                <a:gd fmla="*/ 14 h 84" name="T9"/>
                <a:gd fmla="*/ 5 w 76" name="T10"/>
                <a:gd fmla="*/ 20 h 84" name="T11"/>
                <a:gd fmla="*/ 63 w 76" name="T12"/>
                <a:gd fmla="*/ 83 h 84" name="T13"/>
                <a:gd fmla="*/ 72 w 76" name="T14"/>
                <a:gd fmla="*/ 66 h 8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4" w="76">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5" name="Freeform 8"/>
            <p:cNvSpPr/>
            <p:nvPr/>
          </p:nvSpPr>
          <p:spPr bwMode="auto">
            <a:xfrm>
              <a:off x="5988051" y="987426"/>
              <a:ext cx="188913" cy="354013"/>
            </a:xfrm>
            <a:custGeom>
              <a:gdLst>
                <a:gd fmla="*/ 49 w 50" name="T0"/>
                <a:gd fmla="*/ 26 h 94" name="T1"/>
                <a:gd fmla="*/ 47 w 50" name="T2"/>
                <a:gd fmla="*/ 19 h 94" name="T3"/>
                <a:gd fmla="*/ 46 w 50" name="T4"/>
                <a:gd fmla="*/ 10 h 94" name="T5"/>
                <a:gd fmla="*/ 32 w 50" name="T6"/>
                <a:gd fmla="*/ 2 h 94" name="T7"/>
                <a:gd fmla="*/ 15 w 50" name="T8"/>
                <a:gd fmla="*/ 5 h 94" name="T9"/>
                <a:gd fmla="*/ 15 w 50" name="T10"/>
                <a:gd fmla="*/ 28 h 94" name="T11"/>
                <a:gd fmla="*/ 22 w 50" name="T12"/>
                <a:gd fmla="*/ 28 h 94" name="T13"/>
                <a:gd fmla="*/ 15 w 50" name="T14"/>
                <a:gd fmla="*/ 46 h 94" name="T15"/>
                <a:gd fmla="*/ 13 w 50" name="T16"/>
                <a:gd fmla="*/ 82 h 94" name="T17"/>
                <a:gd fmla="*/ 33 w 50" name="T18"/>
                <a:gd fmla="*/ 87 h 94" name="T19"/>
                <a:gd fmla="*/ 49 w 50" name="T20"/>
                <a:gd fmla="*/ 26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50">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6" name="Freeform 9"/>
            <p:cNvSpPr/>
            <p:nvPr/>
          </p:nvSpPr>
          <p:spPr bwMode="auto">
            <a:xfrm>
              <a:off x="6869113" y="1319213"/>
              <a:ext cx="320675" cy="352425"/>
            </a:xfrm>
            <a:custGeom>
              <a:gdLst>
                <a:gd fmla="*/ 61 w 85" name="T0"/>
                <a:gd fmla="*/ 15 h 94" name="T1"/>
                <a:gd fmla="*/ 60 w 85" name="T2"/>
                <a:gd fmla="*/ 10 h 94" name="T3"/>
                <a:gd fmla="*/ 46 w 85" name="T4"/>
                <a:gd fmla="*/ 2 h 94" name="T5"/>
                <a:gd fmla="*/ 20 w 85" name="T6"/>
                <a:gd fmla="*/ 27 h 94" name="T7"/>
                <a:gd fmla="*/ 8 w 85" name="T8"/>
                <a:gd fmla="*/ 59 h 94" name="T9"/>
                <a:gd fmla="*/ 15 w 85" name="T10"/>
                <a:gd fmla="*/ 78 h 94" name="T11"/>
                <a:gd fmla="*/ 15 w 85" name="T12"/>
                <a:gd fmla="*/ 79 h 94" name="T13"/>
                <a:gd fmla="*/ 29 w 85" name="T14"/>
                <a:gd fmla="*/ 93 h 94" name="T15"/>
                <a:gd fmla="*/ 60 w 85" name="T16"/>
                <a:gd fmla="*/ 66 h 94" name="T17"/>
                <a:gd fmla="*/ 80 w 85" name="T18"/>
                <a:gd fmla="*/ 26 h 94" name="T19"/>
                <a:gd fmla="*/ 61 w 85" name="T20"/>
                <a:gd fmla="*/ 1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85">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7" name="Freeform 10"/>
            <p:cNvSpPr/>
            <p:nvPr/>
          </p:nvSpPr>
          <p:spPr bwMode="auto">
            <a:xfrm>
              <a:off x="7351713" y="2228851"/>
              <a:ext cx="349250" cy="179388"/>
            </a:xfrm>
            <a:custGeom>
              <a:gdLst>
                <a:gd fmla="*/ 90 w 93" name="T0"/>
                <a:gd fmla="*/ 33 h 48" name="T1"/>
                <a:gd fmla="*/ 84 w 93" name="T2"/>
                <a:gd fmla="*/ 11 h 48" name="T3"/>
                <a:gd fmla="*/ 70 w 93" name="T4"/>
                <a:gd fmla="*/ 2 h 48" name="T5"/>
                <a:gd fmla="*/ 31 w 93" name="T6"/>
                <a:gd fmla="*/ 19 h 48" name="T7"/>
                <a:gd fmla="*/ 30 w 93" name="T8"/>
                <a:gd fmla="*/ 19 h 48" name="T9"/>
                <a:gd fmla="*/ 29 w 93" name="T10"/>
                <a:gd fmla="*/ 18 h 48" name="T11"/>
                <a:gd fmla="*/ 8 w 93" name="T12"/>
                <a:gd fmla="*/ 23 h 48" name="T13"/>
                <a:gd fmla="*/ 14 w 93" name="T14"/>
                <a:gd fmla="*/ 44 h 48" name="T15"/>
                <a:gd fmla="*/ 28 w 93" name="T16"/>
                <a:gd fmla="*/ 43 h 48" name="T17"/>
                <a:gd fmla="*/ 76 w 93" name="T18"/>
                <a:gd fmla="*/ 47 h 48" name="T19"/>
                <a:gd fmla="*/ 90 w 93" name="T20"/>
                <a:gd fmla="*/ 33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93">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11"/>
            <p:cNvSpPr/>
            <p:nvPr/>
          </p:nvSpPr>
          <p:spPr bwMode="auto">
            <a:xfrm>
              <a:off x="7234238" y="3190876"/>
              <a:ext cx="368300" cy="247650"/>
            </a:xfrm>
            <a:custGeom>
              <a:gdLst>
                <a:gd fmla="*/ 97 w 98" name="T0"/>
                <a:gd fmla="*/ 50 h 66" name="T1"/>
                <a:gd fmla="*/ 80 w 98" name="T2"/>
                <a:gd fmla="*/ 27 h 66" name="T3"/>
                <a:gd fmla="*/ 68 w 98" name="T4"/>
                <a:gd fmla="*/ 28 h 66" name="T5"/>
                <a:gd fmla="*/ 45 w 98" name="T6"/>
                <a:gd fmla="*/ 3 h 66" name="T7"/>
                <a:gd fmla="*/ 32 w 98" name="T8"/>
                <a:gd fmla="*/ 4 h 66" name="T9"/>
                <a:gd fmla="*/ 15 w 98" name="T10"/>
                <a:gd fmla="*/ 6 h 66" name="T11"/>
                <a:gd fmla="*/ 15 w 98" name="T12"/>
                <a:gd fmla="*/ 29 h 66" name="T13"/>
                <a:gd fmla="*/ 28 w 98" name="T14"/>
                <a:gd fmla="*/ 28 h 66" name="T15"/>
                <a:gd fmla="*/ 30 w 98" name="T16"/>
                <a:gd fmla="*/ 28 h 66" name="T17"/>
                <a:gd fmla="*/ 29 w 98" name="T18"/>
                <a:gd fmla="*/ 36 h 66" name="T19"/>
                <a:gd fmla="*/ 42 w 98" name="T20"/>
                <a:gd fmla="*/ 57 h 66" name="T21"/>
                <a:gd fmla="*/ 64 w 98" name="T22"/>
                <a:gd fmla="*/ 55 h 66" name="T23"/>
                <a:gd fmla="*/ 65 w 98" name="T24"/>
                <a:gd fmla="*/ 55 h 66" name="T25"/>
                <a:gd fmla="*/ 83 w 98" name="T26"/>
                <a:gd fmla="*/ 64 h 66" name="T27"/>
                <a:gd fmla="*/ 97 w 98" name="T28"/>
                <a:gd fmla="*/ 50 h 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6" w="98">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9" name="Freeform 12"/>
            <p:cNvSpPr>
              <a:spLocks noEditPoints="1"/>
            </p:cNvSpPr>
            <p:nvPr/>
          </p:nvSpPr>
          <p:spPr bwMode="auto">
            <a:xfrm>
              <a:off x="4600576" y="3221038"/>
              <a:ext cx="349250" cy="209550"/>
            </a:xfrm>
            <a:custGeom>
              <a:gdLst>
                <a:gd fmla="*/ 87 w 93" name="T0"/>
                <a:gd fmla="*/ 6 h 56" name="T1"/>
                <a:gd fmla="*/ 67 w 93" name="T2"/>
                <a:gd fmla="*/ 2 h 56" name="T3"/>
                <a:gd fmla="*/ 51 w 93" name="T4"/>
                <a:gd fmla="*/ 8 h 56" name="T5"/>
                <a:gd fmla="*/ 46 w 93" name="T6"/>
                <a:gd fmla="*/ 5 h 56" name="T7"/>
                <a:gd fmla="*/ 34 w 93" name="T8"/>
                <a:gd fmla="*/ 5 h 56" name="T9"/>
                <a:gd fmla="*/ 24 w 93" name="T10"/>
                <a:gd fmla="*/ 4 h 56" name="T11"/>
                <a:gd fmla="*/ 2 w 93" name="T12"/>
                <a:gd fmla="*/ 41 h 56" name="T13"/>
                <a:gd fmla="*/ 25 w 93" name="T14"/>
                <a:gd fmla="*/ 41 h 56" name="T15"/>
                <a:gd fmla="*/ 25 w 93" name="T16"/>
                <a:gd fmla="*/ 39 h 56" name="T17"/>
                <a:gd fmla="*/ 42 w 93" name="T18"/>
                <a:gd fmla="*/ 47 h 56" name="T19"/>
                <a:gd fmla="*/ 50 w 93" name="T20"/>
                <a:gd fmla="*/ 33 h 56" name="T21"/>
                <a:gd fmla="*/ 52 w 93" name="T22"/>
                <a:gd fmla="*/ 33 h 56" name="T23"/>
                <a:gd fmla="*/ 85 w 93" name="T24"/>
                <a:gd fmla="*/ 27 h 56" name="T25"/>
                <a:gd fmla="*/ 87 w 93" name="T26"/>
                <a:gd fmla="*/ 6 h 56" name="T27"/>
                <a:gd fmla="*/ 25 w 93" name="T28"/>
                <a:gd fmla="*/ 36 h 56" name="T29"/>
                <a:gd fmla="*/ 25 w 93" name="T30"/>
                <a:gd fmla="*/ 30 h 56" name="T31"/>
                <a:gd fmla="*/ 25 w 93" name="T32"/>
                <a:gd fmla="*/ 28 h 56" name="T33"/>
                <a:gd fmla="*/ 25 w 93" name="T34"/>
                <a:gd fmla="*/ 27 h 56" name="T35"/>
                <a:gd fmla="*/ 27 w 93" name="T36"/>
                <a:gd fmla="*/ 27 h 56" name="T37"/>
                <a:gd fmla="*/ 30 w 93" name="T38"/>
                <a:gd fmla="*/ 27 h 56" name="T39"/>
                <a:gd fmla="*/ 30 w 93" name="T40"/>
                <a:gd fmla="*/ 27 h 56" name="T41"/>
                <a:gd fmla="*/ 25 w 93" name="T42"/>
                <a:gd fmla="*/ 36 h 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6" w="93">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Freeform 13"/>
            <p:cNvSpPr/>
            <p:nvPr/>
          </p:nvSpPr>
          <p:spPr bwMode="auto">
            <a:xfrm>
              <a:off x="4441826" y="2228851"/>
              <a:ext cx="381000" cy="195263"/>
            </a:xfrm>
            <a:custGeom>
              <a:gdLst>
                <a:gd fmla="*/ 77 w 101" name="T0"/>
                <a:gd fmla="*/ 14 h 52" name="T1"/>
                <a:gd fmla="*/ 31 w 101" name="T2"/>
                <a:gd fmla="*/ 0 h 52" name="T3"/>
                <a:gd fmla="*/ 20 w 101" name="T4"/>
                <a:gd fmla="*/ 14 h 52" name="T5"/>
                <a:gd fmla="*/ 15 w 101" name="T6"/>
                <a:gd fmla="*/ 14 h 52" name="T7"/>
                <a:gd fmla="*/ 15 w 101" name="T8"/>
                <a:gd fmla="*/ 37 h 52" name="T9"/>
                <a:gd fmla="*/ 67 w 101" name="T10"/>
                <a:gd fmla="*/ 48 h 52" name="T11"/>
                <a:gd fmla="*/ 98 w 101" name="T12"/>
                <a:gd fmla="*/ 38 h 52" name="T13"/>
                <a:gd fmla="*/ 77 w 101" name="T14"/>
                <a:gd fmla="*/ 14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00">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1" name="Freeform 14"/>
            <p:cNvSpPr/>
            <p:nvPr/>
          </p:nvSpPr>
          <p:spPr bwMode="auto">
            <a:xfrm>
              <a:off x="5619751" y="3903663"/>
              <a:ext cx="971550" cy="142875"/>
            </a:xfrm>
            <a:custGeom>
              <a:gdLst>
                <a:gd fmla="*/ 243 w 258" name="T0"/>
                <a:gd fmla="*/ 1 h 38" name="T1"/>
                <a:gd fmla="*/ 129 w 258" name="T2"/>
                <a:gd fmla="*/ 1 h 38" name="T3"/>
                <a:gd fmla="*/ 15 w 258" name="T4"/>
                <a:gd fmla="*/ 9 h 38" name="T5"/>
                <a:gd fmla="*/ 15 w 258" name="T6"/>
                <a:gd fmla="*/ 32 h 38" name="T7"/>
                <a:gd fmla="*/ 93 w 258" name="T8"/>
                <a:gd fmla="*/ 26 h 38" name="T9"/>
                <a:gd fmla="*/ 107 w 258" name="T10"/>
                <a:gd fmla="*/ 35 h 38" name="T11"/>
                <a:gd fmla="*/ 169 w 258" name="T12"/>
                <a:gd fmla="*/ 32 h 38" name="T13"/>
                <a:gd fmla="*/ 204 w 258" name="T14"/>
                <a:gd fmla="*/ 32 h 38" name="T15"/>
                <a:gd fmla="*/ 243 w 258" name="T16"/>
                <a:gd fmla="*/ 24 h 38" name="T17"/>
                <a:gd fmla="*/ 243 w 258" name="T18"/>
                <a:gd fmla="*/ 1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25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2" name="Freeform 15"/>
            <p:cNvSpPr/>
            <p:nvPr/>
          </p:nvSpPr>
          <p:spPr bwMode="auto">
            <a:xfrm>
              <a:off x="5605463" y="4081463"/>
              <a:ext cx="974725" cy="153988"/>
            </a:xfrm>
            <a:custGeom>
              <a:gdLst>
                <a:gd fmla="*/ 248 w 259" name="T0"/>
                <a:gd fmla="*/ 5 h 41" name="T1"/>
                <a:gd fmla="*/ 186 w 259" name="T2"/>
                <a:gd fmla="*/ 2 h 41" name="T3"/>
                <a:gd fmla="*/ 117 w 259" name="T4"/>
                <a:gd fmla="*/ 3 h 41" name="T5"/>
                <a:gd fmla="*/ 60 w 259" name="T6"/>
                <a:gd fmla="*/ 1 h 41" name="T7"/>
                <a:gd fmla="*/ 12 w 259" name="T8"/>
                <a:gd fmla="*/ 11 h 41" name="T9"/>
                <a:gd fmla="*/ 24 w 259" name="T10"/>
                <a:gd fmla="*/ 31 h 41" name="T11"/>
                <a:gd fmla="*/ 64 w 259" name="T12"/>
                <a:gd fmla="*/ 25 h 41" name="T13"/>
                <a:gd fmla="*/ 100 w 259" name="T14"/>
                <a:gd fmla="*/ 26 h 41" name="T15"/>
                <a:gd fmla="*/ 110 w 259" name="T16"/>
                <a:gd fmla="*/ 40 h 41" name="T17"/>
                <a:gd fmla="*/ 191 w 259" name="T18"/>
                <a:gd fmla="*/ 40 h 41" name="T19"/>
                <a:gd fmla="*/ 250 w 259" name="T20"/>
                <a:gd fmla="*/ 26 h 41" name="T21"/>
                <a:gd fmla="*/ 248 w 259" name="T22"/>
                <a:gd fmla="*/ 5 h 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 w="259">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3" name="Freeform 16"/>
            <p:cNvSpPr>
              <a:spLocks noEditPoints="1"/>
            </p:cNvSpPr>
            <p:nvPr/>
          </p:nvSpPr>
          <p:spPr bwMode="auto">
            <a:xfrm>
              <a:off x="5619751" y="4230688"/>
              <a:ext cx="925513" cy="403225"/>
            </a:xfrm>
            <a:custGeom>
              <a:gdLst>
                <a:gd fmla="*/ 239 w 246" name="T0"/>
                <a:gd fmla="*/ 18 h 107" name="T1"/>
                <a:gd fmla="*/ 159 w 246" name="T2"/>
                <a:gd fmla="*/ 9 h 107" name="T3"/>
                <a:gd fmla="*/ 15 w 246" name="T4"/>
                <a:gd fmla="*/ 23 h 107" name="T5"/>
                <a:gd fmla="*/ 21 w 246" name="T6"/>
                <a:gd fmla="*/ 45 h 107" name="T7"/>
                <a:gd fmla="*/ 45 w 246" name="T8"/>
                <a:gd fmla="*/ 40 h 107" name="T9"/>
                <a:gd fmla="*/ 46 w 246" name="T10"/>
                <a:gd fmla="*/ 54 h 107" name="T11"/>
                <a:gd fmla="*/ 64 w 246" name="T12"/>
                <a:gd fmla="*/ 63 h 107" name="T13"/>
                <a:gd fmla="*/ 61 w 246" name="T14"/>
                <a:gd fmla="*/ 73 h 107" name="T15"/>
                <a:gd fmla="*/ 63 w 246" name="T16"/>
                <a:gd fmla="*/ 78 h 107" name="T17"/>
                <a:gd fmla="*/ 63 w 246" name="T18"/>
                <a:gd fmla="*/ 95 h 107" name="T19"/>
                <a:gd fmla="*/ 80 w 246" name="T20"/>
                <a:gd fmla="*/ 102 h 107" name="T21"/>
                <a:gd fmla="*/ 84 w 246" name="T22"/>
                <a:gd fmla="*/ 100 h 107" name="T23"/>
                <a:gd fmla="*/ 112 w 246" name="T24"/>
                <a:gd fmla="*/ 106 h 107" name="T25"/>
                <a:gd fmla="*/ 150 w 246" name="T26"/>
                <a:gd fmla="*/ 106 h 107" name="T27"/>
                <a:gd fmla="*/ 189 w 246" name="T28"/>
                <a:gd fmla="*/ 78 h 107" name="T29"/>
                <a:gd fmla="*/ 193 w 246" name="T30"/>
                <a:gd fmla="*/ 70 h 107" name="T31"/>
                <a:gd fmla="*/ 200 w 246" name="T32"/>
                <a:gd fmla="*/ 56 h 107" name="T33"/>
                <a:gd fmla="*/ 197 w 246" name="T34"/>
                <a:gd fmla="*/ 45 h 107" name="T35"/>
                <a:gd fmla="*/ 234 w 246" name="T36"/>
                <a:gd fmla="*/ 37 h 107" name="T37"/>
                <a:gd fmla="*/ 239 w 246" name="T38"/>
                <a:gd fmla="*/ 18 h 107" name="T39"/>
                <a:gd fmla="*/ 97 w 246" name="T40"/>
                <a:gd fmla="*/ 62 h 107" name="T41"/>
                <a:gd fmla="*/ 104 w 246" name="T42"/>
                <a:gd fmla="*/ 62 h 107" name="T43"/>
                <a:gd fmla="*/ 166 w 246" name="T44"/>
                <a:gd fmla="*/ 62 h 107" name="T45"/>
                <a:gd fmla="*/ 97 w 246" name="T46"/>
                <a:gd fmla="*/ 62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246">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4" name="Freeform 17"/>
            <p:cNvSpPr/>
            <p:nvPr/>
          </p:nvSpPr>
          <p:spPr bwMode="auto">
            <a:xfrm>
              <a:off x="7475538" y="3452813"/>
              <a:ext cx="11113" cy="7938"/>
            </a:xfrm>
            <a:custGeom>
              <a:gdLst>
                <a:gd fmla="*/ 3 w 3" name="T0"/>
                <a:gd fmla="*/ 2 h 2" name="T1"/>
                <a:gd fmla="*/ 0 w 3" name="T2"/>
                <a:gd fmla="*/ 0 h 2" name="T3"/>
                <a:gd fmla="*/ 1 w 3" name="T4"/>
                <a:gd fmla="*/ 1 h 2" name="T5"/>
                <a:gd fmla="*/ 3 w 3" name="T6"/>
                <a:gd fmla="*/ 2 h 2" name="T7"/>
              </a:gdLst>
              <a:cxnLst>
                <a:cxn ang="0">
                  <a:pos x="T0" y="T1"/>
                </a:cxn>
                <a:cxn ang="0">
                  <a:pos x="T2" y="T3"/>
                </a:cxn>
                <a:cxn ang="0">
                  <a:pos x="T4" y="T5"/>
                </a:cxn>
                <a:cxn ang="0">
                  <a:pos x="T6" y="T7"/>
                </a:cxn>
              </a:cxnLst>
              <a:rect b="b" l="0" r="r" t="0"/>
              <a:pathLst>
                <a:path h="2" w="3">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5" name="Freeform 18"/>
            <p:cNvSpPr/>
            <p:nvPr/>
          </p:nvSpPr>
          <p:spPr bwMode="auto">
            <a:xfrm>
              <a:off x="7489826" y="3460751"/>
              <a:ext cx="11113" cy="3175"/>
            </a:xfrm>
            <a:custGeom>
              <a:gdLst>
                <a:gd fmla="*/ 0 w 3" name="T0"/>
                <a:gd fmla="*/ 0 h 1" name="T1"/>
                <a:gd fmla="*/ 3 w 3" name="T2"/>
                <a:gd fmla="*/ 1 h 1" name="T3"/>
                <a:gd fmla="*/ 0 w 3" name="T4"/>
                <a:gd fmla="*/ 0 h 1" name="T5"/>
              </a:gdLst>
              <a:cxnLst>
                <a:cxn ang="0">
                  <a:pos x="T0" y="T1"/>
                </a:cxn>
                <a:cxn ang="0">
                  <a:pos x="T2" y="T3"/>
                </a:cxn>
                <a:cxn ang="0">
                  <a:pos x="T4" y="T5"/>
                </a:cxn>
              </a:cxnLst>
              <a:rect b="b" l="0" r="r" t="0"/>
              <a:pathLst>
                <a:path h="1" w="3">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6" name="Freeform 19"/>
            <p:cNvSpPr/>
            <p:nvPr/>
          </p:nvSpPr>
          <p:spPr bwMode="auto">
            <a:xfrm>
              <a:off x="7486651" y="3460751"/>
              <a:ext cx="3175"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7" name="Freeform 20"/>
            <p:cNvSpPr/>
            <p:nvPr/>
          </p:nvSpPr>
          <p:spPr bwMode="auto">
            <a:xfrm flipH="1">
              <a:off x="7475538" y="34528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8" name="Freeform 21"/>
            <p:cNvSpPr/>
            <p:nvPr/>
          </p:nvSpPr>
          <p:spPr bwMode="auto">
            <a:xfrm>
              <a:off x="7212013" y="3141663"/>
              <a:ext cx="420688" cy="322263"/>
            </a:xfrm>
            <a:custGeom>
              <a:gdLst>
                <a:gd fmla="*/ 107 w 112" name="T0"/>
                <a:gd fmla="*/ 42 h 86" name="T1"/>
                <a:gd fmla="*/ 110 w 112" name="T2"/>
                <a:gd fmla="*/ 58 h 86" name="T3"/>
                <a:gd fmla="*/ 106 w 112" name="T4"/>
                <a:gd fmla="*/ 70 h 86" name="T5"/>
                <a:gd fmla="*/ 105 w 112" name="T6"/>
                <a:gd fmla="*/ 72 h 86" name="T7"/>
                <a:gd fmla="*/ 72 w 112" name="T8"/>
                <a:gd fmla="*/ 81 h 86" name="T9"/>
                <a:gd fmla="*/ 65 w 112" name="T10"/>
                <a:gd fmla="*/ 78 h 86" name="T11"/>
                <a:gd fmla="*/ 73 w 112" name="T12"/>
                <a:gd fmla="*/ 82 h 86" name="T13"/>
                <a:gd fmla="*/ 103 w 112" name="T14"/>
                <a:gd fmla="*/ 73 h 86" name="T15"/>
                <a:gd fmla="*/ 109 w 112" name="T16"/>
                <a:gd fmla="*/ 60 h 86" name="T17"/>
                <a:gd fmla="*/ 106 w 112" name="T18"/>
                <a:gd fmla="*/ 42 h 86" name="T19"/>
                <a:gd fmla="*/ 94 w 112" name="T20"/>
                <a:gd fmla="*/ 35 h 86" name="T21"/>
                <a:gd fmla="*/ 100 w 112" name="T22"/>
                <a:gd fmla="*/ 44 h 86" name="T23"/>
                <a:gd fmla="*/ 101 w 112" name="T24"/>
                <a:gd fmla="*/ 52 h 86" name="T25"/>
                <a:gd fmla="*/ 99 w 112" name="T26"/>
                <a:gd fmla="*/ 66 h 86" name="T27"/>
                <a:gd fmla="*/ 92 w 112" name="T28"/>
                <a:gd fmla="*/ 73 h 86" name="T29"/>
                <a:gd fmla="*/ 75 w 112" name="T30"/>
                <a:gd fmla="*/ 74 h 86" name="T31"/>
                <a:gd fmla="*/ 60 w 112" name="T32"/>
                <a:gd fmla="*/ 66 h 86" name="T33"/>
                <a:gd fmla="*/ 72 w 112" name="T34"/>
                <a:gd fmla="*/ 73 h 86" name="T35"/>
                <a:gd fmla="*/ 75 w 112" name="T36"/>
                <a:gd fmla="*/ 74 h 86" name="T37"/>
                <a:gd fmla="*/ 92 w 112" name="T38"/>
                <a:gd fmla="*/ 73 h 86" name="T39"/>
                <a:gd fmla="*/ 98 w 112" name="T40"/>
                <a:gd fmla="*/ 67 h 86" name="T41"/>
                <a:gd fmla="*/ 101 w 112" name="T42"/>
                <a:gd fmla="*/ 54 h 86" name="T43"/>
                <a:gd fmla="*/ 98 w 112" name="T44"/>
                <a:gd fmla="*/ 50 h 86" name="T45"/>
                <a:gd fmla="*/ 97 w 112" name="T46"/>
                <a:gd fmla="*/ 63 h 86" name="T47"/>
                <a:gd fmla="*/ 96 w 112" name="T48"/>
                <a:gd fmla="*/ 66 h 86" name="T49"/>
                <a:gd fmla="*/ 78 w 112" name="T50"/>
                <a:gd fmla="*/ 72 h 86" name="T51"/>
                <a:gd fmla="*/ 73 w 112" name="T52"/>
                <a:gd fmla="*/ 70 h 86" name="T53"/>
                <a:gd fmla="*/ 28 w 112" name="T54"/>
                <a:gd fmla="*/ 46 h 86" name="T55"/>
                <a:gd fmla="*/ 20 w 112" name="T56"/>
                <a:gd fmla="*/ 42 h 86" name="T57"/>
                <a:gd fmla="*/ 14 w 112" name="T58"/>
                <a:gd fmla="*/ 33 h 86" name="T59"/>
                <a:gd fmla="*/ 21 w 112" name="T60"/>
                <a:gd fmla="*/ 17 h 86" name="T61"/>
                <a:gd fmla="*/ 36 w 112" name="T62"/>
                <a:gd fmla="*/ 17 h 86" name="T63"/>
                <a:gd fmla="*/ 50 w 112" name="T64"/>
                <a:gd fmla="*/ 23 h 86" name="T65"/>
                <a:gd fmla="*/ 79 w 112" name="T66"/>
                <a:gd fmla="*/ 28 h 86" name="T67"/>
                <a:gd fmla="*/ 59 w 112" name="T68"/>
                <a:gd fmla="*/ 12 h 86" name="T69"/>
                <a:gd fmla="*/ 43 w 112" name="T70"/>
                <a:gd fmla="*/ 4 h 86" name="T71"/>
                <a:gd fmla="*/ 6 w 112" name="T72"/>
                <a:gd fmla="*/ 12 h 86" name="T73"/>
                <a:gd fmla="*/ 5 w 112" name="T74"/>
                <a:gd fmla="*/ 47 h 86" name="T75"/>
                <a:gd fmla="*/ 23 w 112" name="T76"/>
                <a:gd fmla="*/ 60 h 86" name="T77"/>
                <a:gd fmla="*/ 66 w 112" name="T78"/>
                <a:gd fmla="*/ 81 h 86" name="T79"/>
                <a:gd fmla="*/ 70 w 112" name="T80"/>
                <a:gd fmla="*/ 83 h 86" name="T81"/>
                <a:gd fmla="*/ 31 w 112" name="T82"/>
                <a:gd fmla="*/ 63 h 86" name="T83"/>
                <a:gd fmla="*/ 14 w 112" name="T84"/>
                <a:gd fmla="*/ 55 h 86" name="T85"/>
                <a:gd fmla="*/ 8 w 112" name="T86"/>
                <a:gd fmla="*/ 50 h 86" name="T87"/>
                <a:gd fmla="*/ 2 w 112" name="T88"/>
                <a:gd fmla="*/ 21 h 86" name="T89"/>
                <a:gd fmla="*/ 12 w 112" name="T90"/>
                <a:gd fmla="*/ 52 h 86" name="T91"/>
                <a:gd fmla="*/ 21 w 112" name="T92"/>
                <a:gd fmla="*/ 57 h 86" name="T93"/>
                <a:gd fmla="*/ 65 w 112" name="T94"/>
                <a:gd fmla="*/ 80 h 86" name="T95"/>
                <a:gd fmla="*/ 72 w 112" name="T96"/>
                <a:gd fmla="*/ 83 h 86" name="T97"/>
                <a:gd fmla="*/ 91 w 112" name="T98"/>
                <a:gd fmla="*/ 85 h 86" name="T99"/>
                <a:gd fmla="*/ 107 w 112" name="T100"/>
                <a:gd fmla="*/ 72 h 86" name="T101"/>
                <a:gd fmla="*/ 112 w 112" name="T102"/>
                <a:gd fmla="*/ 58 h 8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6" w="112">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9" name="Freeform 22"/>
            <p:cNvSpPr/>
            <p:nvPr/>
          </p:nvSpPr>
          <p:spPr bwMode="auto">
            <a:xfrm>
              <a:off x="4559301" y="3144838"/>
              <a:ext cx="417513" cy="315913"/>
            </a:xfrm>
            <a:custGeom>
              <a:gdLst>
                <a:gd fmla="*/ 97 w 111" name="T0"/>
                <a:gd fmla="*/ 52 h 84" name="T1"/>
                <a:gd fmla="*/ 92 w 111" name="T2"/>
                <a:gd fmla="*/ 54 h 84" name="T3"/>
                <a:gd fmla="*/ 47 w 111" name="T4"/>
                <a:gd fmla="*/ 76 h 84" name="T5"/>
                <a:gd fmla="*/ 40 w 111" name="T6"/>
                <a:gd fmla="*/ 79 h 84" name="T7"/>
                <a:gd fmla="*/ 22 w 111" name="T8"/>
                <a:gd fmla="*/ 80 h 84" name="T9"/>
                <a:gd fmla="*/ 41 w 111" name="T10"/>
                <a:gd fmla="*/ 78 h 84" name="T11"/>
                <a:gd fmla="*/ 59 w 111" name="T12"/>
                <a:gd fmla="*/ 69 h 84" name="T13"/>
                <a:gd fmla="*/ 103 w 111" name="T14"/>
                <a:gd fmla="*/ 45 h 84" name="T15"/>
                <a:gd fmla="*/ 107 w 111" name="T16"/>
                <a:gd fmla="*/ 19 h 84" name="T17"/>
                <a:gd fmla="*/ 102 w 111" name="T18"/>
                <a:gd fmla="*/ 23 h 84" name="T19"/>
                <a:gd fmla="*/ 101 w 111" name="T20"/>
                <a:gd fmla="*/ 30 h 84" name="T21"/>
                <a:gd fmla="*/ 72 w 111" name="T22"/>
                <a:gd fmla="*/ 54 h 84" name="T23"/>
                <a:gd fmla="*/ 38 w 111" name="T24"/>
                <a:gd fmla="*/ 71 h 84" name="T25"/>
                <a:gd fmla="*/ 25 w 111" name="T26"/>
                <a:gd fmla="*/ 72 h 84" name="T27"/>
                <a:gd fmla="*/ 37 w 111" name="T28"/>
                <a:gd fmla="*/ 71 h 84" name="T29"/>
                <a:gd fmla="*/ 47 w 111" name="T30"/>
                <a:gd fmla="*/ 66 h 84" name="T31"/>
                <a:gd fmla="*/ 98 w 111" name="T32"/>
                <a:gd fmla="*/ 38 h 84" name="T33"/>
                <a:gd fmla="*/ 94 w 111" name="T34"/>
                <a:gd fmla="*/ 40 h 84" name="T35"/>
                <a:gd fmla="*/ 89 w 111" name="T36"/>
                <a:gd fmla="*/ 44 h 84" name="T37"/>
                <a:gd fmla="*/ 47 w 111" name="T38"/>
                <a:gd fmla="*/ 64 h 84" name="T39"/>
                <a:gd fmla="*/ 36 w 111" name="T40"/>
                <a:gd fmla="*/ 69 h 84" name="T41"/>
                <a:gd fmla="*/ 31 w 111" name="T42"/>
                <a:gd fmla="*/ 70 h 84" name="T43"/>
                <a:gd fmla="*/ 16 w 111" name="T44"/>
                <a:gd fmla="*/ 63 h 84" name="T45"/>
                <a:gd fmla="*/ 15 w 111" name="T46"/>
                <a:gd fmla="*/ 62 h 84" name="T47"/>
                <a:gd fmla="*/ 14 w 111" name="T48"/>
                <a:gd fmla="*/ 54 h 84" name="T49"/>
                <a:gd fmla="*/ 19 w 111" name="T50"/>
                <a:gd fmla="*/ 43 h 84" name="T51"/>
                <a:gd fmla="*/ 25 w 111" name="T52"/>
                <a:gd fmla="*/ 40 h 84" name="T53"/>
                <a:gd fmla="*/ 73 w 111" name="T54"/>
                <a:gd fmla="*/ 16 h 84" name="T55"/>
                <a:gd fmla="*/ 76 w 111" name="T56"/>
                <a:gd fmla="*/ 14 h 84" name="T57"/>
                <a:gd fmla="*/ 96 w 111" name="T58"/>
                <a:gd fmla="*/ 19 h 84" name="T59"/>
                <a:gd fmla="*/ 98 w 111" name="T60"/>
                <a:gd fmla="*/ 19 h 84" name="T61"/>
                <a:gd fmla="*/ 88 w 111" name="T62"/>
                <a:gd fmla="*/ 5 h 84" name="T63"/>
                <a:gd fmla="*/ 102 w 111" name="T64"/>
                <a:gd fmla="*/ 8 h 84" name="T65"/>
                <a:gd fmla="*/ 67 w 111" name="T66"/>
                <a:gd fmla="*/ 3 h 84" name="T67"/>
                <a:gd fmla="*/ 26 w 111" name="T68"/>
                <a:gd fmla="*/ 24 h 84" name="T69"/>
                <a:gd fmla="*/ 14 w 111" name="T70"/>
                <a:gd fmla="*/ 30 h 84" name="T71"/>
                <a:gd fmla="*/ 1 w 111" name="T72"/>
                <a:gd fmla="*/ 46 h 84" name="T73"/>
                <a:gd fmla="*/ 0 w 111" name="T74"/>
                <a:gd fmla="*/ 58 h 84" name="T75"/>
                <a:gd fmla="*/ 3 w 111" name="T76"/>
                <a:gd fmla="*/ 68 h 84" name="T77"/>
                <a:gd fmla="*/ 3 w 111" name="T78"/>
                <a:gd fmla="*/ 70 h 84" name="T79"/>
                <a:gd fmla="*/ 4 w 111" name="T80"/>
                <a:gd fmla="*/ 71 h 84" name="T81"/>
                <a:gd fmla="*/ 12 w 111" name="T82"/>
                <a:gd fmla="*/ 79 h 84" name="T83"/>
                <a:gd fmla="*/ 42 w 111" name="T84"/>
                <a:gd fmla="*/ 81 h 84" name="T85"/>
                <a:gd fmla="*/ 44 w 111" name="T86"/>
                <a:gd fmla="*/ 80 h 84" name="T87"/>
                <a:gd fmla="*/ 72 w 111" name="T88"/>
                <a:gd fmla="*/ 66 h 84" name="T89"/>
                <a:gd fmla="*/ 43 w 111" name="T90"/>
                <a:gd fmla="*/ 80 h 84" name="T91"/>
                <a:gd fmla="*/ 38 w 111" name="T92"/>
                <a:gd fmla="*/ 82 h 84" name="T93"/>
                <a:gd fmla="*/ 4 w 111" name="T94"/>
                <a:gd fmla="*/ 69 h 84" name="T95"/>
                <a:gd fmla="*/ 3 w 111" name="T96"/>
                <a:gd fmla="*/ 69 h 84" name="T97"/>
                <a:gd fmla="*/ 1 w 111" name="T98"/>
                <a:gd fmla="*/ 62 h 84" name="T99"/>
                <a:gd fmla="*/ 9 w 111" name="T100"/>
                <a:gd fmla="*/ 33 h 84" name="T101"/>
                <a:gd fmla="*/ 1 w 111" name="T102"/>
                <a:gd fmla="*/ 55 h 84" name="T103"/>
                <a:gd fmla="*/ 4 w 111" name="T104"/>
                <a:gd fmla="*/ 68 h 84" name="T105"/>
                <a:gd fmla="*/ 5 w 111" name="T106"/>
                <a:gd fmla="*/ 69 h 84" name="T107"/>
                <a:gd fmla="*/ 10 w 111" name="T108"/>
                <a:gd fmla="*/ 76 h 84" name="T109"/>
                <a:gd fmla="*/ 42 w 111" name="T110"/>
                <a:gd fmla="*/ 80 h 84" name="T111"/>
                <a:gd fmla="*/ 73 w 111" name="T112"/>
                <a:gd fmla="*/ 64 h 84" name="T113"/>
                <a:gd fmla="*/ 94 w 111" name="T114"/>
                <a:gd fmla="*/ 56 h 84" name="T115"/>
                <a:gd fmla="*/ 110 w 111" name="T116"/>
                <a:gd fmla="*/ 35 h 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4" w="110">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0" name="Freeform 23"/>
            <p:cNvSpPr/>
            <p:nvPr/>
          </p:nvSpPr>
          <p:spPr bwMode="auto">
            <a:xfrm>
              <a:off x="7693026" y="2405063"/>
              <a:ext cx="476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1" name="Freeform 24"/>
            <p:cNvSpPr/>
            <p:nvPr/>
          </p:nvSpPr>
          <p:spPr bwMode="auto">
            <a:xfrm>
              <a:off x="7697788" y="2397126"/>
              <a:ext cx="11113" cy="7938"/>
            </a:xfrm>
            <a:custGeom>
              <a:gdLst>
                <a:gd fmla="*/ 0 w 3" name="T0"/>
                <a:gd fmla="*/ 2 h 2" name="T1"/>
                <a:gd fmla="*/ 3 w 3" name="T2"/>
                <a:gd fmla="*/ 0 h 2" name="T3"/>
                <a:gd fmla="*/ 0 w 3" name="T4"/>
                <a:gd fmla="*/ 2 h 2" name="T5"/>
              </a:gdLst>
              <a:cxnLst>
                <a:cxn ang="0">
                  <a:pos x="T0" y="T1"/>
                </a:cxn>
                <a:cxn ang="0">
                  <a:pos x="T2" y="T3"/>
                </a:cxn>
                <a:cxn ang="0">
                  <a:pos x="T4" y="T5"/>
                </a:cxn>
              </a:cxnLst>
              <a:rect b="b" l="0" r="r" t="0"/>
              <a:pathLst>
                <a:path h="2" w="3">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2" name="Freeform 25"/>
            <p:cNvSpPr/>
            <p:nvPr/>
          </p:nvSpPr>
          <p:spPr bwMode="auto">
            <a:xfrm>
              <a:off x="7316788" y="2201863"/>
              <a:ext cx="444500" cy="258763"/>
            </a:xfrm>
            <a:custGeom>
              <a:gdLst>
                <a:gd fmla="*/ 95 w 118" name="T0"/>
                <a:gd fmla="*/ 0 h 69" name="T1"/>
                <a:gd fmla="*/ 111 w 118" name="T2"/>
                <a:gd fmla="*/ 43 h 69" name="T3"/>
                <a:gd fmla="*/ 95 w 118" name="T4"/>
                <a:gd fmla="*/ 53 h 69" name="T5"/>
                <a:gd fmla="*/ 83 w 118" name="T6"/>
                <a:gd fmla="*/ 56 h 69" name="T7"/>
                <a:gd fmla="*/ 90 w 118" name="T8"/>
                <a:gd fmla="*/ 54 h 69" name="T9"/>
                <a:gd fmla="*/ 96 w 118" name="T10"/>
                <a:gd fmla="*/ 53 h 69" name="T11"/>
                <a:gd fmla="*/ 113 w 118" name="T12"/>
                <a:gd fmla="*/ 39 h 69" name="T13"/>
                <a:gd fmla="*/ 95 w 118" name="T14"/>
                <a:gd fmla="*/ 1 h 69" name="T15"/>
                <a:gd fmla="*/ 82 w 118" name="T16"/>
                <a:gd fmla="*/ 4 h 69" name="T17"/>
                <a:gd fmla="*/ 93 w 118" name="T18"/>
                <a:gd fmla="*/ 7 h 69" name="T19"/>
                <a:gd fmla="*/ 106 w 118" name="T20"/>
                <a:gd fmla="*/ 23 h 69" name="T21"/>
                <a:gd fmla="*/ 98 w 118" name="T22"/>
                <a:gd fmla="*/ 44 h 69" name="T23"/>
                <a:gd fmla="*/ 79 w 118" name="T24"/>
                <a:gd fmla="*/ 48 h 69" name="T25"/>
                <a:gd fmla="*/ 92 w 118" name="T26"/>
                <a:gd fmla="*/ 45 h 69" name="T27"/>
                <a:gd fmla="*/ 102 w 118" name="T28"/>
                <a:gd fmla="*/ 41 h 69" name="T29"/>
                <a:gd fmla="*/ 94 w 118" name="T30"/>
                <a:gd fmla="*/ 10 h 69" name="T31"/>
                <a:gd fmla="*/ 102 w 118" name="T32"/>
                <a:gd fmla="*/ 19 h 69" name="T33"/>
                <a:gd fmla="*/ 97 w 118" name="T34"/>
                <a:gd fmla="*/ 42 h 69" name="T35"/>
                <a:gd fmla="*/ 79 w 118" name="T36"/>
                <a:gd fmla="*/ 46 h 69" name="T37"/>
                <a:gd fmla="*/ 30 w 118" name="T38"/>
                <a:gd fmla="*/ 55 h 69" name="T39"/>
                <a:gd fmla="*/ 28 w 118" name="T40"/>
                <a:gd fmla="*/ 55 h 69" name="T41"/>
                <a:gd fmla="*/ 25 w 118" name="T42"/>
                <a:gd fmla="*/ 54 h 69" name="T43"/>
                <a:gd fmla="*/ 16 w 118" name="T44"/>
                <a:gd fmla="*/ 36 h 69" name="T45"/>
                <a:gd fmla="*/ 25 w 118" name="T46"/>
                <a:gd fmla="*/ 25 h 69" name="T47"/>
                <a:gd fmla="*/ 31 w 118" name="T48"/>
                <a:gd fmla="*/ 24 h 69" name="T49"/>
                <a:gd fmla="*/ 66 w 118" name="T50"/>
                <a:gd fmla="*/ 9 h 69" name="T51"/>
                <a:gd fmla="*/ 49 w 118" name="T52"/>
                <a:gd fmla="*/ 6 h 69" name="T53"/>
                <a:gd fmla="*/ 25 w 118" name="T54"/>
                <a:gd fmla="*/ 11 h 69" name="T55"/>
                <a:gd fmla="*/ 9 w 118" name="T56"/>
                <a:gd fmla="*/ 19 h 69" name="T57"/>
                <a:gd fmla="*/ 2 w 118" name="T58"/>
                <a:gd fmla="*/ 31 h 69" name="T59"/>
                <a:gd fmla="*/ 25 w 118" name="T60"/>
                <a:gd fmla="*/ 69 h 69" name="T61"/>
                <a:gd fmla="*/ 27 w 118" name="T62"/>
                <a:gd fmla="*/ 69 h 69" name="T63"/>
                <a:gd fmla="*/ 37 w 118" name="T64"/>
                <a:gd fmla="*/ 69 h 69" name="T65"/>
                <a:gd fmla="*/ 84 w 118" name="T66"/>
                <a:gd fmla="*/ 58 h 69" name="T67"/>
                <a:gd fmla="*/ 99 w 118" name="T68"/>
                <a:gd fmla="*/ 55 h 69" name="T69"/>
                <a:gd fmla="*/ 94 w 118" name="T70"/>
                <a:gd fmla="*/ 56 h 69" name="T71"/>
                <a:gd fmla="*/ 55 w 118" name="T72"/>
                <a:gd fmla="*/ 64 h 69" name="T73"/>
                <a:gd fmla="*/ 29 w 118" name="T74"/>
                <a:gd fmla="*/ 69 h 69" name="T75"/>
                <a:gd fmla="*/ 27 w 118" name="T76"/>
                <a:gd fmla="*/ 69 h 69" name="T77"/>
                <a:gd fmla="*/ 14 w 118" name="T78"/>
                <a:gd fmla="*/ 65 h 69" name="T79"/>
                <a:gd fmla="*/ 15 w 118" name="T80"/>
                <a:gd fmla="*/ 64 h 69" name="T81"/>
                <a:gd fmla="*/ 27 w 118" name="T82"/>
                <a:gd fmla="*/ 67 h 69" name="T83"/>
                <a:gd fmla="*/ 29 w 118" name="T84"/>
                <a:gd fmla="*/ 68 h 69" name="T85"/>
                <a:gd fmla="*/ 55 w 118" name="T86"/>
                <a:gd fmla="*/ 63 h 69" name="T87"/>
                <a:gd fmla="*/ 95 w 118" name="T88"/>
                <a:gd fmla="*/ 55 h 69" name="T89"/>
                <a:gd fmla="*/ 105 w 118" name="T90"/>
                <a:gd fmla="*/ 50 h 69" name="T91"/>
                <a:gd fmla="*/ 118 w 118" name="T92"/>
                <a:gd fmla="*/ 31 h 6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9" w="118">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3" name="Freeform 26"/>
            <p:cNvSpPr/>
            <p:nvPr/>
          </p:nvSpPr>
          <p:spPr bwMode="auto">
            <a:xfrm>
              <a:off x="4427538" y="2193926"/>
              <a:ext cx="431800" cy="266700"/>
            </a:xfrm>
            <a:custGeom>
              <a:gdLst>
                <a:gd fmla="*/ 26 w 115" name="T0"/>
                <a:gd fmla="*/ 58 h 71" name="T1"/>
                <a:gd fmla="*/ 20 w 115" name="T2"/>
                <a:gd fmla="*/ 56 h 71" name="T3"/>
                <a:gd fmla="*/ 1 w 115" name="T4"/>
                <a:gd fmla="*/ 25 h 71" name="T5"/>
                <a:gd fmla="*/ 13 w 115" name="T6"/>
                <a:gd fmla="*/ 5 h 71" name="T7"/>
                <a:gd fmla="*/ 13 w 115" name="T8"/>
                <a:gd fmla="*/ 6 h 71" name="T9"/>
                <a:gd fmla="*/ 2 w 115" name="T10"/>
                <a:gd fmla="*/ 26 h 71" name="T11"/>
                <a:gd fmla="*/ 21 w 115" name="T12"/>
                <a:gd fmla="*/ 56 h 71" name="T13"/>
                <a:gd fmla="*/ 24 w 115" name="T14"/>
                <a:gd fmla="*/ 57 h 71" name="T15"/>
                <a:gd fmla="*/ 58 w 115" name="T16"/>
                <a:gd fmla="*/ 64 h 71" name="T17"/>
                <a:gd fmla="*/ 80 w 115" name="T18"/>
                <a:gd fmla="*/ 70 h 71" name="T19"/>
                <a:gd fmla="*/ 97 w 115" name="T20"/>
                <a:gd fmla="*/ 70 h 71" name="T21"/>
                <a:gd fmla="*/ 96 w 115" name="T22"/>
                <a:gd fmla="*/ 68 h 71" name="T23"/>
                <a:gd fmla="*/ 81 w 115" name="T24"/>
                <a:gd fmla="*/ 68 h 71" name="T25"/>
                <a:gd fmla="*/ 23 w 115" name="T26"/>
                <a:gd fmla="*/ 55 h 71" name="T27"/>
                <a:gd fmla="*/ 19 w 115" name="T28"/>
                <a:gd fmla="*/ 54 h 71" name="T29"/>
                <a:gd fmla="*/ 4 w 115" name="T30"/>
                <a:gd fmla="*/ 31 h 71" name="T31"/>
                <a:gd fmla="*/ 21 w 115" name="T32"/>
                <a:gd fmla="*/ 54 h 71" name="T33"/>
                <a:gd fmla="*/ 32 w 115" name="T34"/>
                <a:gd fmla="*/ 57 h 71" name="T35"/>
                <a:gd fmla="*/ 80 w 115" name="T36"/>
                <a:gd fmla="*/ 68 h 71" name="T37"/>
                <a:gd fmla="*/ 109 w 115" name="T38"/>
                <a:gd fmla="*/ 57 h 71" name="T39"/>
                <a:gd fmla="*/ 111 w 115" name="T40"/>
                <a:gd fmla="*/ 44 h 71" name="T41"/>
                <a:gd fmla="*/ 105 w 115" name="T42"/>
                <a:gd fmla="*/ 53 h 71" name="T43"/>
                <a:gd fmla="*/ 94 w 115" name="T44"/>
                <a:gd fmla="*/ 60 h 71" name="T45"/>
                <a:gd fmla="*/ 80 w 115" name="T46"/>
                <a:gd fmla="*/ 59 h 71" name="T47"/>
                <a:gd fmla="*/ 37 w 115" name="T48"/>
                <a:gd fmla="*/ 50 h 71" name="T49"/>
                <a:gd fmla="*/ 25 w 115" name="T50"/>
                <a:gd fmla="*/ 47 h 71" name="T51"/>
                <a:gd fmla="*/ 24 w 115" name="T52"/>
                <a:gd fmla="*/ 46 h 71" name="T53"/>
                <a:gd fmla="*/ 74 w 115" name="T54"/>
                <a:gd fmla="*/ 58 h 71" name="T55"/>
                <a:gd fmla="*/ 85 w 115" name="T56"/>
                <a:gd fmla="*/ 60 h 71" name="T57"/>
                <a:gd fmla="*/ 99 w 115" name="T58"/>
                <a:gd fmla="*/ 54 h 71" name="T59"/>
                <a:gd fmla="*/ 76 w 115" name="T60"/>
                <a:gd fmla="*/ 56 h 71" name="T61"/>
                <a:gd fmla="*/ 26 w 115" name="T62"/>
                <a:gd fmla="*/ 45 h 71" name="T63"/>
                <a:gd fmla="*/ 24 w 115" name="T64"/>
                <a:gd fmla="*/ 44 h 71" name="T65"/>
                <a:gd fmla="*/ 15 w 115" name="T66"/>
                <a:gd fmla="*/ 27 h 71" name="T67"/>
                <a:gd fmla="*/ 21 w 115" name="T68"/>
                <a:gd fmla="*/ 16 h 71" name="T69"/>
                <a:gd fmla="*/ 33 w 115" name="T70"/>
                <a:gd fmla="*/ 14 h 71" name="T71"/>
                <a:gd fmla="*/ 42 w 115" name="T72"/>
                <a:gd fmla="*/ 16 h 71" name="T73"/>
                <a:gd fmla="*/ 93 w 115" name="T74"/>
                <a:gd fmla="*/ 27 h 71" name="T75"/>
                <a:gd fmla="*/ 104 w 115" name="T76"/>
                <a:gd fmla="*/ 42 h 71" name="T77"/>
                <a:gd fmla="*/ 106 w 115" name="T78"/>
                <a:gd fmla="*/ 44 h 71" name="T79"/>
                <a:gd fmla="*/ 107 w 115" name="T80"/>
                <a:gd fmla="*/ 27 h 71" name="T81"/>
                <a:gd fmla="*/ 112 w 115" name="T82"/>
                <a:gd fmla="*/ 39 h 71" name="T83"/>
                <a:gd fmla="*/ 109 w 115" name="T84"/>
                <a:gd fmla="*/ 22 h 71" name="T85"/>
                <a:gd fmla="*/ 96 w 115" name="T86"/>
                <a:gd fmla="*/ 14 h 71" name="T87"/>
                <a:gd fmla="*/ 47 w 115" name="T88"/>
                <a:gd fmla="*/ 3 h 71" name="T89"/>
                <a:gd fmla="*/ 34 w 115" name="T90"/>
                <a:gd fmla="*/ 0 h 71" name="T91"/>
                <a:gd fmla="*/ 14 w 115" name="T92"/>
                <a:gd fmla="*/ 4 h 71" name="T93"/>
                <a:gd fmla="*/ 1 w 115" name="T94"/>
                <a:gd fmla="*/ 25 h 71" name="T95"/>
                <a:gd fmla="*/ 17 w 115" name="T96"/>
                <a:gd fmla="*/ 56 h 71" name="T97"/>
                <a:gd fmla="*/ 23 w 115" name="T98"/>
                <a:gd fmla="*/ 58 h 71" name="T99"/>
                <a:gd fmla="*/ 56 w 115" name="T100"/>
                <a:gd fmla="*/ 65 h 7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1" w="115">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4" name="Freeform 27"/>
            <p:cNvSpPr/>
            <p:nvPr/>
          </p:nvSpPr>
          <p:spPr bwMode="auto">
            <a:xfrm>
              <a:off x="6843713" y="1300163"/>
              <a:ext cx="363538" cy="390525"/>
            </a:xfrm>
            <a:custGeom>
              <a:gdLst>
                <a:gd fmla="*/ 86 w 97" name="T0"/>
                <a:gd fmla="*/ 48 h 104" name="T1"/>
                <a:gd fmla="*/ 56 w 97" name="T2"/>
                <a:gd fmla="*/ 83 h 104" name="T3"/>
                <a:gd fmla="*/ 48 w 97" name="T4"/>
                <a:gd fmla="*/ 93 h 104" name="T5"/>
                <a:gd fmla="*/ 31 w 97" name="T6"/>
                <a:gd fmla="*/ 101 h 104" name="T7"/>
                <a:gd fmla="*/ 43 w 97" name="T8"/>
                <a:gd fmla="*/ 97 h 104" name="T9"/>
                <a:gd fmla="*/ 49 w 97" name="T10"/>
                <a:gd fmla="*/ 92 h 104" name="T11"/>
                <a:gd fmla="*/ 82 w 97" name="T12"/>
                <a:gd fmla="*/ 52 h 104" name="T13"/>
                <a:gd fmla="*/ 86 w 97" name="T14"/>
                <a:gd fmla="*/ 47 h 104" name="T15"/>
                <a:gd fmla="*/ 93 w 97" name="T16"/>
                <a:gd fmla="*/ 20 h 104" name="T17"/>
                <a:gd fmla="*/ 83 w 97" name="T18"/>
                <a:gd fmla="*/ 11 h 104" name="T19"/>
                <a:gd fmla="*/ 87 w 97" name="T20"/>
                <a:gd fmla="*/ 21 h 104" name="T21"/>
                <a:gd fmla="*/ 80 w 97" name="T22"/>
                <a:gd fmla="*/ 42 h 104" name="T23"/>
                <a:gd fmla="*/ 44 w 97" name="T24"/>
                <a:gd fmla="*/ 85 h 104" name="T25"/>
                <a:gd fmla="*/ 40 w 97" name="T26"/>
                <a:gd fmla="*/ 89 h 104" name="T27"/>
                <a:gd fmla="*/ 41 w 97" name="T28"/>
                <a:gd fmla="*/ 88 h 104" name="T29"/>
                <a:gd fmla="*/ 44 w 97" name="T30"/>
                <a:gd fmla="*/ 85 h 104" name="T31"/>
                <a:gd fmla="*/ 80 w 97" name="T32"/>
                <a:gd fmla="*/ 42 h 104" name="T33"/>
                <a:gd fmla="*/ 83 w 97" name="T34"/>
                <a:gd fmla="*/ 30 h 104" name="T35"/>
                <a:gd fmla="*/ 78 w 97" name="T36"/>
                <a:gd fmla="*/ 41 h 104" name="T37"/>
                <a:gd fmla="*/ 47 w 97" name="T38"/>
                <a:gd fmla="*/ 77 h 104" name="T39"/>
                <a:gd fmla="*/ 38 w 97" name="T40"/>
                <a:gd fmla="*/ 87 h 104" name="T41"/>
                <a:gd fmla="*/ 20 w 97" name="T42"/>
                <a:gd fmla="*/ 87 h 104" name="T43"/>
                <a:gd fmla="*/ 19 w 97" name="T44"/>
                <a:gd fmla="*/ 86 h 104" name="T45"/>
                <a:gd fmla="*/ 18 w 97" name="T46"/>
                <a:gd fmla="*/ 85 h 104" name="T47"/>
                <a:gd fmla="*/ 15 w 97" name="T48"/>
                <a:gd fmla="*/ 74 h 104" name="T49"/>
                <a:gd fmla="*/ 20 w 97" name="T50"/>
                <a:gd fmla="*/ 62 h 104" name="T51"/>
                <a:gd fmla="*/ 50 w 97" name="T52"/>
                <a:gd fmla="*/ 24 h 104" name="T53"/>
                <a:gd fmla="*/ 56 w 97" name="T54"/>
                <a:gd fmla="*/ 17 h 104" name="T55"/>
                <a:gd fmla="*/ 60 w 97" name="T56"/>
                <a:gd fmla="*/ 14 h 104" name="T57"/>
                <a:gd fmla="*/ 79 w 97" name="T58"/>
                <a:gd fmla="*/ 16 h 104" name="T59"/>
                <a:gd fmla="*/ 66 w 97" name="T60"/>
                <a:gd fmla="*/ 6 h 104" name="T61"/>
                <a:gd fmla="*/ 79 w 97" name="T62"/>
                <a:gd fmla="*/ 7 h 104" name="T63"/>
                <a:gd fmla="*/ 55 w 97" name="T64"/>
                <a:gd fmla="*/ 1 h 104" name="T65"/>
                <a:gd fmla="*/ 43 w 97" name="T66"/>
                <a:gd fmla="*/ 10 h 104" name="T67"/>
                <a:gd fmla="*/ 10 w 97" name="T68"/>
                <a:gd fmla="*/ 52 h 104" name="T69"/>
                <a:gd fmla="*/ 7 w 97" name="T70"/>
                <a:gd fmla="*/ 56 h 104" name="T71"/>
                <a:gd fmla="*/ 2 w 97" name="T72"/>
                <a:gd fmla="*/ 85 h 104" name="T73"/>
                <a:gd fmla="*/ 11 w 97" name="T74"/>
                <a:gd fmla="*/ 98 h 104" name="T75"/>
                <a:gd fmla="*/ 31 w 97" name="T76"/>
                <a:gd fmla="*/ 103 h 104" name="T77"/>
                <a:gd fmla="*/ 50 w 97" name="T78"/>
                <a:gd fmla="*/ 95 h 104" name="T79"/>
                <a:gd fmla="*/ 58 w 97" name="T80"/>
                <a:gd fmla="*/ 84 h 104" name="T81"/>
                <a:gd fmla="*/ 51 w 97" name="T82"/>
                <a:gd fmla="*/ 93 h 104" name="T83"/>
                <a:gd fmla="*/ 49 w 97" name="T84"/>
                <a:gd fmla="*/ 96 h 104" name="T85"/>
                <a:gd fmla="*/ 16 w 97" name="T86"/>
                <a:gd fmla="*/ 100 h 104" name="T87"/>
                <a:gd fmla="*/ 10 w 97" name="T88"/>
                <a:gd fmla="*/ 97 h 104" name="T89"/>
                <a:gd fmla="*/ 4 w 97" name="T90"/>
                <a:gd fmla="*/ 89 h 104" name="T91"/>
                <a:gd fmla="*/ 6 w 97" name="T92"/>
                <a:gd fmla="*/ 59 h 104" name="T93"/>
                <a:gd fmla="*/ 7 w 97" name="T94"/>
                <a:gd fmla="*/ 92 h 104" name="T95"/>
                <a:gd fmla="*/ 10 w 97" name="T96"/>
                <a:gd fmla="*/ 95 h 104" name="T97"/>
                <a:gd fmla="*/ 13 w 97" name="T98"/>
                <a:gd fmla="*/ 97 h 104" name="T99"/>
                <a:gd fmla="*/ 46 w 97" name="T100"/>
                <a:gd fmla="*/ 97 h 104" name="T101"/>
                <a:gd fmla="*/ 55 w 97" name="T102"/>
                <a:gd fmla="*/ 87 h 104" name="T103"/>
                <a:gd fmla="*/ 83 w 97" name="T104"/>
                <a:gd fmla="*/ 55 h 104" name="T105"/>
                <a:gd fmla="*/ 88 w 97" name="T106"/>
                <a:gd fmla="*/ 48 h 104" name="T107"/>
                <a:gd fmla="*/ 94 w 97" name="T108"/>
                <a:gd fmla="*/ 20 h 10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4" w="97">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5" name="Freeform 28"/>
            <p:cNvSpPr/>
            <p:nvPr/>
          </p:nvSpPr>
          <p:spPr bwMode="auto">
            <a:xfrm>
              <a:off x="5175251" y="1671638"/>
              <a:ext cx="4763" cy="3175"/>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6" name="Freeform 29"/>
            <p:cNvSpPr/>
            <p:nvPr/>
          </p:nvSpPr>
          <p:spPr bwMode="auto">
            <a:xfrm>
              <a:off x="5160963" y="1660526"/>
              <a:ext cx="3175" cy="3175"/>
            </a:xfrm>
            <a:custGeom>
              <a:gdLst>
                <a:gd fmla="*/ 1 w 1" name="T0"/>
                <a:gd fmla="*/ 1 h 1" name="T1"/>
                <a:gd fmla="*/ 0 w 1" name="T2"/>
                <a:gd fmla="*/ 0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7" name="Freeform 30"/>
            <p:cNvSpPr/>
            <p:nvPr/>
          </p:nvSpPr>
          <p:spPr bwMode="auto">
            <a:xfrm>
              <a:off x="5180013" y="1674813"/>
              <a:ext cx="11113" cy="4763"/>
            </a:xfrm>
            <a:custGeom>
              <a:gdLst>
                <a:gd fmla="*/ 0 w 3" name="T0"/>
                <a:gd fmla="*/ 0 h 1" name="T1"/>
                <a:gd fmla="*/ 3 w 3" name="T2"/>
                <a:gd fmla="*/ 1 h 1" name="T3"/>
                <a:gd fmla="*/ 0 w 3" name="T4"/>
                <a:gd fmla="*/ 0 h 1" name="T5"/>
              </a:gdLst>
              <a:cxnLst>
                <a:cxn ang="0">
                  <a:pos x="T0" y="T1"/>
                </a:cxn>
                <a:cxn ang="0">
                  <a:pos x="T2" y="T3"/>
                </a:cxn>
                <a:cxn ang="0">
                  <a:pos x="T4" y="T5"/>
                </a:cxn>
              </a:cxnLst>
              <a:rect b="b" l="0" r="r" t="0"/>
              <a:pathLst>
                <a:path h="1" w="3">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8" name="Freeform 31"/>
            <p:cNvSpPr/>
            <p:nvPr/>
          </p:nvSpPr>
          <p:spPr bwMode="auto">
            <a:xfrm>
              <a:off x="5164138" y="1663701"/>
              <a:ext cx="7938" cy="4763"/>
            </a:xfrm>
            <a:custGeom>
              <a:gdLst>
                <a:gd fmla="*/ 2 w 2" name="T0"/>
                <a:gd fmla="*/ 1 h 1" name="T1"/>
                <a:gd fmla="*/ 0 w 2" name="T2"/>
                <a:gd fmla="*/ 0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9" name="Freeform 32"/>
            <p:cNvSpPr/>
            <p:nvPr/>
          </p:nvSpPr>
          <p:spPr bwMode="auto">
            <a:xfrm>
              <a:off x="5172076" y="1668463"/>
              <a:ext cx="3175" cy="3175"/>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0" name="Freeform 33"/>
            <p:cNvSpPr/>
            <p:nvPr/>
          </p:nvSpPr>
          <p:spPr bwMode="auto">
            <a:xfrm>
              <a:off x="4987926" y="1292226"/>
              <a:ext cx="360363" cy="398463"/>
            </a:xfrm>
            <a:custGeom>
              <a:gdLst>
                <a:gd fmla="*/ 38 w 96" name="T0"/>
                <a:gd fmla="*/ 88 h 106" name="T1"/>
                <a:gd fmla="*/ 46 w 96" name="T2"/>
                <a:gd fmla="*/ 98 h 106" name="T3"/>
                <a:gd fmla="*/ 42 w 96" name="T4"/>
                <a:gd fmla="*/ 93 h 106" name="T5"/>
                <a:gd fmla="*/ 12 w 96" name="T6"/>
                <a:gd fmla="*/ 55 h 106" name="T7"/>
                <a:gd fmla="*/ 0 w 96" name="T8"/>
                <a:gd fmla="*/ 29 h 106" name="T9"/>
                <a:gd fmla="*/ 6 w 96" name="T10"/>
                <a:gd fmla="*/ 14 h 106" name="T11"/>
                <a:gd fmla="*/ 5 w 96" name="T12"/>
                <a:gd fmla="*/ 43 h 106" name="T13"/>
                <a:gd fmla="*/ 20 w 96" name="T14"/>
                <a:gd fmla="*/ 64 h 106" name="T15"/>
                <a:gd fmla="*/ 45 w 96" name="T16"/>
                <a:gd fmla="*/ 96 h 106" name="T17"/>
                <a:gd fmla="*/ 48 w 96" name="T18"/>
                <a:gd fmla="*/ 99 h 106" name="T19"/>
                <a:gd fmla="*/ 67 w 96" name="T20"/>
                <a:gd fmla="*/ 106 h 106" name="T21"/>
                <a:gd fmla="*/ 86 w 96" name="T22"/>
                <a:gd fmla="*/ 98 h 106" name="T23"/>
                <a:gd fmla="*/ 95 w 96" name="T24"/>
                <a:gd fmla="*/ 86 h 106" name="T25"/>
                <a:gd fmla="*/ 92 w 96" name="T26"/>
                <a:gd fmla="*/ 86 h 106" name="T27"/>
                <a:gd fmla="*/ 81 w 96" name="T28"/>
                <a:gd fmla="*/ 99 h 106" name="T29"/>
                <a:gd fmla="*/ 49 w 96" name="T30"/>
                <a:gd fmla="*/ 97 h 106" name="T31"/>
                <a:gd fmla="*/ 40 w 96" name="T32"/>
                <a:gd fmla="*/ 86 h 106" name="T33"/>
                <a:gd fmla="*/ 44 w 96" name="T34"/>
                <a:gd fmla="*/ 91 h 106" name="T35"/>
                <a:gd fmla="*/ 50 w 96" name="T36"/>
                <a:gd fmla="*/ 98 h 106" name="T37"/>
                <a:gd fmla="*/ 78 w 96" name="T38"/>
                <a:gd fmla="*/ 101 h 106" name="T39"/>
                <a:gd fmla="*/ 92 w 96" name="T40"/>
                <a:gd fmla="*/ 69 h 106" name="T41"/>
                <a:gd fmla="*/ 83 w 96" name="T42"/>
                <a:gd fmla="*/ 59 h 106" name="T43"/>
                <a:gd fmla="*/ 86 w 96" name="T44"/>
                <a:gd fmla="*/ 70 h 106" name="T45"/>
                <a:gd fmla="*/ 85 w 96" name="T46"/>
                <a:gd fmla="*/ 82 h 106" name="T47"/>
                <a:gd fmla="*/ 57 w 96" name="T48"/>
                <a:gd fmla="*/ 93 h 106" name="T49"/>
                <a:gd fmla="*/ 53 w 96" name="T50"/>
                <a:gd fmla="*/ 90 h 106" name="T51"/>
                <a:gd fmla="*/ 28 w 96" name="T52"/>
                <a:gd fmla="*/ 57 h 106" name="T53"/>
                <a:gd fmla="*/ 54 w 96" name="T54"/>
                <a:gd fmla="*/ 91 h 106" name="T55"/>
                <a:gd fmla="*/ 62 w 96" name="T56"/>
                <a:gd fmla="*/ 95 h 106" name="T57"/>
                <a:gd fmla="*/ 84 w 96" name="T58"/>
                <a:gd fmla="*/ 72 h 106" name="T59"/>
                <a:gd fmla="*/ 79 w 96" name="T60"/>
                <a:gd fmla="*/ 87 h 106" name="T61"/>
                <a:gd fmla="*/ 72 w 96" name="T62"/>
                <a:gd fmla="*/ 92 h 106" name="T63"/>
                <a:gd fmla="*/ 56 w 96" name="T64"/>
                <a:gd fmla="*/ 89 h 106" name="T65"/>
                <a:gd fmla="*/ 23 w 96" name="T66"/>
                <a:gd fmla="*/ 47 h 106" name="T67"/>
                <a:gd fmla="*/ 18 w 96" name="T68"/>
                <a:gd fmla="*/ 40 h 106" name="T69"/>
                <a:gd fmla="*/ 17 w 96" name="T70"/>
                <a:gd fmla="*/ 21 h 106" name="T71"/>
                <a:gd fmla="*/ 21 w 96" name="T72"/>
                <a:gd fmla="*/ 18 h 106" name="T73"/>
                <a:gd fmla="*/ 37 w 96" name="T74"/>
                <a:gd fmla="*/ 17 h 106" name="T75"/>
                <a:gd fmla="*/ 39 w 96" name="T76"/>
                <a:gd fmla="*/ 19 h 106" name="T77"/>
                <a:gd fmla="*/ 70 w 96" name="T78"/>
                <a:gd fmla="*/ 57 h 106" name="T79"/>
                <a:gd fmla="*/ 83 w 96" name="T80"/>
                <a:gd fmla="*/ 53 h 106" name="T81"/>
                <a:gd fmla="*/ 55 w 96" name="T82"/>
                <a:gd fmla="*/ 16 h 106" name="T83"/>
                <a:gd fmla="*/ 48 w 96" name="T84"/>
                <a:gd fmla="*/ 7 h 106" name="T85"/>
                <a:gd fmla="*/ 12 w 96" name="T86"/>
                <a:gd fmla="*/ 6 h 106" name="T87"/>
                <a:gd fmla="*/ 7 w 96" name="T88"/>
                <a:gd fmla="*/ 10 h 106" name="T89"/>
                <a:gd fmla="*/ 2 w 96" name="T90"/>
                <a:gd fmla="*/ 40 h 10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5" w="9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1" name="Freeform 34"/>
            <p:cNvSpPr/>
            <p:nvPr/>
          </p:nvSpPr>
          <p:spPr bwMode="auto">
            <a:xfrm>
              <a:off x="5984876" y="954088"/>
              <a:ext cx="222250" cy="431800"/>
            </a:xfrm>
            <a:custGeom>
              <a:gdLst>
                <a:gd fmla="*/ 0 w 59" name="T0"/>
                <a:gd fmla="*/ 87 h 115" name="T1"/>
                <a:gd fmla="*/ 17 w 59" name="T2"/>
                <a:gd fmla="*/ 113 h 115" name="T3"/>
                <a:gd fmla="*/ 47 w 59" name="T4"/>
                <a:gd fmla="*/ 110 h 115" name="T5"/>
                <a:gd fmla="*/ 48 w 59" name="T6"/>
                <a:gd fmla="*/ 108 h 115" name="T7"/>
                <a:gd fmla="*/ 51 w 59" name="T8"/>
                <a:gd fmla="*/ 106 h 115" name="T9"/>
                <a:gd fmla="*/ 58 w 59" name="T10"/>
                <a:gd fmla="*/ 87 h 115" name="T11"/>
                <a:gd fmla="*/ 58 w 59" name="T12"/>
                <a:gd fmla="*/ 73 h 115" name="T13"/>
                <a:gd fmla="*/ 58 w 59" name="T14"/>
                <a:gd fmla="*/ 85 h 115" name="T15"/>
                <a:gd fmla="*/ 57 w 59" name="T16"/>
                <a:gd fmla="*/ 92 h 115" name="T17"/>
                <a:gd fmla="*/ 48 w 59" name="T18"/>
                <a:gd fmla="*/ 108 h 115" name="T19"/>
                <a:gd fmla="*/ 47 w 59" name="T20"/>
                <a:gd fmla="*/ 108 h 115" name="T21"/>
                <a:gd fmla="*/ 29 w 59" name="T22"/>
                <a:gd fmla="*/ 115 h 115" name="T23"/>
                <a:gd fmla="*/ 1 w 59" name="T24"/>
                <a:gd fmla="*/ 92 h 115" name="T25"/>
                <a:gd fmla="*/ 37 w 59" name="T26"/>
                <a:gd fmla="*/ 113 h 115" name="T27"/>
                <a:gd fmla="*/ 48 w 59" name="T28"/>
                <a:gd fmla="*/ 106 h 115" name="T29"/>
                <a:gd fmla="*/ 57 w 59" name="T30"/>
                <a:gd fmla="*/ 87 h 115" name="T31"/>
                <a:gd fmla="*/ 57 w 59" name="T32"/>
                <a:gd fmla="*/ 53 h 115" name="T33"/>
                <a:gd fmla="*/ 59 w 59" name="T34"/>
                <a:gd fmla="*/ 30 h 115" name="T35"/>
                <a:gd fmla="*/ 43 w 59" name="T36"/>
                <a:gd fmla="*/ 2 h 115" name="T37"/>
                <a:gd fmla="*/ 57 w 59" name="T38"/>
                <a:gd fmla="*/ 25 h 115" name="T39"/>
                <a:gd fmla="*/ 57 w 59" name="T40"/>
                <a:gd fmla="*/ 31 h 115" name="T41"/>
                <a:gd fmla="*/ 56 w 59" name="T42"/>
                <a:gd fmla="*/ 81 h 115" name="T43"/>
                <a:gd fmla="*/ 56 w 59" name="T44"/>
                <a:gd fmla="*/ 88 h 115" name="T45"/>
                <a:gd fmla="*/ 47 w 59" name="T46"/>
                <a:gd fmla="*/ 105 h 115" name="T47"/>
                <a:gd fmla="*/ 46 w 59" name="T48"/>
                <a:gd fmla="*/ 107 h 115" name="T49"/>
                <a:gd fmla="*/ 41 w 59" name="T50"/>
                <a:gd fmla="*/ 110 h 115" name="T51"/>
                <a:gd fmla="*/ 46 w 59" name="T52"/>
                <a:gd fmla="*/ 106 h 115" name="T53"/>
                <a:gd fmla="*/ 55 w 59" name="T54"/>
                <a:gd fmla="*/ 93 h 115" name="T55"/>
                <a:gd fmla="*/ 55 w 59" name="T56"/>
                <a:gd fmla="*/ 79 h 115" name="T57"/>
                <a:gd fmla="*/ 56 w 59" name="T58"/>
                <a:gd fmla="*/ 26 h 115" name="T59"/>
                <a:gd fmla="*/ 39 w 59" name="T60"/>
                <a:gd fmla="*/ 1 h 115" name="T61"/>
                <a:gd fmla="*/ 31 w 59" name="T62"/>
                <a:gd fmla="*/ 4 h 115" name="T63"/>
                <a:gd fmla="*/ 41 w 59" name="T64"/>
                <a:gd fmla="*/ 9 h 115" name="T65"/>
                <a:gd fmla="*/ 48 w 59" name="T66"/>
                <a:gd fmla="*/ 49 h 115" name="T67"/>
                <a:gd fmla="*/ 47 w 59" name="T68"/>
                <a:gd fmla="*/ 86 h 115" name="T69"/>
                <a:gd fmla="*/ 47 w 59" name="T70"/>
                <a:gd fmla="*/ 89 h 115" name="T71"/>
                <a:gd fmla="*/ 47 w 59" name="T72"/>
                <a:gd fmla="*/ 76 h 115" name="T73"/>
                <a:gd fmla="*/ 39 w 59" name="T74"/>
                <a:gd fmla="*/ 11 h 115" name="T75"/>
                <a:gd fmla="*/ 46 w 59" name="T76"/>
                <a:gd fmla="*/ 25 h 115" name="T77"/>
                <a:gd fmla="*/ 46 w 59" name="T78"/>
                <a:gd fmla="*/ 37 h 115" name="T79"/>
                <a:gd fmla="*/ 45 w 59" name="T80"/>
                <a:gd fmla="*/ 86 h 115" name="T81"/>
                <a:gd fmla="*/ 44 w 59" name="T82"/>
                <a:gd fmla="*/ 92 h 115" name="T83"/>
                <a:gd fmla="*/ 39 w 59" name="T84"/>
                <a:gd fmla="*/ 98 h 115" name="T85"/>
                <a:gd fmla="*/ 34 w 59" name="T86"/>
                <a:gd fmla="*/ 101 h 115" name="T87"/>
                <a:gd fmla="*/ 18 w 59" name="T88"/>
                <a:gd fmla="*/ 96 h 115" name="T89"/>
                <a:gd fmla="*/ 14 w 59" name="T90"/>
                <a:gd fmla="*/ 85 h 115" name="T91"/>
                <a:gd fmla="*/ 14 w 59" name="T92"/>
                <a:gd fmla="*/ 36 h 115" name="T93"/>
                <a:gd fmla="*/ 14 w 59" name="T94"/>
                <a:gd fmla="*/ 26 h 115" name="T95"/>
                <a:gd fmla="*/ 22 w 59" name="T96"/>
                <a:gd fmla="*/ 13 h 115" name="T97"/>
                <a:gd fmla="*/ 30 w 59" name="T98"/>
                <a:gd fmla="*/ 9 h 115" name="T99"/>
                <a:gd fmla="*/ 13 w 59" name="T100"/>
                <a:gd fmla="*/ 10 h 115" name="T101"/>
                <a:gd fmla="*/ 23 w 59" name="T102"/>
                <a:gd fmla="*/ 2 h 115" name="T103"/>
                <a:gd fmla="*/ 0 w 59" name="T104"/>
                <a:gd fmla="*/ 24 h 115" name="T105"/>
                <a:gd fmla="*/ 0 w 59" name="T106"/>
                <a:gd fmla="*/ 34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59">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2" name="Freeform 35"/>
            <p:cNvSpPr/>
            <p:nvPr/>
          </p:nvSpPr>
          <p:spPr bwMode="auto">
            <a:xfrm>
              <a:off x="6292851" y="2822576"/>
              <a:ext cx="49213" cy="33338"/>
            </a:xfrm>
            <a:custGeom>
              <a:gdLst>
                <a:gd fmla="*/ 13 w 13" name="T0"/>
                <a:gd fmla="*/ 0 h 9" name="T1"/>
                <a:gd fmla="*/ 9 w 13" name="T2"/>
                <a:gd fmla="*/ 3 h 9" name="T3"/>
                <a:gd fmla="*/ 0 w 13" name="T4"/>
                <a:gd fmla="*/ 9 h 9" name="T5"/>
                <a:gd fmla="*/ 0 w 13" name="T6"/>
                <a:gd fmla="*/ 9 h 9" name="T7"/>
                <a:gd fmla="*/ 9 w 13" name="T8"/>
                <a:gd fmla="*/ 3 h 9" name="T9"/>
                <a:gd fmla="*/ 13 w 13" name="T10"/>
                <a:gd fmla="*/ 0 h 9" name="T11"/>
              </a:gdLst>
              <a:cxnLst>
                <a:cxn ang="0">
                  <a:pos x="T0" y="T1"/>
                </a:cxn>
                <a:cxn ang="0">
                  <a:pos x="T2" y="T3"/>
                </a:cxn>
                <a:cxn ang="0">
                  <a:pos x="T4" y="T5"/>
                </a:cxn>
                <a:cxn ang="0">
                  <a:pos x="T6" y="T7"/>
                </a:cxn>
                <a:cxn ang="0">
                  <a:pos x="T8" y="T9"/>
                </a:cxn>
                <a:cxn ang="0">
                  <a:pos x="T10" y="T11"/>
                </a:cxn>
              </a:cxnLst>
              <a:rect b="b" l="0" r="r" t="0"/>
              <a:pathLst>
                <a:path h="9" w="13">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3" name="Freeform 36"/>
            <p:cNvSpPr/>
            <p:nvPr/>
          </p:nvSpPr>
          <p:spPr bwMode="auto">
            <a:xfrm>
              <a:off x="6289676" y="2833688"/>
              <a:ext cx="3175" cy="22225"/>
            </a:xfrm>
            <a:custGeom>
              <a:gdLst>
                <a:gd fmla="*/ 2 w 2" name="T0"/>
                <a:gd fmla="*/ 14 h 14" name="T1"/>
                <a:gd fmla="*/ 2 w 2" name="T2"/>
                <a:gd fmla="*/ 14 h 14" name="T3"/>
                <a:gd fmla="*/ 0 w 2" name="T4"/>
                <a:gd fmla="*/ 0 h 14" name="T5"/>
                <a:gd fmla="*/ 2 w 2" name="T6"/>
                <a:gd fmla="*/ 14 h 14" name="T7"/>
              </a:gdLst>
              <a:cxnLst>
                <a:cxn ang="0">
                  <a:pos x="T0" y="T1"/>
                </a:cxn>
                <a:cxn ang="0">
                  <a:pos x="T2" y="T3"/>
                </a:cxn>
                <a:cxn ang="0">
                  <a:pos x="T4" y="T5"/>
                </a:cxn>
                <a:cxn ang="0">
                  <a:pos x="T6" y="T7"/>
                </a:cxn>
              </a:cxnLst>
              <a:rect b="b" l="0" r="r" t="0"/>
              <a:pathLst>
                <a:path h="14" w="2">
                  <a:moveTo>
                    <a:pt x="2" y="14"/>
                  </a:moveTo>
                  <a:lnTo>
                    <a:pt x="2" y="14"/>
                  </a:lnTo>
                  <a:lnTo>
                    <a:pt x="0" y="0"/>
                  </a:lnTo>
                  <a:lnTo>
                    <a:pt x="2" y="14"/>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4" name="Freeform 37"/>
            <p:cNvSpPr>
              <a:spLocks noEditPoints="1"/>
            </p:cNvSpPr>
            <p:nvPr/>
          </p:nvSpPr>
          <p:spPr bwMode="auto">
            <a:xfrm>
              <a:off x="6286501" y="2674938"/>
              <a:ext cx="120650" cy="177800"/>
            </a:xfrm>
            <a:custGeom>
              <a:gdLst>
                <a:gd fmla="*/ 1 w 32" name="T0"/>
                <a:gd fmla="*/ 18 h 47" name="T1"/>
                <a:gd fmla="*/ 3 w 32" name="T2"/>
                <a:gd fmla="*/ 14 h 47" name="T3"/>
                <a:gd fmla="*/ 3 w 32" name="T4"/>
                <a:gd fmla="*/ 13 h 47" name="T5"/>
                <a:gd fmla="*/ 5 w 32" name="T6"/>
                <a:gd fmla="*/ 12 h 47" name="T7"/>
                <a:gd fmla="*/ 2 w 32" name="T8"/>
                <a:gd fmla="*/ 19 h 47" name="T9"/>
                <a:gd fmla="*/ 1 w 32" name="T10"/>
                <a:gd fmla="*/ 38 h 47" name="T11"/>
                <a:gd fmla="*/ 11 w 32" name="T12"/>
                <a:gd fmla="*/ 41 h 47" name="T13"/>
                <a:gd fmla="*/ 15 w 32" name="T14"/>
                <a:gd fmla="*/ 39 h 47" name="T15"/>
                <a:gd fmla="*/ 25 w 32" name="T16"/>
                <a:gd fmla="*/ 27 h 47" name="T17"/>
                <a:gd fmla="*/ 4 w 32" name="T18"/>
                <a:gd fmla="*/ 44 h 47" name="T19"/>
                <a:gd fmla="*/ 10 w 32" name="T20"/>
                <a:gd fmla="*/ 40 h 47" name="T21"/>
                <a:gd fmla="*/ 18 w 32" name="T22"/>
                <a:gd fmla="*/ 34 h 47" name="T23"/>
                <a:gd fmla="*/ 25 w 32" name="T24"/>
                <a:gd fmla="*/ 26 h 47" name="T25"/>
                <a:gd fmla="*/ 20 w 32" name="T26"/>
                <a:gd fmla="*/ 22 h 47" name="T27"/>
                <a:gd fmla="*/ 17 w 32" name="T28"/>
                <a:gd fmla="*/ 23 h 47" name="T29"/>
                <a:gd fmla="*/ 14 w 32" name="T30"/>
                <a:gd fmla="*/ 26 h 47" name="T31"/>
                <a:gd fmla="*/ 15 w 32" name="T32"/>
                <a:gd fmla="*/ 22 h 47" name="T33"/>
                <a:gd fmla="*/ 16 w 32" name="T34"/>
                <a:gd fmla="*/ 20 h 47" name="T35"/>
                <a:gd fmla="*/ 16 w 32" name="T36"/>
                <a:gd fmla="*/ 19 h 47" name="T37"/>
                <a:gd fmla="*/ 17 w 32" name="T38"/>
                <a:gd fmla="*/ 19 h 47" name="T39"/>
                <a:gd fmla="*/ 21 w 32" name="T40"/>
                <a:gd fmla="*/ 20 h 47" name="T41"/>
                <a:gd fmla="*/ 24 w 32" name="T42"/>
                <a:gd fmla="*/ 17 h 47" name="T43"/>
                <a:gd fmla="*/ 27 w 32" name="T44"/>
                <a:gd fmla="*/ 22 h 47" name="T45"/>
                <a:gd fmla="*/ 28 w 32" name="T46"/>
                <a:gd fmla="*/ 8 h 47" name="T47"/>
                <a:gd fmla="*/ 27 w 32" name="T48"/>
                <a:gd fmla="*/ 5 h 47" name="T49"/>
                <a:gd fmla="*/ 26 w 32" name="T50"/>
                <a:gd fmla="*/ 5 h 47" name="T51"/>
                <a:gd fmla="*/ 20 w 32" name="T52"/>
                <a:gd fmla="*/ 1 h 47" name="T53"/>
                <a:gd fmla="*/ 20 w 32" name="T54"/>
                <a:gd fmla="*/ 1 h 47" name="T55"/>
                <a:gd fmla="*/ 15 w 32" name="T56"/>
                <a:gd fmla="*/ 2 h 47" name="T57"/>
                <a:gd fmla="*/ 5 w 32" name="T58"/>
                <a:gd fmla="*/ 10 h 47" name="T59"/>
                <a:gd fmla="*/ 3 w 32" name="T60"/>
                <a:gd fmla="*/ 14 h 47" name="T61"/>
                <a:gd fmla="*/ 2 w 32" name="T62"/>
                <a:gd fmla="*/ 16 h 47" name="T63"/>
                <a:gd fmla="*/ 0 w 32" name="T64"/>
                <a:gd fmla="*/ 38 h 47" name="T65"/>
                <a:gd fmla="*/ 1 w 32" name="T66"/>
                <a:gd fmla="*/ 38 h 47" name="T67"/>
                <a:gd fmla="*/ 11 w 32" name="T68"/>
                <a:gd fmla="*/ 29 h 47" name="T69"/>
                <a:gd fmla="*/ 11 w 32" name="T70"/>
                <a:gd fmla="*/ 29 h 47" name="T71"/>
                <a:gd fmla="*/ 11 w 32" name="T72"/>
                <a:gd fmla="*/ 29 h 47" name="T73"/>
                <a:gd fmla="*/ 3 w 32" name="T74"/>
                <a:gd fmla="*/ 24 h 47" name="T75"/>
                <a:gd fmla="*/ 4 w 32" name="T76"/>
                <a:gd fmla="*/ 42 h 47" name="T77"/>
                <a:gd fmla="*/ 6 w 32" name="T78"/>
                <a:gd fmla="*/ 32 h 47" name="T79"/>
                <a:gd fmla="*/ 5 w 32" name="T80"/>
                <a:gd fmla="*/ 33 h 47" name="T81"/>
                <a:gd fmla="*/ 6 w 32" name="T82"/>
                <a:gd fmla="*/ 32 h 47" name="T83"/>
                <a:gd fmla="*/ 11 w 32" name="T84"/>
                <a:gd fmla="*/ 34 h 47" name="T85"/>
                <a:gd fmla="*/ 11 w 32" name="T86"/>
                <a:gd fmla="*/ 36 h 47" name="T87"/>
                <a:gd fmla="*/ 21 w 32" name="T88"/>
                <a:gd fmla="*/ 15 h 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 w="32">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5" name="Freeform 38"/>
            <p:cNvSpPr/>
            <p:nvPr/>
          </p:nvSpPr>
          <p:spPr bwMode="auto">
            <a:xfrm>
              <a:off x="5940426" y="2652713"/>
              <a:ext cx="112713" cy="173038"/>
            </a:xfrm>
            <a:custGeom>
              <a:gdLst>
                <a:gd fmla="*/ 15 w 30" name="T0"/>
                <a:gd fmla="*/ 42 h 46" name="T1"/>
                <a:gd fmla="*/ 16 w 30" name="T2"/>
                <a:gd fmla="*/ 41 h 46" name="T3"/>
                <a:gd fmla="*/ 17 w 30" name="T4"/>
                <a:gd fmla="*/ 36 h 46" name="T5"/>
                <a:gd fmla="*/ 14 w 30" name="T6"/>
                <a:gd fmla="*/ 36 h 46" name="T7"/>
                <a:gd fmla="*/ 10 w 30" name="T8"/>
                <a:gd fmla="*/ 40 h 46" name="T9"/>
                <a:gd fmla="*/ 7 w 30" name="T10"/>
                <a:gd fmla="*/ 43 h 46" name="T11"/>
                <a:gd fmla="*/ 6 w 30" name="T12"/>
                <a:gd fmla="*/ 41 h 46" name="T13"/>
                <a:gd fmla="*/ 5 w 30" name="T14"/>
                <a:gd fmla="*/ 36 h 46" name="T15"/>
                <a:gd fmla="*/ 4 w 30" name="T16"/>
                <a:gd fmla="*/ 37 h 46" name="T17"/>
                <a:gd fmla="*/ 3 w 30" name="T18"/>
                <a:gd fmla="*/ 31 h 46" name="T19"/>
                <a:gd fmla="*/ 4 w 30" name="T20"/>
                <a:gd fmla="*/ 36 h 46" name="T21"/>
                <a:gd fmla="*/ 4 w 30" name="T22"/>
                <a:gd fmla="*/ 36 h 46" name="T23"/>
                <a:gd fmla="*/ 5 w 30" name="T24"/>
                <a:gd fmla="*/ 36 h 46" name="T25"/>
                <a:gd fmla="*/ 5 w 30" name="T26"/>
                <a:gd fmla="*/ 37 h 46" name="T27"/>
                <a:gd fmla="*/ 7 w 30" name="T28"/>
                <a:gd fmla="*/ 43 h 46" name="T29"/>
                <a:gd fmla="*/ 12 w 30" name="T30"/>
                <a:gd fmla="*/ 38 h 46" name="T31"/>
                <a:gd fmla="*/ 14 w 30" name="T32"/>
                <a:gd fmla="*/ 36 h 46" name="T33"/>
                <a:gd fmla="*/ 15 w 30" name="T34"/>
                <a:gd fmla="*/ 38 h 46" name="T35"/>
                <a:gd fmla="*/ 15 w 30" name="T36"/>
                <a:gd fmla="*/ 38 h 46" name="T37"/>
                <a:gd fmla="*/ 25 w 30" name="T38"/>
                <a:gd fmla="*/ 26 h 46" name="T39"/>
                <a:gd fmla="*/ 24 w 30" name="T40"/>
                <a:gd fmla="*/ 20 h 46" name="T41"/>
                <a:gd fmla="*/ 19 w 30" name="T42"/>
                <a:gd fmla="*/ 20 h 46" name="T43"/>
                <a:gd fmla="*/ 12 w 30" name="T44"/>
                <a:gd fmla="*/ 27 h 46" name="T45"/>
                <a:gd fmla="*/ 12 w 30" name="T46"/>
                <a:gd fmla="*/ 27 h 46" name="T47"/>
                <a:gd fmla="*/ 12 w 30" name="T48"/>
                <a:gd fmla="*/ 27 h 46" name="T49"/>
                <a:gd fmla="*/ 13 w 30" name="T50"/>
                <a:gd fmla="*/ 26 h 46" name="T51"/>
                <a:gd fmla="*/ 17 w 30" name="T52"/>
                <a:gd fmla="*/ 18 h 46" name="T53"/>
                <a:gd fmla="*/ 15 w 30" name="T54"/>
                <a:gd fmla="*/ 20 h 46" name="T55"/>
                <a:gd fmla="*/ 14 w 30" name="T56"/>
                <a:gd fmla="*/ 19 h 46" name="T57"/>
                <a:gd fmla="*/ 15 w 30" name="T58"/>
                <a:gd fmla="*/ 16 h 46" name="T59"/>
                <a:gd fmla="*/ 16 w 30" name="T60"/>
                <a:gd fmla="*/ 15 h 46" name="T61"/>
                <a:gd fmla="*/ 18 w 30" name="T62"/>
                <a:gd fmla="*/ 16 h 46" name="T63"/>
                <a:gd fmla="*/ 20 w 30" name="T64"/>
                <a:gd fmla="*/ 17 h 46" name="T65"/>
                <a:gd fmla="*/ 25 w 30" name="T66"/>
                <a:gd fmla="*/ 13 h 46" name="T67"/>
                <a:gd fmla="*/ 29 w 30" name="T68"/>
                <a:gd fmla="*/ 18 h 46" name="T69"/>
                <a:gd fmla="*/ 28 w 30" name="T70"/>
                <a:gd fmla="*/ 2 h 46" name="T71"/>
                <a:gd fmla="*/ 18 w 30" name="T72"/>
                <a:gd fmla="*/ 0 h 46" name="T73"/>
                <a:gd fmla="*/ 0 w 30" name="T74"/>
                <a:gd fmla="*/ 28 h 46" name="T75"/>
                <a:gd fmla="*/ 2 w 30" name="T76"/>
                <a:gd fmla="*/ 40 h 46" name="T77"/>
                <a:gd fmla="*/ 2 w 30" name="T78"/>
                <a:gd fmla="*/ 40 h 46" name="T79"/>
                <a:gd fmla="*/ 3 w 30" name="T80"/>
                <a:gd fmla="*/ 39 h 46" name="T81"/>
                <a:gd fmla="*/ 6 w 30" name="T82"/>
                <a:gd fmla="*/ 44 h 46" name="T83"/>
                <a:gd fmla="*/ 11 w 30" name="T84"/>
                <a:gd fmla="*/ 41 h 46" name="T85"/>
                <a:gd fmla="*/ 6 w 30" name="T86"/>
                <a:gd fmla="*/ 45 h 46" name="T87"/>
                <a:gd fmla="*/ 4 w 30" name="T88"/>
                <a:gd fmla="*/ 40 h 46" name="T89"/>
                <a:gd fmla="*/ 4 w 30" name="T90"/>
                <a:gd fmla="*/ 38 h 46" name="T91"/>
                <a:gd fmla="*/ 2 w 30" name="T92"/>
                <a:gd fmla="*/ 40 h 46" name="T93"/>
                <a:gd fmla="*/ 2 w 30" name="T94"/>
                <a:gd fmla="*/ 38 h 46" name="T95"/>
                <a:gd fmla="*/ 3 w 30" name="T96"/>
                <a:gd fmla="*/ 17 h 46" name="T97"/>
                <a:gd fmla="*/ 4 w 30" name="T98"/>
                <a:gd fmla="*/ 38 h 46" name="T99"/>
                <a:gd fmla="*/ 4 w 30" name="T100"/>
                <a:gd fmla="*/ 38 h 46" name="T101"/>
                <a:gd fmla="*/ 6 w 30" name="T102"/>
                <a:gd fmla="*/ 44 h 46" name="T103"/>
                <a:gd fmla="*/ 7 w 30" name="T104"/>
                <a:gd fmla="*/ 44 h 46" name="T105"/>
                <a:gd fmla="*/ 11 w 30" name="T106"/>
                <a:gd fmla="*/ 41 h 46" name="T107"/>
                <a:gd fmla="*/ 14 w 30" name="T108"/>
                <a:gd fmla="*/ 38 h 46" name="T109"/>
                <a:gd fmla="*/ 15 w 30" name="T110"/>
                <a:gd fmla="*/ 40 h 4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6" w="30">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6" name="Freeform 39"/>
            <p:cNvSpPr>
              <a:spLocks noEditPoints="1"/>
            </p:cNvSpPr>
            <p:nvPr/>
          </p:nvSpPr>
          <p:spPr bwMode="auto">
            <a:xfrm>
              <a:off x="5534026" y="2908301"/>
              <a:ext cx="160338" cy="146050"/>
            </a:xfrm>
            <a:custGeom>
              <a:gdLst>
                <a:gd fmla="*/ 42 w 43" name="T0"/>
                <a:gd fmla="*/ 30 h 39" name="T1"/>
                <a:gd fmla="*/ 38 w 43" name="T2"/>
                <a:gd fmla="*/ 23 h 39" name="T3"/>
                <a:gd fmla="*/ 43 w 43" name="T4"/>
                <a:gd fmla="*/ 33 h 39" name="T5"/>
                <a:gd fmla="*/ 42 w 43" name="T6"/>
                <a:gd fmla="*/ 36 h 39" name="T7"/>
                <a:gd fmla="*/ 40 w 43" name="T8"/>
                <a:gd fmla="*/ 37 h 39" name="T9"/>
                <a:gd fmla="*/ 23 w 43" name="T10"/>
                <a:gd fmla="*/ 35 h 39" name="T11"/>
                <a:gd fmla="*/ 39 w 43" name="T12"/>
                <a:gd fmla="*/ 36 h 39" name="T13"/>
                <a:gd fmla="*/ 40 w 43" name="T14"/>
                <a:gd fmla="*/ 36 h 39" name="T15"/>
                <a:gd fmla="*/ 41 w 43" name="T16"/>
                <a:gd fmla="*/ 35 h 39" name="T17"/>
                <a:gd fmla="*/ 42 w 43" name="T18"/>
                <a:gd fmla="*/ 34 h 39" name="T19"/>
                <a:gd fmla="*/ 41 w 43" name="T20"/>
                <a:gd fmla="*/ 32 h 39" name="T21"/>
                <a:gd fmla="*/ 39 w 43" name="T22"/>
                <a:gd fmla="*/ 27 h 39" name="T23"/>
                <a:gd fmla="*/ 34 w 43" name="T24"/>
                <a:gd fmla="*/ 14 h 39" name="T25"/>
                <a:gd fmla="*/ 27 w 43" name="T26"/>
                <a:gd fmla="*/ 7 h 39" name="T27"/>
                <a:gd fmla="*/ 36 w 43" name="T28"/>
                <a:gd fmla="*/ 23 h 39" name="T29"/>
                <a:gd fmla="*/ 38 w 43" name="T30"/>
                <a:gd fmla="*/ 29 h 39" name="T31"/>
                <a:gd fmla="*/ 39 w 43" name="T32"/>
                <a:gd fmla="*/ 32 h 39" name="T33"/>
                <a:gd fmla="*/ 39 w 43" name="T34"/>
                <a:gd fmla="*/ 33 h 39" name="T35"/>
                <a:gd fmla="*/ 38 w 43" name="T36"/>
                <a:gd fmla="*/ 35 h 39" name="T37"/>
                <a:gd fmla="*/ 39 w 43" name="T38"/>
                <a:gd fmla="*/ 33 h 39" name="T39"/>
                <a:gd fmla="*/ 39 w 43" name="T40"/>
                <a:gd fmla="*/ 32 h 39" name="T41"/>
                <a:gd fmla="*/ 38 w 43" name="T42"/>
                <a:gd fmla="*/ 28 h 39" name="T43"/>
                <a:gd fmla="*/ 31 w 43" name="T44"/>
                <a:gd fmla="*/ 14 h 39" name="T45"/>
                <a:gd fmla="*/ 17 w 43" name="T46"/>
                <a:gd fmla="*/ 2 h 39" name="T47"/>
                <a:gd fmla="*/ 18 w 43" name="T48"/>
                <a:gd fmla="*/ 8 h 39" name="T49"/>
                <a:gd fmla="*/ 23 w 43" name="T50"/>
                <a:gd fmla="*/ 19 h 39" name="T51"/>
                <a:gd fmla="*/ 22 w 43" name="T52"/>
                <a:gd fmla="*/ 21 h 39" name="T53"/>
                <a:gd fmla="*/ 22 w 43" name="T54"/>
                <a:gd fmla="*/ 21 h 39" name="T55"/>
                <a:gd fmla="*/ 22 w 43" name="T56"/>
                <a:gd fmla="*/ 20 h 39" name="T57"/>
                <a:gd fmla="*/ 17 w 43" name="T58"/>
                <a:gd fmla="*/ 10 h 39" name="T59"/>
                <a:gd fmla="*/ 17 w 43" name="T60"/>
                <a:gd fmla="*/ 14 h 39" name="T61"/>
                <a:gd fmla="*/ 16 w 43" name="T62"/>
                <a:gd fmla="*/ 16 h 39" name="T63"/>
                <a:gd fmla="*/ 14 w 43" name="T64"/>
                <a:gd fmla="*/ 14 h 39" name="T65"/>
                <a:gd fmla="*/ 13 w 43" name="T66"/>
                <a:gd fmla="*/ 13 h 39" name="T67"/>
                <a:gd fmla="*/ 13 w 43" name="T68"/>
                <a:gd fmla="*/ 13 h 39" name="T69"/>
                <a:gd fmla="*/ 13 w 43" name="T70"/>
                <a:gd fmla="*/ 13 h 39" name="T71"/>
                <a:gd fmla="*/ 13 w 43" name="T72"/>
                <a:gd fmla="*/ 13 h 39" name="T73"/>
                <a:gd fmla="*/ 15 w 43" name="T74"/>
                <a:gd fmla="*/ 9 h 39" name="T75"/>
                <a:gd fmla="*/ 9 w 43" name="T76"/>
                <a:gd fmla="*/ 6 h 39" name="T77"/>
                <a:gd fmla="*/ 12 w 43" name="T78"/>
                <a:gd fmla="*/ 0 h 39" name="T79"/>
                <a:gd fmla="*/ 1 w 43" name="T80"/>
                <a:gd fmla="*/ 9 h 39" name="T81"/>
                <a:gd fmla="*/ 7 w 43" name="T82"/>
                <a:gd fmla="*/ 27 h 39" name="T83"/>
                <a:gd fmla="*/ 35 w 43" name="T84"/>
                <a:gd fmla="*/ 39 h 39" name="T85"/>
                <a:gd fmla="*/ 40 w 43" name="T86"/>
                <a:gd fmla="*/ 37 h 39" name="T87"/>
                <a:gd fmla="*/ 43 w 43" name="T88"/>
                <a:gd fmla="*/ 36 h 39" name="T89"/>
                <a:gd fmla="*/ 43 w 43" name="T90"/>
                <a:gd fmla="*/ 34 h 39" name="T91"/>
                <a:gd fmla="*/ 12 w 43" name="T92"/>
                <a:gd fmla="*/ 11 h 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 w="43">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7" name="Freeform 40"/>
            <p:cNvSpPr/>
            <p:nvPr/>
          </p:nvSpPr>
          <p:spPr bwMode="auto">
            <a:xfrm flipH="1">
              <a:off x="6613526" y="2957513"/>
              <a:ext cx="0" cy="3175"/>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8" name="Freeform 41"/>
            <p:cNvSpPr/>
            <p:nvPr/>
          </p:nvSpPr>
          <p:spPr bwMode="auto">
            <a:xfrm flipH="1">
              <a:off x="6613526" y="296068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9" name="Freeform 42"/>
            <p:cNvSpPr/>
            <p:nvPr/>
          </p:nvSpPr>
          <p:spPr bwMode="auto">
            <a:xfrm flipH="1">
              <a:off x="6616701" y="29606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0" name="Freeform 43"/>
            <p:cNvSpPr>
              <a:spLocks noEditPoints="1"/>
            </p:cNvSpPr>
            <p:nvPr/>
          </p:nvSpPr>
          <p:spPr bwMode="auto">
            <a:xfrm>
              <a:off x="6503988" y="2938463"/>
              <a:ext cx="150813" cy="153988"/>
            </a:xfrm>
            <a:custGeom>
              <a:gdLst>
                <a:gd fmla="*/ 32 w 40" name="T0"/>
                <a:gd fmla="*/ 31 h 41" name="T1"/>
                <a:gd fmla="*/ 32 w 40" name="T2"/>
                <a:gd fmla="*/ 31 h 41" name="T3"/>
                <a:gd fmla="*/ 12 w 40" name="T4"/>
                <a:gd fmla="*/ 39 h 41" name="T5"/>
                <a:gd fmla="*/ 6 w 40" name="T6"/>
                <a:gd fmla="*/ 30 h 41" name="T7"/>
                <a:gd fmla="*/ 9 w 40" name="T8"/>
                <a:gd fmla="*/ 26 h 41" name="T9"/>
                <a:gd fmla="*/ 3 w 40" name="T10"/>
                <a:gd fmla="*/ 39 h 41" name="T11"/>
                <a:gd fmla="*/ 26 w 40" name="T12"/>
                <a:gd fmla="*/ 35 h 41" name="T13"/>
                <a:gd fmla="*/ 36 w 40" name="T14"/>
                <a:gd fmla="*/ 23 h 41" name="T15"/>
                <a:gd fmla="*/ 39 w 40" name="T16"/>
                <a:gd fmla="*/ 10 h 41" name="T17"/>
                <a:gd fmla="*/ 38 w 40" name="T18"/>
                <a:gd fmla="*/ 10 h 41" name="T19"/>
                <a:gd fmla="*/ 37 w 40" name="T20"/>
                <a:gd fmla="*/ 15 h 41" name="T21"/>
                <a:gd fmla="*/ 27 w 40" name="T22"/>
                <a:gd fmla="*/ 32 h 41" name="T23"/>
                <a:gd fmla="*/ 19 w 40" name="T24"/>
                <a:gd fmla="*/ 35 h 41" name="T25"/>
                <a:gd fmla="*/ 37 w 40" name="T26"/>
                <a:gd fmla="*/ 16 h 41" name="T27"/>
                <a:gd fmla="*/ 36 w 40" name="T28"/>
                <a:gd fmla="*/ 5 h 41" name="T29"/>
                <a:gd fmla="*/ 34 w 40" name="T30"/>
                <a:gd fmla="*/ 3 h 41" name="T31"/>
                <a:gd fmla="*/ 30 w 40" name="T32"/>
                <a:gd fmla="*/ 3 h 41" name="T33"/>
                <a:gd fmla="*/ 30 w 40" name="T34"/>
                <a:gd fmla="*/ 6 h 41" name="T35"/>
                <a:gd fmla="*/ 30 w 40" name="T36"/>
                <a:gd fmla="*/ 8 h 41" name="T37"/>
                <a:gd fmla="*/ 30 w 40" name="T38"/>
                <a:gd fmla="*/ 6 h 41" name="T39"/>
                <a:gd fmla="*/ 25 w 40" name="T40"/>
                <a:gd fmla="*/ 7 h 41" name="T41"/>
                <a:gd fmla="*/ 26 w 40" name="T42"/>
                <a:gd fmla="*/ 3 h 41" name="T43"/>
                <a:gd fmla="*/ 20 w 40" name="T44"/>
                <a:gd fmla="*/ 4 h 41" name="T45"/>
                <a:gd fmla="*/ 15 w 40" name="T46"/>
                <a:gd fmla="*/ 10 h 41" name="T47"/>
                <a:gd fmla="*/ 15 w 40" name="T48"/>
                <a:gd fmla="*/ 11 h 41" name="T49"/>
                <a:gd fmla="*/ 14 w 40" name="T50"/>
                <a:gd fmla="*/ 13 h 41" name="T51"/>
                <a:gd fmla="*/ 10 w 40" name="T52"/>
                <a:gd fmla="*/ 20 h 41" name="T53"/>
                <a:gd fmla="*/ 0 w 40" name="T54"/>
                <a:gd fmla="*/ 41 h 41" name="T55"/>
                <a:gd fmla="*/ 26 w 40" name="T56"/>
                <a:gd fmla="*/ 36 h 41" name="T57"/>
                <a:gd fmla="*/ 18 w 40" name="T58"/>
                <a:gd fmla="*/ 36 h 41" name="T59"/>
                <a:gd fmla="*/ 25 w 40" name="T60"/>
                <a:gd fmla="*/ 24 h 41" name="T61"/>
                <a:gd fmla="*/ 24 w 40" name="T62"/>
                <a:gd fmla="*/ 24 h 41" name="T63"/>
                <a:gd fmla="*/ 28 w 40" name="T64"/>
                <a:gd fmla="*/ 19 h 41" name="T65"/>
                <a:gd fmla="*/ 29 w 40" name="T66"/>
                <a:gd fmla="*/ 15 h 41" name="T67"/>
                <a:gd fmla="*/ 25 w 40" name="T68"/>
                <a:gd fmla="*/ 24 h 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1" w="40">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1" name="Freeform 44"/>
            <p:cNvSpPr/>
            <p:nvPr/>
          </p:nvSpPr>
          <p:spPr bwMode="auto">
            <a:xfrm flipH="1">
              <a:off x="6613526" y="29575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2" name="Freeform 45"/>
            <p:cNvSpPr/>
            <p:nvPr/>
          </p:nvSpPr>
          <p:spPr bwMode="auto">
            <a:xfrm>
              <a:off x="6613526" y="2960688"/>
              <a:ext cx="3175"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3" name="Freeform 46"/>
            <p:cNvSpPr>
              <a:spLocks noEditPoints="1"/>
            </p:cNvSpPr>
            <p:nvPr/>
          </p:nvSpPr>
          <p:spPr bwMode="auto">
            <a:xfrm>
              <a:off x="4999038" y="1544638"/>
              <a:ext cx="2201863" cy="3138488"/>
            </a:xfrm>
            <a:custGeom>
              <a:gdLst>
                <a:gd fmla="*/ 329 w 585" name="T0"/>
                <a:gd fmla="*/ 617 h 835" name="T1"/>
                <a:gd fmla="*/ 393 w 585" name="T2"/>
                <a:gd fmla="*/ 406 h 835" name="T3"/>
                <a:gd fmla="*/ 334 w 585" name="T4"/>
                <a:gd fmla="*/ 317 h 835" name="T5"/>
                <a:gd fmla="*/ 383 w 585" name="T6"/>
                <a:gd fmla="*/ 401 h 835" name="T7"/>
                <a:gd fmla="*/ 359 w 585" name="T8"/>
                <a:gd fmla="*/ 523 h 835" name="T9"/>
                <a:gd fmla="*/ 535 w 585" name="T10"/>
                <a:gd fmla="*/ 440 h 835" name="T11"/>
                <a:gd fmla="*/ 406 w 585" name="T12"/>
                <a:gd fmla="*/ 544 h 835" name="T13"/>
                <a:gd fmla="*/ 404 w 585" name="T14"/>
                <a:gd fmla="*/ 430 h 835" name="T15"/>
                <a:gd fmla="*/ 385 w 585" name="T16"/>
                <a:gd fmla="*/ 393 h 835" name="T17"/>
                <a:gd fmla="*/ 408 w 585" name="T18"/>
                <a:gd fmla="*/ 429 h 835" name="T19"/>
                <a:gd fmla="*/ 406 w 585" name="T20"/>
                <a:gd fmla="*/ 570 h 835" name="T21"/>
                <a:gd fmla="*/ 413 w 585" name="T22"/>
                <a:gd fmla="*/ 536 h 835" name="T23"/>
                <a:gd fmla="*/ 407 w 585" name="T24"/>
                <a:gd fmla="*/ 431 h 835" name="T25"/>
                <a:gd fmla="*/ 363 w 585" name="T26"/>
                <a:gd fmla="*/ 361 h 835" name="T27"/>
                <a:gd fmla="*/ 289 w 585" name="T28"/>
                <a:gd fmla="*/ 345 h 835" name="T29"/>
                <a:gd fmla="*/ 217 w 585" name="T30"/>
                <a:gd fmla="*/ 366 h 835" name="T31"/>
                <a:gd fmla="*/ 206 w 585" name="T32"/>
                <a:gd fmla="*/ 480 h 835" name="T33"/>
                <a:gd fmla="*/ 40 w 585" name="T34"/>
                <a:gd fmla="*/ 170 h 835" name="T35"/>
                <a:gd fmla="*/ 157 w 585" name="T36"/>
                <a:gd fmla="*/ 545 h 835" name="T37"/>
                <a:gd fmla="*/ 185 w 585" name="T38"/>
                <a:gd fmla="*/ 719 h 835" name="T39"/>
                <a:gd fmla="*/ 249 w 585" name="T40"/>
                <a:gd fmla="*/ 831 h 835" name="T41"/>
                <a:gd fmla="*/ 245 w 585" name="T42"/>
                <a:gd fmla="*/ 829 h 835" name="T43"/>
                <a:gd fmla="*/ 224 w 585" name="T44"/>
                <a:gd fmla="*/ 805 h 835" name="T45"/>
                <a:gd fmla="*/ 360 w 585" name="T46"/>
                <a:gd fmla="*/ 812 h 835" name="T47"/>
                <a:gd fmla="*/ 382 w 585" name="T48"/>
                <a:gd fmla="*/ 767 h 835" name="T49"/>
                <a:gd fmla="*/ 375 w 585" name="T50"/>
                <a:gd fmla="*/ 779 h 835" name="T51"/>
                <a:gd fmla="*/ 354 w 585" name="T52"/>
                <a:gd fmla="*/ 801 h 835" name="T53"/>
                <a:gd fmla="*/ 358 w 585" name="T54"/>
                <a:gd fmla="*/ 789 h 835" name="T55"/>
                <a:gd fmla="*/ 180 w 585" name="T56"/>
                <a:gd fmla="*/ 750 h 835" name="T57"/>
                <a:gd fmla="*/ 296 w 585" name="T58"/>
                <a:gd fmla="*/ 716 h 835" name="T59"/>
                <a:gd fmla="*/ 397 w 585" name="T60"/>
                <a:gd fmla="*/ 709 h 835" name="T61"/>
                <a:gd fmla="*/ 362 w 585" name="T62"/>
                <a:gd fmla="*/ 675 h 835" name="T63"/>
                <a:gd fmla="*/ 414 w 585" name="T64"/>
                <a:gd fmla="*/ 634 h 835" name="T65"/>
                <a:gd fmla="*/ 397 w 585" name="T66"/>
                <a:gd fmla="*/ 658 h 835" name="T67"/>
                <a:gd fmla="*/ 405 w 585" name="T68"/>
                <a:gd fmla="*/ 620 h 835" name="T69"/>
                <a:gd fmla="*/ 416 w 585" name="T70"/>
                <a:gd fmla="*/ 599 h 835" name="T71"/>
                <a:gd fmla="*/ 256 w 585" name="T72"/>
                <a:gd fmla="*/ 820 h 835" name="T73"/>
                <a:gd fmla="*/ 228 w 585" name="T74"/>
                <a:gd fmla="*/ 811 h 835" name="T75"/>
                <a:gd fmla="*/ 185 w 585" name="T76"/>
                <a:gd fmla="*/ 718 h 835" name="T77"/>
                <a:gd fmla="*/ 225 w 585" name="T78"/>
                <a:gd fmla="*/ 376 h 835" name="T79"/>
                <a:gd fmla="*/ 270 w 585" name="T80"/>
                <a:gd fmla="*/ 353 h 835" name="T81"/>
                <a:gd fmla="*/ 358 w 585" name="T82"/>
                <a:gd fmla="*/ 348 h 835" name="T83"/>
                <a:gd fmla="*/ 446 w 585" name="T84"/>
                <a:gd fmla="*/ 390 h 835" name="T85"/>
                <a:gd fmla="*/ 407 w 585" name="T86"/>
                <a:gd fmla="*/ 418 h 835" name="T87"/>
                <a:gd fmla="*/ 355 w 585" name="T88"/>
                <a:gd fmla="*/ 374 h 835" name="T89"/>
                <a:gd fmla="*/ 332 w 585" name="T90"/>
                <a:gd fmla="*/ 354 h 835" name="T91"/>
                <a:gd fmla="*/ 242 w 585" name="T92"/>
                <a:gd fmla="*/ 333 h 835" name="T93"/>
                <a:gd fmla="*/ 139 w 585" name="T94"/>
                <a:gd fmla="*/ 387 h 835" name="T95"/>
                <a:gd fmla="*/ 182 w 585" name="T96"/>
                <a:gd fmla="*/ 623 h 835" name="T97"/>
                <a:gd fmla="*/ 372 w 585" name="T98"/>
                <a:gd fmla="*/ 434 h 835" name="T99"/>
                <a:gd fmla="*/ 255 w 585" name="T100"/>
                <a:gd fmla="*/ 373 h 835" name="T101"/>
                <a:gd fmla="*/ 374 w 585" name="T102"/>
                <a:gd fmla="*/ 423 h 835" name="T103"/>
                <a:gd fmla="*/ 235 w 585" name="T104"/>
                <a:gd fmla="*/ 391 h 835" name="T105"/>
                <a:gd fmla="*/ 368 w 585" name="T106"/>
                <a:gd fmla="*/ 468 h 835" name="T107"/>
                <a:gd fmla="*/ 263 w 585" name="T108"/>
                <a:gd fmla="*/ 358 h 835" name="T109"/>
                <a:gd fmla="*/ 343 w 585" name="T110"/>
                <a:gd fmla="*/ 372 h 835" name="T111"/>
                <a:gd fmla="*/ 339 w 585" name="T112"/>
                <a:gd fmla="*/ 361 h 835" name="T113"/>
                <a:gd fmla="*/ 240 w 585" name="T114"/>
                <a:gd fmla="*/ 513 h 835" name="T115"/>
                <a:gd fmla="*/ 185 w 585" name="T116"/>
                <a:gd fmla="*/ 382 h 835" name="T117"/>
                <a:gd fmla="*/ 287 w 585" name="T118"/>
                <a:gd fmla="*/ 300 h 835" name="T119"/>
                <a:gd fmla="*/ 336 w 585" name="T120"/>
                <a:gd fmla="*/ 336 h 835" name="T121"/>
                <a:gd fmla="*/ 382 w 585" name="T122"/>
                <a:gd fmla="*/ 404 h 835" name="T123"/>
                <a:gd fmla="*/ 333 w 585" name="T124"/>
                <a:gd fmla="*/ 593 h 8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35" w="58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54" name="组合 53"/>
          <p:cNvGrpSpPr/>
          <p:nvPr/>
        </p:nvGrpSpPr>
        <p:grpSpPr>
          <a:xfrm>
            <a:off x="1913553" y="2443100"/>
            <a:ext cx="2224916" cy="2585600"/>
            <a:chOff x="8724903" y="3030540"/>
            <a:chExt cx="574675" cy="868363"/>
          </a:xfrm>
          <a:solidFill>
            <a:schemeClr val="tx1"/>
          </a:solidFill>
        </p:grpSpPr>
        <p:sp>
          <p:nvSpPr>
            <p:cNvPr id="55" name="Freeform 15"/>
            <p:cNvSpPr/>
            <p:nvPr/>
          </p:nvSpPr>
          <p:spPr bwMode="auto">
            <a:xfrm>
              <a:off x="8943980" y="3236915"/>
              <a:ext cx="3175" cy="4763"/>
            </a:xfrm>
            <a:custGeom>
              <a:gdLst>
                <a:gd fmla="*/ 1 w 1" name="T0"/>
                <a:gd fmla="*/ 0 h 1" name="T1"/>
                <a:gd fmla="*/ 1 w 1" name="T2"/>
                <a:gd fmla="*/ 0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005790"/>
                </a:solidFill>
                <a:latin charset="-122" panose="02010601030101010101" pitchFamily="2" typeface="方正黑体简体"/>
                <a:ea charset="-122" panose="02010601030101010101" pitchFamily="2" typeface="方正黑体简体"/>
                <a:cs typeface="+mn-ea"/>
                <a:sym typeface="+mn-lt"/>
              </a:endParaRPr>
            </a:p>
          </p:txBody>
        </p:sp>
        <p:sp>
          <p:nvSpPr>
            <p:cNvPr id="56" name="Freeform 16"/>
            <p:cNvSpPr>
              <a:spLocks noEditPoints="1"/>
            </p:cNvSpPr>
            <p:nvPr/>
          </p:nvSpPr>
          <p:spPr bwMode="auto">
            <a:xfrm>
              <a:off x="8724903" y="3030540"/>
              <a:ext cx="574675" cy="868363"/>
            </a:xfrm>
            <a:custGeom>
              <a:gdLst>
                <a:gd fmla="*/ 8 w 153" name="T0"/>
                <a:gd fmla="*/ 136 h 231" name="T1"/>
                <a:gd fmla="*/ 78 w 153" name="T2"/>
                <a:gd fmla="*/ 52 h 231" name="T3"/>
                <a:gd fmla="*/ 72 w 153" name="T4"/>
                <a:gd fmla="*/ 58 h 231" name="T5"/>
                <a:gd fmla="*/ 57 w 153" name="T6"/>
                <a:gd fmla="*/ 210 h 231" name="T7"/>
                <a:gd fmla="*/ 146 w 153" name="T8"/>
                <a:gd fmla="*/ 14 h 231" name="T9"/>
                <a:gd fmla="*/ 37 w 153" name="T10"/>
                <a:gd fmla="*/ 56 h 231" name="T11"/>
                <a:gd fmla="*/ 67 w 153" name="T12"/>
                <a:gd fmla="*/ 56 h 231" name="T13"/>
                <a:gd fmla="*/ 83 w 153" name="T14"/>
                <a:gd fmla="*/ 56 h 231" name="T15"/>
                <a:gd fmla="*/ 113 w 153" name="T16"/>
                <a:gd fmla="*/ 59 h 231" name="T17"/>
                <a:gd fmla="*/ 41 w 153" name="T18"/>
                <a:gd fmla="*/ 64 h 231" name="T19"/>
                <a:gd fmla="*/ 36 w 153" name="T20"/>
                <a:gd fmla="*/ 63 h 231" name="T21"/>
                <a:gd fmla="*/ 39 w 153" name="T22"/>
                <a:gd fmla="*/ 65 h 231" name="T23"/>
                <a:gd fmla="*/ 49 w 153" name="T24"/>
                <a:gd fmla="*/ 66 h 231" name="T25"/>
                <a:gd fmla="*/ 45 w 153" name="T26"/>
                <a:gd fmla="*/ 71 h 231" name="T27"/>
                <a:gd fmla="*/ 21 w 153" name="T28"/>
                <a:gd fmla="*/ 79 h 231" name="T29"/>
                <a:gd fmla="*/ 53 w 153" name="T30"/>
                <a:gd fmla="*/ 73 h 231" name="T31"/>
                <a:gd fmla="*/ 39 w 153" name="T32"/>
                <a:gd fmla="*/ 74 h 231" name="T33"/>
                <a:gd fmla="*/ 59 w 153" name="T34"/>
                <a:gd fmla="*/ 77 h 231" name="T35"/>
                <a:gd fmla="*/ 33 w 153" name="T36"/>
                <a:gd fmla="*/ 78 h 231" name="T37"/>
                <a:gd fmla="*/ 46 w 153" name="T38"/>
                <a:gd fmla="*/ 79 h 231" name="T39"/>
                <a:gd fmla="*/ 65 w 153" name="T40"/>
                <a:gd fmla="*/ 81 h 231" name="T41"/>
                <a:gd fmla="*/ 29 w 153" name="T42"/>
                <a:gd fmla="*/ 86 h 231" name="T43"/>
                <a:gd fmla="*/ 31 w 153" name="T44"/>
                <a:gd fmla="*/ 84 h 231" name="T45"/>
                <a:gd fmla="*/ 55 w 153" name="T46"/>
                <a:gd fmla="*/ 86 h 231" name="T47"/>
                <a:gd fmla="*/ 51 w 153" name="T48"/>
                <a:gd fmla="*/ 90 h 231" name="T49"/>
                <a:gd fmla="*/ 63 w 153" name="T50"/>
                <a:gd fmla="*/ 93 h 231" name="T51"/>
                <a:gd fmla="*/ 66 w 153" name="T52"/>
                <a:gd fmla="*/ 95 h 231" name="T53"/>
                <a:gd fmla="*/ 37 w 153" name="T54"/>
                <a:gd fmla="*/ 98 h 231" name="T55"/>
                <a:gd fmla="*/ 40 w 153" name="T56"/>
                <a:gd fmla="*/ 101 h 231" name="T57"/>
                <a:gd fmla="*/ 41 w 153" name="T58"/>
                <a:gd fmla="*/ 104 h 231" name="T59"/>
                <a:gd fmla="*/ 34 w 153" name="T60"/>
                <a:gd fmla="*/ 105 h 231" name="T61"/>
                <a:gd fmla="*/ 34 w 153" name="T62"/>
                <a:gd fmla="*/ 106 h 231" name="T63"/>
                <a:gd fmla="*/ 43 w 153" name="T64"/>
                <a:gd fmla="*/ 108 h 231" name="T65"/>
                <a:gd fmla="*/ 39 w 153" name="T66"/>
                <a:gd fmla="*/ 113 h 231" name="T67"/>
                <a:gd fmla="*/ 43 w 153" name="T68"/>
                <a:gd fmla="*/ 114 h 231" name="T69"/>
                <a:gd fmla="*/ 63 w 153" name="T70"/>
                <a:gd fmla="*/ 115 h 231" name="T71"/>
                <a:gd fmla="*/ 47 w 153" name="T72"/>
                <a:gd fmla="*/ 118 h 231" name="T73"/>
                <a:gd fmla="*/ 59 w 153" name="T74"/>
                <a:gd fmla="*/ 122 h 231" name="T75"/>
                <a:gd fmla="*/ 47 w 153" name="T76"/>
                <a:gd fmla="*/ 123 h 231" name="T77"/>
                <a:gd fmla="*/ 54 w 153" name="T78"/>
                <a:gd fmla="*/ 126 h 231" name="T79"/>
                <a:gd fmla="*/ 43 w 153" name="T80"/>
                <a:gd fmla="*/ 128 h 231" name="T81"/>
                <a:gd fmla="*/ 58 w 153" name="T82"/>
                <a:gd fmla="*/ 128 h 231" name="T83"/>
                <a:gd fmla="*/ 59 w 153" name="T84"/>
                <a:gd fmla="*/ 134 h 231" name="T85"/>
                <a:gd fmla="*/ 50 w 153" name="T86"/>
                <a:gd fmla="*/ 135 h 231" name="T87"/>
                <a:gd fmla="*/ 53 w 153" name="T88"/>
                <a:gd fmla="*/ 140 h 231" name="T89"/>
                <a:gd fmla="*/ 42 w 153" name="T90"/>
                <a:gd fmla="*/ 144 h 231" name="T91"/>
                <a:gd fmla="*/ 6 w 153" name="T92"/>
                <a:gd fmla="*/ 149 h 231" name="T93"/>
                <a:gd fmla="*/ 64 w 153" name="T94"/>
                <a:gd fmla="*/ 170 h 231" name="T95"/>
                <a:gd fmla="*/ 34 w 153" name="T96"/>
                <a:gd fmla="*/ 157 h 231" name="T97"/>
                <a:gd fmla="*/ 63 w 153" name="T98"/>
                <a:gd fmla="*/ 162 h 231" name="T99"/>
                <a:gd fmla="*/ 31 w 153" name="T100"/>
                <a:gd fmla="*/ 179 h 231" name="T101"/>
                <a:gd fmla="*/ 56 w 153" name="T102"/>
                <a:gd fmla="*/ 174 h 231" name="T103"/>
                <a:gd fmla="*/ 61 w 153" name="T104"/>
                <a:gd fmla="*/ 177 h 231" name="T105"/>
                <a:gd fmla="*/ 31 w 153" name="T106"/>
                <a:gd fmla="*/ 195 h 231" name="T107"/>
                <a:gd fmla="*/ 60 w 153" name="T108"/>
                <a:gd fmla="*/ 187 h 231" name="T109"/>
                <a:gd fmla="*/ 65 w 153" name="T110"/>
                <a:gd fmla="*/ 195 h 231" name="T111"/>
                <a:gd fmla="*/ 57 w 153" name="T112"/>
                <a:gd fmla="*/ 199 h 231" name="T113"/>
                <a:gd fmla="*/ 63 w 153" name="T114"/>
                <a:gd fmla="*/ 206 h 231" name="T115"/>
                <a:gd fmla="*/ 66 w 153" name="T116"/>
                <a:gd fmla="*/ 213 h 231" name="T117"/>
                <a:gd fmla="*/ 35 w 153" name="T118"/>
                <a:gd fmla="*/ 217 h 231" name="T119"/>
                <a:gd fmla="*/ 62 w 153" name="T120"/>
                <a:gd fmla="*/ 220 h 231" name="T121"/>
                <a:gd fmla="*/ 27 w 153" name="T122"/>
                <a:gd fmla="*/ 226 h 2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1" w="153">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005790"/>
                </a:solidFill>
                <a:latin charset="-122" panose="02010601030101010101" pitchFamily="2" typeface="方正黑体简体"/>
                <a:ea charset="-122" panose="02010601030101010101" pitchFamily="2" typeface="方正黑体简体"/>
                <a:cs typeface="+mn-ea"/>
                <a:sym typeface="+mn-lt"/>
              </a:endParaRPr>
            </a:p>
          </p:txBody>
        </p:sp>
        <p:sp>
          <p:nvSpPr>
            <p:cNvPr id="57" name="Freeform 17"/>
            <p:cNvSpPr>
              <a:spLocks noEditPoints="1"/>
            </p:cNvSpPr>
            <p:nvPr/>
          </p:nvSpPr>
          <p:spPr bwMode="auto">
            <a:xfrm>
              <a:off x="8842375" y="3035301"/>
              <a:ext cx="134938" cy="184150"/>
            </a:xfrm>
            <a:custGeom>
              <a:gdLst>
                <a:gd fmla="*/ 24 w 36" name="T0"/>
                <a:gd fmla="*/ 47 h 49" name="T1"/>
                <a:gd fmla="*/ 10 w 36" name="T2"/>
                <a:gd fmla="*/ 2 h 49" name="T3"/>
                <a:gd fmla="*/ 14 w 36" name="T4"/>
                <a:gd fmla="*/ 3 h 49" name="T5"/>
                <a:gd fmla="*/ 14 w 36" name="T6"/>
                <a:gd fmla="*/ 4 h 49" name="T7"/>
                <a:gd fmla="*/ 19 w 36" name="T8"/>
                <a:gd fmla="*/ 6 h 49" name="T9"/>
                <a:gd fmla="*/ 24 w 36" name="T10"/>
                <a:gd fmla="*/ 8 h 49" name="T11"/>
                <a:gd fmla="*/ 17 w 36" name="T12"/>
                <a:gd fmla="*/ 8 h 49" name="T13"/>
                <a:gd fmla="*/ 31 w 36" name="T14"/>
                <a:gd fmla="*/ 12 h 49" name="T15"/>
                <a:gd fmla="*/ 17 w 36" name="T16"/>
                <a:gd fmla="*/ 10 h 49" name="T17"/>
                <a:gd fmla="*/ 22 w 36" name="T18"/>
                <a:gd fmla="*/ 10 h 49" name="T19"/>
                <a:gd fmla="*/ 13 w 36" name="T20"/>
                <a:gd fmla="*/ 13 h 49" name="T21"/>
                <a:gd fmla="*/ 23 w 36" name="T22"/>
                <a:gd fmla="*/ 12 h 49" name="T23"/>
                <a:gd fmla="*/ 21 w 36" name="T24"/>
                <a:gd fmla="*/ 12 h 49" name="T25"/>
                <a:gd fmla="*/ 17 w 36" name="T26"/>
                <a:gd fmla="*/ 12 h 49" name="T27"/>
                <a:gd fmla="*/ 28 w 36" name="T28"/>
                <a:gd fmla="*/ 14 h 49" name="T29"/>
                <a:gd fmla="*/ 5 w 36" name="T30"/>
                <a:gd fmla="*/ 15 h 49" name="T31"/>
                <a:gd fmla="*/ 18 w 36" name="T32"/>
                <a:gd fmla="*/ 15 h 49" name="T33"/>
                <a:gd fmla="*/ 15 w 36" name="T34"/>
                <a:gd fmla="*/ 17 h 49" name="T35"/>
                <a:gd fmla="*/ 13 w 36" name="T36"/>
                <a:gd fmla="*/ 15 h 49" name="T37"/>
                <a:gd fmla="*/ 26 w 36" name="T38"/>
                <a:gd fmla="*/ 16 h 49" name="T39"/>
                <a:gd fmla="*/ 20 w 36" name="T40"/>
                <a:gd fmla="*/ 17 h 49" name="T41"/>
                <a:gd fmla="*/ 29 w 36" name="T42"/>
                <a:gd fmla="*/ 19 h 49" name="T43"/>
                <a:gd fmla="*/ 17 w 36" name="T44"/>
                <a:gd fmla="*/ 18 h 49" name="T45"/>
                <a:gd fmla="*/ 20 w 36" name="T46"/>
                <a:gd fmla="*/ 20 h 49" name="T47"/>
                <a:gd fmla="*/ 27 w 36" name="T48"/>
                <a:gd fmla="*/ 20 h 49" name="T49"/>
                <a:gd fmla="*/ 12 w 36" name="T50"/>
                <a:gd fmla="*/ 21 h 49" name="T51"/>
                <a:gd fmla="*/ 30 w 36" name="T52"/>
                <a:gd fmla="*/ 20 h 49" name="T53"/>
                <a:gd fmla="*/ 26 w 36" name="T54"/>
                <a:gd fmla="*/ 22 h 49" name="T55"/>
                <a:gd fmla="*/ 1 w 36" name="T56"/>
                <a:gd fmla="*/ 26 h 49" name="T57"/>
                <a:gd fmla="*/ 3 w 36" name="T58"/>
                <a:gd fmla="*/ 22 h 49" name="T59"/>
                <a:gd fmla="*/ 6 w 36" name="T60"/>
                <a:gd fmla="*/ 25 h 49" name="T61"/>
                <a:gd fmla="*/ 10 w 36" name="T62"/>
                <a:gd fmla="*/ 23 h 49" name="T63"/>
                <a:gd fmla="*/ 18 w 36" name="T64"/>
                <a:gd fmla="*/ 27 h 49" name="T65"/>
                <a:gd fmla="*/ 11 w 36" name="T66"/>
                <a:gd fmla="*/ 26 h 49" name="T67"/>
                <a:gd fmla="*/ 16 w 36" name="T68"/>
                <a:gd fmla="*/ 25 h 49" name="T69"/>
                <a:gd fmla="*/ 34 w 36" name="T70"/>
                <a:gd fmla="*/ 27 h 49" name="T71"/>
                <a:gd fmla="*/ 19 w 36" name="T72"/>
                <a:gd fmla="*/ 27 h 49" name="T73"/>
                <a:gd fmla="*/ 26 w 36" name="T74"/>
                <a:gd fmla="*/ 29 h 49" name="T75"/>
                <a:gd fmla="*/ 6 w 36" name="T76"/>
                <a:gd fmla="*/ 27 h 49" name="T77"/>
                <a:gd fmla="*/ 11 w 36" name="T78"/>
                <a:gd fmla="*/ 28 h 49" name="T79"/>
                <a:gd fmla="*/ 17 w 36" name="T80"/>
                <a:gd fmla="*/ 30 h 49" name="T81"/>
                <a:gd fmla="*/ 20 w 36" name="T82"/>
                <a:gd fmla="*/ 32 h 49" name="T83"/>
                <a:gd fmla="*/ 24 w 36" name="T84"/>
                <a:gd fmla="*/ 29 h 49" name="T85"/>
                <a:gd fmla="*/ 5 w 36" name="T86"/>
                <a:gd fmla="*/ 30 h 49" name="T87"/>
                <a:gd fmla="*/ 18 w 36" name="T88"/>
                <a:gd fmla="*/ 33 h 49" name="T89"/>
                <a:gd fmla="*/ 17 w 36" name="T90"/>
                <a:gd fmla="*/ 32 h 49" name="T91"/>
                <a:gd fmla="*/ 23 w 36" name="T92"/>
                <a:gd fmla="*/ 32 h 49" name="T93"/>
                <a:gd fmla="*/ 19 w 36" name="T94"/>
                <a:gd fmla="*/ 35 h 49" name="T95"/>
                <a:gd fmla="*/ 16 w 36" name="T96"/>
                <a:gd fmla="*/ 33 h 49" name="T97"/>
                <a:gd fmla="*/ 13 w 36" name="T98"/>
                <a:gd fmla="*/ 36 h 49" name="T99"/>
                <a:gd fmla="*/ 23 w 36" name="T100"/>
                <a:gd fmla="*/ 37 h 49" name="T101"/>
                <a:gd fmla="*/ 18 w 36" name="T102"/>
                <a:gd fmla="*/ 35 h 49" name="T103"/>
                <a:gd fmla="*/ 8 w 36" name="T104"/>
                <a:gd fmla="*/ 38 h 49" name="T105"/>
                <a:gd fmla="*/ 28 w 36" name="T106"/>
                <a:gd fmla="*/ 39 h 49" name="T107"/>
                <a:gd fmla="*/ 19 w 36" name="T108"/>
                <a:gd fmla="*/ 40 h 49" name="T109"/>
                <a:gd fmla="*/ 25 w 36" name="T110"/>
                <a:gd fmla="*/ 42 h 49" name="T111"/>
                <a:gd fmla="*/ 10 w 36" name="T112"/>
                <a:gd fmla="*/ 40 h 49" name="T113"/>
                <a:gd fmla="*/ 17 w 36" name="T114"/>
                <a:gd fmla="*/ 43 h 49" name="T115"/>
                <a:gd fmla="*/ 14 w 36" name="T116"/>
                <a:gd fmla="*/ 45 h 49" name="T117"/>
                <a:gd fmla="*/ 22 w 36" name="T118"/>
                <a:gd fmla="*/ 46 h 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 w="36">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srgbClr val="005790"/>
                </a:solidFill>
                <a:latin charset="-122" panose="02010601030101010101" pitchFamily="2" typeface="方正黑体简体"/>
                <a:ea charset="-122" panose="02010601030101010101" pitchFamily="2" typeface="方正黑体简体"/>
                <a:cs typeface="+mn-ea"/>
                <a:sym typeface="+mn-lt"/>
              </a:endParaRPr>
            </a:p>
          </p:txBody>
        </p:sp>
      </p:grpSp>
      <p:sp>
        <p:nvSpPr>
          <p:cNvPr id="59" name="文本框 58"/>
          <p:cNvSpPr txBox="1"/>
          <p:nvPr/>
        </p:nvSpPr>
        <p:spPr>
          <a:xfrm>
            <a:off x="4241397" y="2317810"/>
            <a:ext cx="1097280" cy="457200"/>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pc="0" sz="2400">
                <a:solidFill>
                  <a:schemeClr val="tx1"/>
                </a:solidFill>
                <a:latin charset="-122" panose="02010601030101010101" pitchFamily="2" typeface="方正黑体简体"/>
                <a:ea charset="-122" panose="02010601030101010101" pitchFamily="2" typeface="方正黑体简体"/>
                <a:cs typeface="+mn-ea"/>
                <a:sym typeface="+mn-lt"/>
              </a:rPr>
              <a:t>Plan A</a:t>
            </a:r>
          </a:p>
        </p:txBody>
      </p:sp>
      <p:sp>
        <p:nvSpPr>
          <p:cNvPr id="60" name="文本框 59"/>
          <p:cNvSpPr txBox="1"/>
          <p:nvPr/>
        </p:nvSpPr>
        <p:spPr>
          <a:xfrm>
            <a:off x="6745100" y="2317810"/>
            <a:ext cx="1097280" cy="457200"/>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pc="0" sz="2400">
                <a:solidFill>
                  <a:schemeClr val="tx1"/>
                </a:solidFill>
                <a:latin charset="-122" panose="02010601030101010101" pitchFamily="2" typeface="方正黑体简体"/>
                <a:ea charset="-122" panose="02010601030101010101" pitchFamily="2" typeface="方正黑体简体"/>
                <a:cs typeface="+mn-ea"/>
                <a:sym typeface="+mn-lt"/>
              </a:rPr>
              <a:t>Plan B</a:t>
            </a:r>
          </a:p>
        </p:txBody>
      </p:sp>
      <p:sp>
        <p:nvSpPr>
          <p:cNvPr id="66" name="矩形 65"/>
          <p:cNvSpPr/>
          <p:nvPr/>
        </p:nvSpPr>
        <p:spPr>
          <a:xfrm>
            <a:off x="3684701" y="2900315"/>
            <a:ext cx="2229582" cy="1097280"/>
          </a:xfrm>
          <a:prstGeom prst="rect">
            <a:avLst/>
          </a:prstGeom>
        </p:spPr>
        <p:txBody>
          <a:bodyPr wrap="square">
            <a:spAutoFit/>
          </a:bodyPr>
          <a:lstStyle/>
          <a:p>
            <a:pPr algn="just">
              <a:lnSpc>
                <a:spcPct val="150000"/>
              </a:lnSpc>
            </a:pPr>
            <a:r>
              <a:rPr altLang="zh-CN" lang="en-US" smtClean="0"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1. 单击此处可编辑内容，根据您的需要自由拉伸文本框宽度，也可适当调节您所需要的字体字号尺寸大小。</a:t>
            </a:r>
          </a:p>
        </p:txBody>
      </p:sp>
      <p:sp>
        <p:nvSpPr>
          <p:cNvPr id="67" name="矩形 66"/>
          <p:cNvSpPr/>
          <p:nvPr/>
        </p:nvSpPr>
        <p:spPr>
          <a:xfrm>
            <a:off x="3684701" y="3951281"/>
            <a:ext cx="2229582" cy="594360"/>
          </a:xfrm>
          <a:prstGeom prst="rect">
            <a:avLst/>
          </a:prstGeom>
        </p:spPr>
        <p:txBody>
          <a:bodyPr wrap="square">
            <a:spAutoFit/>
          </a:bodyPr>
          <a:lstStyle/>
          <a:p>
            <a:pPr algn="just">
              <a:lnSpc>
                <a:spcPct val="150000"/>
              </a:lnSpc>
            </a:pPr>
            <a:r>
              <a:rPr altLang="zh-CN" lang="en-US" smtClean="0"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2. 单击此处可编辑内容，根据您的需要自由拉伸文本框宽度</a:t>
            </a:r>
          </a:p>
        </p:txBody>
      </p:sp>
      <p:sp>
        <p:nvSpPr>
          <p:cNvPr id="68" name="矩形 67"/>
          <p:cNvSpPr/>
          <p:nvPr/>
        </p:nvSpPr>
        <p:spPr>
          <a:xfrm>
            <a:off x="6270182" y="2932379"/>
            <a:ext cx="2229582" cy="1097280"/>
          </a:xfrm>
          <a:prstGeom prst="rect">
            <a:avLst/>
          </a:prstGeom>
        </p:spPr>
        <p:txBody>
          <a:bodyPr wrap="square">
            <a:spAutoFit/>
          </a:bodyPr>
          <a:lstStyle/>
          <a:p>
            <a:pPr algn="just">
              <a:lnSpc>
                <a:spcPct val="150000"/>
              </a:lnSpc>
            </a:pPr>
            <a:r>
              <a:rPr altLang="zh-CN" lang="en-US" smtClean="0"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1. 单击此处可编辑内容，根据您的需要自由拉伸文本框宽度，也可适当调节您所需要的字体字号尺寸大小。</a:t>
            </a:r>
          </a:p>
        </p:txBody>
      </p:sp>
      <p:sp>
        <p:nvSpPr>
          <p:cNvPr id="69" name="矩形 68"/>
          <p:cNvSpPr/>
          <p:nvPr/>
        </p:nvSpPr>
        <p:spPr>
          <a:xfrm>
            <a:off x="6270182" y="3983344"/>
            <a:ext cx="2229582" cy="594360"/>
          </a:xfrm>
          <a:prstGeom prst="rect">
            <a:avLst/>
          </a:prstGeom>
        </p:spPr>
        <p:txBody>
          <a:bodyPr wrap="square">
            <a:spAutoFit/>
          </a:bodyPr>
          <a:lstStyle/>
          <a:p>
            <a:pPr algn="just">
              <a:lnSpc>
                <a:spcPct val="150000"/>
              </a:lnSpc>
            </a:pPr>
            <a:r>
              <a:rPr altLang="zh-CN" lang="en-US" smtClean="0"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2. 单击此处可编辑内容，根据您的需要自由拉伸文本框宽度</a:t>
            </a:r>
          </a:p>
        </p:txBody>
      </p:sp>
    </p:spTree>
    <p:extLst>
      <p:ext uri="{BB962C8B-B14F-4D97-AF65-F5344CB8AC3E}">
        <p14:creationId val="311778251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70"/>
                                        </p:tgtEl>
                                        <p:attrNameLst>
                                          <p:attrName>style.visibility</p:attrName>
                                        </p:attrNameLst>
                                      </p:cBhvr>
                                      <p:to>
                                        <p:strVal val="visible"/>
                                      </p:to>
                                    </p:set>
                                    <p:animEffect filter="fade" transition="in">
                                      <p:cBhvr>
                                        <p:cTn dur="1000" id="7"/>
                                        <p:tgtEl>
                                          <p:spTgt spid="70"/>
                                        </p:tgtEl>
                                      </p:cBhvr>
                                    </p:animEffect>
                                    <p:anim calcmode="lin" valueType="num">
                                      <p:cBhvr>
                                        <p:cTn dur="1000" fill="hold" id="8"/>
                                        <p:tgtEl>
                                          <p:spTgt spid="70"/>
                                        </p:tgtEl>
                                        <p:attrNameLst>
                                          <p:attrName>ppt_x</p:attrName>
                                        </p:attrNameLst>
                                      </p:cBhvr>
                                      <p:tavLst>
                                        <p:tav tm="0">
                                          <p:val>
                                            <p:strVal val="#ppt_x"/>
                                          </p:val>
                                        </p:tav>
                                        <p:tav tm="100000">
                                          <p:val>
                                            <p:strVal val="#ppt_x"/>
                                          </p:val>
                                        </p:tav>
                                      </p:tavLst>
                                    </p:anim>
                                    <p:anim calcmode="lin" valueType="num">
                                      <p:cBhvr>
                                        <p:cTn dur="1000" fill="hold" id="9"/>
                                        <p:tgtEl>
                                          <p:spTgt spid="70"/>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4"/>
                                        </p:tgtEl>
                                        <p:attrNameLst>
                                          <p:attrName>style.visibility</p:attrName>
                                        </p:attrNameLst>
                                      </p:cBhvr>
                                      <p:to>
                                        <p:strVal val="visible"/>
                                      </p:to>
                                    </p:set>
                                    <p:anim calcmode="lin" valueType="num">
                                      <p:cBhvr additive="base">
                                        <p:cTn dur="500" fill="hold" id="12"/>
                                        <p:tgtEl>
                                          <p:spTgt spid="54"/>
                                        </p:tgtEl>
                                        <p:attrNameLst>
                                          <p:attrName>ppt_x</p:attrName>
                                        </p:attrNameLst>
                                      </p:cBhvr>
                                      <p:tavLst>
                                        <p:tav tm="0">
                                          <p:val>
                                            <p:strVal val="0-#ppt_w/2"/>
                                          </p:val>
                                        </p:tav>
                                        <p:tav tm="100000">
                                          <p:val>
                                            <p:strVal val="#ppt_x"/>
                                          </p:val>
                                        </p:tav>
                                      </p:tavLst>
                                    </p:anim>
                                    <p:anim calcmode="lin" valueType="num">
                                      <p:cBhvr additive="base">
                                        <p:cTn dur="500" fill="hold" id="13"/>
                                        <p:tgtEl>
                                          <p:spTgt spid="54"/>
                                        </p:tgtEl>
                                        <p:attrNameLst>
                                          <p:attrName>ppt_y</p:attrName>
                                        </p:attrNameLst>
                                      </p:cBhvr>
                                      <p:tavLst>
                                        <p:tav tm="0">
                                          <p:val>
                                            <p:strVal val="#ppt_y"/>
                                          </p:val>
                                        </p:tav>
                                        <p:tav tm="100000">
                                          <p:val>
                                            <p:strVal val="#ppt_y"/>
                                          </p:val>
                                        </p:tav>
                                      </p:tavLst>
                                    </p:anim>
                                  </p:childTnLst>
                                </p:cTn>
                              </p:par>
                              <p:par>
                                <p:cTn fill="hold" id="14" nodeType="withEffect" presetClass="entr" presetID="53" presetSubtype="0">
                                  <p:stCondLst>
                                    <p:cond delay="250"/>
                                  </p:stCondLst>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ppt_w</p:attrName>
                                        </p:attrNameLst>
                                      </p:cBhvr>
                                      <p:tavLst>
                                        <p:tav tm="0">
                                          <p:val>
                                            <p:fltVal val="0"/>
                                          </p:val>
                                        </p:tav>
                                        <p:tav tm="100000">
                                          <p:val>
                                            <p:strVal val="#ppt_w"/>
                                          </p:val>
                                        </p:tav>
                                      </p:tavLst>
                                    </p:anim>
                                    <p:anim calcmode="lin" valueType="num">
                                      <p:cBhvr>
                                        <p:cTn dur="500" fill="hold" id="17"/>
                                        <p:tgtEl>
                                          <p:spTgt spid="11"/>
                                        </p:tgtEl>
                                        <p:attrNameLst>
                                          <p:attrName>ppt_h</p:attrName>
                                        </p:attrNameLst>
                                      </p:cBhvr>
                                      <p:tavLst>
                                        <p:tav tm="0">
                                          <p:val>
                                            <p:fltVal val="0"/>
                                          </p:val>
                                        </p:tav>
                                        <p:tav tm="100000">
                                          <p:val>
                                            <p:strVal val="#ppt_h"/>
                                          </p:val>
                                        </p:tav>
                                      </p:tavLst>
                                    </p:anim>
                                    <p:animEffect filter="fade" transition="in">
                                      <p:cBhvr>
                                        <p:cTn dur="500" id="18"/>
                                        <p:tgtEl>
                                          <p:spTgt spid="11"/>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59"/>
                                        </p:tgtEl>
                                        <p:attrNameLst>
                                          <p:attrName>style.visibility</p:attrName>
                                        </p:attrNameLst>
                                      </p:cBhvr>
                                      <p:to>
                                        <p:strVal val="visible"/>
                                      </p:to>
                                    </p:set>
                                    <p:animEffect filter="fade" transition="in">
                                      <p:cBhvr>
                                        <p:cTn dur="500" id="22"/>
                                        <p:tgtEl>
                                          <p:spTgt spid="59"/>
                                        </p:tgtEl>
                                      </p:cBhvr>
                                    </p:animEffect>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60"/>
                                        </p:tgtEl>
                                        <p:attrNameLst>
                                          <p:attrName>style.visibility</p:attrName>
                                        </p:attrNameLst>
                                      </p:cBhvr>
                                      <p:to>
                                        <p:strVal val="visible"/>
                                      </p:to>
                                    </p:set>
                                    <p:animEffect filter="fade" transition="in">
                                      <p:cBhvr>
                                        <p:cTn dur="500" id="26"/>
                                        <p:tgtEl>
                                          <p:spTgt spid="60"/>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66"/>
                                        </p:tgtEl>
                                        <p:attrNameLst>
                                          <p:attrName>style.visibility</p:attrName>
                                        </p:attrNameLst>
                                      </p:cBhvr>
                                      <p:to>
                                        <p:strVal val="visible"/>
                                      </p:to>
                                    </p:set>
                                    <p:animEffect filter="fade" transition="in">
                                      <p:cBhvr>
                                        <p:cTn dur="1000" id="29"/>
                                        <p:tgtEl>
                                          <p:spTgt spid="66"/>
                                        </p:tgtEl>
                                      </p:cBhvr>
                                    </p:animEffect>
                                    <p:anim calcmode="lin" valueType="num">
                                      <p:cBhvr>
                                        <p:cTn dur="1000" fill="hold" id="30"/>
                                        <p:tgtEl>
                                          <p:spTgt spid="66"/>
                                        </p:tgtEl>
                                        <p:attrNameLst>
                                          <p:attrName>ppt_x</p:attrName>
                                        </p:attrNameLst>
                                      </p:cBhvr>
                                      <p:tavLst>
                                        <p:tav tm="0">
                                          <p:val>
                                            <p:strVal val="#ppt_x"/>
                                          </p:val>
                                        </p:tav>
                                        <p:tav tm="100000">
                                          <p:val>
                                            <p:strVal val="#ppt_x"/>
                                          </p:val>
                                        </p:tav>
                                      </p:tavLst>
                                    </p:anim>
                                    <p:anim calcmode="lin" valueType="num">
                                      <p:cBhvr>
                                        <p:cTn dur="1000" fill="hold" id="31"/>
                                        <p:tgtEl>
                                          <p:spTgt spid="66"/>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67"/>
                                        </p:tgtEl>
                                        <p:attrNameLst>
                                          <p:attrName>style.visibility</p:attrName>
                                        </p:attrNameLst>
                                      </p:cBhvr>
                                      <p:to>
                                        <p:strVal val="visible"/>
                                      </p:to>
                                    </p:set>
                                    <p:animEffect filter="fade" transition="in">
                                      <p:cBhvr>
                                        <p:cTn dur="1000" id="34"/>
                                        <p:tgtEl>
                                          <p:spTgt spid="67"/>
                                        </p:tgtEl>
                                      </p:cBhvr>
                                    </p:animEffect>
                                    <p:anim calcmode="lin" valueType="num">
                                      <p:cBhvr>
                                        <p:cTn dur="1000" fill="hold" id="35"/>
                                        <p:tgtEl>
                                          <p:spTgt spid="67"/>
                                        </p:tgtEl>
                                        <p:attrNameLst>
                                          <p:attrName>ppt_x</p:attrName>
                                        </p:attrNameLst>
                                      </p:cBhvr>
                                      <p:tavLst>
                                        <p:tav tm="0">
                                          <p:val>
                                            <p:strVal val="#ppt_x"/>
                                          </p:val>
                                        </p:tav>
                                        <p:tav tm="100000">
                                          <p:val>
                                            <p:strVal val="#ppt_x"/>
                                          </p:val>
                                        </p:tav>
                                      </p:tavLst>
                                    </p:anim>
                                    <p:anim calcmode="lin" valueType="num">
                                      <p:cBhvr>
                                        <p:cTn dur="1000" fill="hold" id="36"/>
                                        <p:tgtEl>
                                          <p:spTgt spid="6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250"/>
                                  </p:stCondLst>
                                  <p:childTnLst>
                                    <p:set>
                                      <p:cBhvr>
                                        <p:cTn dur="1" fill="hold" id="38">
                                          <p:stCondLst>
                                            <p:cond delay="0"/>
                                          </p:stCondLst>
                                        </p:cTn>
                                        <p:tgtEl>
                                          <p:spTgt spid="68"/>
                                        </p:tgtEl>
                                        <p:attrNameLst>
                                          <p:attrName>style.visibility</p:attrName>
                                        </p:attrNameLst>
                                      </p:cBhvr>
                                      <p:to>
                                        <p:strVal val="visible"/>
                                      </p:to>
                                    </p:set>
                                    <p:animEffect filter="fade" transition="in">
                                      <p:cBhvr>
                                        <p:cTn dur="1000" id="39"/>
                                        <p:tgtEl>
                                          <p:spTgt spid="68"/>
                                        </p:tgtEl>
                                      </p:cBhvr>
                                    </p:animEffect>
                                    <p:anim calcmode="lin" valueType="num">
                                      <p:cBhvr>
                                        <p:cTn dur="1000" fill="hold" id="40"/>
                                        <p:tgtEl>
                                          <p:spTgt spid="68"/>
                                        </p:tgtEl>
                                        <p:attrNameLst>
                                          <p:attrName>ppt_x</p:attrName>
                                        </p:attrNameLst>
                                      </p:cBhvr>
                                      <p:tavLst>
                                        <p:tav tm="0">
                                          <p:val>
                                            <p:strVal val="#ppt_x"/>
                                          </p:val>
                                        </p:tav>
                                        <p:tav tm="100000">
                                          <p:val>
                                            <p:strVal val="#ppt_x"/>
                                          </p:val>
                                        </p:tav>
                                      </p:tavLst>
                                    </p:anim>
                                    <p:anim calcmode="lin" valueType="num">
                                      <p:cBhvr>
                                        <p:cTn dur="1000" fill="hold" id="41"/>
                                        <p:tgtEl>
                                          <p:spTgt spid="68"/>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250"/>
                                  </p:stCondLst>
                                  <p:childTnLst>
                                    <p:set>
                                      <p:cBhvr>
                                        <p:cTn dur="1" fill="hold" id="43">
                                          <p:stCondLst>
                                            <p:cond delay="0"/>
                                          </p:stCondLst>
                                        </p:cTn>
                                        <p:tgtEl>
                                          <p:spTgt spid="69"/>
                                        </p:tgtEl>
                                        <p:attrNameLst>
                                          <p:attrName>style.visibility</p:attrName>
                                        </p:attrNameLst>
                                      </p:cBhvr>
                                      <p:to>
                                        <p:strVal val="visible"/>
                                      </p:to>
                                    </p:set>
                                    <p:animEffect filter="fade" transition="in">
                                      <p:cBhvr>
                                        <p:cTn dur="1000" id="44"/>
                                        <p:tgtEl>
                                          <p:spTgt spid="69"/>
                                        </p:tgtEl>
                                      </p:cBhvr>
                                    </p:animEffect>
                                    <p:anim calcmode="lin" valueType="num">
                                      <p:cBhvr>
                                        <p:cTn dur="1000" fill="hold" id="45"/>
                                        <p:tgtEl>
                                          <p:spTgt spid="69"/>
                                        </p:tgtEl>
                                        <p:attrNameLst>
                                          <p:attrName>ppt_x</p:attrName>
                                        </p:attrNameLst>
                                      </p:cBhvr>
                                      <p:tavLst>
                                        <p:tav tm="0">
                                          <p:val>
                                            <p:strVal val="#ppt_x"/>
                                          </p:val>
                                        </p:tav>
                                        <p:tav tm="100000">
                                          <p:val>
                                            <p:strVal val="#ppt_x"/>
                                          </p:val>
                                        </p:tav>
                                      </p:tavLst>
                                    </p:anim>
                                    <p:anim calcmode="lin" valueType="num">
                                      <p:cBhvr>
                                        <p:cTn dur="1000" fill="hold" id="46"/>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6"/>
      <p:bldP grpId="0" spid="67"/>
      <p:bldP grpId="0" spid="68"/>
      <p:bldP grpId="0" spid="6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等腰三角形 13"/>
          <p:cNvSpPr/>
          <p:nvPr/>
        </p:nvSpPr>
        <p:spPr>
          <a:xfrm>
            <a:off x="5793866" y="3724390"/>
            <a:ext cx="602034" cy="728087"/>
          </a:xfrm>
          <a:custGeom>
            <a:gdLst>
              <a:gd fmla="*/ 0 w 602034" name="connsiteX0"/>
              <a:gd fmla="*/ 667063 h 728087" name="connsiteY0"/>
              <a:gd fmla="*/ 90446 w 602034" name="connsiteX1"/>
              <a:gd fmla="*/ 291088 h 728087" name="connsiteY1"/>
              <a:gd fmla="*/ 318290 w 602034" name="connsiteX2"/>
              <a:gd fmla="*/ 0 h 728087" name="connsiteY2"/>
              <a:gd fmla="*/ 518547 w 602034" name="connsiteX3"/>
              <a:gd fmla="*/ 278109 h 728087" name="connsiteY3"/>
              <a:gd fmla="*/ 601409 w 602034" name="connsiteX4"/>
              <a:gd fmla="*/ 677112 h 728087" name="connsiteY4"/>
              <a:gd fmla="*/ 294029 w 602034" name="connsiteX5"/>
              <a:gd fmla="*/ 728087 h 728087" name="connsiteY5"/>
              <a:gd fmla="*/ 0 w 602034" name="connsiteX6"/>
              <a:gd fmla="*/ 667063 h 72808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8087" w="602034">
                <a:moveTo>
                  <a:pt x="0" y="667063"/>
                </a:moveTo>
                <a:cubicBezTo>
                  <a:pt x="53246" y="546413"/>
                  <a:pt x="7055" y="472028"/>
                  <a:pt x="90446" y="291088"/>
                </a:cubicBezTo>
                <a:lnTo>
                  <a:pt x="318290" y="0"/>
                </a:lnTo>
                <a:cubicBezTo>
                  <a:pt x="404337" y="121976"/>
                  <a:pt x="462645" y="151109"/>
                  <a:pt x="518547" y="278109"/>
                </a:cubicBezTo>
                <a:cubicBezTo>
                  <a:pt x="546168" y="411110"/>
                  <a:pt x="608958" y="549135"/>
                  <a:pt x="601409" y="677112"/>
                </a:cubicBezTo>
                <a:cubicBezTo>
                  <a:pt x="475503" y="722573"/>
                  <a:pt x="424959" y="727843"/>
                  <a:pt x="294029" y="728087"/>
                </a:cubicBezTo>
                <a:lnTo>
                  <a:pt x="0" y="667063"/>
                </a:lnTo>
                <a:close/>
              </a:path>
            </a:pathLst>
          </a:cu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 name="Freeform 8965"/>
          <p:cNvSpPr>
            <a:spLocks noEditPoints="1"/>
          </p:cNvSpPr>
          <p:nvPr/>
        </p:nvSpPr>
        <p:spPr bwMode="auto">
          <a:xfrm>
            <a:off x="5021582" y="2429144"/>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7" name="组合 6"/>
          <p:cNvGrpSpPr/>
          <p:nvPr/>
        </p:nvGrpSpPr>
        <p:grpSpPr>
          <a:xfrm>
            <a:off x="2346329" y="4114957"/>
            <a:ext cx="1732518" cy="1077641"/>
            <a:chOff x="886421" y="3004791"/>
            <a:chExt cx="1732518" cy="1077641"/>
          </a:xfrm>
        </p:grpSpPr>
        <p:sp>
          <p:nvSpPr>
            <p:cNvPr id="4" name="文本框 3"/>
            <p:cNvSpPr txBox="1"/>
            <p:nvPr/>
          </p:nvSpPr>
          <p:spPr>
            <a:xfrm>
              <a:off x="1039256" y="3004791"/>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 name="矩形 4"/>
            <p:cNvSpPr/>
            <p:nvPr/>
          </p:nvSpPr>
          <p:spPr>
            <a:xfrm>
              <a:off x="886421" y="348226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6" name="任意多边形 5"/>
            <p:cNvSpPr/>
            <p:nvPr/>
          </p:nvSpPr>
          <p:spPr>
            <a:xfrm>
              <a:off x="991631" y="336239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
        <p:nvSpPr>
          <p:cNvPr id="8" name="Freeform 8965"/>
          <p:cNvSpPr>
            <a:spLocks noEditPoints="1"/>
          </p:cNvSpPr>
          <p:nvPr/>
        </p:nvSpPr>
        <p:spPr bwMode="auto">
          <a:xfrm>
            <a:off x="4293651" y="3377781"/>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Freeform 8965"/>
          <p:cNvSpPr>
            <a:spLocks noEditPoints="1"/>
          </p:cNvSpPr>
          <p:nvPr/>
        </p:nvSpPr>
        <p:spPr bwMode="auto">
          <a:xfrm>
            <a:off x="5717635" y="3377781"/>
            <a:ext cx="2195512" cy="2080048"/>
          </a:xfrm>
          <a:custGeom>
            <a:gdLst>
              <a:gd fmla="*/ 128 w 135" name="T0"/>
              <a:gd fmla="*/ 44 h 128" name="T1"/>
              <a:gd fmla="*/ 116 w 135" name="T2"/>
              <a:gd fmla="*/ 24 h 128" name="T3"/>
              <a:gd fmla="*/ 103 w 135" name="T4"/>
              <a:gd fmla="*/ 12 h 128" name="T5"/>
              <a:gd fmla="*/ 100 w 135" name="T6"/>
              <a:gd fmla="*/ 11 h 128" name="T7"/>
              <a:gd fmla="*/ 82 w 135" name="T8"/>
              <a:gd fmla="*/ 4 h 128" name="T9"/>
              <a:gd fmla="*/ 78 w 135" name="T10"/>
              <a:gd fmla="*/ 3 h 128" name="T11"/>
              <a:gd fmla="*/ 77 w 135" name="T12"/>
              <a:gd fmla="*/ 3 h 128" name="T13"/>
              <a:gd fmla="*/ 77 w 135" name="T14"/>
              <a:gd fmla="*/ 3 h 128" name="T15"/>
              <a:gd fmla="*/ 78 w 135" name="T16"/>
              <a:gd fmla="*/ 2 h 128" name="T17"/>
              <a:gd fmla="*/ 78 w 135" name="T18"/>
              <a:gd fmla="*/ 2 h 128" name="T19"/>
              <a:gd fmla="*/ 78 w 135" name="T20"/>
              <a:gd fmla="*/ 2 h 128" name="T21"/>
              <a:gd fmla="*/ 77 w 135" name="T22"/>
              <a:gd fmla="*/ 2 h 128" name="T23"/>
              <a:gd fmla="*/ 74 w 135" name="T24"/>
              <a:gd fmla="*/ 2 h 128" name="T25"/>
              <a:gd fmla="*/ 73 w 135" name="T26"/>
              <a:gd fmla="*/ 2 h 128" name="T27"/>
              <a:gd fmla="*/ 71 w 135" name="T28"/>
              <a:gd fmla="*/ 1 h 128" name="T29"/>
              <a:gd fmla="*/ 67 w 135" name="T30"/>
              <a:gd fmla="*/ 1 h 128" name="T31"/>
              <a:gd fmla="*/ 63 w 135" name="T32"/>
              <a:gd fmla="*/ 1 h 128" name="T33"/>
              <a:gd fmla="*/ 60 w 135" name="T34"/>
              <a:gd fmla="*/ 1 h 128" name="T35"/>
              <a:gd fmla="*/ 37 w 135" name="T36"/>
              <a:gd fmla="*/ 10 h 128" name="T37"/>
              <a:gd fmla="*/ 31 w 135" name="T38"/>
              <a:gd fmla="*/ 12 h 128" name="T39"/>
              <a:gd fmla="*/ 22 w 135" name="T40"/>
              <a:gd fmla="*/ 22 h 128" name="T41"/>
              <a:gd fmla="*/ 21 w 135" name="T42"/>
              <a:gd fmla="*/ 23 h 128" name="T43"/>
              <a:gd fmla="*/ 11 w 135" name="T44"/>
              <a:gd fmla="*/ 38 h 128" name="T45"/>
              <a:gd fmla="*/ 10 w 135" name="T46"/>
              <a:gd fmla="*/ 85 h 128" name="T47"/>
              <a:gd fmla="*/ 36 w 135" name="T48"/>
              <a:gd fmla="*/ 117 h 128" name="T49"/>
              <a:gd fmla="*/ 83 w 135" name="T50"/>
              <a:gd fmla="*/ 124 h 128" name="T51"/>
              <a:gd fmla="*/ 120 w 135" name="T52"/>
              <a:gd fmla="*/ 99 h 128" name="T53"/>
              <a:gd fmla="*/ 123 w 135" name="T54"/>
              <a:gd fmla="*/ 41 h 128" name="T55"/>
              <a:gd fmla="*/ 123 w 135" name="T56"/>
              <a:gd fmla="*/ 41 h 128" name="T57"/>
              <a:gd fmla="*/ 122 w 135" name="T58"/>
              <a:gd fmla="*/ 39 h 128" name="T59"/>
              <a:gd fmla="*/ 122 w 135" name="T60"/>
              <a:gd fmla="*/ 38 h 128" name="T61"/>
              <a:gd fmla="*/ 7 w 135" name="T62"/>
              <a:gd fmla="*/ 51 h 128" name="T63"/>
              <a:gd fmla="*/ 117 w 135" name="T64"/>
              <a:gd fmla="*/ 96 h 128" name="T65"/>
              <a:gd fmla="*/ 109 w 135" name="T66"/>
              <a:gd fmla="*/ 107 h 128" name="T67"/>
              <a:gd fmla="*/ 109 w 135" name="T68"/>
              <a:gd fmla="*/ 106 h 128" name="T69"/>
              <a:gd fmla="*/ 96 w 135" name="T70"/>
              <a:gd fmla="*/ 116 h 128" name="T71"/>
              <a:gd fmla="*/ 85 w 135" name="T72"/>
              <a:gd fmla="*/ 119 h 128" name="T73"/>
              <a:gd fmla="*/ 43 w 135" name="T74"/>
              <a:gd fmla="*/ 116 h 128" name="T75"/>
              <a:gd fmla="*/ 21 w 135" name="T76"/>
              <a:gd fmla="*/ 98 h 128" name="T77"/>
              <a:gd fmla="*/ 11 w 135" name="T78"/>
              <a:gd fmla="*/ 50 h 128" name="T79"/>
              <a:gd fmla="*/ 13 w 135" name="T80"/>
              <a:gd fmla="*/ 43 h 128" name="T81"/>
              <a:gd fmla="*/ 36 w 135" name="T82"/>
              <a:gd fmla="*/ 15 h 128" name="T83"/>
              <a:gd fmla="*/ 59 w 135" name="T84"/>
              <a:gd fmla="*/ 4 h 128" name="T85"/>
              <a:gd fmla="*/ 60 w 135" name="T86"/>
              <a:gd fmla="*/ 4 h 128" name="T87"/>
              <a:gd fmla="*/ 61 w 135" name="T88"/>
              <a:gd fmla="*/ 4 h 128" name="T89"/>
              <a:gd fmla="*/ 71 w 135" name="T90"/>
              <a:gd fmla="*/ 4 h 128" name="T91"/>
              <a:gd fmla="*/ 78 w 135" name="T92"/>
              <a:gd fmla="*/ 5 h 128" name="T93"/>
              <a:gd fmla="*/ 80 w 135" name="T94"/>
              <a:gd fmla="*/ 6 h 128" name="T95"/>
              <a:gd fmla="*/ 90 w 135" name="T96"/>
              <a:gd fmla="*/ 9 h 128" name="T97"/>
              <a:gd fmla="*/ 98 w 135" name="T98"/>
              <a:gd fmla="*/ 13 h 128" name="T99"/>
              <a:gd fmla="*/ 109 w 135" name="T100"/>
              <a:gd fmla="*/ 23 h 128" name="T101"/>
              <a:gd fmla="*/ 112 w 135" name="T102"/>
              <a:gd fmla="*/ 25 h 128" name="T103"/>
              <a:gd fmla="*/ 117 w 135" name="T104"/>
              <a:gd fmla="*/ 29 h 128" name="T105"/>
              <a:gd fmla="*/ 121 w 135" name="T106"/>
              <a:gd fmla="*/ 40 h 128" name="T107"/>
              <a:gd fmla="*/ 125 w 135" name="T108"/>
              <a:gd fmla="*/ 46 h 128" name="T109"/>
              <a:gd fmla="*/ 125 w 135" name="T110"/>
              <a:gd fmla="*/ 81 h 128" name="T111"/>
              <a:gd fmla="*/ 13 w 135" name="T112"/>
              <a:gd fmla="*/ 46 h 1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 w="135">
                <a:moveTo>
                  <a:pt x="126" y="41"/>
                </a:moveTo>
                <a:cubicBezTo>
                  <a:pt x="127" y="40"/>
                  <a:pt x="128" y="45"/>
                  <a:pt x="128" y="44"/>
                </a:cubicBezTo>
                <a:cubicBezTo>
                  <a:pt x="128" y="43"/>
                  <a:pt x="125" y="36"/>
                  <a:pt x="125" y="37"/>
                </a:cubicBezTo>
                <a:cubicBezTo>
                  <a:pt x="122" y="32"/>
                  <a:pt x="119" y="28"/>
                  <a:pt x="116" y="24"/>
                </a:cubicBezTo>
                <a:cubicBezTo>
                  <a:pt x="112" y="18"/>
                  <a:pt x="106" y="16"/>
                  <a:pt x="100" y="11"/>
                </a:cubicBezTo>
                <a:cubicBezTo>
                  <a:pt x="100" y="11"/>
                  <a:pt x="102" y="12"/>
                  <a:pt x="103" y="12"/>
                </a:cubicBezTo>
                <a:cubicBezTo>
                  <a:pt x="102" y="12"/>
                  <a:pt x="100" y="11"/>
                  <a:pt x="99" y="10"/>
                </a:cubicBezTo>
                <a:cubicBezTo>
                  <a:pt x="99" y="11"/>
                  <a:pt x="100" y="11"/>
                  <a:pt x="100" y="11"/>
                </a:cubicBezTo>
                <a:cubicBezTo>
                  <a:pt x="93" y="9"/>
                  <a:pt x="88" y="7"/>
                  <a:pt x="81" y="4"/>
                </a:cubicBezTo>
                <a:cubicBezTo>
                  <a:pt x="81" y="4"/>
                  <a:pt x="82" y="4"/>
                  <a:pt x="82" y="4"/>
                </a:cubicBezTo>
                <a:cubicBezTo>
                  <a:pt x="81" y="3"/>
                  <a:pt x="80" y="3"/>
                  <a:pt x="78" y="3"/>
                </a:cubicBezTo>
                <a:cubicBezTo>
                  <a:pt x="78" y="3"/>
                  <a:pt x="78" y="3"/>
                  <a:pt x="78" y="3"/>
                </a:cubicBezTo>
                <a:cubicBezTo>
                  <a:pt x="78" y="3"/>
                  <a:pt x="78" y="3"/>
                  <a:pt x="78" y="3"/>
                </a:cubicBezTo>
                <a:cubicBezTo>
                  <a:pt x="78" y="3"/>
                  <a:pt x="78" y="3"/>
                  <a:pt x="77" y="3"/>
                </a:cubicBezTo>
                <a:cubicBezTo>
                  <a:pt x="77" y="3"/>
                  <a:pt x="77" y="3"/>
                  <a:pt x="77" y="3"/>
                </a:cubicBezTo>
                <a:cubicBezTo>
                  <a:pt x="77" y="3"/>
                  <a:pt x="77" y="3"/>
                  <a:pt x="77" y="3"/>
                </a:cubicBezTo>
                <a:cubicBezTo>
                  <a:pt x="77" y="3"/>
                  <a:pt x="77" y="3"/>
                  <a:pt x="77" y="3"/>
                </a:cubicBezTo>
                <a:cubicBezTo>
                  <a:pt x="78" y="3"/>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7" y="1"/>
                  <a:pt x="76" y="0"/>
                  <a:pt x="75" y="2"/>
                </a:cubicBezTo>
                <a:cubicBezTo>
                  <a:pt x="76" y="2"/>
                  <a:pt x="77" y="2"/>
                  <a:pt x="77" y="2"/>
                </a:cubicBezTo>
                <a:cubicBezTo>
                  <a:pt x="77" y="2"/>
                  <a:pt x="77" y="2"/>
                  <a:pt x="78" y="2"/>
                </a:cubicBezTo>
                <a:cubicBezTo>
                  <a:pt x="77" y="2"/>
                  <a:pt x="75" y="2"/>
                  <a:pt x="74" y="2"/>
                </a:cubicBezTo>
                <a:cubicBezTo>
                  <a:pt x="74" y="2"/>
                  <a:pt x="74" y="2"/>
                  <a:pt x="73" y="2"/>
                </a:cubicBezTo>
                <a:cubicBezTo>
                  <a:pt x="74" y="2"/>
                  <a:pt x="73" y="2"/>
                  <a:pt x="73" y="2"/>
                </a:cubicBezTo>
                <a:cubicBezTo>
                  <a:pt x="72" y="2"/>
                  <a:pt x="72" y="2"/>
                  <a:pt x="72" y="2"/>
                </a:cubicBezTo>
                <a:cubicBezTo>
                  <a:pt x="72" y="2"/>
                  <a:pt x="71" y="2"/>
                  <a:pt x="71" y="1"/>
                </a:cubicBezTo>
                <a:cubicBezTo>
                  <a:pt x="70" y="1"/>
                  <a:pt x="69" y="1"/>
                  <a:pt x="68" y="1"/>
                </a:cubicBezTo>
                <a:cubicBezTo>
                  <a:pt x="67" y="1"/>
                  <a:pt x="67" y="1"/>
                  <a:pt x="67" y="1"/>
                </a:cubicBezTo>
                <a:cubicBezTo>
                  <a:pt x="67" y="1"/>
                  <a:pt x="66" y="0"/>
                  <a:pt x="64" y="1"/>
                </a:cubicBezTo>
                <a:cubicBezTo>
                  <a:pt x="67" y="0"/>
                  <a:pt x="65" y="1"/>
                  <a:pt x="63" y="1"/>
                </a:cubicBezTo>
                <a:cubicBezTo>
                  <a:pt x="62" y="1"/>
                  <a:pt x="62" y="1"/>
                  <a:pt x="62" y="1"/>
                </a:cubicBezTo>
                <a:cubicBezTo>
                  <a:pt x="61" y="1"/>
                  <a:pt x="60" y="1"/>
                  <a:pt x="60" y="1"/>
                </a:cubicBezTo>
                <a:cubicBezTo>
                  <a:pt x="57" y="1"/>
                  <a:pt x="52" y="3"/>
                  <a:pt x="51" y="3"/>
                </a:cubicBezTo>
                <a:cubicBezTo>
                  <a:pt x="46" y="4"/>
                  <a:pt x="40" y="6"/>
                  <a:pt x="37" y="10"/>
                </a:cubicBezTo>
                <a:cubicBezTo>
                  <a:pt x="37" y="10"/>
                  <a:pt x="36" y="10"/>
                  <a:pt x="36" y="10"/>
                </a:cubicBezTo>
                <a:cubicBezTo>
                  <a:pt x="35" y="11"/>
                  <a:pt x="30" y="12"/>
                  <a:pt x="31" y="12"/>
                </a:cubicBezTo>
                <a:cubicBezTo>
                  <a:pt x="27" y="15"/>
                  <a:pt x="24" y="22"/>
                  <a:pt x="22" y="23"/>
                </a:cubicBezTo>
                <a:cubicBezTo>
                  <a:pt x="22" y="23"/>
                  <a:pt x="22" y="22"/>
                  <a:pt x="22" y="22"/>
                </a:cubicBezTo>
                <a:cubicBezTo>
                  <a:pt x="21" y="23"/>
                  <a:pt x="20" y="25"/>
                  <a:pt x="19" y="26"/>
                </a:cubicBezTo>
                <a:cubicBezTo>
                  <a:pt x="19" y="26"/>
                  <a:pt x="21" y="23"/>
                  <a:pt x="21" y="23"/>
                </a:cubicBezTo>
                <a:cubicBezTo>
                  <a:pt x="20" y="25"/>
                  <a:pt x="13" y="36"/>
                  <a:pt x="12" y="34"/>
                </a:cubicBezTo>
                <a:cubicBezTo>
                  <a:pt x="12" y="36"/>
                  <a:pt x="12" y="37"/>
                  <a:pt x="11" y="38"/>
                </a:cubicBezTo>
                <a:cubicBezTo>
                  <a:pt x="11" y="38"/>
                  <a:pt x="11" y="37"/>
                  <a:pt x="12" y="37"/>
                </a:cubicBezTo>
                <a:cubicBezTo>
                  <a:pt x="0" y="49"/>
                  <a:pt x="5" y="72"/>
                  <a:pt x="10" y="85"/>
                </a:cubicBezTo>
                <a:cubicBezTo>
                  <a:pt x="15" y="98"/>
                  <a:pt x="23" y="109"/>
                  <a:pt x="35" y="117"/>
                </a:cubicBezTo>
                <a:cubicBezTo>
                  <a:pt x="32" y="115"/>
                  <a:pt x="38" y="118"/>
                  <a:pt x="36" y="117"/>
                </a:cubicBezTo>
                <a:cubicBezTo>
                  <a:pt x="40" y="120"/>
                  <a:pt x="45" y="122"/>
                  <a:pt x="50" y="124"/>
                </a:cubicBezTo>
                <a:cubicBezTo>
                  <a:pt x="59" y="127"/>
                  <a:pt x="75" y="128"/>
                  <a:pt x="83" y="124"/>
                </a:cubicBezTo>
                <a:cubicBezTo>
                  <a:pt x="90" y="120"/>
                  <a:pt x="99" y="120"/>
                  <a:pt x="105" y="116"/>
                </a:cubicBezTo>
                <a:cubicBezTo>
                  <a:pt x="108" y="114"/>
                  <a:pt x="120" y="99"/>
                  <a:pt x="120" y="99"/>
                </a:cubicBezTo>
                <a:cubicBezTo>
                  <a:pt x="129" y="80"/>
                  <a:pt x="135" y="60"/>
                  <a:pt x="126" y="41"/>
                </a:cubicBezTo>
                <a:close/>
                <a:moveTo>
                  <a:pt x="123" y="41"/>
                </a:moveTo>
                <a:cubicBezTo>
                  <a:pt x="123" y="40"/>
                  <a:pt x="123" y="40"/>
                  <a:pt x="122" y="40"/>
                </a:cubicBezTo>
                <a:cubicBezTo>
                  <a:pt x="123" y="40"/>
                  <a:pt x="123" y="40"/>
                  <a:pt x="123" y="41"/>
                </a:cubicBezTo>
                <a:close/>
                <a:moveTo>
                  <a:pt x="122" y="38"/>
                </a:moveTo>
                <a:cubicBezTo>
                  <a:pt x="122" y="39"/>
                  <a:pt x="122" y="39"/>
                  <a:pt x="122" y="39"/>
                </a:cubicBezTo>
                <a:cubicBezTo>
                  <a:pt x="122" y="39"/>
                  <a:pt x="121" y="38"/>
                  <a:pt x="121" y="37"/>
                </a:cubicBezTo>
                <a:cubicBezTo>
                  <a:pt x="121" y="38"/>
                  <a:pt x="122" y="38"/>
                  <a:pt x="122" y="38"/>
                </a:cubicBezTo>
                <a:close/>
                <a:moveTo>
                  <a:pt x="7" y="51"/>
                </a:moveTo>
                <a:cubicBezTo>
                  <a:pt x="8" y="49"/>
                  <a:pt x="8" y="50"/>
                  <a:pt x="7" y="51"/>
                </a:cubicBezTo>
                <a:close/>
                <a:moveTo>
                  <a:pt x="125" y="81"/>
                </a:moveTo>
                <a:cubicBezTo>
                  <a:pt x="124" y="82"/>
                  <a:pt x="119" y="96"/>
                  <a:pt x="117" y="96"/>
                </a:cubicBezTo>
                <a:cubicBezTo>
                  <a:pt x="118" y="95"/>
                  <a:pt x="118" y="95"/>
                  <a:pt x="118" y="94"/>
                </a:cubicBezTo>
                <a:cubicBezTo>
                  <a:pt x="114" y="96"/>
                  <a:pt x="112" y="104"/>
                  <a:pt x="109" y="107"/>
                </a:cubicBezTo>
                <a:cubicBezTo>
                  <a:pt x="109" y="106"/>
                  <a:pt x="110" y="105"/>
                  <a:pt x="111" y="104"/>
                </a:cubicBezTo>
                <a:cubicBezTo>
                  <a:pt x="110" y="104"/>
                  <a:pt x="109" y="106"/>
                  <a:pt x="109" y="106"/>
                </a:cubicBezTo>
                <a:cubicBezTo>
                  <a:pt x="111" y="103"/>
                  <a:pt x="107" y="109"/>
                  <a:pt x="107" y="109"/>
                </a:cubicBezTo>
                <a:cubicBezTo>
                  <a:pt x="104" y="112"/>
                  <a:pt x="100" y="114"/>
                  <a:pt x="96" y="116"/>
                </a:cubicBezTo>
                <a:cubicBezTo>
                  <a:pt x="94" y="117"/>
                  <a:pt x="91" y="118"/>
                  <a:pt x="89" y="119"/>
                </a:cubicBezTo>
                <a:cubicBezTo>
                  <a:pt x="89" y="119"/>
                  <a:pt x="80" y="119"/>
                  <a:pt x="85" y="119"/>
                </a:cubicBezTo>
                <a:cubicBezTo>
                  <a:pt x="86" y="119"/>
                  <a:pt x="78" y="122"/>
                  <a:pt x="81" y="120"/>
                </a:cubicBezTo>
                <a:cubicBezTo>
                  <a:pt x="70" y="125"/>
                  <a:pt x="54" y="121"/>
                  <a:pt x="43" y="116"/>
                </a:cubicBezTo>
                <a:cubicBezTo>
                  <a:pt x="38" y="114"/>
                  <a:pt x="33" y="108"/>
                  <a:pt x="29" y="107"/>
                </a:cubicBezTo>
                <a:cubicBezTo>
                  <a:pt x="29" y="104"/>
                  <a:pt x="23" y="100"/>
                  <a:pt x="21" y="98"/>
                </a:cubicBezTo>
                <a:cubicBezTo>
                  <a:pt x="18" y="95"/>
                  <a:pt x="17" y="89"/>
                  <a:pt x="14" y="85"/>
                </a:cubicBezTo>
                <a:cubicBezTo>
                  <a:pt x="9" y="79"/>
                  <a:pt x="6" y="57"/>
                  <a:pt x="11" y="50"/>
                </a:cubicBezTo>
                <a:cubicBezTo>
                  <a:pt x="10" y="51"/>
                  <a:pt x="10" y="52"/>
                  <a:pt x="10" y="53"/>
                </a:cubicBezTo>
                <a:cubicBezTo>
                  <a:pt x="11" y="52"/>
                  <a:pt x="14" y="46"/>
                  <a:pt x="13" y="43"/>
                </a:cubicBezTo>
                <a:cubicBezTo>
                  <a:pt x="13" y="44"/>
                  <a:pt x="12" y="45"/>
                  <a:pt x="12" y="46"/>
                </a:cubicBezTo>
                <a:cubicBezTo>
                  <a:pt x="11" y="35"/>
                  <a:pt x="28" y="19"/>
                  <a:pt x="36" y="15"/>
                </a:cubicBezTo>
                <a:cubicBezTo>
                  <a:pt x="40" y="12"/>
                  <a:pt x="50" y="6"/>
                  <a:pt x="59" y="3"/>
                </a:cubicBezTo>
                <a:cubicBezTo>
                  <a:pt x="59" y="4"/>
                  <a:pt x="59" y="4"/>
                  <a:pt x="59" y="4"/>
                </a:cubicBezTo>
                <a:cubicBezTo>
                  <a:pt x="59" y="4"/>
                  <a:pt x="59" y="4"/>
                  <a:pt x="59" y="4"/>
                </a:cubicBezTo>
                <a:cubicBezTo>
                  <a:pt x="59" y="4"/>
                  <a:pt x="59" y="4"/>
                  <a:pt x="60" y="4"/>
                </a:cubicBezTo>
                <a:cubicBezTo>
                  <a:pt x="60" y="4"/>
                  <a:pt x="61" y="5"/>
                  <a:pt x="61" y="5"/>
                </a:cubicBezTo>
                <a:cubicBezTo>
                  <a:pt x="61" y="4"/>
                  <a:pt x="61" y="4"/>
                  <a:pt x="61" y="4"/>
                </a:cubicBezTo>
                <a:cubicBezTo>
                  <a:pt x="62" y="4"/>
                  <a:pt x="63" y="4"/>
                  <a:pt x="64" y="4"/>
                </a:cubicBezTo>
                <a:cubicBezTo>
                  <a:pt x="67" y="5"/>
                  <a:pt x="71" y="5"/>
                  <a:pt x="71" y="4"/>
                </a:cubicBezTo>
                <a:cubicBezTo>
                  <a:pt x="71" y="4"/>
                  <a:pt x="71" y="4"/>
                  <a:pt x="72" y="4"/>
                </a:cubicBezTo>
                <a:cubicBezTo>
                  <a:pt x="74" y="4"/>
                  <a:pt x="76" y="5"/>
                  <a:pt x="78" y="5"/>
                </a:cubicBezTo>
                <a:cubicBezTo>
                  <a:pt x="75" y="5"/>
                  <a:pt x="81" y="7"/>
                  <a:pt x="82" y="7"/>
                </a:cubicBezTo>
                <a:cubicBezTo>
                  <a:pt x="81" y="7"/>
                  <a:pt x="81" y="6"/>
                  <a:pt x="80" y="6"/>
                </a:cubicBezTo>
                <a:cubicBezTo>
                  <a:pt x="83" y="8"/>
                  <a:pt x="88" y="7"/>
                  <a:pt x="91" y="10"/>
                </a:cubicBezTo>
                <a:cubicBezTo>
                  <a:pt x="90" y="10"/>
                  <a:pt x="90" y="9"/>
                  <a:pt x="90" y="9"/>
                </a:cubicBezTo>
                <a:cubicBezTo>
                  <a:pt x="91" y="9"/>
                  <a:pt x="99" y="12"/>
                  <a:pt x="99" y="13"/>
                </a:cubicBezTo>
                <a:cubicBezTo>
                  <a:pt x="99" y="13"/>
                  <a:pt x="98" y="13"/>
                  <a:pt x="98" y="13"/>
                </a:cubicBezTo>
                <a:cubicBezTo>
                  <a:pt x="98" y="14"/>
                  <a:pt x="100" y="15"/>
                  <a:pt x="100" y="14"/>
                </a:cubicBezTo>
                <a:cubicBezTo>
                  <a:pt x="103" y="17"/>
                  <a:pt x="107" y="20"/>
                  <a:pt x="109" y="23"/>
                </a:cubicBezTo>
                <a:cubicBezTo>
                  <a:pt x="110" y="23"/>
                  <a:pt x="114" y="24"/>
                  <a:pt x="113" y="26"/>
                </a:cubicBezTo>
                <a:cubicBezTo>
                  <a:pt x="112" y="24"/>
                  <a:pt x="113" y="26"/>
                  <a:pt x="112" y="25"/>
                </a:cubicBezTo>
                <a:cubicBezTo>
                  <a:pt x="114" y="27"/>
                  <a:pt x="116" y="29"/>
                  <a:pt x="117" y="31"/>
                </a:cubicBezTo>
                <a:cubicBezTo>
                  <a:pt x="117" y="30"/>
                  <a:pt x="117" y="30"/>
                  <a:pt x="117" y="29"/>
                </a:cubicBezTo>
                <a:cubicBezTo>
                  <a:pt x="118" y="30"/>
                  <a:pt x="118" y="30"/>
                  <a:pt x="119" y="32"/>
                </a:cubicBezTo>
                <a:cubicBezTo>
                  <a:pt x="119" y="32"/>
                  <a:pt x="120" y="37"/>
                  <a:pt x="121" y="40"/>
                </a:cubicBezTo>
                <a:cubicBezTo>
                  <a:pt x="121" y="39"/>
                  <a:pt x="122" y="39"/>
                  <a:pt x="122" y="40"/>
                </a:cubicBezTo>
                <a:cubicBezTo>
                  <a:pt x="123" y="43"/>
                  <a:pt x="125" y="47"/>
                  <a:pt x="125" y="46"/>
                </a:cubicBezTo>
                <a:cubicBezTo>
                  <a:pt x="127" y="47"/>
                  <a:pt x="127" y="60"/>
                  <a:pt x="127" y="57"/>
                </a:cubicBezTo>
                <a:cubicBezTo>
                  <a:pt x="127" y="65"/>
                  <a:pt x="125" y="73"/>
                  <a:pt x="125" y="81"/>
                </a:cubicBezTo>
                <a:close/>
                <a:moveTo>
                  <a:pt x="13" y="45"/>
                </a:moveTo>
                <a:cubicBezTo>
                  <a:pt x="13" y="46"/>
                  <a:pt x="13" y="46"/>
                  <a:pt x="13" y="46"/>
                </a:cubicBezTo>
                <a:cubicBezTo>
                  <a:pt x="13" y="46"/>
                  <a:pt x="13" y="44"/>
                  <a:pt x="13" y="45"/>
                </a:cubicBezTo>
                <a:close/>
              </a:path>
            </a:pathLst>
          </a:custGeom>
          <a:solidFill>
            <a:schemeClr val="tx1">
              <a:lumMod val="95000"/>
              <a:lumOff val="5000"/>
            </a:schemeClr>
          </a:solidFill>
          <a:ln>
            <a:noFill/>
          </a:ln>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10" name="组合 9"/>
          <p:cNvGrpSpPr/>
          <p:nvPr/>
        </p:nvGrpSpPr>
        <p:grpSpPr>
          <a:xfrm>
            <a:off x="5038726" y="1373966"/>
            <a:ext cx="2171702" cy="578661"/>
            <a:chOff x="5038726" y="1373966"/>
            <a:chExt cx="2171702" cy="578661"/>
          </a:xfrm>
        </p:grpSpPr>
        <p:sp>
          <p:nvSpPr>
            <p:cNvPr id="11" name="文本框 10"/>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12" name="图片 11"/>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sp>
        <p:nvSpPr>
          <p:cNvPr id="13" name="文本框 12"/>
          <p:cNvSpPr txBox="1"/>
          <p:nvPr/>
        </p:nvSpPr>
        <p:spPr>
          <a:xfrm>
            <a:off x="4414217" y="4578802"/>
            <a:ext cx="1483999" cy="274320"/>
          </a:xfrm>
          <a:prstGeom prst="rect">
            <a:avLst/>
          </a:prstGeom>
          <a:noFill/>
        </p:spPr>
        <p:txBody>
          <a:bodyPr rtlCol="0" wrap="square">
            <a:spAutoFit/>
          </a:bodyPr>
          <a:lstStyle/>
          <a:p>
            <a:pPr algn="ctr"/>
            <a:r>
              <a:rPr altLang="en-US" lang="zh-CN" smtClean="0" sz="12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5" name="文本框 14"/>
          <p:cNvSpPr txBox="1"/>
          <p:nvPr/>
        </p:nvSpPr>
        <p:spPr>
          <a:xfrm>
            <a:off x="5348875" y="2941024"/>
            <a:ext cx="1483999" cy="274320"/>
          </a:xfrm>
          <a:prstGeom prst="rect">
            <a:avLst/>
          </a:prstGeom>
          <a:noFill/>
        </p:spPr>
        <p:txBody>
          <a:bodyPr rtlCol="0" wrap="square">
            <a:spAutoFit/>
          </a:bodyPr>
          <a:lstStyle/>
          <a:p>
            <a:pPr algn="ctr"/>
            <a:r>
              <a:rPr altLang="en-US" lang="zh-CN" smtClean="0" sz="12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6" name="文本框 15"/>
          <p:cNvSpPr txBox="1"/>
          <p:nvPr/>
        </p:nvSpPr>
        <p:spPr>
          <a:xfrm>
            <a:off x="6319214" y="4578802"/>
            <a:ext cx="1483999" cy="274320"/>
          </a:xfrm>
          <a:prstGeom prst="rect">
            <a:avLst/>
          </a:prstGeom>
          <a:noFill/>
        </p:spPr>
        <p:txBody>
          <a:bodyPr rtlCol="0" wrap="square">
            <a:spAutoFit/>
          </a:bodyPr>
          <a:lstStyle/>
          <a:p>
            <a:pPr algn="ctr"/>
            <a:r>
              <a:rPr altLang="en-US" lang="zh-CN" smtClean="0" sz="12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grpSp>
        <p:nvGrpSpPr>
          <p:cNvPr id="17" name="组合 16"/>
          <p:cNvGrpSpPr/>
          <p:nvPr/>
        </p:nvGrpSpPr>
        <p:grpSpPr>
          <a:xfrm>
            <a:off x="8044287" y="4114957"/>
            <a:ext cx="1732518" cy="1077641"/>
            <a:chOff x="886421" y="3004791"/>
            <a:chExt cx="1732518" cy="1077641"/>
          </a:xfrm>
        </p:grpSpPr>
        <p:sp>
          <p:nvSpPr>
            <p:cNvPr id="18" name="文本框 17"/>
            <p:cNvSpPr txBox="1"/>
            <p:nvPr/>
          </p:nvSpPr>
          <p:spPr>
            <a:xfrm>
              <a:off x="1039255" y="3004791"/>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9" name="矩形 18"/>
            <p:cNvSpPr/>
            <p:nvPr/>
          </p:nvSpPr>
          <p:spPr>
            <a:xfrm>
              <a:off x="886422" y="348226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20" name="任意多边形 19"/>
            <p:cNvSpPr/>
            <p:nvPr/>
          </p:nvSpPr>
          <p:spPr>
            <a:xfrm>
              <a:off x="991631" y="336239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grpSp>
        <p:nvGrpSpPr>
          <p:cNvPr id="21" name="组合 20"/>
          <p:cNvGrpSpPr/>
          <p:nvPr/>
        </p:nvGrpSpPr>
        <p:grpSpPr>
          <a:xfrm>
            <a:off x="7178028" y="2182914"/>
            <a:ext cx="1732518" cy="1077641"/>
            <a:chOff x="886421" y="3004791"/>
            <a:chExt cx="1732518" cy="1077641"/>
          </a:xfrm>
        </p:grpSpPr>
        <p:sp>
          <p:nvSpPr>
            <p:cNvPr id="22" name="文本框 21"/>
            <p:cNvSpPr txBox="1"/>
            <p:nvPr/>
          </p:nvSpPr>
          <p:spPr>
            <a:xfrm>
              <a:off x="1039257" y="3004791"/>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3" name="矩形 22"/>
            <p:cNvSpPr/>
            <p:nvPr/>
          </p:nvSpPr>
          <p:spPr>
            <a:xfrm>
              <a:off x="886422" y="3482268"/>
              <a:ext cx="1732518"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a:t>
              </a:r>
            </a:p>
          </p:txBody>
        </p:sp>
        <p:sp>
          <p:nvSpPr>
            <p:cNvPr id="24" name="任意多边形 23"/>
            <p:cNvSpPr/>
            <p:nvPr/>
          </p:nvSpPr>
          <p:spPr>
            <a:xfrm>
              <a:off x="991631" y="3362395"/>
              <a:ext cx="1541149" cy="62724"/>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Tree>
    <p:extLst>
      <p:ext uri="{BB962C8B-B14F-4D97-AF65-F5344CB8AC3E}">
        <p14:creationId val="318749446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par>
                                <p:cTn decel="100000" fill="hold" grpId="0" id="11" nodeType="withEffect" presetClass="entr" presetID="49" presetSubtype="0">
                                  <p:stCondLst>
                                    <p:cond delay="25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 calcmode="lin" valueType="num">
                                      <p:cBhvr>
                                        <p:cTn dur="500" fill="hold" id="15"/>
                                        <p:tgtEl>
                                          <p:spTgt spid="8"/>
                                        </p:tgtEl>
                                        <p:attrNameLst>
                                          <p:attrName>style.rotation</p:attrName>
                                        </p:attrNameLst>
                                      </p:cBhvr>
                                      <p:tavLst>
                                        <p:tav tm="0">
                                          <p:val>
                                            <p:fltVal val="360"/>
                                          </p:val>
                                        </p:tav>
                                        <p:tav tm="100000">
                                          <p:val>
                                            <p:fltVal val="0"/>
                                          </p:val>
                                        </p:tav>
                                      </p:tavLst>
                                    </p:anim>
                                    <p:animEffect filter="fade" transition="in">
                                      <p:cBhvr>
                                        <p:cTn dur="500" id="16"/>
                                        <p:tgtEl>
                                          <p:spTgt spid="8"/>
                                        </p:tgtEl>
                                      </p:cBhvr>
                                    </p:animEffect>
                                  </p:childTnLst>
                                </p:cTn>
                              </p:par>
                              <p:par>
                                <p:cTn decel="100000" fill="hold" grpId="0" id="17" nodeType="withEffect" presetClass="entr" presetID="49" presetSubtype="0">
                                  <p:stCondLst>
                                    <p:cond delay="50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 calcmode="lin" valueType="num">
                                      <p:cBhvr>
                                        <p:cTn dur="500" fill="hold" id="21"/>
                                        <p:tgtEl>
                                          <p:spTgt spid="9"/>
                                        </p:tgtEl>
                                        <p:attrNameLst>
                                          <p:attrName>style.rotation</p:attrName>
                                        </p:attrNameLst>
                                      </p:cBhvr>
                                      <p:tavLst>
                                        <p:tav tm="0">
                                          <p:val>
                                            <p:fltVal val="360"/>
                                          </p:val>
                                        </p:tav>
                                        <p:tav tm="100000">
                                          <p:val>
                                            <p:fltVal val="0"/>
                                          </p:val>
                                        </p:tav>
                                      </p:tavLst>
                                    </p:anim>
                                    <p:animEffect filter="fade" transition="in">
                                      <p:cBhvr>
                                        <p:cTn dur="500" id="22"/>
                                        <p:tgtEl>
                                          <p:spTgt spid="9"/>
                                        </p:tgtEl>
                                      </p:cBhvr>
                                    </p:animEffect>
                                  </p:childTnLst>
                                </p:cTn>
                              </p:par>
                              <p:par>
                                <p:cTn fill="hold" grpId="0" id="23" nodeType="withEffect" presetClass="entr" presetID="10" presetSubtype="0">
                                  <p:stCondLst>
                                    <p:cond delay="50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childTnLst>
                                </p:cTn>
                              </p:par>
                              <p:par>
                                <p:cTn fill="hold" grpId="0" id="26" nodeType="withEffect" presetClass="entr" presetID="10" presetSubtype="0">
                                  <p:stCondLst>
                                    <p:cond delay="500"/>
                                  </p:stCondLst>
                                  <p:childTnLst>
                                    <p:set>
                                      <p:cBhvr>
                                        <p:cTn dur="1" fill="hold" id="27">
                                          <p:stCondLst>
                                            <p:cond delay="0"/>
                                          </p:stCondLst>
                                        </p:cTn>
                                        <p:tgtEl>
                                          <p:spTgt spid="16"/>
                                        </p:tgtEl>
                                        <p:attrNameLst>
                                          <p:attrName>style.visibility</p:attrName>
                                        </p:attrNameLst>
                                      </p:cBhvr>
                                      <p:to>
                                        <p:strVal val="visible"/>
                                      </p:to>
                                    </p:set>
                                    <p:animEffect filter="fade" transition="in">
                                      <p:cBhvr>
                                        <p:cTn dur="500" id="28"/>
                                        <p:tgtEl>
                                          <p:spTgt spid="16"/>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par>
                                <p:cTn fill="hold" grpId="0" id="32" nodeType="withEffect" presetClass="entr" presetID="14" presetSubtype="10">
                                  <p:stCondLst>
                                    <p:cond delay="500"/>
                                  </p:stCondLst>
                                  <p:childTnLst>
                                    <p:set>
                                      <p:cBhvr>
                                        <p:cTn dur="1" fill="hold" id="33">
                                          <p:stCondLst>
                                            <p:cond delay="0"/>
                                          </p:stCondLst>
                                        </p:cTn>
                                        <p:tgtEl>
                                          <p:spTgt spid="14"/>
                                        </p:tgtEl>
                                        <p:attrNameLst>
                                          <p:attrName>style.visibility</p:attrName>
                                        </p:attrNameLst>
                                      </p:cBhvr>
                                      <p:to>
                                        <p:strVal val="visible"/>
                                      </p:to>
                                    </p:set>
                                    <p:animEffect filter="randombar(horizontal)" transition="in">
                                      <p:cBhvr>
                                        <p:cTn dur="500" id="34"/>
                                        <p:tgtEl>
                                          <p:spTgt spid="14"/>
                                        </p:tgtEl>
                                      </p:cBhvr>
                                    </p:animEffect>
                                  </p:childTnLst>
                                </p:cTn>
                              </p:par>
                            </p:childTnLst>
                          </p:cTn>
                        </p:par>
                        <p:par>
                          <p:cTn fill="hold" id="35" nodeType="afterGroup">
                            <p:stCondLst>
                              <p:cond delay="1000"/>
                            </p:stCondLst>
                            <p:childTnLst>
                              <p:par>
                                <p:cTn fill="hold" id="36" nodeType="after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250"/>
                                  </p:stCondLst>
                                  <p:childTnLst>
                                    <p:set>
                                      <p:cBhvr>
                                        <p:cTn dur="1" fill="hold" id="42">
                                          <p:stCondLst>
                                            <p:cond delay="0"/>
                                          </p:stCondLst>
                                        </p:cTn>
                                        <p:tgtEl>
                                          <p:spTgt spid="21"/>
                                        </p:tgtEl>
                                        <p:attrNameLst>
                                          <p:attrName>style.visibility</p:attrName>
                                        </p:attrNameLst>
                                      </p:cBhvr>
                                      <p:to>
                                        <p:strVal val="visible"/>
                                      </p:to>
                                    </p:set>
                                    <p:animEffect filter="fade" transition="in">
                                      <p:cBhvr>
                                        <p:cTn dur="1000" id="43"/>
                                        <p:tgtEl>
                                          <p:spTgt spid="21"/>
                                        </p:tgtEl>
                                      </p:cBhvr>
                                    </p:animEffect>
                                    <p:anim calcmode="lin" valueType="num">
                                      <p:cBhvr>
                                        <p:cTn dur="1000" fill="hold" id="44"/>
                                        <p:tgtEl>
                                          <p:spTgt spid="21"/>
                                        </p:tgtEl>
                                        <p:attrNameLst>
                                          <p:attrName>ppt_x</p:attrName>
                                        </p:attrNameLst>
                                      </p:cBhvr>
                                      <p:tavLst>
                                        <p:tav tm="0">
                                          <p:val>
                                            <p:strVal val="#ppt_x"/>
                                          </p:val>
                                        </p:tav>
                                        <p:tav tm="100000">
                                          <p:val>
                                            <p:strVal val="#ppt_x"/>
                                          </p:val>
                                        </p:tav>
                                      </p:tavLst>
                                    </p:anim>
                                    <p:anim calcmode="lin" valueType="num">
                                      <p:cBhvr>
                                        <p:cTn dur="1000" fill="hold" id="45"/>
                                        <p:tgtEl>
                                          <p:spTgt spid="21"/>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500"/>
                                  </p:stCondLst>
                                  <p:childTnLst>
                                    <p:set>
                                      <p:cBhvr>
                                        <p:cTn dur="1" fill="hold" id="47">
                                          <p:stCondLst>
                                            <p:cond delay="0"/>
                                          </p:stCondLst>
                                        </p:cTn>
                                        <p:tgtEl>
                                          <p:spTgt spid="17"/>
                                        </p:tgtEl>
                                        <p:attrNameLst>
                                          <p:attrName>style.visibility</p:attrName>
                                        </p:attrNameLst>
                                      </p:cBhvr>
                                      <p:to>
                                        <p:strVal val="visible"/>
                                      </p:to>
                                    </p:set>
                                    <p:animEffect filter="fade" transition="in">
                                      <p:cBhvr>
                                        <p:cTn dur="1000" id="48"/>
                                        <p:tgtEl>
                                          <p:spTgt spid="17"/>
                                        </p:tgtEl>
                                      </p:cBhvr>
                                    </p:animEffect>
                                    <p:anim calcmode="lin" valueType="num">
                                      <p:cBhvr>
                                        <p:cTn dur="1000" fill="hold" id="49"/>
                                        <p:tgtEl>
                                          <p:spTgt spid="17"/>
                                        </p:tgtEl>
                                        <p:attrNameLst>
                                          <p:attrName>ppt_x</p:attrName>
                                        </p:attrNameLst>
                                      </p:cBhvr>
                                      <p:tavLst>
                                        <p:tav tm="0">
                                          <p:val>
                                            <p:strVal val="#ppt_x"/>
                                          </p:val>
                                        </p:tav>
                                        <p:tav tm="100000">
                                          <p:val>
                                            <p:strVal val="#ppt_x"/>
                                          </p:val>
                                        </p:tav>
                                      </p:tavLst>
                                    </p:anim>
                                    <p:anim calcmode="lin" valueType="num">
                                      <p:cBhvr>
                                        <p:cTn dur="1000" fill="hold" id="5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
      <p:bldP grpId="0" spid="8"/>
      <p:bldP grpId="0" spid="9"/>
      <p:bldP grpId="0" spid="13"/>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5038726" y="1373966"/>
            <a:ext cx="2171702" cy="578661"/>
            <a:chOff x="5038726" y="1373966"/>
            <a:chExt cx="2171702" cy="578661"/>
          </a:xfrm>
        </p:grpSpPr>
        <p:sp>
          <p:nvSpPr>
            <p:cNvPr id="8" name="文本框 7"/>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9" name="图片 8"/>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33" name="组合 32"/>
          <p:cNvGrpSpPr/>
          <p:nvPr/>
        </p:nvGrpSpPr>
        <p:grpSpPr>
          <a:xfrm>
            <a:off x="2592127" y="2446999"/>
            <a:ext cx="3189546" cy="2886068"/>
            <a:chOff x="2014974" y="2028828"/>
            <a:chExt cx="3615748" cy="3271717"/>
          </a:xfrm>
        </p:grpSpPr>
        <p:grpSp>
          <p:nvGrpSpPr>
            <p:cNvPr id="23" name="组合 22"/>
            <p:cNvGrpSpPr/>
            <p:nvPr/>
          </p:nvGrpSpPr>
          <p:grpSpPr>
            <a:xfrm>
              <a:off x="2070467" y="3304056"/>
              <a:ext cx="3181447" cy="1996489"/>
              <a:chOff x="1797869" y="3058938"/>
              <a:chExt cx="3181447" cy="1996489"/>
            </a:xfrm>
          </p:grpSpPr>
          <p:grpSp>
            <p:nvGrpSpPr>
              <p:cNvPr id="21" name="组合 20"/>
              <p:cNvGrpSpPr/>
              <p:nvPr/>
            </p:nvGrpSpPr>
            <p:grpSpPr>
              <a:xfrm>
                <a:off x="1797869" y="3526686"/>
                <a:ext cx="1235247" cy="1528741"/>
                <a:chOff x="3397671" y="3479829"/>
                <a:chExt cx="1321455" cy="1528741"/>
              </a:xfrm>
            </p:grpSpPr>
            <p:pic>
              <p:nvPicPr>
                <p:cNvPr id="12" name="图片 11"/>
                <p:cNvPicPr>
                  <a:picLocks noChangeAspect="1"/>
                </p:cNvPicPr>
                <p:nvPr/>
              </p:nvPicPr>
              <p:blipFill>
                <a:blip r:embed="rId4">
                  <a:extLst>
                    <a:ext uri="{28A0092B-C50C-407E-A947-70E740481C1C}">
                      <a14:useLocalDpi val="0"/>
                    </a:ext>
                  </a:extLst>
                </a:blip>
                <a:stretch>
                  <a:fillRect/>
                </a:stretch>
              </p:blipFill>
              <p:spPr>
                <a:xfrm flipV="1">
                  <a:off x="3419930" y="3479829"/>
                  <a:ext cx="1241172" cy="615989"/>
                </a:xfrm>
                <a:prstGeom prst="rect">
                  <a:avLst/>
                </a:prstGeom>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3397671" y="3927180"/>
                  <a:ext cx="1241172" cy="615989"/>
                </a:xfrm>
                <a:prstGeom prst="rect">
                  <a:avLst/>
                </a:prstGeom>
              </p:spPr>
            </p:pic>
            <p:pic>
              <p:nvPicPr>
                <p:cNvPr id="16" name="图片 15"/>
                <p:cNvPicPr>
                  <a:picLocks noChangeAspect="1"/>
                </p:cNvPicPr>
                <p:nvPr/>
              </p:nvPicPr>
              <p:blipFill>
                <a:blip r:embed="rId6">
                  <a:extLst>
                    <a:ext uri="{28A0092B-C50C-407E-A947-70E740481C1C}">
                      <a14:useLocalDpi val="0"/>
                    </a:ext>
                  </a:extLst>
                </a:blip>
                <a:stretch>
                  <a:fillRect/>
                </a:stretch>
              </p:blipFill>
              <p:spPr>
                <a:xfrm>
                  <a:off x="3477954" y="4392581"/>
                  <a:ext cx="1241172" cy="615989"/>
                </a:xfrm>
                <a:prstGeom prst="rect">
                  <a:avLst/>
                </a:prstGeom>
              </p:spPr>
            </p:pic>
          </p:grpSp>
          <p:grpSp>
            <p:nvGrpSpPr>
              <p:cNvPr id="22" name="组合 21"/>
              <p:cNvGrpSpPr/>
              <p:nvPr/>
            </p:nvGrpSpPr>
            <p:grpSpPr>
              <a:xfrm>
                <a:off x="3716878" y="3984670"/>
                <a:ext cx="1262438" cy="1042624"/>
                <a:chOff x="4585469" y="4012803"/>
                <a:chExt cx="1262438" cy="1042624"/>
              </a:xfrm>
            </p:grpSpPr>
            <p:pic>
              <p:nvPicPr>
                <p:cNvPr id="11" name="图片 10"/>
                <p:cNvPicPr>
                  <a:picLocks noChangeAspect="1"/>
                </p:cNvPicPr>
                <p:nvPr/>
              </p:nvPicPr>
              <p:blipFill>
                <a:blip r:embed="rId7">
                  <a:extLst>
                    <a:ext uri="{28A0092B-C50C-407E-A947-70E740481C1C}">
                      <a14:useLocalDpi val="0"/>
                    </a:ext>
                  </a:extLst>
                </a:blip>
                <a:stretch>
                  <a:fillRect/>
                </a:stretch>
              </p:blipFill>
              <p:spPr>
                <a:xfrm>
                  <a:off x="4585469" y="4012803"/>
                  <a:ext cx="1241172" cy="615989"/>
                </a:xfrm>
                <a:prstGeom prst="rect">
                  <a:avLst/>
                </a:prstGeom>
              </p:spPr>
            </p:pic>
            <p:pic>
              <p:nvPicPr>
                <p:cNvPr id="17" name="图片 16"/>
                <p:cNvPicPr>
                  <a:picLocks noChangeAspect="1"/>
                </p:cNvPicPr>
                <p:nvPr/>
              </p:nvPicPr>
              <p:blipFill>
                <a:blip r:embed="rId5">
                  <a:extLst>
                    <a:ext uri="{28A0092B-C50C-407E-A947-70E740481C1C}">
                      <a14:useLocalDpi val="0"/>
                    </a:ext>
                  </a:extLst>
                </a:blip>
                <a:stretch>
                  <a:fillRect/>
                </a:stretch>
              </p:blipFill>
              <p:spPr>
                <a:xfrm flipH="1">
                  <a:off x="4606735" y="4439438"/>
                  <a:ext cx="1241172" cy="615989"/>
                </a:xfrm>
                <a:prstGeom prst="rect">
                  <a:avLst/>
                </a:prstGeom>
              </p:spPr>
            </p:pic>
          </p:grpSp>
          <p:grpSp>
            <p:nvGrpSpPr>
              <p:cNvPr id="20" name="组合 19"/>
              <p:cNvGrpSpPr/>
              <p:nvPr/>
            </p:nvGrpSpPr>
            <p:grpSpPr>
              <a:xfrm>
                <a:off x="2597885" y="3058938"/>
                <a:ext cx="1548810" cy="1968356"/>
                <a:chOff x="2059732" y="2995087"/>
                <a:chExt cx="1300189" cy="1968356"/>
              </a:xfrm>
            </p:grpSpPr>
            <p:pic>
              <p:nvPicPr>
                <p:cNvPr id="10" name="图片 9"/>
                <p:cNvPicPr>
                  <a:picLocks noChangeAspect="1"/>
                </p:cNvPicPr>
                <p:nvPr/>
              </p:nvPicPr>
              <p:blipFill>
                <a:blip r:embed="rId8">
                  <a:extLst>
                    <a:ext uri="{28A0092B-C50C-407E-A947-70E740481C1C}">
                      <a14:useLocalDpi val="0"/>
                    </a:ext>
                  </a:extLst>
                </a:blip>
                <a:stretch>
                  <a:fillRect/>
                </a:stretch>
              </p:blipFill>
              <p:spPr>
                <a:xfrm>
                  <a:off x="2086676" y="3408280"/>
                  <a:ext cx="1241172" cy="615989"/>
                </a:xfrm>
                <a:prstGeom prst="rect">
                  <a:avLst/>
                </a:prstGeom>
              </p:spPr>
            </p:pic>
            <p:pic>
              <p:nvPicPr>
                <p:cNvPr id="14" name="图片 13"/>
                <p:cNvPicPr>
                  <a:picLocks noChangeAspect="1"/>
                </p:cNvPicPr>
                <p:nvPr/>
              </p:nvPicPr>
              <p:blipFill>
                <a:blip r:embed="rId9">
                  <a:extLst>
                    <a:ext uri="{28A0092B-C50C-407E-A947-70E740481C1C}">
                      <a14:useLocalDpi val="0"/>
                    </a:ext>
                  </a:extLst>
                </a:blip>
                <a:stretch>
                  <a:fillRect/>
                </a:stretch>
              </p:blipFill>
              <p:spPr>
                <a:xfrm>
                  <a:off x="2059732" y="3877867"/>
                  <a:ext cx="1241172" cy="615989"/>
                </a:xfrm>
                <a:prstGeom prst="rect">
                  <a:avLst/>
                </a:prstGeom>
              </p:spPr>
            </p:pic>
            <p:pic>
              <p:nvPicPr>
                <p:cNvPr id="15" name="图片 14"/>
                <p:cNvPicPr>
                  <a:picLocks noChangeAspect="1"/>
                </p:cNvPicPr>
                <p:nvPr/>
              </p:nvPicPr>
              <p:blipFill>
                <a:blip r:embed="rId10">
                  <a:extLst>
                    <a:ext uri="{28A0092B-C50C-407E-A947-70E740481C1C}">
                      <a14:useLocalDpi val="0"/>
                    </a:ext>
                  </a:extLst>
                </a:blip>
                <a:stretch>
                  <a:fillRect/>
                </a:stretch>
              </p:blipFill>
              <p:spPr>
                <a:xfrm>
                  <a:off x="2118749" y="4347454"/>
                  <a:ext cx="1241172" cy="615989"/>
                </a:xfrm>
                <a:prstGeom prst="rect">
                  <a:avLst/>
                </a:prstGeom>
              </p:spPr>
            </p:pic>
            <p:pic>
              <p:nvPicPr>
                <p:cNvPr id="18" name="图片 17"/>
                <p:cNvPicPr>
                  <a:picLocks noChangeAspect="1"/>
                </p:cNvPicPr>
                <p:nvPr/>
              </p:nvPicPr>
              <p:blipFill>
                <a:blip r:embed="rId6">
                  <a:extLst>
                    <a:ext uri="{28A0092B-C50C-407E-A947-70E740481C1C}">
                      <a14:useLocalDpi val="0"/>
                    </a:ext>
                  </a:extLst>
                </a:blip>
                <a:stretch>
                  <a:fillRect/>
                </a:stretch>
              </p:blipFill>
              <p:spPr>
                <a:xfrm>
                  <a:off x="2237871" y="2995087"/>
                  <a:ext cx="1002928" cy="503200"/>
                </a:xfrm>
                <a:prstGeom prst="rect">
                  <a:avLst/>
                </a:prstGeom>
              </p:spPr>
            </p:pic>
          </p:grpSp>
        </p:grpSp>
        <p:grpSp>
          <p:nvGrpSpPr>
            <p:cNvPr id="26" name="组合 25"/>
            <p:cNvGrpSpPr/>
            <p:nvPr/>
          </p:nvGrpSpPr>
          <p:grpSpPr>
            <a:xfrm>
              <a:off x="2014974" y="2541877"/>
              <a:ext cx="1324923" cy="1324923"/>
              <a:chOff x="2087727" y="2436083"/>
              <a:chExt cx="1324923" cy="1324923"/>
            </a:xfrm>
          </p:grpSpPr>
          <p:pic>
            <p:nvPicPr>
              <p:cNvPr id="24" name="图片 23"/>
              <p:cNvPicPr>
                <a:picLocks noChangeAspect="1"/>
              </p:cNvPicPr>
              <p:nvPr/>
            </p:nvPicPr>
            <p:blipFill>
              <a:blip r:embed="rId11">
                <a:extLst>
                  <a:ext uri="{28A0092B-C50C-407E-A947-70E740481C1C}">
                    <a14:useLocalDpi val="0"/>
                  </a:ext>
                </a:extLst>
              </a:blip>
              <a:stretch>
                <a:fillRect/>
              </a:stretch>
            </p:blipFill>
            <p:spPr>
              <a:xfrm>
                <a:off x="2087727" y="2436083"/>
                <a:ext cx="1324923" cy="1324923"/>
              </a:xfrm>
              <a:prstGeom prst="rect">
                <a:avLst/>
              </a:prstGeom>
            </p:spPr>
          </p:pic>
          <p:sp>
            <p:nvSpPr>
              <p:cNvPr id="25" name="文本框 24"/>
              <p:cNvSpPr txBox="1"/>
              <p:nvPr/>
            </p:nvSpPr>
            <p:spPr>
              <a:xfrm>
                <a:off x="2283804" y="2812656"/>
                <a:ext cx="1031883" cy="345529"/>
              </a:xfrm>
              <a:prstGeom prst="rect">
                <a:avLst/>
              </a:prstGeom>
              <a:noFill/>
            </p:spPr>
            <p:txBody>
              <a:bodyPr rtlCol="0" wrap="square">
                <a:spAutoFit/>
              </a:bodyPr>
              <a:lstStyle/>
              <a:p>
                <a:pPr algn="ctr"/>
                <a:r>
                  <a:rPr altLang="en-US" lang="zh-CN" smtClean="0" sz="1400">
                    <a:solidFill>
                      <a:srgbClr val="DE8D56"/>
                    </a:solidFill>
                    <a:latin charset="-122" panose="02010601030101010101" pitchFamily="2" typeface="方正黑体简体"/>
                    <a:ea charset="-122" panose="02010601030101010101" pitchFamily="2" typeface="方正黑体简体"/>
                    <a:cs typeface="+mn-ea"/>
                    <a:sym typeface="+mn-lt"/>
                  </a:rPr>
                  <a:t>问题一</a:t>
                </a:r>
              </a:p>
            </p:txBody>
          </p:sp>
        </p:grpSp>
        <p:grpSp>
          <p:nvGrpSpPr>
            <p:cNvPr id="27" name="组合 26"/>
            <p:cNvGrpSpPr/>
            <p:nvPr/>
          </p:nvGrpSpPr>
          <p:grpSpPr>
            <a:xfrm>
              <a:off x="3440638" y="2028828"/>
              <a:ext cx="1324923" cy="1324923"/>
              <a:chOff x="2076929" y="2446881"/>
              <a:chExt cx="1324923" cy="1324923"/>
            </a:xfrm>
          </p:grpSpPr>
          <p:pic>
            <p:nvPicPr>
              <p:cNvPr id="28" name="图片 27"/>
              <p:cNvPicPr>
                <a:picLocks noChangeAspect="1"/>
              </p:cNvPicPr>
              <p:nvPr/>
            </p:nvPicPr>
            <p:blipFill>
              <a:blip r:embed="rId11">
                <a:extLst>
                  <a:ext uri="{28A0092B-C50C-407E-A947-70E740481C1C}">
                    <a14:useLocalDpi val="0"/>
                  </a:ext>
                </a:extLst>
              </a:blip>
              <a:stretch>
                <a:fillRect/>
              </a:stretch>
            </p:blipFill>
            <p:spPr>
              <a:xfrm>
                <a:off x="2076929" y="2446881"/>
                <a:ext cx="1324923" cy="1324923"/>
              </a:xfrm>
              <a:prstGeom prst="rect">
                <a:avLst/>
              </a:prstGeom>
            </p:spPr>
          </p:pic>
          <p:sp>
            <p:nvSpPr>
              <p:cNvPr id="29" name="文本框 28"/>
              <p:cNvSpPr txBox="1"/>
              <p:nvPr/>
            </p:nvSpPr>
            <p:spPr>
              <a:xfrm>
                <a:off x="2251410" y="2834252"/>
                <a:ext cx="1031883" cy="345529"/>
              </a:xfrm>
              <a:prstGeom prst="rect">
                <a:avLst/>
              </a:prstGeom>
              <a:noFill/>
            </p:spPr>
            <p:txBody>
              <a:bodyPr rtlCol="0" wrap="square">
                <a:spAutoFit/>
              </a:bodyPr>
              <a:lstStyle/>
              <a:p>
                <a:pPr algn="ctr"/>
                <a:r>
                  <a:rPr altLang="en-US" lang="zh-CN" smtClean="0" sz="1400">
                    <a:solidFill>
                      <a:srgbClr val="DE8D56"/>
                    </a:solidFill>
                    <a:latin charset="-122" panose="02010601030101010101" pitchFamily="2" typeface="方正黑体简体"/>
                    <a:ea charset="-122" panose="02010601030101010101" pitchFamily="2" typeface="方正黑体简体"/>
                    <a:cs typeface="+mn-ea"/>
                    <a:sym typeface="+mn-lt"/>
                  </a:rPr>
                  <a:t>问题二</a:t>
                </a:r>
              </a:p>
            </p:txBody>
          </p:sp>
        </p:grpSp>
        <p:grpSp>
          <p:nvGrpSpPr>
            <p:cNvPr id="30" name="组合 29"/>
            <p:cNvGrpSpPr/>
            <p:nvPr/>
          </p:nvGrpSpPr>
          <p:grpSpPr>
            <a:xfrm>
              <a:off x="4305799" y="3055682"/>
              <a:ext cx="1324923" cy="1324923"/>
              <a:chOff x="2109323" y="2414487"/>
              <a:chExt cx="1324923" cy="1324923"/>
            </a:xfrm>
          </p:grpSpPr>
          <p:pic>
            <p:nvPicPr>
              <p:cNvPr id="31" name="图片 30"/>
              <p:cNvPicPr>
                <a:picLocks noChangeAspect="1"/>
              </p:cNvPicPr>
              <p:nvPr/>
            </p:nvPicPr>
            <p:blipFill>
              <a:blip r:embed="rId11">
                <a:extLst>
                  <a:ext uri="{28A0092B-C50C-407E-A947-70E740481C1C}">
                    <a14:useLocalDpi val="0"/>
                  </a:ext>
                </a:extLst>
              </a:blip>
              <a:stretch>
                <a:fillRect/>
              </a:stretch>
            </p:blipFill>
            <p:spPr>
              <a:xfrm>
                <a:off x="2109323" y="2414487"/>
                <a:ext cx="1324923" cy="1324923"/>
              </a:xfrm>
              <a:prstGeom prst="rect">
                <a:avLst/>
              </a:prstGeom>
            </p:spPr>
          </p:pic>
          <p:sp>
            <p:nvSpPr>
              <p:cNvPr id="32" name="文本框 31"/>
              <p:cNvSpPr txBox="1"/>
              <p:nvPr/>
            </p:nvSpPr>
            <p:spPr>
              <a:xfrm>
                <a:off x="2283805" y="2801858"/>
                <a:ext cx="1031883" cy="345529"/>
              </a:xfrm>
              <a:prstGeom prst="rect">
                <a:avLst/>
              </a:prstGeom>
              <a:noFill/>
            </p:spPr>
            <p:txBody>
              <a:bodyPr rtlCol="0" wrap="square">
                <a:spAutoFit/>
              </a:bodyPr>
              <a:lstStyle/>
              <a:p>
                <a:pPr algn="ctr"/>
                <a:r>
                  <a:rPr altLang="en-US" lang="zh-CN" smtClean="0" sz="1400">
                    <a:solidFill>
                      <a:srgbClr val="DE8D56"/>
                    </a:solidFill>
                    <a:latin charset="-122" panose="02010601030101010101" pitchFamily="2" typeface="方正黑体简体"/>
                    <a:ea charset="-122" panose="02010601030101010101" pitchFamily="2" typeface="方正黑体简体"/>
                    <a:cs typeface="+mn-ea"/>
                    <a:sym typeface="+mn-lt"/>
                  </a:rPr>
                  <a:t>问题三</a:t>
                </a:r>
              </a:p>
            </p:txBody>
          </p:sp>
        </p:grpSp>
      </p:grpSp>
      <p:grpSp>
        <p:nvGrpSpPr>
          <p:cNvPr id="38" name="组合 37"/>
          <p:cNvGrpSpPr/>
          <p:nvPr/>
        </p:nvGrpSpPr>
        <p:grpSpPr>
          <a:xfrm>
            <a:off x="6410154" y="2780494"/>
            <a:ext cx="3076461" cy="759316"/>
            <a:chOff x="6570182" y="2880458"/>
            <a:chExt cx="3076461" cy="759316"/>
          </a:xfrm>
        </p:grpSpPr>
        <p:grpSp>
          <p:nvGrpSpPr>
            <p:cNvPr id="34" name="组合 33"/>
            <p:cNvGrpSpPr/>
            <p:nvPr/>
          </p:nvGrpSpPr>
          <p:grpSpPr>
            <a:xfrm>
              <a:off x="6570182" y="2880458"/>
              <a:ext cx="3076461" cy="759316"/>
              <a:chOff x="7925311" y="2571174"/>
              <a:chExt cx="3076461" cy="759316"/>
            </a:xfrm>
          </p:grpSpPr>
          <p:sp>
            <p:nvSpPr>
              <p:cNvPr id="35" name="文本框 34"/>
              <p:cNvSpPr txBox="1"/>
              <p:nvPr/>
            </p:nvSpPr>
            <p:spPr>
              <a:xfrm>
                <a:off x="8167920" y="2571174"/>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添加问题标题</a:t>
                </a:r>
              </a:p>
            </p:txBody>
          </p:sp>
          <p:sp>
            <p:nvSpPr>
              <p:cNvPr id="36" name="矩形 35"/>
              <p:cNvSpPr/>
              <p:nvPr/>
            </p:nvSpPr>
            <p:spPr>
              <a:xfrm>
                <a:off x="7925310" y="2899603"/>
                <a:ext cx="2783367"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pic>
          <p:nvPicPr>
            <p:cNvPr id="37" name="图片 36"/>
            <p:cNvPicPr>
              <a:picLocks noChangeAspect="1"/>
            </p:cNvPicPr>
            <p:nvPr/>
          </p:nvPicPr>
          <p:blipFill>
            <a:blip r:embed="rId12">
              <a:extLst>
                <a:ext uri="{28A0092B-C50C-407E-A947-70E740481C1C}">
                  <a14:useLocalDpi val="0"/>
                </a:ext>
              </a:extLst>
            </a:blip>
            <a:srcRect b="18662" l="34103" r="31257" t="20089"/>
            <a:stretch>
              <a:fillRect/>
            </a:stretch>
          </p:blipFill>
          <p:spPr>
            <a:xfrm>
              <a:off x="6655218" y="2880458"/>
              <a:ext cx="167098" cy="295471"/>
            </a:xfrm>
            <a:prstGeom prst="rect">
              <a:avLst/>
            </a:prstGeom>
          </p:spPr>
        </p:pic>
      </p:grpSp>
      <p:grpSp>
        <p:nvGrpSpPr>
          <p:cNvPr id="39" name="组合 38"/>
          <p:cNvGrpSpPr/>
          <p:nvPr/>
        </p:nvGrpSpPr>
        <p:grpSpPr>
          <a:xfrm>
            <a:off x="6410154" y="3620985"/>
            <a:ext cx="3076461" cy="759316"/>
            <a:chOff x="6570182" y="2880458"/>
            <a:chExt cx="3076461" cy="759316"/>
          </a:xfrm>
        </p:grpSpPr>
        <p:grpSp>
          <p:nvGrpSpPr>
            <p:cNvPr id="40" name="组合 39"/>
            <p:cNvGrpSpPr/>
            <p:nvPr/>
          </p:nvGrpSpPr>
          <p:grpSpPr>
            <a:xfrm>
              <a:off x="6570182" y="2880458"/>
              <a:ext cx="3076461" cy="759316"/>
              <a:chOff x="7925311" y="2571174"/>
              <a:chExt cx="3076461" cy="759316"/>
            </a:xfrm>
          </p:grpSpPr>
          <p:sp>
            <p:nvSpPr>
              <p:cNvPr id="42" name="文本框 41"/>
              <p:cNvSpPr txBox="1"/>
              <p:nvPr/>
            </p:nvSpPr>
            <p:spPr>
              <a:xfrm>
                <a:off x="8167920" y="2571174"/>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添加问题标题</a:t>
                </a:r>
              </a:p>
            </p:txBody>
          </p:sp>
          <p:sp>
            <p:nvSpPr>
              <p:cNvPr id="43" name="矩形 42"/>
              <p:cNvSpPr/>
              <p:nvPr/>
            </p:nvSpPr>
            <p:spPr>
              <a:xfrm>
                <a:off x="7925310" y="2899603"/>
                <a:ext cx="2783367"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pic>
          <p:nvPicPr>
            <p:cNvPr id="41" name="图片 40"/>
            <p:cNvPicPr>
              <a:picLocks noChangeAspect="1"/>
            </p:cNvPicPr>
            <p:nvPr/>
          </p:nvPicPr>
          <p:blipFill>
            <a:blip r:embed="rId12">
              <a:extLst>
                <a:ext uri="{28A0092B-C50C-407E-A947-70E740481C1C}">
                  <a14:useLocalDpi val="0"/>
                </a:ext>
              </a:extLst>
            </a:blip>
            <a:srcRect b="18662" l="34103" r="31257" t="20089"/>
            <a:stretch>
              <a:fillRect/>
            </a:stretch>
          </p:blipFill>
          <p:spPr>
            <a:xfrm>
              <a:off x="6655218" y="2880458"/>
              <a:ext cx="167098" cy="295471"/>
            </a:xfrm>
            <a:prstGeom prst="rect">
              <a:avLst/>
            </a:prstGeom>
          </p:spPr>
        </p:pic>
      </p:grpSp>
      <p:grpSp>
        <p:nvGrpSpPr>
          <p:cNvPr id="44" name="组合 43"/>
          <p:cNvGrpSpPr/>
          <p:nvPr/>
        </p:nvGrpSpPr>
        <p:grpSpPr>
          <a:xfrm>
            <a:off x="6410154" y="4461476"/>
            <a:ext cx="3076461" cy="759316"/>
            <a:chOff x="6570182" y="2880458"/>
            <a:chExt cx="3076461" cy="759316"/>
          </a:xfrm>
        </p:grpSpPr>
        <p:grpSp>
          <p:nvGrpSpPr>
            <p:cNvPr id="45" name="组合 44"/>
            <p:cNvGrpSpPr/>
            <p:nvPr/>
          </p:nvGrpSpPr>
          <p:grpSpPr>
            <a:xfrm>
              <a:off x="6570182" y="2880458"/>
              <a:ext cx="3076461" cy="759316"/>
              <a:chOff x="7925311" y="2571174"/>
              <a:chExt cx="3076461" cy="759316"/>
            </a:xfrm>
          </p:grpSpPr>
          <p:sp>
            <p:nvSpPr>
              <p:cNvPr id="47" name="文本框 46"/>
              <p:cNvSpPr txBox="1"/>
              <p:nvPr/>
            </p:nvSpPr>
            <p:spPr>
              <a:xfrm>
                <a:off x="8167920" y="2571175"/>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添加问题标题</a:t>
                </a:r>
              </a:p>
            </p:txBody>
          </p:sp>
          <p:sp>
            <p:nvSpPr>
              <p:cNvPr id="48" name="矩形 47"/>
              <p:cNvSpPr/>
              <p:nvPr/>
            </p:nvSpPr>
            <p:spPr>
              <a:xfrm>
                <a:off x="7925310" y="2899603"/>
                <a:ext cx="2783367"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pic>
          <p:nvPicPr>
            <p:cNvPr id="46" name="图片 45"/>
            <p:cNvPicPr>
              <a:picLocks noChangeAspect="1"/>
            </p:cNvPicPr>
            <p:nvPr/>
          </p:nvPicPr>
          <p:blipFill>
            <a:blip r:embed="rId12">
              <a:extLst>
                <a:ext uri="{28A0092B-C50C-407E-A947-70E740481C1C}">
                  <a14:useLocalDpi val="0"/>
                </a:ext>
              </a:extLst>
            </a:blip>
            <a:srcRect b="18662" l="34103" r="31257" t="20089"/>
            <a:stretch>
              <a:fillRect/>
            </a:stretch>
          </p:blipFill>
          <p:spPr>
            <a:xfrm>
              <a:off x="6655218" y="2880458"/>
              <a:ext cx="167098" cy="295471"/>
            </a:xfrm>
            <a:prstGeom prst="rect">
              <a:avLst/>
            </a:prstGeom>
          </p:spPr>
        </p:pic>
      </p:grpSp>
    </p:spTree>
    <p:extLst>
      <p:ext uri="{BB962C8B-B14F-4D97-AF65-F5344CB8AC3E}">
        <p14:creationId val="271304712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3"/>
                                        </p:tgtEl>
                                        <p:attrNameLst>
                                          <p:attrName>style.visibility</p:attrName>
                                        </p:attrNameLst>
                                      </p:cBhvr>
                                      <p:to>
                                        <p:strVal val="visible"/>
                                      </p:to>
                                    </p:set>
                                    <p:animEffect filter="randombar(horizontal)" transition="in">
                                      <p:cBhvr>
                                        <p:cTn dur="500" id="7"/>
                                        <p:tgtEl>
                                          <p:spTgt spid="33"/>
                                        </p:tgtEl>
                                      </p:cBhvr>
                                    </p:animEffect>
                                  </p:childTnLst>
                                </p:cTn>
                              </p:par>
                              <p:par>
                                <p:cTn fill="hold" id="8" nodeType="withEffect" presetClass="entr" presetID="2" presetSubtype="4">
                                  <p:stCondLst>
                                    <p:cond delay="250"/>
                                  </p:stCondLst>
                                  <p:childTnLst>
                                    <p:set>
                                      <p:cBhvr>
                                        <p:cTn dur="1" fill="hold" id="9">
                                          <p:stCondLst>
                                            <p:cond delay="0"/>
                                          </p:stCondLst>
                                        </p:cTn>
                                        <p:tgtEl>
                                          <p:spTgt spid="38"/>
                                        </p:tgtEl>
                                        <p:attrNameLst>
                                          <p:attrName>style.visibility</p:attrName>
                                        </p:attrNameLst>
                                      </p:cBhvr>
                                      <p:to>
                                        <p:strVal val="visible"/>
                                      </p:to>
                                    </p:set>
                                    <p:anim calcmode="lin" valueType="num">
                                      <p:cBhvr additive="base">
                                        <p:cTn dur="500" fill="hold" id="10"/>
                                        <p:tgtEl>
                                          <p:spTgt spid="38"/>
                                        </p:tgtEl>
                                        <p:attrNameLst>
                                          <p:attrName>ppt_x</p:attrName>
                                        </p:attrNameLst>
                                      </p:cBhvr>
                                      <p:tavLst>
                                        <p:tav tm="0">
                                          <p:val>
                                            <p:strVal val="#ppt_x"/>
                                          </p:val>
                                        </p:tav>
                                        <p:tav tm="100000">
                                          <p:val>
                                            <p:strVal val="#ppt_x"/>
                                          </p:val>
                                        </p:tav>
                                      </p:tavLst>
                                    </p:anim>
                                    <p:anim calcmode="lin" valueType="num">
                                      <p:cBhvr additive="base">
                                        <p:cTn dur="500" fill="hold" id="11"/>
                                        <p:tgtEl>
                                          <p:spTgt spid="38"/>
                                        </p:tgtEl>
                                        <p:attrNameLst>
                                          <p:attrName>ppt_y</p:attrName>
                                        </p:attrNameLst>
                                      </p:cBhvr>
                                      <p:tavLst>
                                        <p:tav tm="0">
                                          <p:val>
                                            <p:strVal val="1+#ppt_h/2"/>
                                          </p:val>
                                        </p:tav>
                                        <p:tav tm="100000">
                                          <p:val>
                                            <p:strVal val="#ppt_y"/>
                                          </p:val>
                                        </p:tav>
                                      </p:tavLst>
                                    </p:anim>
                                  </p:childTnLst>
                                </p:cTn>
                              </p:par>
                              <p:par>
                                <p:cTn fill="hold" id="12" nodeType="withEffect" presetClass="entr" presetID="2" presetSubtype="4">
                                  <p:stCondLst>
                                    <p:cond delay="500"/>
                                  </p:stCondLst>
                                  <p:childTnLst>
                                    <p:set>
                                      <p:cBhvr>
                                        <p:cTn dur="1" fill="hold" id="13">
                                          <p:stCondLst>
                                            <p:cond delay="0"/>
                                          </p:stCondLst>
                                        </p:cTn>
                                        <p:tgtEl>
                                          <p:spTgt spid="39"/>
                                        </p:tgtEl>
                                        <p:attrNameLst>
                                          <p:attrName>style.visibility</p:attrName>
                                        </p:attrNameLst>
                                      </p:cBhvr>
                                      <p:to>
                                        <p:strVal val="visible"/>
                                      </p:to>
                                    </p:set>
                                    <p:anim calcmode="lin" valueType="num">
                                      <p:cBhvr additive="base">
                                        <p:cTn dur="500" fill="hold" id="14"/>
                                        <p:tgtEl>
                                          <p:spTgt spid="39"/>
                                        </p:tgtEl>
                                        <p:attrNameLst>
                                          <p:attrName>ppt_x</p:attrName>
                                        </p:attrNameLst>
                                      </p:cBhvr>
                                      <p:tavLst>
                                        <p:tav tm="0">
                                          <p:val>
                                            <p:strVal val="#ppt_x"/>
                                          </p:val>
                                        </p:tav>
                                        <p:tav tm="100000">
                                          <p:val>
                                            <p:strVal val="#ppt_x"/>
                                          </p:val>
                                        </p:tav>
                                      </p:tavLst>
                                    </p:anim>
                                    <p:anim calcmode="lin" valueType="num">
                                      <p:cBhvr additive="base">
                                        <p:cTn dur="500" fill="hold" id="15"/>
                                        <p:tgtEl>
                                          <p:spTgt spid="39"/>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750"/>
                                  </p:stCondLst>
                                  <p:childTnLst>
                                    <p:set>
                                      <p:cBhvr>
                                        <p:cTn dur="1" fill="hold" id="17">
                                          <p:stCondLst>
                                            <p:cond delay="0"/>
                                          </p:stCondLst>
                                        </p:cTn>
                                        <p:tgtEl>
                                          <p:spTgt spid="44"/>
                                        </p:tgtEl>
                                        <p:attrNameLst>
                                          <p:attrName>style.visibility</p:attrName>
                                        </p:attrNameLst>
                                      </p:cBhvr>
                                      <p:to>
                                        <p:strVal val="visible"/>
                                      </p:to>
                                    </p:set>
                                    <p:anim calcmode="lin" valueType="num">
                                      <p:cBhvr additive="base">
                                        <p:cTn dur="500" fill="hold" id="18"/>
                                        <p:tgtEl>
                                          <p:spTgt spid="44"/>
                                        </p:tgtEl>
                                        <p:attrNameLst>
                                          <p:attrName>ppt_x</p:attrName>
                                        </p:attrNameLst>
                                      </p:cBhvr>
                                      <p:tavLst>
                                        <p:tav tm="0">
                                          <p:val>
                                            <p:strVal val="#ppt_x"/>
                                          </p:val>
                                        </p:tav>
                                        <p:tav tm="100000">
                                          <p:val>
                                            <p:strVal val="#ppt_x"/>
                                          </p:val>
                                        </p:tav>
                                      </p:tavLst>
                                    </p:anim>
                                    <p:anim calcmode="lin" valueType="num">
                                      <p:cBhvr additive="base">
                                        <p:cTn dur="500" fill="hold" id="19"/>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2" name="组合 131"/>
          <p:cNvGrpSpPr/>
          <p:nvPr/>
        </p:nvGrpSpPr>
        <p:grpSpPr>
          <a:xfrm>
            <a:off x="2382254" y="2463883"/>
            <a:ext cx="7543800" cy="1566696"/>
            <a:chOff x="2875547" y="1636159"/>
            <a:chExt cx="6882064" cy="1429266"/>
          </a:xfrm>
        </p:grpSpPr>
        <p:pic>
          <p:nvPicPr>
            <p:cNvPr id="127" name="图片 126"/>
            <p:cNvPicPr>
              <a:picLocks noChangeAspect="1"/>
            </p:cNvPicPr>
            <p:nvPr/>
          </p:nvPicPr>
          <p:blipFill>
            <a:blip r:embed="rId3">
              <a:extLst>
                <a:ext uri="{28A0092B-C50C-407E-A947-70E740481C1C}">
                  <a14:useLocalDpi val="0"/>
                </a:ext>
              </a:extLst>
            </a:blip>
            <a:srcRect b="40904" t="28966"/>
            <a:stretch>
              <a:fillRect/>
            </a:stretch>
          </p:blipFill>
          <p:spPr>
            <a:xfrm>
              <a:off x="2875547" y="1636159"/>
              <a:ext cx="6882064" cy="1429266"/>
            </a:xfrm>
            <a:prstGeom prst="rect">
              <a:avLst/>
            </a:prstGeom>
          </p:spPr>
        </p:pic>
        <p:sp>
          <p:nvSpPr>
            <p:cNvPr id="5" name="文本框 4"/>
            <p:cNvSpPr txBox="1"/>
            <p:nvPr/>
          </p:nvSpPr>
          <p:spPr>
            <a:xfrm>
              <a:off x="5119545" y="1979387"/>
              <a:ext cx="2394067" cy="472707"/>
            </a:xfrm>
            <a:prstGeom prst="rect">
              <a:avLst/>
            </a:prstGeom>
            <a:noFill/>
          </p:spPr>
          <p:txBody>
            <a:bodyPr rtlCol="0" wrap="square">
              <a:spAutoFit/>
            </a:bodyPr>
            <a:lstStyle/>
            <a:p>
              <a:r>
                <a:rPr altLang="en-US" lang="zh-CN" smtClean="0" sz="2800">
                  <a:latin charset="-122" panose="03000509000000000000" pitchFamily="65" typeface="方正少儿简体"/>
                  <a:ea charset="-122" panose="03000509000000000000" pitchFamily="65" typeface="方正少儿简体"/>
                </a:rPr>
                <a:t>新年工作计划</a:t>
              </a:r>
            </a:p>
          </p:txBody>
        </p:sp>
      </p:grpSp>
      <p:grpSp>
        <p:nvGrpSpPr>
          <p:cNvPr id="138" name="组合 137"/>
          <p:cNvGrpSpPr/>
          <p:nvPr/>
        </p:nvGrpSpPr>
        <p:grpSpPr>
          <a:xfrm>
            <a:off x="4829989" y="3827354"/>
            <a:ext cx="2833852" cy="1614118"/>
            <a:chOff x="4842021" y="3490472"/>
            <a:chExt cx="2833852" cy="1614118"/>
          </a:xfrm>
        </p:grpSpPr>
        <p:sp>
          <p:nvSpPr>
            <p:cNvPr id="129" name="文本框 128"/>
            <p:cNvSpPr txBox="1"/>
            <p:nvPr/>
          </p:nvSpPr>
          <p:spPr>
            <a:xfrm>
              <a:off x="4842021" y="3490472"/>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01 添加您的副标题</a:t>
              </a:r>
            </a:p>
          </p:txBody>
        </p:sp>
        <p:sp>
          <p:nvSpPr>
            <p:cNvPr id="130" name="文本框 129"/>
            <p:cNvSpPr txBox="1"/>
            <p:nvPr/>
          </p:nvSpPr>
          <p:spPr>
            <a:xfrm>
              <a:off x="4842021" y="4005144"/>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02 添加您的副标题</a:t>
              </a:r>
            </a:p>
          </p:txBody>
        </p:sp>
        <p:sp>
          <p:nvSpPr>
            <p:cNvPr id="131" name="文本框 130"/>
            <p:cNvSpPr txBox="1"/>
            <p:nvPr/>
          </p:nvSpPr>
          <p:spPr>
            <a:xfrm>
              <a:off x="4842021" y="4519815"/>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03 添加您的副标题</a:t>
              </a:r>
            </a:p>
          </p:txBody>
        </p:sp>
      </p:grpSp>
      <p:pic>
        <p:nvPicPr>
          <p:cNvPr id="134" name="图片 133"/>
          <p:cNvPicPr>
            <a:picLocks noChangeAspect="1"/>
          </p:cNvPicPr>
          <p:nvPr/>
        </p:nvPicPr>
        <p:blipFill>
          <a:blip r:embed="rId4">
            <a:extLst>
              <a:ext uri="{28A0092B-C50C-407E-A947-70E740481C1C}">
                <a14:useLocalDpi val="0"/>
              </a:ext>
            </a:extLst>
          </a:blip>
          <a:stretch>
            <a:fillRect/>
          </a:stretch>
        </p:blipFill>
        <p:spPr>
          <a:xfrm>
            <a:off x="10343113" y="978699"/>
            <a:ext cx="849486" cy="860172"/>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2088773" y="5209015"/>
            <a:ext cx="834903" cy="615741"/>
          </a:xfrm>
          <a:prstGeom prst="rect">
            <a:avLst/>
          </a:prstGeom>
        </p:spPr>
      </p:pic>
      <p:grpSp>
        <p:nvGrpSpPr>
          <p:cNvPr id="13" name="组合 12"/>
          <p:cNvGrpSpPr/>
          <p:nvPr/>
        </p:nvGrpSpPr>
        <p:grpSpPr>
          <a:xfrm>
            <a:off x="5280826" y="-311855"/>
            <a:ext cx="1062431" cy="3209893"/>
            <a:chOff x="5280826" y="-39141"/>
            <a:chExt cx="1062431" cy="3209893"/>
          </a:xfrm>
        </p:grpSpPr>
        <p:sp>
          <p:nvSpPr>
            <p:cNvPr id="14" name="文本框 13"/>
            <p:cNvSpPr txBox="1"/>
            <p:nvPr/>
          </p:nvSpPr>
          <p:spPr>
            <a:xfrm>
              <a:off x="5280826" y="-39141"/>
              <a:ext cx="1040805" cy="3124200"/>
            </a:xfrm>
            <a:prstGeom prst="rect">
              <a:avLst/>
            </a:prstGeom>
            <a:noFill/>
          </p:spPr>
          <p:txBody>
            <a:bodyPr rtlCol="0" wrap="square">
              <a:spAutoFit/>
            </a:bodyPr>
            <a:lstStyle/>
            <a:p>
              <a:r>
                <a:rPr altLang="zh-CN" lang="en-US" sz="19900">
                  <a:latin charset="-122" panose="03000509000000000000" pitchFamily="65" typeface="方正少儿简体"/>
                  <a:ea charset="-122" panose="03000509000000000000" pitchFamily="65" typeface="方正少儿简体"/>
                </a:rPr>
                <a:t>4</a:t>
              </a:r>
            </a:p>
          </p:txBody>
        </p:sp>
        <p:sp>
          <p:nvSpPr>
            <p:cNvPr id="15" name="文本框 14"/>
            <p:cNvSpPr txBox="1"/>
            <p:nvPr/>
          </p:nvSpPr>
          <p:spPr>
            <a:xfrm>
              <a:off x="5302452" y="16042"/>
              <a:ext cx="1040805" cy="3124200"/>
            </a:xfrm>
            <a:prstGeom prst="rect">
              <a:avLst/>
            </a:prstGeom>
            <a:noFill/>
          </p:spPr>
          <p:txBody>
            <a:bodyPr rtlCol="0" wrap="square">
              <a:spAutoFit/>
            </a:bodyPr>
            <a:lstStyle/>
            <a:p>
              <a:r>
                <a:rPr altLang="zh-CN" lang="en-US" smtClean="0" sz="19900">
                  <a:solidFill>
                    <a:srgbClr val="FFD800"/>
                  </a:solidFill>
                  <a:latin charset="-122" panose="03000509000000000000" pitchFamily="65" typeface="方正少儿简体"/>
                  <a:ea charset="-122" panose="03000509000000000000" pitchFamily="65" typeface="方正少儿简体"/>
                </a:rPr>
                <a:t>4</a:t>
              </a:r>
            </a:p>
          </p:txBody>
        </p:sp>
      </p:grpSp>
      <p:sp>
        <p:nvSpPr>
          <p:cNvPr id="16" name="文本框 15"/>
          <p:cNvSpPr txBox="1"/>
          <p:nvPr/>
        </p:nvSpPr>
        <p:spPr>
          <a:xfrm>
            <a:off x="5662863" y="-1058779"/>
            <a:ext cx="868680" cy="365760"/>
          </a:xfrm>
          <a:prstGeom prst="rect">
            <a:avLst/>
          </a:prstGeom>
          <a:noFill/>
        </p:spPr>
        <p:txBody>
          <a:bodyPr rtlCol="0" wrap="none">
            <a:spAutoFit/>
          </a:bodyPr>
          <a:lstStyle/>
          <a:p>
            <a:r>
              <a:rPr altLang="zh-CN" lang="en-US" smtClean="0">
                <a:latin charset="-122" panose="02010601030101010101" pitchFamily="2" typeface="方正黑体简体"/>
                <a:ea charset="-122" panose="02010601030101010101" pitchFamily="2" typeface="方正黑体简体"/>
              </a:rPr>
              <a:t>yanchi</a:t>
            </a:r>
          </a:p>
        </p:txBody>
      </p:sp>
    </p:spTree>
    <p:extLst>
      <p:ext uri="{BB962C8B-B14F-4D97-AF65-F5344CB8AC3E}">
        <p14:creationId val="20497345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500" fill="hold" id="7"/>
                                        <p:tgtEl>
                                          <p:spTgt spid="12"/>
                                        </p:tgtEl>
                                        <p:attrNameLst>
                                          <p:attrName>ppt_w</p:attrName>
                                        </p:attrNameLst>
                                      </p:cBhvr>
                                      <p:tavLst>
                                        <p:tav tm="0">
                                          <p:val>
                                            <p:fltVal val="0"/>
                                          </p:val>
                                        </p:tav>
                                        <p:tav tm="100000">
                                          <p:val>
                                            <p:strVal val="#ppt_w"/>
                                          </p:val>
                                        </p:tav>
                                      </p:tavLst>
                                    </p:anim>
                                    <p:anim calcmode="lin" valueType="num">
                                      <p:cBhvr>
                                        <p:cTn dur="1500" fill="hold" id="8"/>
                                        <p:tgtEl>
                                          <p:spTgt spid="12"/>
                                        </p:tgtEl>
                                        <p:attrNameLst>
                                          <p:attrName>ppt_h</p:attrName>
                                        </p:attrNameLst>
                                      </p:cBhvr>
                                      <p:tavLst>
                                        <p:tav tm="0">
                                          <p:val>
                                            <p:fltVal val="0"/>
                                          </p:val>
                                        </p:tav>
                                        <p:tav tm="100000">
                                          <p:val>
                                            <p:strVal val="#ppt_h"/>
                                          </p:val>
                                        </p:tav>
                                      </p:tavLst>
                                    </p:anim>
                                    <p:anim calcmode="lin" valueType="num">
                                      <p:cBhvr>
                                        <p:cTn dur="1500" fill="hold" id="9"/>
                                        <p:tgtEl>
                                          <p:spTgt spid="12"/>
                                        </p:tgtEl>
                                        <p:attrNameLst>
                                          <p:attrName>ppt_x</p:attrName>
                                        </p:attrNameLst>
                                      </p:cBhvr>
                                      <p:tavLst>
                                        <p:tav fmla="#ppt_x+(cos(-2*pi*(1-$))*-#ppt_x-sin(-2*pi*(1-$))*(1-#ppt_y))*(1-$)" tm="0">
                                          <p:val>
                                            <p:fltVal val="0"/>
                                          </p:val>
                                        </p:tav>
                                        <p:tav tm="100000">
                                          <p:val>
                                            <p:fltVal val="1"/>
                                          </p:val>
                                        </p:tav>
                                      </p:tavLst>
                                    </p:anim>
                                    <p:anim calcmode="lin" valueType="num">
                                      <p:cBhvr>
                                        <p:cTn dur="1500" fill="hold" id="10"/>
                                        <p:tgtEl>
                                          <p:spTgt spid="12"/>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2258240" y="2184643"/>
            <a:ext cx="2833852" cy="365760"/>
          </a:xfrm>
          <a:prstGeom prst="rect">
            <a:avLst/>
          </a:prstGeom>
          <a:noFill/>
        </p:spPr>
        <p:txBody>
          <a:bodyPr rtlCol="0" wrap="square">
            <a:spAutoFit/>
          </a:bodyPr>
          <a:lstStyle/>
          <a:p>
            <a:r>
              <a:rPr altLang="en-US" lang="zh-CN" smtClean="0">
                <a:solidFill>
                  <a:srgbClr val="DE8D56"/>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 name="矩形 4"/>
          <p:cNvSpPr/>
          <p:nvPr/>
        </p:nvSpPr>
        <p:spPr>
          <a:xfrm>
            <a:off x="2258239" y="2546629"/>
            <a:ext cx="3637735" cy="1348740"/>
          </a:xfrm>
          <a:prstGeom prst="rect">
            <a:avLst/>
          </a:prstGeom>
        </p:spPr>
        <p:txBody>
          <a:bodyPr wrap="square">
            <a:spAutoFit/>
          </a:bodyPr>
          <a:lstStyle/>
          <a:p>
            <a:pPr algn="just">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grpSp>
        <p:nvGrpSpPr>
          <p:cNvPr id="7" name="组合 6"/>
          <p:cNvGrpSpPr/>
          <p:nvPr/>
        </p:nvGrpSpPr>
        <p:grpSpPr>
          <a:xfrm>
            <a:off x="6932464" y="2088411"/>
            <a:ext cx="2640162" cy="2744332"/>
            <a:chOff x="6932464" y="2088411"/>
            <a:chExt cx="2640162" cy="2744332"/>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932464" y="2088411"/>
              <a:ext cx="2640162" cy="2744332"/>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7258050" y="2637032"/>
              <a:ext cx="2009776" cy="1715894"/>
            </a:xfrm>
            <a:prstGeom prst="rect">
              <a:avLst/>
            </a:prstGeom>
          </p:spPr>
        </p:pic>
      </p:grpSp>
      <p:pic>
        <p:nvPicPr>
          <p:cNvPr id="6" name="图片 5"/>
          <p:cNvPicPr>
            <a:picLocks noChangeAspect="1"/>
          </p:cNvPicPr>
          <p:nvPr/>
        </p:nvPicPr>
        <p:blipFill>
          <a:blip r:embed="rId5">
            <a:extLst>
              <a:ext uri="{28A0092B-C50C-407E-A947-70E740481C1C}">
                <a14:useLocalDpi val="0"/>
              </a:ext>
            </a:extLst>
          </a:blip>
          <a:srcRect b="18898" l="19818" r="19838" t="20759"/>
          <a:stretch>
            <a:fillRect/>
          </a:stretch>
        </p:blipFill>
        <p:spPr>
          <a:xfrm>
            <a:off x="2258239" y="4189805"/>
            <a:ext cx="695325" cy="695325"/>
          </a:xfrm>
          <a:prstGeom prst="rect">
            <a:avLst/>
          </a:prstGeom>
        </p:spPr>
      </p:pic>
    </p:spTree>
    <p:extLst>
      <p:ext uri="{BB962C8B-B14F-4D97-AF65-F5344CB8AC3E}">
        <p14:creationId val="53462558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1000" id="10"/>
                                        <p:tgtEl>
                                          <p:spTgt spid="5"/>
                                        </p:tgtEl>
                                      </p:cBhvr>
                                    </p:animEffect>
                                    <p:anim calcmode="lin" valueType="num">
                                      <p:cBhvr>
                                        <p:cTn dur="1000" fill="hold" id="11"/>
                                        <p:tgtEl>
                                          <p:spTgt spid="5"/>
                                        </p:tgtEl>
                                        <p:attrNameLst>
                                          <p:attrName>ppt_x</p:attrName>
                                        </p:attrNameLst>
                                      </p:cBhvr>
                                      <p:tavLst>
                                        <p:tav tm="0">
                                          <p:val>
                                            <p:strVal val="#ppt_x"/>
                                          </p:val>
                                        </p:tav>
                                        <p:tav tm="100000">
                                          <p:val>
                                            <p:strVal val="#ppt_x"/>
                                          </p:val>
                                        </p:tav>
                                      </p:tavLst>
                                    </p:anim>
                                    <p:anim calcmode="lin" valueType="num">
                                      <p:cBhvr>
                                        <p:cTn dur="1000" fill="hold" id="12"/>
                                        <p:tgtEl>
                                          <p:spTgt spid="5"/>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393"/>
          <p:cNvSpPr>
            <a:spLocks noEditPoints="1"/>
          </p:cNvSpPr>
          <p:nvPr/>
        </p:nvSpPr>
        <p:spPr bwMode="auto">
          <a:xfrm>
            <a:off x="2346296" y="2439633"/>
            <a:ext cx="7766075" cy="1969253"/>
          </a:xfrm>
          <a:custGeom>
            <a:gdLst>
              <a:gd fmla="*/ 459 w 560" name="T0"/>
              <a:gd fmla="*/ 55 h 142" name="T1"/>
              <a:gd fmla="*/ 384 w 560" name="T2"/>
              <a:gd fmla="*/ 94 h 142" name="T3"/>
              <a:gd fmla="*/ 318 w 560" name="T4"/>
              <a:gd fmla="*/ 126 h 142" name="T5"/>
              <a:gd fmla="*/ 317 w 560" name="T6"/>
              <a:gd fmla="*/ 112 h 142" name="T7"/>
              <a:gd fmla="*/ 282 w 560" name="T8"/>
              <a:gd fmla="*/ 72 h 142" name="T9"/>
              <a:gd fmla="*/ 248 w 560" name="T10"/>
              <a:gd fmla="*/ 89 h 142" name="T11"/>
              <a:gd fmla="*/ 229 w 560" name="T12"/>
              <a:gd fmla="*/ 100 h 142" name="T13"/>
              <a:gd fmla="*/ 217 w 560" name="T14"/>
              <a:gd fmla="*/ 108 h 142" name="T15"/>
              <a:gd fmla="*/ 122 w 560" name="T16"/>
              <a:gd fmla="*/ 105 h 142" name="T17"/>
              <a:gd fmla="*/ 90 w 560" name="T18"/>
              <a:gd fmla="*/ 120 h 142" name="T19"/>
              <a:gd fmla="*/ 73 w 560" name="T20"/>
              <a:gd fmla="*/ 125 h 142" name="T21"/>
              <a:gd fmla="*/ 77 w 560" name="T22"/>
              <a:gd fmla="*/ 104 h 142" name="T23"/>
              <a:gd fmla="*/ 39 w 560" name="T24"/>
              <a:gd fmla="*/ 110 h 142" name="T25"/>
              <a:gd fmla="*/ 3 w 560" name="T26"/>
              <a:gd fmla="*/ 137 h 142" name="T27"/>
              <a:gd fmla="*/ 73 w 560" name="T28"/>
              <a:gd fmla="*/ 96 h 142" name="T29"/>
              <a:gd fmla="*/ 135 w 560" name="T30"/>
              <a:gd fmla="*/ 105 h 142" name="T31"/>
              <a:gd fmla="*/ 191 w 560" name="T32"/>
              <a:gd fmla="*/ 80 h 142" name="T33"/>
              <a:gd fmla="*/ 210 w 560" name="T34"/>
              <a:gd fmla="*/ 73 h 142" name="T35"/>
              <a:gd fmla="*/ 214 w 560" name="T36"/>
              <a:gd fmla="*/ 79 h 142" name="T37"/>
              <a:gd fmla="*/ 232 w 560" name="T38"/>
              <a:gd fmla="*/ 105 h 142" name="T39"/>
              <a:gd fmla="*/ 281 w 560" name="T40"/>
              <a:gd fmla="*/ 78 h 142" name="T41"/>
              <a:gd fmla="*/ 312 w 560" name="T42"/>
              <a:gd fmla="*/ 114 h 142" name="T43"/>
              <a:gd fmla="*/ 323 w 560" name="T44"/>
              <a:gd fmla="*/ 130 h 142" name="T45"/>
              <a:gd fmla="*/ 413 w 560" name="T46"/>
              <a:gd fmla="*/ 85 h 142" name="T47"/>
              <a:gd fmla="*/ 478 w 560" name="T48"/>
              <a:gd fmla="*/ 51 h 142" name="T49"/>
              <a:gd fmla="*/ 528 w 560" name="T50"/>
              <a:gd fmla="*/ 32 h 142" name="T51"/>
              <a:gd fmla="*/ 499 w 560" name="T52"/>
              <a:gd fmla="*/ 22 h 142" name="T53"/>
              <a:gd fmla="*/ 560 w 560" name="T54"/>
              <a:gd fmla="*/ 2 h 142" name="T55"/>
              <a:gd fmla="*/ 536 w 560" name="T56"/>
              <a:gd fmla="*/ 27 h 142" name="T57"/>
              <a:gd fmla="*/ 498 w 560" name="T58"/>
              <a:gd fmla="*/ 65 h 142" name="T59"/>
              <a:gd fmla="*/ 506 w 560" name="T60"/>
              <a:gd fmla="*/ 39 h 142" name="T61"/>
              <a:gd fmla="*/ 479 w 560" name="T62"/>
              <a:gd fmla="*/ 52 h 142" name="T63"/>
              <a:gd fmla="*/ 455 w 560" name="T64"/>
              <a:gd fmla="*/ 65 h 142" name="T65"/>
              <a:gd fmla="*/ 428 w 560" name="T66"/>
              <a:gd fmla="*/ 79 h 142" name="T67"/>
              <a:gd fmla="*/ 373 w 560" name="T68"/>
              <a:gd fmla="*/ 108 h 142" name="T69"/>
              <a:gd fmla="*/ 317 w 560" name="T70"/>
              <a:gd fmla="*/ 138 h 142" name="T71"/>
              <a:gd fmla="*/ 307 w 560" name="T72"/>
              <a:gd fmla="*/ 108 h 142" name="T73"/>
              <a:gd fmla="*/ 299 w 560" name="T74"/>
              <a:gd fmla="*/ 73 h 142" name="T75"/>
              <a:gd fmla="*/ 277 w 560" name="T76"/>
              <a:gd fmla="*/ 85 h 142" name="T77"/>
              <a:gd fmla="*/ 215 w 560" name="T78"/>
              <a:gd fmla="*/ 117 h 142" name="T79"/>
              <a:gd fmla="*/ 202 w 560" name="T80"/>
              <a:gd fmla="*/ 78 h 142" name="T81"/>
              <a:gd fmla="*/ 183 w 560" name="T82"/>
              <a:gd fmla="*/ 87 h 142" name="T83"/>
              <a:gd fmla="*/ 150 w 560" name="T84"/>
              <a:gd fmla="*/ 102 h 142" name="T85"/>
              <a:gd fmla="*/ 121 w 560" name="T86"/>
              <a:gd fmla="*/ 114 h 142" name="T87"/>
              <a:gd fmla="*/ 68 w 560" name="T88"/>
              <a:gd fmla="*/ 135 h 142" name="T89"/>
              <a:gd fmla="*/ 68 w 560" name="T90"/>
              <a:gd fmla="*/ 108 h 142" name="T91"/>
              <a:gd fmla="*/ 26 w 560" name="T92"/>
              <a:gd fmla="*/ 126 h 142" name="T93"/>
              <a:gd fmla="*/ 5 w 560" name="T94"/>
              <a:gd fmla="*/ 139 h 142" name="T95"/>
              <a:gd fmla="*/ 0 w 560" name="T96"/>
              <a:gd fmla="*/ 139 h 142" name="T97"/>
              <a:gd fmla="*/ 4 w 560" name="T98"/>
              <a:gd fmla="*/ 129 h 142" name="T99"/>
              <a:gd fmla="*/ 74 w 560" name="T100"/>
              <a:gd fmla="*/ 87 h 142" name="T101"/>
              <a:gd fmla="*/ 83 w 560" name="T102"/>
              <a:gd fmla="*/ 93 h 142" name="T103"/>
              <a:gd fmla="*/ 100 w 560" name="T104"/>
              <a:gd fmla="*/ 113 h 142" name="T105"/>
              <a:gd fmla="*/ 194 w 560" name="T106"/>
              <a:gd fmla="*/ 73 h 142" name="T107"/>
              <a:gd fmla="*/ 221 w 560" name="T108"/>
              <a:gd fmla="*/ 100 h 142" name="T109"/>
              <a:gd fmla="*/ 317 w 560" name="T110"/>
              <a:gd fmla="*/ 53 h 142" name="T111"/>
              <a:gd fmla="*/ 371 w 560" name="T112"/>
              <a:gd fmla="*/ 100 h 142" name="T113"/>
              <a:gd fmla="*/ 438 w 560" name="T114"/>
              <a:gd fmla="*/ 64 h 142" name="T115"/>
              <a:gd fmla="*/ 490 w 560" name="T116"/>
              <a:gd fmla="*/ 31 h 142" name="T117"/>
              <a:gd fmla="*/ 476 w 560" name="T118"/>
              <a:gd fmla="*/ 30 h 142" name="T119"/>
              <a:gd fmla="*/ 480 w 560" name="T120"/>
              <a:gd fmla="*/ 25 h 142" name="T121"/>
              <a:gd fmla="*/ 556 w 560" name="T122"/>
              <a:gd fmla="*/ 0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560">
                <a:moveTo>
                  <a:pt x="511" y="32"/>
                </a:moveTo>
                <a:lnTo>
                  <a:pt x="496" y="38"/>
                </a:lnTo>
                <a:lnTo>
                  <a:pt x="482" y="43"/>
                </a:lnTo>
                <a:lnTo>
                  <a:pt x="468" y="50"/>
                </a:lnTo>
                <a:lnTo>
                  <a:pt x="467" y="51"/>
                </a:lnTo>
                <a:lnTo>
                  <a:pt x="464" y="53"/>
                </a:lnTo>
                <a:lnTo>
                  <a:pt x="461" y="54"/>
                </a:lnTo>
                <a:lnTo>
                  <a:pt x="459" y="55"/>
                </a:lnTo>
                <a:lnTo>
                  <a:pt x="443" y="64"/>
                </a:lnTo>
                <a:lnTo>
                  <a:pt x="426" y="72"/>
                </a:lnTo>
                <a:lnTo>
                  <a:pt x="423" y="75"/>
                </a:lnTo>
                <a:lnTo>
                  <a:pt x="419" y="77"/>
                </a:lnTo>
                <a:lnTo>
                  <a:pt x="414" y="78"/>
                </a:lnTo>
                <a:lnTo>
                  <a:pt x="406" y="84"/>
                </a:lnTo>
                <a:lnTo>
                  <a:pt x="396" y="88"/>
                </a:lnTo>
                <a:lnTo>
                  <a:pt x="384" y="94"/>
                </a:lnTo>
                <a:lnTo>
                  <a:pt x="373" y="101"/>
                </a:lnTo>
                <a:lnTo>
                  <a:pt x="361" y="106"/>
                </a:lnTo>
                <a:lnTo>
                  <a:pt x="349" y="113"/>
                </a:lnTo>
                <a:lnTo>
                  <a:pt x="337" y="117"/>
                </a:lnTo>
                <a:lnTo>
                  <a:pt x="326" y="124"/>
                </a:lnTo>
                <a:lnTo>
                  <a:pt x="324" y="125"/>
                </a:lnTo>
                <a:lnTo>
                  <a:pt x="320" y="126"/>
                </a:lnTo>
                <a:lnTo>
                  <a:pt x="318" y="126"/>
                </a:lnTo>
                <a:lnTo>
                  <a:pt x="317" y="125"/>
                </a:lnTo>
                <a:lnTo>
                  <a:pt x="316" y="124"/>
                </a:lnTo>
                <a:lnTo>
                  <a:pt x="316" y="123"/>
                </a:lnTo>
                <a:lnTo>
                  <a:pt x="317" y="122"/>
                </a:lnTo>
                <a:lnTo>
                  <a:pt x="318" y="120"/>
                </a:lnTo>
                <a:lnTo>
                  <a:pt x="318" y="116"/>
                </a:lnTo>
                <a:lnTo>
                  <a:pt x="318" y="114"/>
                </a:lnTo>
                <a:lnTo>
                  <a:pt x="317" y="112"/>
                </a:lnTo>
                <a:lnTo>
                  <a:pt x="317" y="98"/>
                </a:lnTo>
                <a:lnTo>
                  <a:pt x="317" y="84"/>
                </a:lnTo>
                <a:lnTo>
                  <a:pt x="316" y="80"/>
                </a:lnTo>
                <a:lnTo>
                  <a:pt x="315" y="78"/>
                </a:lnTo>
                <a:lnTo>
                  <a:pt x="314" y="67"/>
                </a:lnTo>
                <a:lnTo>
                  <a:pt x="313" y="57"/>
                </a:lnTo>
                <a:lnTo>
                  <a:pt x="298" y="64"/>
                </a:lnTo>
                <a:lnTo>
                  <a:pt x="282" y="72"/>
                </a:lnTo>
                <a:lnTo>
                  <a:pt x="277" y="75"/>
                </a:lnTo>
                <a:lnTo>
                  <a:pt x="270" y="78"/>
                </a:lnTo>
                <a:lnTo>
                  <a:pt x="265" y="81"/>
                </a:lnTo>
                <a:lnTo>
                  <a:pt x="260" y="84"/>
                </a:lnTo>
                <a:lnTo>
                  <a:pt x="256" y="86"/>
                </a:lnTo>
                <a:lnTo>
                  <a:pt x="252" y="87"/>
                </a:lnTo>
                <a:lnTo>
                  <a:pt x="251" y="88"/>
                </a:lnTo>
                <a:lnTo>
                  <a:pt x="248" y="89"/>
                </a:lnTo>
                <a:lnTo>
                  <a:pt x="247" y="89"/>
                </a:lnTo>
                <a:lnTo>
                  <a:pt x="245" y="90"/>
                </a:lnTo>
                <a:lnTo>
                  <a:pt x="244" y="91"/>
                </a:lnTo>
                <a:lnTo>
                  <a:pt x="243" y="92"/>
                </a:lnTo>
                <a:lnTo>
                  <a:pt x="236" y="96"/>
                </a:lnTo>
                <a:lnTo>
                  <a:pt x="231" y="98"/>
                </a:lnTo>
                <a:lnTo>
                  <a:pt x="230" y="99"/>
                </a:lnTo>
                <a:lnTo>
                  <a:pt x="229" y="100"/>
                </a:lnTo>
                <a:lnTo>
                  <a:pt x="228" y="100"/>
                </a:lnTo>
                <a:lnTo>
                  <a:pt x="226" y="102"/>
                </a:lnTo>
                <a:lnTo>
                  <a:pt x="224" y="104"/>
                </a:lnTo>
                <a:lnTo>
                  <a:pt x="222" y="106"/>
                </a:lnTo>
                <a:lnTo>
                  <a:pt x="220" y="108"/>
                </a:lnTo>
                <a:lnTo>
                  <a:pt x="219" y="106"/>
                </a:lnTo>
                <a:lnTo>
                  <a:pt x="218" y="106"/>
                </a:lnTo>
                <a:lnTo>
                  <a:pt x="217" y="108"/>
                </a:lnTo>
                <a:lnTo>
                  <a:pt x="217" y="87"/>
                </a:lnTo>
                <a:lnTo>
                  <a:pt x="216" y="66"/>
                </a:lnTo>
                <a:lnTo>
                  <a:pt x="200" y="72"/>
                </a:lnTo>
                <a:lnTo>
                  <a:pt x="186" y="77"/>
                </a:lnTo>
                <a:lnTo>
                  <a:pt x="162" y="89"/>
                </a:lnTo>
                <a:lnTo>
                  <a:pt x="137" y="100"/>
                </a:lnTo>
                <a:lnTo>
                  <a:pt x="130" y="103"/>
                </a:lnTo>
                <a:lnTo>
                  <a:pt x="122" y="105"/>
                </a:lnTo>
                <a:lnTo>
                  <a:pt x="119" y="106"/>
                </a:lnTo>
                <a:lnTo>
                  <a:pt x="116" y="109"/>
                </a:lnTo>
                <a:lnTo>
                  <a:pt x="112" y="110"/>
                </a:lnTo>
                <a:lnTo>
                  <a:pt x="109" y="111"/>
                </a:lnTo>
                <a:lnTo>
                  <a:pt x="103" y="114"/>
                </a:lnTo>
                <a:lnTo>
                  <a:pt x="98" y="116"/>
                </a:lnTo>
                <a:lnTo>
                  <a:pt x="94" y="118"/>
                </a:lnTo>
                <a:lnTo>
                  <a:pt x="90" y="120"/>
                </a:lnTo>
                <a:lnTo>
                  <a:pt x="88" y="120"/>
                </a:lnTo>
                <a:lnTo>
                  <a:pt x="86" y="121"/>
                </a:lnTo>
                <a:lnTo>
                  <a:pt x="84" y="122"/>
                </a:lnTo>
                <a:lnTo>
                  <a:pt x="82" y="123"/>
                </a:lnTo>
                <a:lnTo>
                  <a:pt x="78" y="125"/>
                </a:lnTo>
                <a:lnTo>
                  <a:pt x="76" y="126"/>
                </a:lnTo>
                <a:lnTo>
                  <a:pt x="74" y="126"/>
                </a:lnTo>
                <a:lnTo>
                  <a:pt x="73" y="125"/>
                </a:lnTo>
                <a:lnTo>
                  <a:pt x="72" y="123"/>
                </a:lnTo>
                <a:lnTo>
                  <a:pt x="72" y="122"/>
                </a:lnTo>
                <a:lnTo>
                  <a:pt x="73" y="120"/>
                </a:lnTo>
                <a:lnTo>
                  <a:pt x="74" y="120"/>
                </a:lnTo>
                <a:lnTo>
                  <a:pt x="74" y="117"/>
                </a:lnTo>
                <a:lnTo>
                  <a:pt x="75" y="116"/>
                </a:lnTo>
                <a:lnTo>
                  <a:pt x="75" y="115"/>
                </a:lnTo>
                <a:lnTo>
                  <a:pt x="77" y="104"/>
                </a:lnTo>
                <a:lnTo>
                  <a:pt x="80" y="94"/>
                </a:lnTo>
                <a:lnTo>
                  <a:pt x="82" y="85"/>
                </a:lnTo>
                <a:lnTo>
                  <a:pt x="76" y="88"/>
                </a:lnTo>
                <a:lnTo>
                  <a:pt x="70" y="91"/>
                </a:lnTo>
                <a:lnTo>
                  <a:pt x="64" y="94"/>
                </a:lnTo>
                <a:lnTo>
                  <a:pt x="60" y="98"/>
                </a:lnTo>
                <a:lnTo>
                  <a:pt x="50" y="104"/>
                </a:lnTo>
                <a:lnTo>
                  <a:pt x="39" y="110"/>
                </a:lnTo>
                <a:lnTo>
                  <a:pt x="25" y="118"/>
                </a:lnTo>
                <a:lnTo>
                  <a:pt x="10" y="128"/>
                </a:lnTo>
                <a:lnTo>
                  <a:pt x="8" y="129"/>
                </a:lnTo>
                <a:lnTo>
                  <a:pt x="6" y="130"/>
                </a:lnTo>
                <a:lnTo>
                  <a:pt x="5" y="132"/>
                </a:lnTo>
                <a:lnTo>
                  <a:pt x="4" y="133"/>
                </a:lnTo>
                <a:lnTo>
                  <a:pt x="3" y="135"/>
                </a:lnTo>
                <a:lnTo>
                  <a:pt x="3" y="137"/>
                </a:lnTo>
                <a:lnTo>
                  <a:pt x="5" y="136"/>
                </a:lnTo>
                <a:lnTo>
                  <a:pt x="7" y="135"/>
                </a:lnTo>
                <a:lnTo>
                  <a:pt x="10" y="133"/>
                </a:lnTo>
                <a:lnTo>
                  <a:pt x="11" y="132"/>
                </a:lnTo>
                <a:lnTo>
                  <a:pt x="13" y="130"/>
                </a:lnTo>
                <a:lnTo>
                  <a:pt x="16" y="129"/>
                </a:lnTo>
                <a:lnTo>
                  <a:pt x="44" y="112"/>
                </a:lnTo>
                <a:lnTo>
                  <a:pt x="73" y="96"/>
                </a:lnTo>
                <a:lnTo>
                  <a:pt x="71" y="109"/>
                </a:lnTo>
                <a:lnTo>
                  <a:pt x="67" y="120"/>
                </a:lnTo>
                <a:lnTo>
                  <a:pt x="66" y="132"/>
                </a:lnTo>
                <a:lnTo>
                  <a:pt x="85" y="126"/>
                </a:lnTo>
                <a:lnTo>
                  <a:pt x="102" y="118"/>
                </a:lnTo>
                <a:lnTo>
                  <a:pt x="120" y="112"/>
                </a:lnTo>
                <a:lnTo>
                  <a:pt x="127" y="108"/>
                </a:lnTo>
                <a:lnTo>
                  <a:pt x="135" y="105"/>
                </a:lnTo>
                <a:lnTo>
                  <a:pt x="144" y="102"/>
                </a:lnTo>
                <a:lnTo>
                  <a:pt x="159" y="96"/>
                </a:lnTo>
                <a:lnTo>
                  <a:pt x="175" y="88"/>
                </a:lnTo>
                <a:lnTo>
                  <a:pt x="180" y="86"/>
                </a:lnTo>
                <a:lnTo>
                  <a:pt x="184" y="84"/>
                </a:lnTo>
                <a:lnTo>
                  <a:pt x="186" y="84"/>
                </a:lnTo>
                <a:lnTo>
                  <a:pt x="190" y="82"/>
                </a:lnTo>
                <a:lnTo>
                  <a:pt x="191" y="80"/>
                </a:lnTo>
                <a:lnTo>
                  <a:pt x="194" y="79"/>
                </a:lnTo>
                <a:lnTo>
                  <a:pt x="197" y="77"/>
                </a:lnTo>
                <a:lnTo>
                  <a:pt x="200" y="76"/>
                </a:lnTo>
                <a:lnTo>
                  <a:pt x="204" y="75"/>
                </a:lnTo>
                <a:lnTo>
                  <a:pt x="206" y="74"/>
                </a:lnTo>
                <a:lnTo>
                  <a:pt x="207" y="73"/>
                </a:lnTo>
                <a:lnTo>
                  <a:pt x="209" y="73"/>
                </a:lnTo>
                <a:lnTo>
                  <a:pt x="210" y="73"/>
                </a:lnTo>
                <a:lnTo>
                  <a:pt x="211" y="74"/>
                </a:lnTo>
                <a:lnTo>
                  <a:pt x="212" y="75"/>
                </a:lnTo>
                <a:lnTo>
                  <a:pt x="211" y="77"/>
                </a:lnTo>
                <a:lnTo>
                  <a:pt x="211" y="79"/>
                </a:lnTo>
                <a:lnTo>
                  <a:pt x="212" y="79"/>
                </a:lnTo>
                <a:lnTo>
                  <a:pt x="212" y="79"/>
                </a:lnTo>
                <a:lnTo>
                  <a:pt x="214" y="79"/>
                </a:lnTo>
                <a:lnTo>
                  <a:pt x="214" y="79"/>
                </a:lnTo>
                <a:lnTo>
                  <a:pt x="214" y="80"/>
                </a:lnTo>
                <a:lnTo>
                  <a:pt x="214" y="80"/>
                </a:lnTo>
                <a:lnTo>
                  <a:pt x="212" y="80"/>
                </a:lnTo>
                <a:lnTo>
                  <a:pt x="212" y="80"/>
                </a:lnTo>
                <a:lnTo>
                  <a:pt x="211" y="81"/>
                </a:lnTo>
                <a:lnTo>
                  <a:pt x="212" y="98"/>
                </a:lnTo>
                <a:lnTo>
                  <a:pt x="212" y="114"/>
                </a:lnTo>
                <a:lnTo>
                  <a:pt x="232" y="105"/>
                </a:lnTo>
                <a:lnTo>
                  <a:pt x="251" y="96"/>
                </a:lnTo>
                <a:lnTo>
                  <a:pt x="270" y="86"/>
                </a:lnTo>
                <a:lnTo>
                  <a:pt x="271" y="85"/>
                </a:lnTo>
                <a:lnTo>
                  <a:pt x="274" y="84"/>
                </a:lnTo>
                <a:lnTo>
                  <a:pt x="275" y="82"/>
                </a:lnTo>
                <a:lnTo>
                  <a:pt x="277" y="81"/>
                </a:lnTo>
                <a:lnTo>
                  <a:pt x="279" y="80"/>
                </a:lnTo>
                <a:lnTo>
                  <a:pt x="281" y="78"/>
                </a:lnTo>
                <a:lnTo>
                  <a:pt x="284" y="77"/>
                </a:lnTo>
                <a:lnTo>
                  <a:pt x="288" y="76"/>
                </a:lnTo>
                <a:lnTo>
                  <a:pt x="294" y="70"/>
                </a:lnTo>
                <a:lnTo>
                  <a:pt x="302" y="67"/>
                </a:lnTo>
                <a:lnTo>
                  <a:pt x="310" y="68"/>
                </a:lnTo>
                <a:lnTo>
                  <a:pt x="310" y="85"/>
                </a:lnTo>
                <a:lnTo>
                  <a:pt x="310" y="100"/>
                </a:lnTo>
                <a:lnTo>
                  <a:pt x="312" y="114"/>
                </a:lnTo>
                <a:lnTo>
                  <a:pt x="312" y="115"/>
                </a:lnTo>
                <a:lnTo>
                  <a:pt x="312" y="115"/>
                </a:lnTo>
                <a:lnTo>
                  <a:pt x="311" y="115"/>
                </a:lnTo>
                <a:lnTo>
                  <a:pt x="311" y="116"/>
                </a:lnTo>
                <a:lnTo>
                  <a:pt x="312" y="124"/>
                </a:lnTo>
                <a:lnTo>
                  <a:pt x="313" y="129"/>
                </a:lnTo>
                <a:lnTo>
                  <a:pt x="314" y="136"/>
                </a:lnTo>
                <a:lnTo>
                  <a:pt x="323" y="130"/>
                </a:lnTo>
                <a:lnTo>
                  <a:pt x="332" y="127"/>
                </a:lnTo>
                <a:lnTo>
                  <a:pt x="344" y="120"/>
                </a:lnTo>
                <a:lnTo>
                  <a:pt x="355" y="113"/>
                </a:lnTo>
                <a:lnTo>
                  <a:pt x="360" y="111"/>
                </a:lnTo>
                <a:lnTo>
                  <a:pt x="364" y="109"/>
                </a:lnTo>
                <a:lnTo>
                  <a:pt x="380" y="100"/>
                </a:lnTo>
                <a:lnTo>
                  <a:pt x="397" y="92"/>
                </a:lnTo>
                <a:lnTo>
                  <a:pt x="413" y="85"/>
                </a:lnTo>
                <a:lnTo>
                  <a:pt x="424" y="78"/>
                </a:lnTo>
                <a:lnTo>
                  <a:pt x="435" y="73"/>
                </a:lnTo>
                <a:lnTo>
                  <a:pt x="444" y="67"/>
                </a:lnTo>
                <a:lnTo>
                  <a:pt x="454" y="63"/>
                </a:lnTo>
                <a:lnTo>
                  <a:pt x="456" y="61"/>
                </a:lnTo>
                <a:lnTo>
                  <a:pt x="460" y="60"/>
                </a:lnTo>
                <a:lnTo>
                  <a:pt x="463" y="58"/>
                </a:lnTo>
                <a:lnTo>
                  <a:pt x="478" y="51"/>
                </a:lnTo>
                <a:lnTo>
                  <a:pt x="492" y="44"/>
                </a:lnTo>
                <a:lnTo>
                  <a:pt x="502" y="38"/>
                </a:lnTo>
                <a:lnTo>
                  <a:pt x="512" y="32"/>
                </a:lnTo>
                <a:lnTo>
                  <a:pt x="511" y="32"/>
                </a:lnTo>
                <a:close/>
                <a:moveTo>
                  <a:pt x="532" y="28"/>
                </a:moveTo>
                <a:lnTo>
                  <a:pt x="531" y="29"/>
                </a:lnTo>
                <a:lnTo>
                  <a:pt x="529" y="30"/>
                </a:lnTo>
                <a:lnTo>
                  <a:pt x="528" y="32"/>
                </a:lnTo>
                <a:lnTo>
                  <a:pt x="527" y="33"/>
                </a:lnTo>
                <a:lnTo>
                  <a:pt x="527" y="34"/>
                </a:lnTo>
                <a:lnTo>
                  <a:pt x="528" y="32"/>
                </a:lnTo>
                <a:lnTo>
                  <a:pt x="530" y="31"/>
                </a:lnTo>
                <a:lnTo>
                  <a:pt x="531" y="30"/>
                </a:lnTo>
                <a:lnTo>
                  <a:pt x="532" y="28"/>
                </a:lnTo>
                <a:close/>
                <a:moveTo>
                  <a:pt x="500" y="22"/>
                </a:moveTo>
                <a:lnTo>
                  <a:pt x="499" y="22"/>
                </a:lnTo>
                <a:lnTo>
                  <a:pt x="497" y="24"/>
                </a:lnTo>
                <a:lnTo>
                  <a:pt x="496" y="24"/>
                </a:lnTo>
                <a:lnTo>
                  <a:pt x="496" y="25"/>
                </a:lnTo>
                <a:lnTo>
                  <a:pt x="498" y="24"/>
                </a:lnTo>
                <a:lnTo>
                  <a:pt x="500" y="22"/>
                </a:lnTo>
                <a:close/>
                <a:moveTo>
                  <a:pt x="556" y="0"/>
                </a:moveTo>
                <a:lnTo>
                  <a:pt x="558" y="1"/>
                </a:lnTo>
                <a:lnTo>
                  <a:pt x="560" y="2"/>
                </a:lnTo>
                <a:lnTo>
                  <a:pt x="557" y="6"/>
                </a:lnTo>
                <a:lnTo>
                  <a:pt x="553" y="9"/>
                </a:lnTo>
                <a:lnTo>
                  <a:pt x="548" y="13"/>
                </a:lnTo>
                <a:lnTo>
                  <a:pt x="547" y="16"/>
                </a:lnTo>
                <a:lnTo>
                  <a:pt x="544" y="18"/>
                </a:lnTo>
                <a:lnTo>
                  <a:pt x="542" y="21"/>
                </a:lnTo>
                <a:lnTo>
                  <a:pt x="539" y="24"/>
                </a:lnTo>
                <a:lnTo>
                  <a:pt x="536" y="27"/>
                </a:lnTo>
                <a:lnTo>
                  <a:pt x="521" y="43"/>
                </a:lnTo>
                <a:lnTo>
                  <a:pt x="507" y="58"/>
                </a:lnTo>
                <a:lnTo>
                  <a:pt x="506" y="60"/>
                </a:lnTo>
                <a:lnTo>
                  <a:pt x="505" y="61"/>
                </a:lnTo>
                <a:lnTo>
                  <a:pt x="504" y="63"/>
                </a:lnTo>
                <a:lnTo>
                  <a:pt x="503" y="64"/>
                </a:lnTo>
                <a:lnTo>
                  <a:pt x="500" y="65"/>
                </a:lnTo>
                <a:lnTo>
                  <a:pt x="498" y="65"/>
                </a:lnTo>
                <a:lnTo>
                  <a:pt x="497" y="64"/>
                </a:lnTo>
                <a:lnTo>
                  <a:pt x="498" y="62"/>
                </a:lnTo>
                <a:lnTo>
                  <a:pt x="498" y="61"/>
                </a:lnTo>
                <a:lnTo>
                  <a:pt x="498" y="60"/>
                </a:lnTo>
                <a:lnTo>
                  <a:pt x="505" y="50"/>
                </a:lnTo>
                <a:lnTo>
                  <a:pt x="510" y="39"/>
                </a:lnTo>
                <a:lnTo>
                  <a:pt x="508" y="39"/>
                </a:lnTo>
                <a:lnTo>
                  <a:pt x="506" y="39"/>
                </a:lnTo>
                <a:lnTo>
                  <a:pt x="505" y="40"/>
                </a:lnTo>
                <a:lnTo>
                  <a:pt x="503" y="41"/>
                </a:lnTo>
                <a:lnTo>
                  <a:pt x="494" y="45"/>
                </a:lnTo>
                <a:lnTo>
                  <a:pt x="485" y="50"/>
                </a:lnTo>
                <a:lnTo>
                  <a:pt x="483" y="51"/>
                </a:lnTo>
                <a:lnTo>
                  <a:pt x="482" y="52"/>
                </a:lnTo>
                <a:lnTo>
                  <a:pt x="480" y="52"/>
                </a:lnTo>
                <a:lnTo>
                  <a:pt x="479" y="52"/>
                </a:lnTo>
                <a:lnTo>
                  <a:pt x="474" y="55"/>
                </a:lnTo>
                <a:lnTo>
                  <a:pt x="470" y="57"/>
                </a:lnTo>
                <a:lnTo>
                  <a:pt x="467" y="60"/>
                </a:lnTo>
                <a:lnTo>
                  <a:pt x="462" y="62"/>
                </a:lnTo>
                <a:lnTo>
                  <a:pt x="461" y="62"/>
                </a:lnTo>
                <a:lnTo>
                  <a:pt x="459" y="62"/>
                </a:lnTo>
                <a:lnTo>
                  <a:pt x="458" y="63"/>
                </a:lnTo>
                <a:lnTo>
                  <a:pt x="455" y="65"/>
                </a:lnTo>
                <a:lnTo>
                  <a:pt x="451" y="67"/>
                </a:lnTo>
                <a:lnTo>
                  <a:pt x="448" y="68"/>
                </a:lnTo>
                <a:lnTo>
                  <a:pt x="445" y="70"/>
                </a:lnTo>
                <a:lnTo>
                  <a:pt x="442" y="73"/>
                </a:lnTo>
                <a:lnTo>
                  <a:pt x="437" y="74"/>
                </a:lnTo>
                <a:lnTo>
                  <a:pt x="434" y="77"/>
                </a:lnTo>
                <a:lnTo>
                  <a:pt x="430" y="79"/>
                </a:lnTo>
                <a:lnTo>
                  <a:pt x="428" y="79"/>
                </a:lnTo>
                <a:lnTo>
                  <a:pt x="426" y="80"/>
                </a:lnTo>
                <a:lnTo>
                  <a:pt x="425" y="80"/>
                </a:lnTo>
                <a:lnTo>
                  <a:pt x="406" y="91"/>
                </a:lnTo>
                <a:lnTo>
                  <a:pt x="387" y="100"/>
                </a:lnTo>
                <a:lnTo>
                  <a:pt x="384" y="102"/>
                </a:lnTo>
                <a:lnTo>
                  <a:pt x="379" y="103"/>
                </a:lnTo>
                <a:lnTo>
                  <a:pt x="376" y="106"/>
                </a:lnTo>
                <a:lnTo>
                  <a:pt x="373" y="108"/>
                </a:lnTo>
                <a:lnTo>
                  <a:pt x="368" y="109"/>
                </a:lnTo>
                <a:lnTo>
                  <a:pt x="365" y="111"/>
                </a:lnTo>
                <a:lnTo>
                  <a:pt x="361" y="113"/>
                </a:lnTo>
                <a:lnTo>
                  <a:pt x="358" y="114"/>
                </a:lnTo>
                <a:lnTo>
                  <a:pt x="346" y="123"/>
                </a:lnTo>
                <a:lnTo>
                  <a:pt x="332" y="129"/>
                </a:lnTo>
                <a:lnTo>
                  <a:pt x="318" y="137"/>
                </a:lnTo>
                <a:lnTo>
                  <a:pt x="317" y="138"/>
                </a:lnTo>
                <a:lnTo>
                  <a:pt x="316" y="140"/>
                </a:lnTo>
                <a:lnTo>
                  <a:pt x="315" y="141"/>
                </a:lnTo>
                <a:lnTo>
                  <a:pt x="313" y="141"/>
                </a:lnTo>
                <a:lnTo>
                  <a:pt x="312" y="141"/>
                </a:lnTo>
                <a:lnTo>
                  <a:pt x="311" y="139"/>
                </a:lnTo>
                <a:lnTo>
                  <a:pt x="310" y="128"/>
                </a:lnTo>
                <a:lnTo>
                  <a:pt x="308" y="117"/>
                </a:lnTo>
                <a:lnTo>
                  <a:pt x="307" y="108"/>
                </a:lnTo>
                <a:lnTo>
                  <a:pt x="306" y="98"/>
                </a:lnTo>
                <a:lnTo>
                  <a:pt x="306" y="93"/>
                </a:lnTo>
                <a:lnTo>
                  <a:pt x="307" y="89"/>
                </a:lnTo>
                <a:lnTo>
                  <a:pt x="307" y="79"/>
                </a:lnTo>
                <a:lnTo>
                  <a:pt x="306" y="69"/>
                </a:lnTo>
                <a:lnTo>
                  <a:pt x="303" y="70"/>
                </a:lnTo>
                <a:lnTo>
                  <a:pt x="301" y="70"/>
                </a:lnTo>
                <a:lnTo>
                  <a:pt x="299" y="73"/>
                </a:lnTo>
                <a:lnTo>
                  <a:pt x="296" y="73"/>
                </a:lnTo>
                <a:lnTo>
                  <a:pt x="295" y="74"/>
                </a:lnTo>
                <a:lnTo>
                  <a:pt x="292" y="77"/>
                </a:lnTo>
                <a:lnTo>
                  <a:pt x="288" y="79"/>
                </a:lnTo>
                <a:lnTo>
                  <a:pt x="283" y="80"/>
                </a:lnTo>
                <a:lnTo>
                  <a:pt x="281" y="82"/>
                </a:lnTo>
                <a:lnTo>
                  <a:pt x="279" y="84"/>
                </a:lnTo>
                <a:lnTo>
                  <a:pt x="277" y="85"/>
                </a:lnTo>
                <a:lnTo>
                  <a:pt x="275" y="86"/>
                </a:lnTo>
                <a:lnTo>
                  <a:pt x="272" y="88"/>
                </a:lnTo>
                <a:lnTo>
                  <a:pt x="254" y="98"/>
                </a:lnTo>
                <a:lnTo>
                  <a:pt x="236" y="108"/>
                </a:lnTo>
                <a:lnTo>
                  <a:pt x="217" y="116"/>
                </a:lnTo>
                <a:lnTo>
                  <a:pt x="217" y="116"/>
                </a:lnTo>
                <a:lnTo>
                  <a:pt x="217" y="117"/>
                </a:lnTo>
                <a:lnTo>
                  <a:pt x="215" y="117"/>
                </a:lnTo>
                <a:lnTo>
                  <a:pt x="214" y="118"/>
                </a:lnTo>
                <a:lnTo>
                  <a:pt x="212" y="120"/>
                </a:lnTo>
                <a:lnTo>
                  <a:pt x="211" y="120"/>
                </a:lnTo>
                <a:lnTo>
                  <a:pt x="209" y="120"/>
                </a:lnTo>
                <a:lnTo>
                  <a:pt x="209" y="97"/>
                </a:lnTo>
                <a:lnTo>
                  <a:pt x="209" y="76"/>
                </a:lnTo>
                <a:lnTo>
                  <a:pt x="205" y="77"/>
                </a:lnTo>
                <a:lnTo>
                  <a:pt x="202" y="78"/>
                </a:lnTo>
                <a:lnTo>
                  <a:pt x="197" y="80"/>
                </a:lnTo>
                <a:lnTo>
                  <a:pt x="194" y="81"/>
                </a:lnTo>
                <a:lnTo>
                  <a:pt x="192" y="84"/>
                </a:lnTo>
                <a:lnTo>
                  <a:pt x="191" y="85"/>
                </a:lnTo>
                <a:lnTo>
                  <a:pt x="190" y="86"/>
                </a:lnTo>
                <a:lnTo>
                  <a:pt x="187" y="86"/>
                </a:lnTo>
                <a:lnTo>
                  <a:pt x="185" y="87"/>
                </a:lnTo>
                <a:lnTo>
                  <a:pt x="183" y="87"/>
                </a:lnTo>
                <a:lnTo>
                  <a:pt x="180" y="88"/>
                </a:lnTo>
                <a:lnTo>
                  <a:pt x="178" y="90"/>
                </a:lnTo>
                <a:lnTo>
                  <a:pt x="174" y="91"/>
                </a:lnTo>
                <a:lnTo>
                  <a:pt x="170" y="93"/>
                </a:lnTo>
                <a:lnTo>
                  <a:pt x="166" y="96"/>
                </a:lnTo>
                <a:lnTo>
                  <a:pt x="161" y="98"/>
                </a:lnTo>
                <a:lnTo>
                  <a:pt x="156" y="100"/>
                </a:lnTo>
                <a:lnTo>
                  <a:pt x="150" y="102"/>
                </a:lnTo>
                <a:lnTo>
                  <a:pt x="145" y="104"/>
                </a:lnTo>
                <a:lnTo>
                  <a:pt x="143" y="104"/>
                </a:lnTo>
                <a:lnTo>
                  <a:pt x="142" y="105"/>
                </a:lnTo>
                <a:lnTo>
                  <a:pt x="139" y="106"/>
                </a:lnTo>
                <a:lnTo>
                  <a:pt x="137" y="108"/>
                </a:lnTo>
                <a:lnTo>
                  <a:pt x="135" y="108"/>
                </a:lnTo>
                <a:lnTo>
                  <a:pt x="133" y="108"/>
                </a:lnTo>
                <a:lnTo>
                  <a:pt x="121" y="114"/>
                </a:lnTo>
                <a:lnTo>
                  <a:pt x="109" y="118"/>
                </a:lnTo>
                <a:lnTo>
                  <a:pt x="97" y="124"/>
                </a:lnTo>
                <a:lnTo>
                  <a:pt x="85" y="128"/>
                </a:lnTo>
                <a:lnTo>
                  <a:pt x="74" y="134"/>
                </a:lnTo>
                <a:lnTo>
                  <a:pt x="73" y="133"/>
                </a:lnTo>
                <a:lnTo>
                  <a:pt x="72" y="133"/>
                </a:lnTo>
                <a:lnTo>
                  <a:pt x="71" y="134"/>
                </a:lnTo>
                <a:lnTo>
                  <a:pt x="68" y="135"/>
                </a:lnTo>
                <a:lnTo>
                  <a:pt x="67" y="136"/>
                </a:lnTo>
                <a:lnTo>
                  <a:pt x="66" y="136"/>
                </a:lnTo>
                <a:lnTo>
                  <a:pt x="65" y="136"/>
                </a:lnTo>
                <a:lnTo>
                  <a:pt x="63" y="136"/>
                </a:lnTo>
                <a:lnTo>
                  <a:pt x="62" y="136"/>
                </a:lnTo>
                <a:lnTo>
                  <a:pt x="64" y="124"/>
                </a:lnTo>
                <a:lnTo>
                  <a:pt x="68" y="112"/>
                </a:lnTo>
                <a:lnTo>
                  <a:pt x="68" y="108"/>
                </a:lnTo>
                <a:lnTo>
                  <a:pt x="70" y="104"/>
                </a:lnTo>
                <a:lnTo>
                  <a:pt x="71" y="101"/>
                </a:lnTo>
                <a:lnTo>
                  <a:pt x="67" y="102"/>
                </a:lnTo>
                <a:lnTo>
                  <a:pt x="64" y="103"/>
                </a:lnTo>
                <a:lnTo>
                  <a:pt x="62" y="105"/>
                </a:lnTo>
                <a:lnTo>
                  <a:pt x="46" y="114"/>
                </a:lnTo>
                <a:lnTo>
                  <a:pt x="30" y="124"/>
                </a:lnTo>
                <a:lnTo>
                  <a:pt x="26" y="126"/>
                </a:lnTo>
                <a:lnTo>
                  <a:pt x="22" y="128"/>
                </a:lnTo>
                <a:lnTo>
                  <a:pt x="18" y="132"/>
                </a:lnTo>
                <a:lnTo>
                  <a:pt x="15" y="133"/>
                </a:lnTo>
                <a:lnTo>
                  <a:pt x="12" y="135"/>
                </a:lnTo>
                <a:lnTo>
                  <a:pt x="10" y="137"/>
                </a:lnTo>
                <a:lnTo>
                  <a:pt x="8" y="138"/>
                </a:lnTo>
                <a:lnTo>
                  <a:pt x="6" y="138"/>
                </a:lnTo>
                <a:lnTo>
                  <a:pt x="5" y="139"/>
                </a:lnTo>
                <a:lnTo>
                  <a:pt x="3" y="139"/>
                </a:lnTo>
                <a:lnTo>
                  <a:pt x="3" y="140"/>
                </a:lnTo>
                <a:lnTo>
                  <a:pt x="2" y="140"/>
                </a:lnTo>
                <a:lnTo>
                  <a:pt x="2" y="141"/>
                </a:lnTo>
                <a:lnTo>
                  <a:pt x="2" y="142"/>
                </a:lnTo>
                <a:lnTo>
                  <a:pt x="1" y="142"/>
                </a:lnTo>
                <a:lnTo>
                  <a:pt x="0" y="141"/>
                </a:lnTo>
                <a:lnTo>
                  <a:pt x="0" y="139"/>
                </a:lnTo>
                <a:lnTo>
                  <a:pt x="0" y="137"/>
                </a:lnTo>
                <a:lnTo>
                  <a:pt x="0" y="134"/>
                </a:lnTo>
                <a:lnTo>
                  <a:pt x="0" y="132"/>
                </a:lnTo>
                <a:lnTo>
                  <a:pt x="1" y="129"/>
                </a:lnTo>
                <a:lnTo>
                  <a:pt x="2" y="129"/>
                </a:lnTo>
                <a:lnTo>
                  <a:pt x="2" y="129"/>
                </a:lnTo>
                <a:lnTo>
                  <a:pt x="3" y="129"/>
                </a:lnTo>
                <a:lnTo>
                  <a:pt x="4" y="129"/>
                </a:lnTo>
                <a:lnTo>
                  <a:pt x="5" y="129"/>
                </a:lnTo>
                <a:lnTo>
                  <a:pt x="6" y="128"/>
                </a:lnTo>
                <a:lnTo>
                  <a:pt x="7" y="127"/>
                </a:lnTo>
                <a:lnTo>
                  <a:pt x="19" y="120"/>
                </a:lnTo>
                <a:lnTo>
                  <a:pt x="31" y="112"/>
                </a:lnTo>
                <a:lnTo>
                  <a:pt x="44" y="105"/>
                </a:lnTo>
                <a:lnTo>
                  <a:pt x="59" y="96"/>
                </a:lnTo>
                <a:lnTo>
                  <a:pt x="74" y="87"/>
                </a:lnTo>
                <a:lnTo>
                  <a:pt x="78" y="85"/>
                </a:lnTo>
                <a:lnTo>
                  <a:pt x="83" y="82"/>
                </a:lnTo>
                <a:lnTo>
                  <a:pt x="87" y="80"/>
                </a:lnTo>
                <a:lnTo>
                  <a:pt x="87" y="82"/>
                </a:lnTo>
                <a:lnTo>
                  <a:pt x="87" y="86"/>
                </a:lnTo>
                <a:lnTo>
                  <a:pt x="86" y="88"/>
                </a:lnTo>
                <a:lnTo>
                  <a:pt x="85" y="91"/>
                </a:lnTo>
                <a:lnTo>
                  <a:pt x="83" y="93"/>
                </a:lnTo>
                <a:lnTo>
                  <a:pt x="80" y="101"/>
                </a:lnTo>
                <a:lnTo>
                  <a:pt x="78" y="109"/>
                </a:lnTo>
                <a:lnTo>
                  <a:pt x="78" y="116"/>
                </a:lnTo>
                <a:lnTo>
                  <a:pt x="77" y="118"/>
                </a:lnTo>
                <a:lnTo>
                  <a:pt x="77" y="120"/>
                </a:lnTo>
                <a:lnTo>
                  <a:pt x="86" y="118"/>
                </a:lnTo>
                <a:lnTo>
                  <a:pt x="95" y="115"/>
                </a:lnTo>
                <a:lnTo>
                  <a:pt x="100" y="113"/>
                </a:lnTo>
                <a:lnTo>
                  <a:pt x="106" y="111"/>
                </a:lnTo>
                <a:lnTo>
                  <a:pt x="112" y="108"/>
                </a:lnTo>
                <a:lnTo>
                  <a:pt x="119" y="104"/>
                </a:lnTo>
                <a:lnTo>
                  <a:pt x="125" y="102"/>
                </a:lnTo>
                <a:lnTo>
                  <a:pt x="148" y="92"/>
                </a:lnTo>
                <a:lnTo>
                  <a:pt x="171" y="82"/>
                </a:lnTo>
                <a:lnTo>
                  <a:pt x="182" y="77"/>
                </a:lnTo>
                <a:lnTo>
                  <a:pt x="194" y="73"/>
                </a:lnTo>
                <a:lnTo>
                  <a:pt x="206" y="67"/>
                </a:lnTo>
                <a:lnTo>
                  <a:pt x="218" y="63"/>
                </a:lnTo>
                <a:lnTo>
                  <a:pt x="219" y="66"/>
                </a:lnTo>
                <a:lnTo>
                  <a:pt x="219" y="69"/>
                </a:lnTo>
                <a:lnTo>
                  <a:pt x="219" y="74"/>
                </a:lnTo>
                <a:lnTo>
                  <a:pt x="218" y="77"/>
                </a:lnTo>
                <a:lnTo>
                  <a:pt x="220" y="88"/>
                </a:lnTo>
                <a:lnTo>
                  <a:pt x="221" y="100"/>
                </a:lnTo>
                <a:lnTo>
                  <a:pt x="233" y="94"/>
                </a:lnTo>
                <a:lnTo>
                  <a:pt x="245" y="88"/>
                </a:lnTo>
                <a:lnTo>
                  <a:pt x="257" y="82"/>
                </a:lnTo>
                <a:lnTo>
                  <a:pt x="270" y="77"/>
                </a:lnTo>
                <a:lnTo>
                  <a:pt x="293" y="64"/>
                </a:lnTo>
                <a:lnTo>
                  <a:pt x="315" y="52"/>
                </a:lnTo>
                <a:lnTo>
                  <a:pt x="316" y="53"/>
                </a:lnTo>
                <a:lnTo>
                  <a:pt x="317" y="53"/>
                </a:lnTo>
                <a:lnTo>
                  <a:pt x="317" y="62"/>
                </a:lnTo>
                <a:lnTo>
                  <a:pt x="317" y="73"/>
                </a:lnTo>
                <a:lnTo>
                  <a:pt x="319" y="89"/>
                </a:lnTo>
                <a:lnTo>
                  <a:pt x="320" y="104"/>
                </a:lnTo>
                <a:lnTo>
                  <a:pt x="322" y="121"/>
                </a:lnTo>
                <a:lnTo>
                  <a:pt x="340" y="114"/>
                </a:lnTo>
                <a:lnTo>
                  <a:pt x="358" y="106"/>
                </a:lnTo>
                <a:lnTo>
                  <a:pt x="371" y="100"/>
                </a:lnTo>
                <a:lnTo>
                  <a:pt x="383" y="92"/>
                </a:lnTo>
                <a:lnTo>
                  <a:pt x="396" y="86"/>
                </a:lnTo>
                <a:lnTo>
                  <a:pt x="397" y="85"/>
                </a:lnTo>
                <a:lnTo>
                  <a:pt x="399" y="84"/>
                </a:lnTo>
                <a:lnTo>
                  <a:pt x="401" y="84"/>
                </a:lnTo>
                <a:lnTo>
                  <a:pt x="402" y="81"/>
                </a:lnTo>
                <a:lnTo>
                  <a:pt x="421" y="73"/>
                </a:lnTo>
                <a:lnTo>
                  <a:pt x="438" y="64"/>
                </a:lnTo>
                <a:lnTo>
                  <a:pt x="438" y="64"/>
                </a:lnTo>
                <a:lnTo>
                  <a:pt x="439" y="63"/>
                </a:lnTo>
                <a:lnTo>
                  <a:pt x="440" y="63"/>
                </a:lnTo>
                <a:lnTo>
                  <a:pt x="469" y="48"/>
                </a:lnTo>
                <a:lnTo>
                  <a:pt x="499" y="32"/>
                </a:lnTo>
                <a:lnTo>
                  <a:pt x="496" y="31"/>
                </a:lnTo>
                <a:lnTo>
                  <a:pt x="493" y="30"/>
                </a:lnTo>
                <a:lnTo>
                  <a:pt x="490" y="31"/>
                </a:lnTo>
                <a:lnTo>
                  <a:pt x="486" y="32"/>
                </a:lnTo>
                <a:lnTo>
                  <a:pt x="485" y="32"/>
                </a:lnTo>
                <a:lnTo>
                  <a:pt x="485" y="32"/>
                </a:lnTo>
                <a:lnTo>
                  <a:pt x="485" y="31"/>
                </a:lnTo>
                <a:lnTo>
                  <a:pt x="485" y="31"/>
                </a:lnTo>
                <a:lnTo>
                  <a:pt x="482" y="31"/>
                </a:lnTo>
                <a:lnTo>
                  <a:pt x="479" y="30"/>
                </a:lnTo>
                <a:lnTo>
                  <a:pt x="476" y="30"/>
                </a:lnTo>
                <a:lnTo>
                  <a:pt x="474" y="31"/>
                </a:lnTo>
                <a:lnTo>
                  <a:pt x="474" y="29"/>
                </a:lnTo>
                <a:lnTo>
                  <a:pt x="474" y="28"/>
                </a:lnTo>
                <a:lnTo>
                  <a:pt x="475" y="27"/>
                </a:lnTo>
                <a:lnTo>
                  <a:pt x="478" y="27"/>
                </a:lnTo>
                <a:lnTo>
                  <a:pt x="479" y="26"/>
                </a:lnTo>
                <a:lnTo>
                  <a:pt x="479" y="26"/>
                </a:lnTo>
                <a:lnTo>
                  <a:pt x="480" y="25"/>
                </a:lnTo>
                <a:lnTo>
                  <a:pt x="502" y="18"/>
                </a:lnTo>
                <a:lnTo>
                  <a:pt x="522" y="12"/>
                </a:lnTo>
                <a:lnTo>
                  <a:pt x="530" y="9"/>
                </a:lnTo>
                <a:lnTo>
                  <a:pt x="538" y="7"/>
                </a:lnTo>
                <a:lnTo>
                  <a:pt x="544" y="4"/>
                </a:lnTo>
                <a:lnTo>
                  <a:pt x="548" y="3"/>
                </a:lnTo>
                <a:lnTo>
                  <a:pt x="553" y="2"/>
                </a:lnTo>
                <a:lnTo>
                  <a:pt x="556" y="0"/>
                </a:lnTo>
                <a:close/>
              </a:path>
            </a:pathLst>
          </a:custGeom>
          <a:solidFill>
            <a:schemeClr val="tx1"/>
          </a:solidFill>
          <a:ln w="0">
            <a:noFill/>
            <a:prstDash val="solid"/>
            <a:round/>
          </a:ln>
        </p:spPr>
        <p:txBody>
          <a:bodyPr anchor="t" anchorCtr="0" bIns="34290" compatLnSpc="1" lIns="68580" numCol="1" rIns="68580" tIns="3429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3" name="组合 2"/>
          <p:cNvGrpSpPr/>
          <p:nvPr/>
        </p:nvGrpSpPr>
        <p:grpSpPr>
          <a:xfrm flipH="1">
            <a:off x="1792419" y="2581376"/>
            <a:ext cx="1030851" cy="1305671"/>
            <a:chOff x="8388350" y="3783013"/>
            <a:chExt cx="876300" cy="1317625"/>
          </a:xfrm>
          <a:solidFill>
            <a:schemeClr val="tx1"/>
          </a:solidFill>
        </p:grpSpPr>
        <p:sp>
          <p:nvSpPr>
            <p:cNvPr id="4" name="Freeform 253"/>
            <p:cNvSpPr>
              <a:spLocks noEditPoints="1"/>
            </p:cNvSpPr>
            <p:nvPr/>
          </p:nvSpPr>
          <p:spPr bwMode="auto">
            <a:xfrm>
              <a:off x="8558213" y="3797300"/>
              <a:ext cx="436563" cy="404813"/>
            </a:xfrm>
            <a:custGeom>
              <a:gdLst>
                <a:gd fmla="*/ 136 w 275" name="T0"/>
                <a:gd fmla="*/ 3 h 255" name="T1"/>
                <a:gd fmla="*/ 147 w 275" name="T2"/>
                <a:gd fmla="*/ 1 h 255" name="T3"/>
                <a:gd fmla="*/ 158 w 275" name="T4"/>
                <a:gd fmla="*/ 1 h 255" name="T5"/>
                <a:gd fmla="*/ 181 w 275" name="T6"/>
                <a:gd fmla="*/ 8 h 255" name="T7"/>
                <a:gd fmla="*/ 192 w 275" name="T8"/>
                <a:gd fmla="*/ 13 h 255" name="T9"/>
                <a:gd fmla="*/ 215 w 275" name="T10"/>
                <a:gd fmla="*/ 18 h 255" name="T11"/>
                <a:gd fmla="*/ 224 w 275" name="T12"/>
                <a:gd fmla="*/ 26 h 255" name="T13"/>
                <a:gd fmla="*/ 240 w 275" name="T14"/>
                <a:gd fmla="*/ 39 h 255" name="T15"/>
                <a:gd fmla="*/ 247 w 275" name="T16"/>
                <a:gd fmla="*/ 44 h 255" name="T17"/>
                <a:gd fmla="*/ 250 w 275" name="T18"/>
                <a:gd fmla="*/ 51 h 255" name="T19"/>
                <a:gd fmla="*/ 261 w 275" name="T20"/>
                <a:gd fmla="*/ 64 h 255" name="T21"/>
                <a:gd fmla="*/ 270 w 275" name="T22"/>
                <a:gd fmla="*/ 84 h 255" name="T23"/>
                <a:gd fmla="*/ 275 w 275" name="T24"/>
                <a:gd fmla="*/ 106 h 255" name="T25"/>
                <a:gd fmla="*/ 274 w 275" name="T26"/>
                <a:gd fmla="*/ 124 h 255" name="T27"/>
                <a:gd fmla="*/ 266 w 275" name="T28"/>
                <a:gd fmla="*/ 167 h 255" name="T29"/>
                <a:gd fmla="*/ 262 w 275" name="T30"/>
                <a:gd fmla="*/ 177 h 255" name="T31"/>
                <a:gd fmla="*/ 251 w 275" name="T32"/>
                <a:gd fmla="*/ 171 h 255" name="T33"/>
                <a:gd fmla="*/ 254 w 275" name="T34"/>
                <a:gd fmla="*/ 184 h 255" name="T35"/>
                <a:gd fmla="*/ 255 w 275" name="T36"/>
                <a:gd fmla="*/ 192 h 255" name="T37"/>
                <a:gd fmla="*/ 249 w 275" name="T38"/>
                <a:gd fmla="*/ 198 h 255" name="T39"/>
                <a:gd fmla="*/ 240 w 275" name="T40"/>
                <a:gd fmla="*/ 209 h 255" name="T41"/>
                <a:gd fmla="*/ 237 w 275" name="T42"/>
                <a:gd fmla="*/ 216 h 255" name="T43"/>
                <a:gd fmla="*/ 229 w 275" name="T44"/>
                <a:gd fmla="*/ 219 h 255" name="T45"/>
                <a:gd fmla="*/ 219 w 275" name="T46"/>
                <a:gd fmla="*/ 225 h 255" name="T47"/>
                <a:gd fmla="*/ 213 w 275" name="T48"/>
                <a:gd fmla="*/ 232 h 255" name="T49"/>
                <a:gd fmla="*/ 204 w 275" name="T50"/>
                <a:gd fmla="*/ 234 h 255" name="T51"/>
                <a:gd fmla="*/ 200 w 275" name="T52"/>
                <a:gd fmla="*/ 236 h 255" name="T53"/>
                <a:gd fmla="*/ 196 w 275" name="T54"/>
                <a:gd fmla="*/ 241 h 255" name="T55"/>
                <a:gd fmla="*/ 190 w 275" name="T56"/>
                <a:gd fmla="*/ 243 h 255" name="T57"/>
                <a:gd fmla="*/ 189 w 275" name="T58"/>
                <a:gd fmla="*/ 239 h 255" name="T59"/>
                <a:gd fmla="*/ 178 w 275" name="T60"/>
                <a:gd fmla="*/ 242 h 255" name="T61"/>
                <a:gd fmla="*/ 149 w 275" name="T62"/>
                <a:gd fmla="*/ 250 h 255" name="T63"/>
                <a:gd fmla="*/ 130 w 275" name="T64"/>
                <a:gd fmla="*/ 253 h 255" name="T65"/>
                <a:gd fmla="*/ 111 w 275" name="T66"/>
                <a:gd fmla="*/ 255 h 255" name="T67"/>
                <a:gd fmla="*/ 117 w 275" name="T68"/>
                <a:gd fmla="*/ 250 h 255" name="T69"/>
                <a:gd fmla="*/ 131 w 275" name="T70"/>
                <a:gd fmla="*/ 249 h 255" name="T71"/>
                <a:gd fmla="*/ 162 w 275" name="T72"/>
                <a:gd fmla="*/ 236 h 255" name="T73"/>
                <a:gd fmla="*/ 202 w 275" name="T74"/>
                <a:gd fmla="*/ 216 h 255" name="T75"/>
                <a:gd fmla="*/ 228 w 275" name="T76"/>
                <a:gd fmla="*/ 192 h 255" name="T77"/>
                <a:gd fmla="*/ 253 w 275" name="T78"/>
                <a:gd fmla="*/ 126 h 255" name="T79"/>
                <a:gd fmla="*/ 251 w 275" name="T80"/>
                <a:gd fmla="*/ 103 h 255" name="T81"/>
                <a:gd fmla="*/ 244 w 275" name="T82"/>
                <a:gd fmla="*/ 75 h 255" name="T83"/>
                <a:gd fmla="*/ 195 w 275" name="T84"/>
                <a:gd fmla="*/ 31 h 255" name="T85"/>
                <a:gd fmla="*/ 168 w 275" name="T86"/>
                <a:gd fmla="*/ 21 h 255" name="T87"/>
                <a:gd fmla="*/ 128 w 275" name="T88"/>
                <a:gd fmla="*/ 20 h 255" name="T89"/>
                <a:gd fmla="*/ 103 w 275" name="T90"/>
                <a:gd fmla="*/ 27 h 255" name="T91"/>
                <a:gd fmla="*/ 17 w 275" name="T92"/>
                <a:gd fmla="*/ 129 h 255" name="T93"/>
                <a:gd fmla="*/ 60 w 275" name="T94"/>
                <a:gd fmla="*/ 217 h 255" name="T95"/>
                <a:gd fmla="*/ 63 w 275" name="T96"/>
                <a:gd fmla="*/ 237 h 255" name="T97"/>
                <a:gd fmla="*/ 29 w 275" name="T98"/>
                <a:gd fmla="*/ 199 h 255" name="T99"/>
                <a:gd fmla="*/ 8 w 275" name="T100"/>
                <a:gd fmla="*/ 158 h 255" name="T101"/>
                <a:gd fmla="*/ 1 w 275" name="T102"/>
                <a:gd fmla="*/ 136 h 255" name="T103"/>
                <a:gd fmla="*/ 4 w 275" name="T104"/>
                <a:gd fmla="*/ 126 h 255" name="T105"/>
                <a:gd fmla="*/ 17 w 275" name="T106"/>
                <a:gd fmla="*/ 73 h 255" name="T107"/>
                <a:gd fmla="*/ 25 w 275" name="T108"/>
                <a:gd fmla="*/ 61 h 255" name="T109"/>
                <a:gd fmla="*/ 43 w 275" name="T110"/>
                <a:gd fmla="*/ 40 h 255" name="T111"/>
                <a:gd fmla="*/ 56 w 275" name="T112"/>
                <a:gd fmla="*/ 37 h 255" name="T113"/>
                <a:gd fmla="*/ 71 w 275" name="T114"/>
                <a:gd fmla="*/ 20 h 255" name="T115"/>
                <a:gd fmla="*/ 82 w 275" name="T116"/>
                <a:gd fmla="*/ 16 h 255" name="T117"/>
                <a:gd fmla="*/ 107 w 275" name="T118"/>
                <a:gd fmla="*/ 6 h 255" name="T119"/>
                <a:gd fmla="*/ 130 w 275" name="T120"/>
                <a:gd fmla="*/ 1 h 25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5" w="275">
                  <a:moveTo>
                    <a:pt x="82" y="16"/>
                  </a:moveTo>
                  <a:lnTo>
                    <a:pt x="82" y="16"/>
                  </a:lnTo>
                  <a:lnTo>
                    <a:pt x="82" y="16"/>
                  </a:lnTo>
                  <a:lnTo>
                    <a:pt x="82" y="17"/>
                  </a:lnTo>
                  <a:lnTo>
                    <a:pt x="82" y="16"/>
                  </a:lnTo>
                  <a:close/>
                  <a:moveTo>
                    <a:pt x="82" y="16"/>
                  </a:moveTo>
                  <a:lnTo>
                    <a:pt x="82" y="16"/>
                  </a:lnTo>
                  <a:lnTo>
                    <a:pt x="82" y="16"/>
                  </a:lnTo>
                  <a:lnTo>
                    <a:pt x="82" y="16"/>
                  </a:lnTo>
                  <a:close/>
                  <a:moveTo>
                    <a:pt x="132" y="0"/>
                  </a:moveTo>
                  <a:lnTo>
                    <a:pt x="132" y="1"/>
                  </a:lnTo>
                  <a:lnTo>
                    <a:pt x="134" y="1"/>
                  </a:lnTo>
                  <a:lnTo>
                    <a:pt x="134" y="1"/>
                  </a:lnTo>
                  <a:lnTo>
                    <a:pt x="136" y="3"/>
                  </a:lnTo>
                  <a:lnTo>
                    <a:pt x="134" y="3"/>
                  </a:lnTo>
                  <a:lnTo>
                    <a:pt x="134" y="3"/>
                  </a:lnTo>
                  <a:lnTo>
                    <a:pt x="136" y="3"/>
                  </a:lnTo>
                  <a:lnTo>
                    <a:pt x="136" y="3"/>
                  </a:lnTo>
                  <a:lnTo>
                    <a:pt x="136" y="3"/>
                  </a:lnTo>
                  <a:lnTo>
                    <a:pt x="136" y="3"/>
                  </a:lnTo>
                  <a:lnTo>
                    <a:pt x="137" y="1"/>
                  </a:lnTo>
                  <a:lnTo>
                    <a:pt x="139" y="1"/>
                  </a:lnTo>
                  <a:lnTo>
                    <a:pt x="140" y="1"/>
                  </a:lnTo>
                  <a:lnTo>
                    <a:pt x="140" y="3"/>
                  </a:lnTo>
                  <a:lnTo>
                    <a:pt x="140" y="3"/>
                  </a:lnTo>
                  <a:lnTo>
                    <a:pt x="140" y="4"/>
                  </a:lnTo>
                  <a:lnTo>
                    <a:pt x="140" y="4"/>
                  </a:lnTo>
                  <a:lnTo>
                    <a:pt x="143" y="4"/>
                  </a:lnTo>
                  <a:lnTo>
                    <a:pt x="143" y="4"/>
                  </a:lnTo>
                  <a:lnTo>
                    <a:pt x="143" y="3"/>
                  </a:lnTo>
                  <a:lnTo>
                    <a:pt x="144" y="3"/>
                  </a:lnTo>
                  <a:lnTo>
                    <a:pt x="145" y="3"/>
                  </a:lnTo>
                  <a:lnTo>
                    <a:pt x="147" y="1"/>
                  </a:lnTo>
                  <a:lnTo>
                    <a:pt x="147" y="1"/>
                  </a:lnTo>
                  <a:lnTo>
                    <a:pt x="148" y="1"/>
                  </a:lnTo>
                  <a:lnTo>
                    <a:pt x="148" y="1"/>
                  </a:lnTo>
                  <a:lnTo>
                    <a:pt x="148" y="0"/>
                  </a:lnTo>
                  <a:lnTo>
                    <a:pt x="148" y="1"/>
                  </a:lnTo>
                  <a:lnTo>
                    <a:pt x="149" y="1"/>
                  </a:lnTo>
                  <a:lnTo>
                    <a:pt x="151" y="1"/>
                  </a:lnTo>
                  <a:lnTo>
                    <a:pt x="152" y="1"/>
                  </a:lnTo>
                  <a:lnTo>
                    <a:pt x="152" y="3"/>
                  </a:lnTo>
                  <a:lnTo>
                    <a:pt x="152" y="4"/>
                  </a:lnTo>
                  <a:lnTo>
                    <a:pt x="153" y="4"/>
                  </a:lnTo>
                  <a:lnTo>
                    <a:pt x="153" y="3"/>
                  </a:lnTo>
                  <a:lnTo>
                    <a:pt x="154" y="1"/>
                  </a:lnTo>
                  <a:lnTo>
                    <a:pt x="156" y="3"/>
                  </a:lnTo>
                  <a:lnTo>
                    <a:pt x="156" y="3"/>
                  </a:lnTo>
                  <a:lnTo>
                    <a:pt x="156" y="1"/>
                  </a:lnTo>
                  <a:lnTo>
                    <a:pt x="157" y="1"/>
                  </a:lnTo>
                  <a:lnTo>
                    <a:pt x="158" y="1"/>
                  </a:lnTo>
                  <a:lnTo>
                    <a:pt x="160" y="1"/>
                  </a:lnTo>
                  <a:lnTo>
                    <a:pt x="161" y="1"/>
                  </a:lnTo>
                  <a:lnTo>
                    <a:pt x="162" y="1"/>
                  </a:lnTo>
                  <a:lnTo>
                    <a:pt x="165" y="3"/>
                  </a:lnTo>
                  <a:lnTo>
                    <a:pt x="168" y="3"/>
                  </a:lnTo>
                  <a:lnTo>
                    <a:pt x="169" y="4"/>
                  </a:lnTo>
                  <a:lnTo>
                    <a:pt x="172" y="4"/>
                  </a:lnTo>
                  <a:lnTo>
                    <a:pt x="174" y="4"/>
                  </a:lnTo>
                  <a:lnTo>
                    <a:pt x="175" y="4"/>
                  </a:lnTo>
                  <a:lnTo>
                    <a:pt x="175" y="4"/>
                  </a:lnTo>
                  <a:lnTo>
                    <a:pt x="174" y="5"/>
                  </a:lnTo>
                  <a:lnTo>
                    <a:pt x="175" y="5"/>
                  </a:lnTo>
                  <a:lnTo>
                    <a:pt x="177" y="5"/>
                  </a:lnTo>
                  <a:lnTo>
                    <a:pt x="178" y="5"/>
                  </a:lnTo>
                  <a:lnTo>
                    <a:pt x="178" y="5"/>
                  </a:lnTo>
                  <a:lnTo>
                    <a:pt x="179" y="6"/>
                  </a:lnTo>
                  <a:lnTo>
                    <a:pt x="181" y="8"/>
                  </a:lnTo>
                  <a:lnTo>
                    <a:pt x="182" y="9"/>
                  </a:lnTo>
                  <a:lnTo>
                    <a:pt x="183" y="9"/>
                  </a:lnTo>
                  <a:lnTo>
                    <a:pt x="185" y="8"/>
                  </a:lnTo>
                  <a:lnTo>
                    <a:pt x="185" y="6"/>
                  </a:lnTo>
                  <a:lnTo>
                    <a:pt x="185" y="6"/>
                  </a:lnTo>
                  <a:lnTo>
                    <a:pt x="186" y="8"/>
                  </a:lnTo>
                  <a:lnTo>
                    <a:pt x="187" y="8"/>
                  </a:lnTo>
                  <a:lnTo>
                    <a:pt x="189" y="8"/>
                  </a:lnTo>
                  <a:lnTo>
                    <a:pt x="190" y="8"/>
                  </a:lnTo>
                  <a:lnTo>
                    <a:pt x="192" y="8"/>
                  </a:lnTo>
                  <a:lnTo>
                    <a:pt x="192" y="9"/>
                  </a:lnTo>
                  <a:lnTo>
                    <a:pt x="192" y="9"/>
                  </a:lnTo>
                  <a:lnTo>
                    <a:pt x="191" y="10"/>
                  </a:lnTo>
                  <a:lnTo>
                    <a:pt x="191" y="10"/>
                  </a:lnTo>
                  <a:lnTo>
                    <a:pt x="191" y="12"/>
                  </a:lnTo>
                  <a:lnTo>
                    <a:pt x="191" y="13"/>
                  </a:lnTo>
                  <a:lnTo>
                    <a:pt x="192" y="13"/>
                  </a:lnTo>
                  <a:lnTo>
                    <a:pt x="194" y="13"/>
                  </a:lnTo>
                  <a:lnTo>
                    <a:pt x="195" y="12"/>
                  </a:lnTo>
                  <a:lnTo>
                    <a:pt x="196" y="12"/>
                  </a:lnTo>
                  <a:lnTo>
                    <a:pt x="198" y="13"/>
                  </a:lnTo>
                  <a:lnTo>
                    <a:pt x="199" y="10"/>
                  </a:lnTo>
                  <a:lnTo>
                    <a:pt x="199" y="12"/>
                  </a:lnTo>
                  <a:lnTo>
                    <a:pt x="200" y="12"/>
                  </a:lnTo>
                  <a:lnTo>
                    <a:pt x="202" y="12"/>
                  </a:lnTo>
                  <a:lnTo>
                    <a:pt x="203" y="12"/>
                  </a:lnTo>
                  <a:lnTo>
                    <a:pt x="202" y="13"/>
                  </a:lnTo>
                  <a:lnTo>
                    <a:pt x="203" y="13"/>
                  </a:lnTo>
                  <a:lnTo>
                    <a:pt x="204" y="14"/>
                  </a:lnTo>
                  <a:lnTo>
                    <a:pt x="206" y="14"/>
                  </a:lnTo>
                  <a:lnTo>
                    <a:pt x="207" y="13"/>
                  </a:lnTo>
                  <a:lnTo>
                    <a:pt x="208" y="14"/>
                  </a:lnTo>
                  <a:lnTo>
                    <a:pt x="211" y="17"/>
                  </a:lnTo>
                  <a:lnTo>
                    <a:pt x="215" y="18"/>
                  </a:lnTo>
                  <a:lnTo>
                    <a:pt x="217" y="20"/>
                  </a:lnTo>
                  <a:lnTo>
                    <a:pt x="219" y="21"/>
                  </a:lnTo>
                  <a:lnTo>
                    <a:pt x="220" y="23"/>
                  </a:lnTo>
                  <a:lnTo>
                    <a:pt x="220" y="23"/>
                  </a:lnTo>
                  <a:lnTo>
                    <a:pt x="221" y="25"/>
                  </a:lnTo>
                  <a:lnTo>
                    <a:pt x="223" y="23"/>
                  </a:lnTo>
                  <a:lnTo>
                    <a:pt x="221" y="23"/>
                  </a:lnTo>
                  <a:lnTo>
                    <a:pt x="221" y="23"/>
                  </a:lnTo>
                  <a:lnTo>
                    <a:pt x="220" y="23"/>
                  </a:lnTo>
                  <a:lnTo>
                    <a:pt x="220" y="22"/>
                  </a:lnTo>
                  <a:lnTo>
                    <a:pt x="221" y="22"/>
                  </a:lnTo>
                  <a:lnTo>
                    <a:pt x="221" y="22"/>
                  </a:lnTo>
                  <a:lnTo>
                    <a:pt x="223" y="23"/>
                  </a:lnTo>
                  <a:lnTo>
                    <a:pt x="223" y="25"/>
                  </a:lnTo>
                  <a:lnTo>
                    <a:pt x="221" y="26"/>
                  </a:lnTo>
                  <a:lnTo>
                    <a:pt x="223" y="26"/>
                  </a:lnTo>
                  <a:lnTo>
                    <a:pt x="224" y="26"/>
                  </a:lnTo>
                  <a:lnTo>
                    <a:pt x="226" y="26"/>
                  </a:lnTo>
                  <a:lnTo>
                    <a:pt x="228" y="26"/>
                  </a:lnTo>
                  <a:lnTo>
                    <a:pt x="230" y="27"/>
                  </a:lnTo>
                  <a:lnTo>
                    <a:pt x="230" y="29"/>
                  </a:lnTo>
                  <a:lnTo>
                    <a:pt x="230" y="30"/>
                  </a:lnTo>
                  <a:lnTo>
                    <a:pt x="234" y="30"/>
                  </a:lnTo>
                  <a:lnTo>
                    <a:pt x="234" y="31"/>
                  </a:lnTo>
                  <a:lnTo>
                    <a:pt x="234" y="33"/>
                  </a:lnTo>
                  <a:lnTo>
                    <a:pt x="234" y="34"/>
                  </a:lnTo>
                  <a:lnTo>
                    <a:pt x="233" y="34"/>
                  </a:lnTo>
                  <a:lnTo>
                    <a:pt x="234" y="35"/>
                  </a:lnTo>
                  <a:lnTo>
                    <a:pt x="236" y="37"/>
                  </a:lnTo>
                  <a:lnTo>
                    <a:pt x="237" y="37"/>
                  </a:lnTo>
                  <a:lnTo>
                    <a:pt x="237" y="39"/>
                  </a:lnTo>
                  <a:lnTo>
                    <a:pt x="237" y="38"/>
                  </a:lnTo>
                  <a:lnTo>
                    <a:pt x="238" y="39"/>
                  </a:lnTo>
                  <a:lnTo>
                    <a:pt x="240" y="39"/>
                  </a:lnTo>
                  <a:lnTo>
                    <a:pt x="240" y="39"/>
                  </a:lnTo>
                  <a:lnTo>
                    <a:pt x="238" y="39"/>
                  </a:lnTo>
                  <a:lnTo>
                    <a:pt x="240" y="40"/>
                  </a:lnTo>
                  <a:lnTo>
                    <a:pt x="240" y="40"/>
                  </a:lnTo>
                  <a:lnTo>
                    <a:pt x="241" y="42"/>
                  </a:lnTo>
                  <a:lnTo>
                    <a:pt x="241" y="40"/>
                  </a:lnTo>
                  <a:lnTo>
                    <a:pt x="241" y="39"/>
                  </a:lnTo>
                  <a:lnTo>
                    <a:pt x="240" y="38"/>
                  </a:lnTo>
                  <a:lnTo>
                    <a:pt x="242" y="39"/>
                  </a:lnTo>
                  <a:lnTo>
                    <a:pt x="244" y="39"/>
                  </a:lnTo>
                  <a:lnTo>
                    <a:pt x="244" y="40"/>
                  </a:lnTo>
                  <a:lnTo>
                    <a:pt x="244" y="42"/>
                  </a:lnTo>
                  <a:lnTo>
                    <a:pt x="245" y="43"/>
                  </a:lnTo>
                  <a:lnTo>
                    <a:pt x="245" y="43"/>
                  </a:lnTo>
                  <a:lnTo>
                    <a:pt x="246" y="44"/>
                  </a:lnTo>
                  <a:lnTo>
                    <a:pt x="247" y="44"/>
                  </a:lnTo>
                  <a:lnTo>
                    <a:pt x="247" y="44"/>
                  </a:lnTo>
                  <a:lnTo>
                    <a:pt x="247" y="44"/>
                  </a:lnTo>
                  <a:lnTo>
                    <a:pt x="249" y="46"/>
                  </a:lnTo>
                  <a:lnTo>
                    <a:pt x="249" y="46"/>
                  </a:lnTo>
                  <a:lnTo>
                    <a:pt x="247" y="46"/>
                  </a:lnTo>
                  <a:lnTo>
                    <a:pt x="247" y="46"/>
                  </a:lnTo>
                  <a:lnTo>
                    <a:pt x="247" y="44"/>
                  </a:lnTo>
                  <a:lnTo>
                    <a:pt x="246" y="44"/>
                  </a:lnTo>
                  <a:lnTo>
                    <a:pt x="246" y="46"/>
                  </a:lnTo>
                  <a:lnTo>
                    <a:pt x="246" y="47"/>
                  </a:lnTo>
                  <a:lnTo>
                    <a:pt x="247" y="47"/>
                  </a:lnTo>
                  <a:lnTo>
                    <a:pt x="249" y="47"/>
                  </a:lnTo>
                  <a:lnTo>
                    <a:pt x="250" y="47"/>
                  </a:lnTo>
                  <a:lnTo>
                    <a:pt x="250" y="47"/>
                  </a:lnTo>
                  <a:lnTo>
                    <a:pt x="251" y="48"/>
                  </a:lnTo>
                  <a:lnTo>
                    <a:pt x="250" y="48"/>
                  </a:lnTo>
                  <a:lnTo>
                    <a:pt x="249" y="48"/>
                  </a:lnTo>
                  <a:lnTo>
                    <a:pt x="250" y="51"/>
                  </a:lnTo>
                  <a:lnTo>
                    <a:pt x="251" y="50"/>
                  </a:lnTo>
                  <a:lnTo>
                    <a:pt x="250" y="50"/>
                  </a:lnTo>
                  <a:lnTo>
                    <a:pt x="250" y="51"/>
                  </a:lnTo>
                  <a:lnTo>
                    <a:pt x="251" y="51"/>
                  </a:lnTo>
                  <a:lnTo>
                    <a:pt x="253" y="52"/>
                  </a:lnTo>
                  <a:lnTo>
                    <a:pt x="254" y="52"/>
                  </a:lnTo>
                  <a:lnTo>
                    <a:pt x="255" y="54"/>
                  </a:lnTo>
                  <a:lnTo>
                    <a:pt x="257" y="55"/>
                  </a:lnTo>
                  <a:lnTo>
                    <a:pt x="257" y="56"/>
                  </a:lnTo>
                  <a:lnTo>
                    <a:pt x="257" y="57"/>
                  </a:lnTo>
                  <a:lnTo>
                    <a:pt x="257" y="57"/>
                  </a:lnTo>
                  <a:lnTo>
                    <a:pt x="257" y="59"/>
                  </a:lnTo>
                  <a:lnTo>
                    <a:pt x="258" y="60"/>
                  </a:lnTo>
                  <a:lnTo>
                    <a:pt x="259" y="61"/>
                  </a:lnTo>
                  <a:lnTo>
                    <a:pt x="259" y="61"/>
                  </a:lnTo>
                  <a:lnTo>
                    <a:pt x="261" y="63"/>
                  </a:lnTo>
                  <a:lnTo>
                    <a:pt x="261" y="64"/>
                  </a:lnTo>
                  <a:lnTo>
                    <a:pt x="262" y="65"/>
                  </a:lnTo>
                  <a:lnTo>
                    <a:pt x="262" y="67"/>
                  </a:lnTo>
                  <a:lnTo>
                    <a:pt x="261" y="68"/>
                  </a:lnTo>
                  <a:lnTo>
                    <a:pt x="259" y="68"/>
                  </a:lnTo>
                  <a:lnTo>
                    <a:pt x="259" y="69"/>
                  </a:lnTo>
                  <a:lnTo>
                    <a:pt x="261" y="69"/>
                  </a:lnTo>
                  <a:lnTo>
                    <a:pt x="262" y="71"/>
                  </a:lnTo>
                  <a:lnTo>
                    <a:pt x="263" y="72"/>
                  </a:lnTo>
                  <a:lnTo>
                    <a:pt x="264" y="72"/>
                  </a:lnTo>
                  <a:lnTo>
                    <a:pt x="264" y="71"/>
                  </a:lnTo>
                  <a:lnTo>
                    <a:pt x="266" y="73"/>
                  </a:lnTo>
                  <a:lnTo>
                    <a:pt x="267" y="76"/>
                  </a:lnTo>
                  <a:lnTo>
                    <a:pt x="268" y="78"/>
                  </a:lnTo>
                  <a:lnTo>
                    <a:pt x="268" y="81"/>
                  </a:lnTo>
                  <a:lnTo>
                    <a:pt x="268" y="84"/>
                  </a:lnTo>
                  <a:lnTo>
                    <a:pt x="270" y="84"/>
                  </a:lnTo>
                  <a:lnTo>
                    <a:pt x="270" y="84"/>
                  </a:lnTo>
                  <a:lnTo>
                    <a:pt x="270" y="84"/>
                  </a:lnTo>
                  <a:lnTo>
                    <a:pt x="271" y="88"/>
                  </a:lnTo>
                  <a:lnTo>
                    <a:pt x="272" y="92"/>
                  </a:lnTo>
                  <a:lnTo>
                    <a:pt x="274" y="95"/>
                  </a:lnTo>
                  <a:lnTo>
                    <a:pt x="274" y="99"/>
                  </a:lnTo>
                  <a:lnTo>
                    <a:pt x="272" y="102"/>
                  </a:lnTo>
                  <a:lnTo>
                    <a:pt x="271" y="102"/>
                  </a:lnTo>
                  <a:lnTo>
                    <a:pt x="271" y="102"/>
                  </a:lnTo>
                  <a:lnTo>
                    <a:pt x="270" y="102"/>
                  </a:lnTo>
                  <a:lnTo>
                    <a:pt x="270" y="103"/>
                  </a:lnTo>
                  <a:lnTo>
                    <a:pt x="270" y="103"/>
                  </a:lnTo>
                  <a:lnTo>
                    <a:pt x="270" y="105"/>
                  </a:lnTo>
                  <a:lnTo>
                    <a:pt x="271" y="105"/>
                  </a:lnTo>
                  <a:lnTo>
                    <a:pt x="272" y="105"/>
                  </a:lnTo>
                  <a:lnTo>
                    <a:pt x="274" y="103"/>
                  </a:lnTo>
                  <a:lnTo>
                    <a:pt x="274" y="102"/>
                  </a:lnTo>
                  <a:lnTo>
                    <a:pt x="275" y="106"/>
                  </a:lnTo>
                  <a:lnTo>
                    <a:pt x="275" y="109"/>
                  </a:lnTo>
                  <a:lnTo>
                    <a:pt x="275" y="112"/>
                  </a:lnTo>
                  <a:lnTo>
                    <a:pt x="274" y="114"/>
                  </a:lnTo>
                  <a:lnTo>
                    <a:pt x="274" y="114"/>
                  </a:lnTo>
                  <a:lnTo>
                    <a:pt x="275" y="114"/>
                  </a:lnTo>
                  <a:lnTo>
                    <a:pt x="275" y="115"/>
                  </a:lnTo>
                  <a:lnTo>
                    <a:pt x="274" y="115"/>
                  </a:lnTo>
                  <a:lnTo>
                    <a:pt x="274" y="116"/>
                  </a:lnTo>
                  <a:lnTo>
                    <a:pt x="272" y="118"/>
                  </a:lnTo>
                  <a:lnTo>
                    <a:pt x="274" y="119"/>
                  </a:lnTo>
                  <a:lnTo>
                    <a:pt x="275" y="119"/>
                  </a:lnTo>
                  <a:lnTo>
                    <a:pt x="274" y="120"/>
                  </a:lnTo>
                  <a:lnTo>
                    <a:pt x="274" y="122"/>
                  </a:lnTo>
                  <a:lnTo>
                    <a:pt x="275" y="122"/>
                  </a:lnTo>
                  <a:lnTo>
                    <a:pt x="275" y="123"/>
                  </a:lnTo>
                  <a:lnTo>
                    <a:pt x="275" y="124"/>
                  </a:lnTo>
                  <a:lnTo>
                    <a:pt x="274" y="124"/>
                  </a:lnTo>
                  <a:lnTo>
                    <a:pt x="274" y="126"/>
                  </a:lnTo>
                  <a:lnTo>
                    <a:pt x="275" y="128"/>
                  </a:lnTo>
                  <a:lnTo>
                    <a:pt x="275" y="129"/>
                  </a:lnTo>
                  <a:lnTo>
                    <a:pt x="275" y="132"/>
                  </a:lnTo>
                  <a:lnTo>
                    <a:pt x="272" y="133"/>
                  </a:lnTo>
                  <a:lnTo>
                    <a:pt x="272" y="135"/>
                  </a:lnTo>
                  <a:lnTo>
                    <a:pt x="274" y="135"/>
                  </a:lnTo>
                  <a:lnTo>
                    <a:pt x="274" y="135"/>
                  </a:lnTo>
                  <a:lnTo>
                    <a:pt x="272" y="137"/>
                  </a:lnTo>
                  <a:lnTo>
                    <a:pt x="271" y="140"/>
                  </a:lnTo>
                  <a:lnTo>
                    <a:pt x="270" y="141"/>
                  </a:lnTo>
                  <a:lnTo>
                    <a:pt x="271" y="149"/>
                  </a:lnTo>
                  <a:lnTo>
                    <a:pt x="270" y="158"/>
                  </a:lnTo>
                  <a:lnTo>
                    <a:pt x="267" y="166"/>
                  </a:lnTo>
                  <a:lnTo>
                    <a:pt x="266" y="166"/>
                  </a:lnTo>
                  <a:lnTo>
                    <a:pt x="266" y="166"/>
                  </a:lnTo>
                  <a:lnTo>
                    <a:pt x="266" y="167"/>
                  </a:lnTo>
                  <a:lnTo>
                    <a:pt x="266" y="167"/>
                  </a:lnTo>
                  <a:lnTo>
                    <a:pt x="266" y="169"/>
                  </a:lnTo>
                  <a:lnTo>
                    <a:pt x="266" y="167"/>
                  </a:lnTo>
                  <a:lnTo>
                    <a:pt x="264" y="169"/>
                  </a:lnTo>
                  <a:lnTo>
                    <a:pt x="263" y="167"/>
                  </a:lnTo>
                  <a:lnTo>
                    <a:pt x="263" y="167"/>
                  </a:lnTo>
                  <a:lnTo>
                    <a:pt x="262" y="169"/>
                  </a:lnTo>
                  <a:lnTo>
                    <a:pt x="262" y="170"/>
                  </a:lnTo>
                  <a:lnTo>
                    <a:pt x="263" y="171"/>
                  </a:lnTo>
                  <a:lnTo>
                    <a:pt x="263" y="174"/>
                  </a:lnTo>
                  <a:lnTo>
                    <a:pt x="263" y="174"/>
                  </a:lnTo>
                  <a:lnTo>
                    <a:pt x="263" y="173"/>
                  </a:lnTo>
                  <a:lnTo>
                    <a:pt x="263" y="173"/>
                  </a:lnTo>
                  <a:lnTo>
                    <a:pt x="264" y="173"/>
                  </a:lnTo>
                  <a:lnTo>
                    <a:pt x="263" y="174"/>
                  </a:lnTo>
                  <a:lnTo>
                    <a:pt x="263" y="175"/>
                  </a:lnTo>
                  <a:lnTo>
                    <a:pt x="262" y="177"/>
                  </a:lnTo>
                  <a:lnTo>
                    <a:pt x="263" y="178"/>
                  </a:lnTo>
                  <a:lnTo>
                    <a:pt x="262" y="177"/>
                  </a:lnTo>
                  <a:lnTo>
                    <a:pt x="261" y="175"/>
                  </a:lnTo>
                  <a:lnTo>
                    <a:pt x="261" y="178"/>
                  </a:lnTo>
                  <a:lnTo>
                    <a:pt x="259" y="178"/>
                  </a:lnTo>
                  <a:lnTo>
                    <a:pt x="258" y="177"/>
                  </a:lnTo>
                  <a:lnTo>
                    <a:pt x="258" y="175"/>
                  </a:lnTo>
                  <a:lnTo>
                    <a:pt x="257" y="173"/>
                  </a:lnTo>
                  <a:lnTo>
                    <a:pt x="257" y="173"/>
                  </a:lnTo>
                  <a:lnTo>
                    <a:pt x="254" y="171"/>
                  </a:lnTo>
                  <a:lnTo>
                    <a:pt x="254" y="174"/>
                  </a:lnTo>
                  <a:lnTo>
                    <a:pt x="253" y="174"/>
                  </a:lnTo>
                  <a:lnTo>
                    <a:pt x="253" y="173"/>
                  </a:lnTo>
                  <a:lnTo>
                    <a:pt x="253" y="171"/>
                  </a:lnTo>
                  <a:lnTo>
                    <a:pt x="253" y="171"/>
                  </a:lnTo>
                  <a:lnTo>
                    <a:pt x="253" y="171"/>
                  </a:lnTo>
                  <a:lnTo>
                    <a:pt x="251" y="171"/>
                  </a:lnTo>
                  <a:lnTo>
                    <a:pt x="251" y="174"/>
                  </a:lnTo>
                  <a:lnTo>
                    <a:pt x="253" y="175"/>
                  </a:lnTo>
                  <a:lnTo>
                    <a:pt x="254" y="175"/>
                  </a:lnTo>
                  <a:lnTo>
                    <a:pt x="255" y="175"/>
                  </a:lnTo>
                  <a:lnTo>
                    <a:pt x="255" y="178"/>
                  </a:lnTo>
                  <a:lnTo>
                    <a:pt x="255" y="179"/>
                  </a:lnTo>
                  <a:lnTo>
                    <a:pt x="257" y="181"/>
                  </a:lnTo>
                  <a:lnTo>
                    <a:pt x="258" y="182"/>
                  </a:lnTo>
                  <a:lnTo>
                    <a:pt x="257" y="183"/>
                  </a:lnTo>
                  <a:lnTo>
                    <a:pt x="257" y="183"/>
                  </a:lnTo>
                  <a:lnTo>
                    <a:pt x="257" y="182"/>
                  </a:lnTo>
                  <a:lnTo>
                    <a:pt x="257" y="182"/>
                  </a:lnTo>
                  <a:lnTo>
                    <a:pt x="257" y="181"/>
                  </a:lnTo>
                  <a:lnTo>
                    <a:pt x="257" y="181"/>
                  </a:lnTo>
                  <a:lnTo>
                    <a:pt x="255" y="181"/>
                  </a:lnTo>
                  <a:lnTo>
                    <a:pt x="254" y="182"/>
                  </a:lnTo>
                  <a:lnTo>
                    <a:pt x="254" y="184"/>
                  </a:lnTo>
                  <a:lnTo>
                    <a:pt x="254" y="184"/>
                  </a:lnTo>
                  <a:lnTo>
                    <a:pt x="255" y="184"/>
                  </a:lnTo>
                  <a:lnTo>
                    <a:pt x="255" y="186"/>
                  </a:lnTo>
                  <a:lnTo>
                    <a:pt x="257" y="187"/>
                  </a:lnTo>
                  <a:lnTo>
                    <a:pt x="257" y="187"/>
                  </a:lnTo>
                  <a:lnTo>
                    <a:pt x="255" y="188"/>
                  </a:lnTo>
                  <a:lnTo>
                    <a:pt x="255" y="187"/>
                  </a:lnTo>
                  <a:lnTo>
                    <a:pt x="254" y="187"/>
                  </a:lnTo>
                  <a:lnTo>
                    <a:pt x="254" y="187"/>
                  </a:lnTo>
                  <a:lnTo>
                    <a:pt x="253" y="188"/>
                  </a:lnTo>
                  <a:lnTo>
                    <a:pt x="254" y="188"/>
                  </a:lnTo>
                  <a:lnTo>
                    <a:pt x="254" y="190"/>
                  </a:lnTo>
                  <a:lnTo>
                    <a:pt x="254" y="191"/>
                  </a:lnTo>
                  <a:lnTo>
                    <a:pt x="254" y="191"/>
                  </a:lnTo>
                  <a:lnTo>
                    <a:pt x="255" y="190"/>
                  </a:lnTo>
                  <a:lnTo>
                    <a:pt x="255" y="191"/>
                  </a:lnTo>
                  <a:lnTo>
                    <a:pt x="255" y="192"/>
                  </a:lnTo>
                  <a:lnTo>
                    <a:pt x="254" y="194"/>
                  </a:lnTo>
                  <a:lnTo>
                    <a:pt x="254" y="194"/>
                  </a:lnTo>
                  <a:lnTo>
                    <a:pt x="254" y="195"/>
                  </a:lnTo>
                  <a:lnTo>
                    <a:pt x="253" y="195"/>
                  </a:lnTo>
                  <a:lnTo>
                    <a:pt x="253" y="194"/>
                  </a:lnTo>
                  <a:lnTo>
                    <a:pt x="251" y="192"/>
                  </a:lnTo>
                  <a:lnTo>
                    <a:pt x="250" y="191"/>
                  </a:lnTo>
                  <a:lnTo>
                    <a:pt x="249" y="192"/>
                  </a:lnTo>
                  <a:lnTo>
                    <a:pt x="250" y="192"/>
                  </a:lnTo>
                  <a:lnTo>
                    <a:pt x="250" y="194"/>
                  </a:lnTo>
                  <a:lnTo>
                    <a:pt x="250" y="195"/>
                  </a:lnTo>
                  <a:lnTo>
                    <a:pt x="251" y="196"/>
                  </a:lnTo>
                  <a:lnTo>
                    <a:pt x="253" y="198"/>
                  </a:lnTo>
                  <a:lnTo>
                    <a:pt x="250" y="198"/>
                  </a:lnTo>
                  <a:lnTo>
                    <a:pt x="250" y="196"/>
                  </a:lnTo>
                  <a:lnTo>
                    <a:pt x="249" y="196"/>
                  </a:lnTo>
                  <a:lnTo>
                    <a:pt x="249" y="198"/>
                  </a:lnTo>
                  <a:lnTo>
                    <a:pt x="249" y="199"/>
                  </a:lnTo>
                  <a:lnTo>
                    <a:pt x="247" y="200"/>
                  </a:lnTo>
                  <a:lnTo>
                    <a:pt x="247" y="200"/>
                  </a:lnTo>
                  <a:lnTo>
                    <a:pt x="246" y="200"/>
                  </a:lnTo>
                  <a:lnTo>
                    <a:pt x="247" y="201"/>
                  </a:lnTo>
                  <a:lnTo>
                    <a:pt x="246" y="201"/>
                  </a:lnTo>
                  <a:lnTo>
                    <a:pt x="244" y="201"/>
                  </a:lnTo>
                  <a:lnTo>
                    <a:pt x="244" y="203"/>
                  </a:lnTo>
                  <a:lnTo>
                    <a:pt x="244" y="204"/>
                  </a:lnTo>
                  <a:lnTo>
                    <a:pt x="242" y="205"/>
                  </a:lnTo>
                  <a:lnTo>
                    <a:pt x="242" y="207"/>
                  </a:lnTo>
                  <a:lnTo>
                    <a:pt x="241" y="205"/>
                  </a:lnTo>
                  <a:lnTo>
                    <a:pt x="240" y="207"/>
                  </a:lnTo>
                  <a:lnTo>
                    <a:pt x="240" y="207"/>
                  </a:lnTo>
                  <a:lnTo>
                    <a:pt x="240" y="208"/>
                  </a:lnTo>
                  <a:lnTo>
                    <a:pt x="240" y="208"/>
                  </a:lnTo>
                  <a:lnTo>
                    <a:pt x="240" y="209"/>
                  </a:lnTo>
                  <a:lnTo>
                    <a:pt x="241" y="208"/>
                  </a:lnTo>
                  <a:lnTo>
                    <a:pt x="242" y="208"/>
                  </a:lnTo>
                  <a:lnTo>
                    <a:pt x="242" y="207"/>
                  </a:lnTo>
                  <a:lnTo>
                    <a:pt x="242" y="207"/>
                  </a:lnTo>
                  <a:lnTo>
                    <a:pt x="244" y="207"/>
                  </a:lnTo>
                  <a:lnTo>
                    <a:pt x="242" y="207"/>
                  </a:lnTo>
                  <a:lnTo>
                    <a:pt x="242" y="208"/>
                  </a:lnTo>
                  <a:lnTo>
                    <a:pt x="241" y="209"/>
                  </a:lnTo>
                  <a:lnTo>
                    <a:pt x="241" y="211"/>
                  </a:lnTo>
                  <a:lnTo>
                    <a:pt x="241" y="211"/>
                  </a:lnTo>
                  <a:lnTo>
                    <a:pt x="240" y="212"/>
                  </a:lnTo>
                  <a:lnTo>
                    <a:pt x="240" y="213"/>
                  </a:lnTo>
                  <a:lnTo>
                    <a:pt x="240" y="213"/>
                  </a:lnTo>
                  <a:lnTo>
                    <a:pt x="238" y="213"/>
                  </a:lnTo>
                  <a:lnTo>
                    <a:pt x="238" y="213"/>
                  </a:lnTo>
                  <a:lnTo>
                    <a:pt x="238" y="215"/>
                  </a:lnTo>
                  <a:lnTo>
                    <a:pt x="237" y="216"/>
                  </a:lnTo>
                  <a:lnTo>
                    <a:pt x="237" y="216"/>
                  </a:lnTo>
                  <a:lnTo>
                    <a:pt x="236" y="215"/>
                  </a:lnTo>
                  <a:lnTo>
                    <a:pt x="234" y="215"/>
                  </a:lnTo>
                  <a:lnTo>
                    <a:pt x="233" y="216"/>
                  </a:lnTo>
                  <a:lnTo>
                    <a:pt x="234" y="213"/>
                  </a:lnTo>
                  <a:lnTo>
                    <a:pt x="234" y="213"/>
                  </a:lnTo>
                  <a:lnTo>
                    <a:pt x="233" y="213"/>
                  </a:lnTo>
                  <a:lnTo>
                    <a:pt x="232" y="215"/>
                  </a:lnTo>
                  <a:lnTo>
                    <a:pt x="233" y="217"/>
                  </a:lnTo>
                  <a:lnTo>
                    <a:pt x="233" y="220"/>
                  </a:lnTo>
                  <a:lnTo>
                    <a:pt x="233" y="220"/>
                  </a:lnTo>
                  <a:lnTo>
                    <a:pt x="232" y="220"/>
                  </a:lnTo>
                  <a:lnTo>
                    <a:pt x="232" y="220"/>
                  </a:lnTo>
                  <a:lnTo>
                    <a:pt x="230" y="221"/>
                  </a:lnTo>
                  <a:lnTo>
                    <a:pt x="232" y="219"/>
                  </a:lnTo>
                  <a:lnTo>
                    <a:pt x="230" y="217"/>
                  </a:lnTo>
                  <a:lnTo>
                    <a:pt x="229" y="219"/>
                  </a:lnTo>
                  <a:lnTo>
                    <a:pt x="226" y="219"/>
                  </a:lnTo>
                  <a:lnTo>
                    <a:pt x="226" y="220"/>
                  </a:lnTo>
                  <a:lnTo>
                    <a:pt x="226" y="221"/>
                  </a:lnTo>
                  <a:lnTo>
                    <a:pt x="226" y="222"/>
                  </a:lnTo>
                  <a:lnTo>
                    <a:pt x="226" y="222"/>
                  </a:lnTo>
                  <a:lnTo>
                    <a:pt x="228" y="222"/>
                  </a:lnTo>
                  <a:lnTo>
                    <a:pt x="226" y="224"/>
                  </a:lnTo>
                  <a:lnTo>
                    <a:pt x="226" y="224"/>
                  </a:lnTo>
                  <a:lnTo>
                    <a:pt x="225" y="222"/>
                  </a:lnTo>
                  <a:lnTo>
                    <a:pt x="225" y="224"/>
                  </a:lnTo>
                  <a:lnTo>
                    <a:pt x="225" y="224"/>
                  </a:lnTo>
                  <a:lnTo>
                    <a:pt x="225" y="224"/>
                  </a:lnTo>
                  <a:lnTo>
                    <a:pt x="225" y="225"/>
                  </a:lnTo>
                  <a:lnTo>
                    <a:pt x="225" y="225"/>
                  </a:lnTo>
                  <a:lnTo>
                    <a:pt x="224" y="225"/>
                  </a:lnTo>
                  <a:lnTo>
                    <a:pt x="221" y="226"/>
                  </a:lnTo>
                  <a:lnTo>
                    <a:pt x="219" y="225"/>
                  </a:lnTo>
                  <a:lnTo>
                    <a:pt x="219" y="222"/>
                  </a:lnTo>
                  <a:lnTo>
                    <a:pt x="217" y="222"/>
                  </a:lnTo>
                  <a:lnTo>
                    <a:pt x="217" y="222"/>
                  </a:lnTo>
                  <a:lnTo>
                    <a:pt x="217" y="221"/>
                  </a:lnTo>
                  <a:lnTo>
                    <a:pt x="216" y="221"/>
                  </a:lnTo>
                  <a:lnTo>
                    <a:pt x="216" y="221"/>
                  </a:lnTo>
                  <a:lnTo>
                    <a:pt x="215" y="220"/>
                  </a:lnTo>
                  <a:lnTo>
                    <a:pt x="213" y="221"/>
                  </a:lnTo>
                  <a:lnTo>
                    <a:pt x="213" y="222"/>
                  </a:lnTo>
                  <a:lnTo>
                    <a:pt x="215" y="224"/>
                  </a:lnTo>
                  <a:lnTo>
                    <a:pt x="215" y="225"/>
                  </a:lnTo>
                  <a:lnTo>
                    <a:pt x="215" y="226"/>
                  </a:lnTo>
                  <a:lnTo>
                    <a:pt x="215" y="228"/>
                  </a:lnTo>
                  <a:lnTo>
                    <a:pt x="215" y="229"/>
                  </a:lnTo>
                  <a:lnTo>
                    <a:pt x="216" y="230"/>
                  </a:lnTo>
                  <a:lnTo>
                    <a:pt x="215" y="232"/>
                  </a:lnTo>
                  <a:lnTo>
                    <a:pt x="213" y="232"/>
                  </a:lnTo>
                  <a:lnTo>
                    <a:pt x="212" y="230"/>
                  </a:lnTo>
                  <a:lnTo>
                    <a:pt x="211" y="230"/>
                  </a:lnTo>
                  <a:lnTo>
                    <a:pt x="209" y="230"/>
                  </a:lnTo>
                  <a:lnTo>
                    <a:pt x="208" y="230"/>
                  </a:lnTo>
                  <a:lnTo>
                    <a:pt x="208" y="233"/>
                  </a:lnTo>
                  <a:lnTo>
                    <a:pt x="208" y="233"/>
                  </a:lnTo>
                  <a:lnTo>
                    <a:pt x="208" y="234"/>
                  </a:lnTo>
                  <a:lnTo>
                    <a:pt x="209" y="234"/>
                  </a:lnTo>
                  <a:lnTo>
                    <a:pt x="209" y="236"/>
                  </a:lnTo>
                  <a:lnTo>
                    <a:pt x="208" y="237"/>
                  </a:lnTo>
                  <a:lnTo>
                    <a:pt x="208" y="237"/>
                  </a:lnTo>
                  <a:lnTo>
                    <a:pt x="207" y="238"/>
                  </a:lnTo>
                  <a:lnTo>
                    <a:pt x="207" y="237"/>
                  </a:lnTo>
                  <a:lnTo>
                    <a:pt x="207" y="237"/>
                  </a:lnTo>
                  <a:lnTo>
                    <a:pt x="206" y="236"/>
                  </a:lnTo>
                  <a:lnTo>
                    <a:pt x="204" y="236"/>
                  </a:lnTo>
                  <a:lnTo>
                    <a:pt x="204" y="234"/>
                  </a:lnTo>
                  <a:lnTo>
                    <a:pt x="204" y="233"/>
                  </a:lnTo>
                  <a:lnTo>
                    <a:pt x="206" y="233"/>
                  </a:lnTo>
                  <a:lnTo>
                    <a:pt x="207" y="233"/>
                  </a:lnTo>
                  <a:lnTo>
                    <a:pt x="207" y="232"/>
                  </a:lnTo>
                  <a:lnTo>
                    <a:pt x="207" y="232"/>
                  </a:lnTo>
                  <a:lnTo>
                    <a:pt x="206" y="230"/>
                  </a:lnTo>
                  <a:lnTo>
                    <a:pt x="204" y="230"/>
                  </a:lnTo>
                  <a:lnTo>
                    <a:pt x="203" y="230"/>
                  </a:lnTo>
                  <a:lnTo>
                    <a:pt x="202" y="232"/>
                  </a:lnTo>
                  <a:lnTo>
                    <a:pt x="202" y="233"/>
                  </a:lnTo>
                  <a:lnTo>
                    <a:pt x="202" y="234"/>
                  </a:lnTo>
                  <a:lnTo>
                    <a:pt x="202" y="234"/>
                  </a:lnTo>
                  <a:lnTo>
                    <a:pt x="203" y="234"/>
                  </a:lnTo>
                  <a:lnTo>
                    <a:pt x="203" y="234"/>
                  </a:lnTo>
                  <a:lnTo>
                    <a:pt x="203" y="236"/>
                  </a:lnTo>
                  <a:lnTo>
                    <a:pt x="202" y="236"/>
                  </a:lnTo>
                  <a:lnTo>
                    <a:pt x="200" y="236"/>
                  </a:lnTo>
                  <a:lnTo>
                    <a:pt x="200" y="237"/>
                  </a:lnTo>
                  <a:lnTo>
                    <a:pt x="199" y="237"/>
                  </a:lnTo>
                  <a:lnTo>
                    <a:pt x="199" y="238"/>
                  </a:lnTo>
                  <a:lnTo>
                    <a:pt x="200" y="238"/>
                  </a:lnTo>
                  <a:lnTo>
                    <a:pt x="202" y="238"/>
                  </a:lnTo>
                  <a:lnTo>
                    <a:pt x="203" y="239"/>
                  </a:lnTo>
                  <a:lnTo>
                    <a:pt x="202" y="242"/>
                  </a:lnTo>
                  <a:lnTo>
                    <a:pt x="200" y="241"/>
                  </a:lnTo>
                  <a:lnTo>
                    <a:pt x="199" y="241"/>
                  </a:lnTo>
                  <a:lnTo>
                    <a:pt x="199" y="242"/>
                  </a:lnTo>
                  <a:lnTo>
                    <a:pt x="199" y="242"/>
                  </a:lnTo>
                  <a:lnTo>
                    <a:pt x="199" y="243"/>
                  </a:lnTo>
                  <a:lnTo>
                    <a:pt x="198" y="245"/>
                  </a:lnTo>
                  <a:lnTo>
                    <a:pt x="195" y="243"/>
                  </a:lnTo>
                  <a:lnTo>
                    <a:pt x="195" y="242"/>
                  </a:lnTo>
                  <a:lnTo>
                    <a:pt x="196" y="241"/>
                  </a:lnTo>
                  <a:lnTo>
                    <a:pt x="196" y="241"/>
                  </a:lnTo>
                  <a:lnTo>
                    <a:pt x="198" y="241"/>
                  </a:lnTo>
                  <a:lnTo>
                    <a:pt x="198" y="239"/>
                  </a:lnTo>
                  <a:lnTo>
                    <a:pt x="198" y="238"/>
                  </a:lnTo>
                  <a:lnTo>
                    <a:pt x="196" y="239"/>
                  </a:lnTo>
                  <a:lnTo>
                    <a:pt x="195" y="241"/>
                  </a:lnTo>
                  <a:lnTo>
                    <a:pt x="195" y="241"/>
                  </a:lnTo>
                  <a:lnTo>
                    <a:pt x="192" y="242"/>
                  </a:lnTo>
                  <a:lnTo>
                    <a:pt x="194" y="241"/>
                  </a:lnTo>
                  <a:lnTo>
                    <a:pt x="194" y="239"/>
                  </a:lnTo>
                  <a:lnTo>
                    <a:pt x="192" y="239"/>
                  </a:lnTo>
                  <a:lnTo>
                    <a:pt x="191" y="239"/>
                  </a:lnTo>
                  <a:lnTo>
                    <a:pt x="190" y="239"/>
                  </a:lnTo>
                  <a:lnTo>
                    <a:pt x="189" y="241"/>
                  </a:lnTo>
                  <a:lnTo>
                    <a:pt x="189" y="242"/>
                  </a:lnTo>
                  <a:lnTo>
                    <a:pt x="189" y="242"/>
                  </a:lnTo>
                  <a:lnTo>
                    <a:pt x="189" y="242"/>
                  </a:lnTo>
                  <a:lnTo>
                    <a:pt x="190" y="243"/>
                  </a:lnTo>
                  <a:lnTo>
                    <a:pt x="186" y="245"/>
                  </a:lnTo>
                  <a:lnTo>
                    <a:pt x="185" y="246"/>
                  </a:lnTo>
                  <a:lnTo>
                    <a:pt x="183" y="247"/>
                  </a:lnTo>
                  <a:lnTo>
                    <a:pt x="182" y="247"/>
                  </a:lnTo>
                  <a:lnTo>
                    <a:pt x="182" y="247"/>
                  </a:lnTo>
                  <a:lnTo>
                    <a:pt x="181" y="247"/>
                  </a:lnTo>
                  <a:lnTo>
                    <a:pt x="179" y="247"/>
                  </a:lnTo>
                  <a:lnTo>
                    <a:pt x="179" y="247"/>
                  </a:lnTo>
                  <a:lnTo>
                    <a:pt x="181" y="246"/>
                  </a:lnTo>
                  <a:lnTo>
                    <a:pt x="182" y="246"/>
                  </a:lnTo>
                  <a:lnTo>
                    <a:pt x="185" y="245"/>
                  </a:lnTo>
                  <a:lnTo>
                    <a:pt x="186" y="243"/>
                  </a:lnTo>
                  <a:lnTo>
                    <a:pt x="187" y="242"/>
                  </a:lnTo>
                  <a:lnTo>
                    <a:pt x="187" y="241"/>
                  </a:lnTo>
                  <a:lnTo>
                    <a:pt x="187" y="241"/>
                  </a:lnTo>
                  <a:lnTo>
                    <a:pt x="189" y="239"/>
                  </a:lnTo>
                  <a:lnTo>
                    <a:pt x="189" y="239"/>
                  </a:lnTo>
                  <a:lnTo>
                    <a:pt x="190" y="239"/>
                  </a:lnTo>
                  <a:lnTo>
                    <a:pt x="190" y="238"/>
                  </a:lnTo>
                  <a:lnTo>
                    <a:pt x="189" y="238"/>
                  </a:lnTo>
                  <a:lnTo>
                    <a:pt x="187" y="237"/>
                  </a:lnTo>
                  <a:lnTo>
                    <a:pt x="186" y="236"/>
                  </a:lnTo>
                  <a:lnTo>
                    <a:pt x="185" y="234"/>
                  </a:lnTo>
                  <a:lnTo>
                    <a:pt x="183" y="236"/>
                  </a:lnTo>
                  <a:lnTo>
                    <a:pt x="183" y="237"/>
                  </a:lnTo>
                  <a:lnTo>
                    <a:pt x="183" y="238"/>
                  </a:lnTo>
                  <a:lnTo>
                    <a:pt x="185" y="238"/>
                  </a:lnTo>
                  <a:lnTo>
                    <a:pt x="186" y="239"/>
                  </a:lnTo>
                  <a:lnTo>
                    <a:pt x="182" y="241"/>
                  </a:lnTo>
                  <a:lnTo>
                    <a:pt x="179" y="242"/>
                  </a:lnTo>
                  <a:lnTo>
                    <a:pt x="178" y="245"/>
                  </a:lnTo>
                  <a:lnTo>
                    <a:pt x="177" y="243"/>
                  </a:lnTo>
                  <a:lnTo>
                    <a:pt x="177" y="243"/>
                  </a:lnTo>
                  <a:lnTo>
                    <a:pt x="178" y="242"/>
                  </a:lnTo>
                  <a:lnTo>
                    <a:pt x="172" y="245"/>
                  </a:lnTo>
                  <a:lnTo>
                    <a:pt x="166" y="246"/>
                  </a:lnTo>
                  <a:lnTo>
                    <a:pt x="166" y="246"/>
                  </a:lnTo>
                  <a:lnTo>
                    <a:pt x="166" y="247"/>
                  </a:lnTo>
                  <a:lnTo>
                    <a:pt x="165" y="247"/>
                  </a:lnTo>
                  <a:lnTo>
                    <a:pt x="165" y="249"/>
                  </a:lnTo>
                  <a:lnTo>
                    <a:pt x="164" y="249"/>
                  </a:lnTo>
                  <a:lnTo>
                    <a:pt x="164" y="247"/>
                  </a:lnTo>
                  <a:lnTo>
                    <a:pt x="162" y="246"/>
                  </a:lnTo>
                  <a:lnTo>
                    <a:pt x="162" y="247"/>
                  </a:lnTo>
                  <a:lnTo>
                    <a:pt x="161" y="246"/>
                  </a:lnTo>
                  <a:lnTo>
                    <a:pt x="161" y="246"/>
                  </a:lnTo>
                  <a:lnTo>
                    <a:pt x="161" y="245"/>
                  </a:lnTo>
                  <a:lnTo>
                    <a:pt x="160" y="245"/>
                  </a:lnTo>
                  <a:lnTo>
                    <a:pt x="156" y="249"/>
                  </a:lnTo>
                  <a:lnTo>
                    <a:pt x="152" y="250"/>
                  </a:lnTo>
                  <a:lnTo>
                    <a:pt x="149" y="250"/>
                  </a:lnTo>
                  <a:lnTo>
                    <a:pt x="145" y="251"/>
                  </a:lnTo>
                  <a:lnTo>
                    <a:pt x="143" y="253"/>
                  </a:lnTo>
                  <a:lnTo>
                    <a:pt x="140" y="254"/>
                  </a:lnTo>
                  <a:lnTo>
                    <a:pt x="139" y="253"/>
                  </a:lnTo>
                  <a:lnTo>
                    <a:pt x="137" y="251"/>
                  </a:lnTo>
                  <a:lnTo>
                    <a:pt x="137" y="250"/>
                  </a:lnTo>
                  <a:lnTo>
                    <a:pt x="136" y="250"/>
                  </a:lnTo>
                  <a:lnTo>
                    <a:pt x="136" y="250"/>
                  </a:lnTo>
                  <a:lnTo>
                    <a:pt x="136" y="251"/>
                  </a:lnTo>
                  <a:lnTo>
                    <a:pt x="136" y="251"/>
                  </a:lnTo>
                  <a:lnTo>
                    <a:pt x="136" y="251"/>
                  </a:lnTo>
                  <a:lnTo>
                    <a:pt x="135" y="251"/>
                  </a:lnTo>
                  <a:lnTo>
                    <a:pt x="135" y="251"/>
                  </a:lnTo>
                  <a:lnTo>
                    <a:pt x="135" y="251"/>
                  </a:lnTo>
                  <a:lnTo>
                    <a:pt x="132" y="251"/>
                  </a:lnTo>
                  <a:lnTo>
                    <a:pt x="131" y="251"/>
                  </a:lnTo>
                  <a:lnTo>
                    <a:pt x="130" y="253"/>
                  </a:lnTo>
                  <a:lnTo>
                    <a:pt x="128" y="254"/>
                  </a:lnTo>
                  <a:lnTo>
                    <a:pt x="130" y="251"/>
                  </a:lnTo>
                  <a:lnTo>
                    <a:pt x="128" y="251"/>
                  </a:lnTo>
                  <a:lnTo>
                    <a:pt x="128" y="253"/>
                  </a:lnTo>
                  <a:lnTo>
                    <a:pt x="127" y="251"/>
                  </a:lnTo>
                  <a:lnTo>
                    <a:pt x="127" y="251"/>
                  </a:lnTo>
                  <a:lnTo>
                    <a:pt x="127" y="250"/>
                  </a:lnTo>
                  <a:lnTo>
                    <a:pt x="126" y="250"/>
                  </a:lnTo>
                  <a:lnTo>
                    <a:pt x="124" y="250"/>
                  </a:lnTo>
                  <a:lnTo>
                    <a:pt x="123" y="251"/>
                  </a:lnTo>
                  <a:lnTo>
                    <a:pt x="122" y="251"/>
                  </a:lnTo>
                  <a:lnTo>
                    <a:pt x="123" y="253"/>
                  </a:lnTo>
                  <a:lnTo>
                    <a:pt x="120" y="254"/>
                  </a:lnTo>
                  <a:lnTo>
                    <a:pt x="117" y="254"/>
                  </a:lnTo>
                  <a:lnTo>
                    <a:pt x="114" y="255"/>
                  </a:lnTo>
                  <a:lnTo>
                    <a:pt x="114" y="254"/>
                  </a:lnTo>
                  <a:lnTo>
                    <a:pt x="111" y="255"/>
                  </a:lnTo>
                  <a:lnTo>
                    <a:pt x="111" y="254"/>
                  </a:lnTo>
                  <a:lnTo>
                    <a:pt x="110" y="253"/>
                  </a:lnTo>
                  <a:lnTo>
                    <a:pt x="109" y="254"/>
                  </a:lnTo>
                  <a:lnTo>
                    <a:pt x="114" y="249"/>
                  </a:lnTo>
                  <a:lnTo>
                    <a:pt x="114" y="250"/>
                  </a:lnTo>
                  <a:lnTo>
                    <a:pt x="114" y="251"/>
                  </a:lnTo>
                  <a:lnTo>
                    <a:pt x="113" y="251"/>
                  </a:lnTo>
                  <a:lnTo>
                    <a:pt x="114" y="253"/>
                  </a:lnTo>
                  <a:lnTo>
                    <a:pt x="114" y="254"/>
                  </a:lnTo>
                  <a:lnTo>
                    <a:pt x="117" y="253"/>
                  </a:lnTo>
                  <a:lnTo>
                    <a:pt x="118" y="253"/>
                  </a:lnTo>
                  <a:lnTo>
                    <a:pt x="118" y="251"/>
                  </a:lnTo>
                  <a:lnTo>
                    <a:pt x="117" y="251"/>
                  </a:lnTo>
                  <a:lnTo>
                    <a:pt x="115" y="253"/>
                  </a:lnTo>
                  <a:lnTo>
                    <a:pt x="115" y="251"/>
                  </a:lnTo>
                  <a:lnTo>
                    <a:pt x="117" y="250"/>
                  </a:lnTo>
                  <a:lnTo>
                    <a:pt x="117" y="250"/>
                  </a:lnTo>
                  <a:lnTo>
                    <a:pt x="118" y="249"/>
                  </a:lnTo>
                  <a:lnTo>
                    <a:pt x="117" y="249"/>
                  </a:lnTo>
                  <a:lnTo>
                    <a:pt x="118" y="247"/>
                  </a:lnTo>
                  <a:lnTo>
                    <a:pt x="120" y="246"/>
                  </a:lnTo>
                  <a:lnTo>
                    <a:pt x="120" y="247"/>
                  </a:lnTo>
                  <a:lnTo>
                    <a:pt x="120" y="247"/>
                  </a:lnTo>
                  <a:lnTo>
                    <a:pt x="120" y="249"/>
                  </a:lnTo>
                  <a:lnTo>
                    <a:pt x="122" y="247"/>
                  </a:lnTo>
                  <a:lnTo>
                    <a:pt x="123" y="246"/>
                  </a:lnTo>
                  <a:lnTo>
                    <a:pt x="126" y="246"/>
                  </a:lnTo>
                  <a:lnTo>
                    <a:pt x="127" y="246"/>
                  </a:lnTo>
                  <a:lnTo>
                    <a:pt x="128" y="245"/>
                  </a:lnTo>
                  <a:lnTo>
                    <a:pt x="131" y="243"/>
                  </a:lnTo>
                  <a:lnTo>
                    <a:pt x="134" y="243"/>
                  </a:lnTo>
                  <a:lnTo>
                    <a:pt x="131" y="246"/>
                  </a:lnTo>
                  <a:lnTo>
                    <a:pt x="130" y="249"/>
                  </a:lnTo>
                  <a:lnTo>
                    <a:pt x="131" y="249"/>
                  </a:lnTo>
                  <a:lnTo>
                    <a:pt x="132" y="249"/>
                  </a:lnTo>
                  <a:lnTo>
                    <a:pt x="134" y="249"/>
                  </a:lnTo>
                  <a:lnTo>
                    <a:pt x="134" y="247"/>
                  </a:lnTo>
                  <a:lnTo>
                    <a:pt x="135" y="245"/>
                  </a:lnTo>
                  <a:lnTo>
                    <a:pt x="136" y="243"/>
                  </a:lnTo>
                  <a:lnTo>
                    <a:pt x="137" y="245"/>
                  </a:lnTo>
                  <a:lnTo>
                    <a:pt x="139" y="243"/>
                  </a:lnTo>
                  <a:lnTo>
                    <a:pt x="139" y="242"/>
                  </a:lnTo>
                  <a:lnTo>
                    <a:pt x="140" y="241"/>
                  </a:lnTo>
                  <a:lnTo>
                    <a:pt x="141" y="241"/>
                  </a:lnTo>
                  <a:lnTo>
                    <a:pt x="149" y="239"/>
                  </a:lnTo>
                  <a:lnTo>
                    <a:pt x="156" y="238"/>
                  </a:lnTo>
                  <a:lnTo>
                    <a:pt x="156" y="239"/>
                  </a:lnTo>
                  <a:lnTo>
                    <a:pt x="157" y="238"/>
                  </a:lnTo>
                  <a:lnTo>
                    <a:pt x="158" y="237"/>
                  </a:lnTo>
                  <a:lnTo>
                    <a:pt x="161" y="236"/>
                  </a:lnTo>
                  <a:lnTo>
                    <a:pt x="162" y="236"/>
                  </a:lnTo>
                  <a:lnTo>
                    <a:pt x="165" y="234"/>
                  </a:lnTo>
                  <a:lnTo>
                    <a:pt x="168" y="234"/>
                  </a:lnTo>
                  <a:lnTo>
                    <a:pt x="170" y="233"/>
                  </a:lnTo>
                  <a:lnTo>
                    <a:pt x="173" y="232"/>
                  </a:lnTo>
                  <a:lnTo>
                    <a:pt x="175" y="230"/>
                  </a:lnTo>
                  <a:lnTo>
                    <a:pt x="177" y="230"/>
                  </a:lnTo>
                  <a:lnTo>
                    <a:pt x="198" y="219"/>
                  </a:lnTo>
                  <a:lnTo>
                    <a:pt x="198" y="221"/>
                  </a:lnTo>
                  <a:lnTo>
                    <a:pt x="199" y="221"/>
                  </a:lnTo>
                  <a:lnTo>
                    <a:pt x="199" y="221"/>
                  </a:lnTo>
                  <a:lnTo>
                    <a:pt x="200" y="221"/>
                  </a:lnTo>
                  <a:lnTo>
                    <a:pt x="200" y="221"/>
                  </a:lnTo>
                  <a:lnTo>
                    <a:pt x="200" y="220"/>
                  </a:lnTo>
                  <a:lnTo>
                    <a:pt x="200" y="220"/>
                  </a:lnTo>
                  <a:lnTo>
                    <a:pt x="200" y="219"/>
                  </a:lnTo>
                  <a:lnTo>
                    <a:pt x="202" y="217"/>
                  </a:lnTo>
                  <a:lnTo>
                    <a:pt x="202" y="216"/>
                  </a:lnTo>
                  <a:lnTo>
                    <a:pt x="204" y="215"/>
                  </a:lnTo>
                  <a:lnTo>
                    <a:pt x="207" y="213"/>
                  </a:lnTo>
                  <a:lnTo>
                    <a:pt x="208" y="211"/>
                  </a:lnTo>
                  <a:lnTo>
                    <a:pt x="211" y="208"/>
                  </a:lnTo>
                  <a:lnTo>
                    <a:pt x="211" y="209"/>
                  </a:lnTo>
                  <a:lnTo>
                    <a:pt x="212" y="207"/>
                  </a:lnTo>
                  <a:lnTo>
                    <a:pt x="213" y="205"/>
                  </a:lnTo>
                  <a:lnTo>
                    <a:pt x="216" y="204"/>
                  </a:lnTo>
                  <a:lnTo>
                    <a:pt x="219" y="203"/>
                  </a:lnTo>
                  <a:lnTo>
                    <a:pt x="220" y="201"/>
                  </a:lnTo>
                  <a:lnTo>
                    <a:pt x="221" y="201"/>
                  </a:lnTo>
                  <a:lnTo>
                    <a:pt x="223" y="201"/>
                  </a:lnTo>
                  <a:lnTo>
                    <a:pt x="224" y="201"/>
                  </a:lnTo>
                  <a:lnTo>
                    <a:pt x="224" y="199"/>
                  </a:lnTo>
                  <a:lnTo>
                    <a:pt x="224" y="196"/>
                  </a:lnTo>
                  <a:lnTo>
                    <a:pt x="225" y="194"/>
                  </a:lnTo>
                  <a:lnTo>
                    <a:pt x="228" y="192"/>
                  </a:lnTo>
                  <a:lnTo>
                    <a:pt x="230" y="190"/>
                  </a:lnTo>
                  <a:lnTo>
                    <a:pt x="232" y="188"/>
                  </a:lnTo>
                  <a:lnTo>
                    <a:pt x="238" y="175"/>
                  </a:lnTo>
                  <a:lnTo>
                    <a:pt x="244" y="164"/>
                  </a:lnTo>
                  <a:lnTo>
                    <a:pt x="246" y="164"/>
                  </a:lnTo>
                  <a:lnTo>
                    <a:pt x="247" y="153"/>
                  </a:lnTo>
                  <a:lnTo>
                    <a:pt x="250" y="144"/>
                  </a:lnTo>
                  <a:lnTo>
                    <a:pt x="251" y="136"/>
                  </a:lnTo>
                  <a:lnTo>
                    <a:pt x="254" y="137"/>
                  </a:lnTo>
                  <a:lnTo>
                    <a:pt x="255" y="135"/>
                  </a:lnTo>
                  <a:lnTo>
                    <a:pt x="254" y="133"/>
                  </a:lnTo>
                  <a:lnTo>
                    <a:pt x="254" y="132"/>
                  </a:lnTo>
                  <a:lnTo>
                    <a:pt x="253" y="132"/>
                  </a:lnTo>
                  <a:lnTo>
                    <a:pt x="253" y="129"/>
                  </a:lnTo>
                  <a:lnTo>
                    <a:pt x="253" y="128"/>
                  </a:lnTo>
                  <a:lnTo>
                    <a:pt x="253" y="127"/>
                  </a:lnTo>
                  <a:lnTo>
                    <a:pt x="253" y="126"/>
                  </a:lnTo>
                  <a:lnTo>
                    <a:pt x="254" y="124"/>
                  </a:lnTo>
                  <a:lnTo>
                    <a:pt x="254" y="123"/>
                  </a:lnTo>
                  <a:lnTo>
                    <a:pt x="254" y="122"/>
                  </a:lnTo>
                  <a:lnTo>
                    <a:pt x="253" y="120"/>
                  </a:lnTo>
                  <a:lnTo>
                    <a:pt x="253" y="119"/>
                  </a:lnTo>
                  <a:lnTo>
                    <a:pt x="253" y="115"/>
                  </a:lnTo>
                  <a:lnTo>
                    <a:pt x="253" y="112"/>
                  </a:lnTo>
                  <a:lnTo>
                    <a:pt x="253" y="109"/>
                  </a:lnTo>
                  <a:lnTo>
                    <a:pt x="254" y="110"/>
                  </a:lnTo>
                  <a:lnTo>
                    <a:pt x="254" y="109"/>
                  </a:lnTo>
                  <a:lnTo>
                    <a:pt x="254" y="109"/>
                  </a:lnTo>
                  <a:lnTo>
                    <a:pt x="254" y="107"/>
                  </a:lnTo>
                  <a:lnTo>
                    <a:pt x="254" y="106"/>
                  </a:lnTo>
                  <a:lnTo>
                    <a:pt x="254" y="105"/>
                  </a:lnTo>
                  <a:lnTo>
                    <a:pt x="254" y="103"/>
                  </a:lnTo>
                  <a:lnTo>
                    <a:pt x="253" y="103"/>
                  </a:lnTo>
                  <a:lnTo>
                    <a:pt x="251" y="103"/>
                  </a:lnTo>
                  <a:lnTo>
                    <a:pt x="251" y="101"/>
                  </a:lnTo>
                  <a:lnTo>
                    <a:pt x="251" y="98"/>
                  </a:lnTo>
                  <a:lnTo>
                    <a:pt x="250" y="94"/>
                  </a:lnTo>
                  <a:lnTo>
                    <a:pt x="249" y="92"/>
                  </a:lnTo>
                  <a:lnTo>
                    <a:pt x="249" y="88"/>
                  </a:lnTo>
                  <a:lnTo>
                    <a:pt x="249" y="89"/>
                  </a:lnTo>
                  <a:lnTo>
                    <a:pt x="247" y="88"/>
                  </a:lnTo>
                  <a:lnTo>
                    <a:pt x="247" y="88"/>
                  </a:lnTo>
                  <a:lnTo>
                    <a:pt x="246" y="85"/>
                  </a:lnTo>
                  <a:lnTo>
                    <a:pt x="246" y="81"/>
                  </a:lnTo>
                  <a:lnTo>
                    <a:pt x="245" y="78"/>
                  </a:lnTo>
                  <a:lnTo>
                    <a:pt x="244" y="76"/>
                  </a:lnTo>
                  <a:lnTo>
                    <a:pt x="244" y="76"/>
                  </a:lnTo>
                  <a:lnTo>
                    <a:pt x="244" y="76"/>
                  </a:lnTo>
                  <a:lnTo>
                    <a:pt x="245" y="76"/>
                  </a:lnTo>
                  <a:lnTo>
                    <a:pt x="245" y="75"/>
                  </a:lnTo>
                  <a:lnTo>
                    <a:pt x="244" y="75"/>
                  </a:lnTo>
                  <a:lnTo>
                    <a:pt x="244" y="75"/>
                  </a:lnTo>
                  <a:lnTo>
                    <a:pt x="242" y="75"/>
                  </a:lnTo>
                  <a:lnTo>
                    <a:pt x="240" y="71"/>
                  </a:lnTo>
                  <a:lnTo>
                    <a:pt x="237" y="67"/>
                  </a:lnTo>
                  <a:lnTo>
                    <a:pt x="236" y="61"/>
                  </a:lnTo>
                  <a:lnTo>
                    <a:pt x="233" y="57"/>
                  </a:lnTo>
                  <a:lnTo>
                    <a:pt x="220" y="47"/>
                  </a:lnTo>
                  <a:lnTo>
                    <a:pt x="206" y="38"/>
                  </a:lnTo>
                  <a:lnTo>
                    <a:pt x="207" y="37"/>
                  </a:lnTo>
                  <a:lnTo>
                    <a:pt x="204" y="37"/>
                  </a:lnTo>
                  <a:lnTo>
                    <a:pt x="203" y="35"/>
                  </a:lnTo>
                  <a:lnTo>
                    <a:pt x="202" y="34"/>
                  </a:lnTo>
                  <a:lnTo>
                    <a:pt x="200" y="33"/>
                  </a:lnTo>
                  <a:lnTo>
                    <a:pt x="198" y="33"/>
                  </a:lnTo>
                  <a:lnTo>
                    <a:pt x="196" y="33"/>
                  </a:lnTo>
                  <a:lnTo>
                    <a:pt x="195" y="33"/>
                  </a:lnTo>
                  <a:lnTo>
                    <a:pt x="195" y="31"/>
                  </a:lnTo>
                  <a:lnTo>
                    <a:pt x="194" y="31"/>
                  </a:lnTo>
                  <a:lnTo>
                    <a:pt x="194" y="30"/>
                  </a:lnTo>
                  <a:lnTo>
                    <a:pt x="192" y="30"/>
                  </a:lnTo>
                  <a:lnTo>
                    <a:pt x="190" y="29"/>
                  </a:lnTo>
                  <a:lnTo>
                    <a:pt x="186" y="27"/>
                  </a:lnTo>
                  <a:lnTo>
                    <a:pt x="183" y="27"/>
                  </a:lnTo>
                  <a:lnTo>
                    <a:pt x="181" y="25"/>
                  </a:lnTo>
                  <a:lnTo>
                    <a:pt x="178" y="25"/>
                  </a:lnTo>
                  <a:lnTo>
                    <a:pt x="174" y="23"/>
                  </a:lnTo>
                  <a:lnTo>
                    <a:pt x="172" y="23"/>
                  </a:lnTo>
                  <a:lnTo>
                    <a:pt x="173" y="22"/>
                  </a:lnTo>
                  <a:lnTo>
                    <a:pt x="173" y="22"/>
                  </a:lnTo>
                  <a:lnTo>
                    <a:pt x="173" y="22"/>
                  </a:lnTo>
                  <a:lnTo>
                    <a:pt x="172" y="22"/>
                  </a:lnTo>
                  <a:lnTo>
                    <a:pt x="170" y="22"/>
                  </a:lnTo>
                  <a:lnTo>
                    <a:pt x="169" y="22"/>
                  </a:lnTo>
                  <a:lnTo>
                    <a:pt x="168" y="21"/>
                  </a:lnTo>
                  <a:lnTo>
                    <a:pt x="168" y="21"/>
                  </a:lnTo>
                  <a:lnTo>
                    <a:pt x="168" y="22"/>
                  </a:lnTo>
                  <a:lnTo>
                    <a:pt x="168" y="22"/>
                  </a:lnTo>
                  <a:lnTo>
                    <a:pt x="153" y="21"/>
                  </a:lnTo>
                  <a:lnTo>
                    <a:pt x="137" y="22"/>
                  </a:lnTo>
                  <a:lnTo>
                    <a:pt x="135" y="21"/>
                  </a:lnTo>
                  <a:lnTo>
                    <a:pt x="134" y="20"/>
                  </a:lnTo>
                  <a:lnTo>
                    <a:pt x="134" y="20"/>
                  </a:lnTo>
                  <a:lnTo>
                    <a:pt x="134" y="18"/>
                  </a:lnTo>
                  <a:lnTo>
                    <a:pt x="134" y="18"/>
                  </a:lnTo>
                  <a:lnTo>
                    <a:pt x="132" y="18"/>
                  </a:lnTo>
                  <a:lnTo>
                    <a:pt x="131" y="18"/>
                  </a:lnTo>
                  <a:lnTo>
                    <a:pt x="130" y="20"/>
                  </a:lnTo>
                  <a:lnTo>
                    <a:pt x="130" y="20"/>
                  </a:lnTo>
                  <a:lnTo>
                    <a:pt x="130" y="20"/>
                  </a:lnTo>
                  <a:lnTo>
                    <a:pt x="128" y="20"/>
                  </a:lnTo>
                  <a:lnTo>
                    <a:pt x="128" y="20"/>
                  </a:lnTo>
                  <a:lnTo>
                    <a:pt x="127" y="18"/>
                  </a:lnTo>
                  <a:lnTo>
                    <a:pt x="126" y="17"/>
                  </a:lnTo>
                  <a:lnTo>
                    <a:pt x="124" y="18"/>
                  </a:lnTo>
                  <a:lnTo>
                    <a:pt x="124" y="20"/>
                  </a:lnTo>
                  <a:lnTo>
                    <a:pt x="124" y="20"/>
                  </a:lnTo>
                  <a:lnTo>
                    <a:pt x="124" y="20"/>
                  </a:lnTo>
                  <a:lnTo>
                    <a:pt x="124" y="21"/>
                  </a:lnTo>
                  <a:lnTo>
                    <a:pt x="120" y="20"/>
                  </a:lnTo>
                  <a:lnTo>
                    <a:pt x="119" y="20"/>
                  </a:lnTo>
                  <a:lnTo>
                    <a:pt x="117" y="20"/>
                  </a:lnTo>
                  <a:lnTo>
                    <a:pt x="114" y="21"/>
                  </a:lnTo>
                  <a:lnTo>
                    <a:pt x="115" y="20"/>
                  </a:lnTo>
                  <a:lnTo>
                    <a:pt x="113" y="21"/>
                  </a:lnTo>
                  <a:lnTo>
                    <a:pt x="110" y="22"/>
                  </a:lnTo>
                  <a:lnTo>
                    <a:pt x="107" y="23"/>
                  </a:lnTo>
                  <a:lnTo>
                    <a:pt x="105" y="25"/>
                  </a:lnTo>
                  <a:lnTo>
                    <a:pt x="103" y="27"/>
                  </a:lnTo>
                  <a:lnTo>
                    <a:pt x="82" y="35"/>
                  </a:lnTo>
                  <a:lnTo>
                    <a:pt x="63" y="47"/>
                  </a:lnTo>
                  <a:lnTo>
                    <a:pt x="47" y="60"/>
                  </a:lnTo>
                  <a:lnTo>
                    <a:pt x="34" y="76"/>
                  </a:lnTo>
                  <a:lnTo>
                    <a:pt x="25" y="94"/>
                  </a:lnTo>
                  <a:lnTo>
                    <a:pt x="20" y="115"/>
                  </a:lnTo>
                  <a:lnTo>
                    <a:pt x="17" y="116"/>
                  </a:lnTo>
                  <a:lnTo>
                    <a:pt x="16" y="119"/>
                  </a:lnTo>
                  <a:lnTo>
                    <a:pt x="16" y="120"/>
                  </a:lnTo>
                  <a:lnTo>
                    <a:pt x="16" y="123"/>
                  </a:lnTo>
                  <a:lnTo>
                    <a:pt x="17" y="126"/>
                  </a:lnTo>
                  <a:lnTo>
                    <a:pt x="16" y="126"/>
                  </a:lnTo>
                  <a:lnTo>
                    <a:pt x="16" y="126"/>
                  </a:lnTo>
                  <a:lnTo>
                    <a:pt x="17" y="126"/>
                  </a:lnTo>
                  <a:lnTo>
                    <a:pt x="17" y="127"/>
                  </a:lnTo>
                  <a:lnTo>
                    <a:pt x="17" y="128"/>
                  </a:lnTo>
                  <a:lnTo>
                    <a:pt x="17" y="129"/>
                  </a:lnTo>
                  <a:lnTo>
                    <a:pt x="18" y="129"/>
                  </a:lnTo>
                  <a:lnTo>
                    <a:pt x="18" y="141"/>
                  </a:lnTo>
                  <a:lnTo>
                    <a:pt x="21" y="153"/>
                  </a:lnTo>
                  <a:lnTo>
                    <a:pt x="21" y="152"/>
                  </a:lnTo>
                  <a:lnTo>
                    <a:pt x="20" y="152"/>
                  </a:lnTo>
                  <a:lnTo>
                    <a:pt x="20" y="152"/>
                  </a:lnTo>
                  <a:lnTo>
                    <a:pt x="20" y="153"/>
                  </a:lnTo>
                  <a:lnTo>
                    <a:pt x="21" y="154"/>
                  </a:lnTo>
                  <a:lnTo>
                    <a:pt x="21" y="154"/>
                  </a:lnTo>
                  <a:lnTo>
                    <a:pt x="21" y="156"/>
                  </a:lnTo>
                  <a:lnTo>
                    <a:pt x="22" y="156"/>
                  </a:lnTo>
                  <a:lnTo>
                    <a:pt x="24" y="154"/>
                  </a:lnTo>
                  <a:lnTo>
                    <a:pt x="30" y="174"/>
                  </a:lnTo>
                  <a:lnTo>
                    <a:pt x="39" y="192"/>
                  </a:lnTo>
                  <a:lnTo>
                    <a:pt x="52" y="209"/>
                  </a:lnTo>
                  <a:lnTo>
                    <a:pt x="55" y="213"/>
                  </a:lnTo>
                  <a:lnTo>
                    <a:pt x="60" y="217"/>
                  </a:lnTo>
                  <a:lnTo>
                    <a:pt x="65" y="221"/>
                  </a:lnTo>
                  <a:lnTo>
                    <a:pt x="73" y="229"/>
                  </a:lnTo>
                  <a:lnTo>
                    <a:pt x="81" y="237"/>
                  </a:lnTo>
                  <a:lnTo>
                    <a:pt x="92" y="242"/>
                  </a:lnTo>
                  <a:lnTo>
                    <a:pt x="101" y="243"/>
                  </a:lnTo>
                  <a:lnTo>
                    <a:pt x="101" y="243"/>
                  </a:lnTo>
                  <a:lnTo>
                    <a:pt x="100" y="245"/>
                  </a:lnTo>
                  <a:lnTo>
                    <a:pt x="100" y="247"/>
                  </a:lnTo>
                  <a:lnTo>
                    <a:pt x="98" y="249"/>
                  </a:lnTo>
                  <a:lnTo>
                    <a:pt x="96" y="250"/>
                  </a:lnTo>
                  <a:lnTo>
                    <a:pt x="92" y="250"/>
                  </a:lnTo>
                  <a:lnTo>
                    <a:pt x="84" y="250"/>
                  </a:lnTo>
                  <a:lnTo>
                    <a:pt x="77" y="246"/>
                  </a:lnTo>
                  <a:lnTo>
                    <a:pt x="71" y="241"/>
                  </a:lnTo>
                  <a:lnTo>
                    <a:pt x="63" y="238"/>
                  </a:lnTo>
                  <a:lnTo>
                    <a:pt x="63" y="237"/>
                  </a:lnTo>
                  <a:lnTo>
                    <a:pt x="63" y="237"/>
                  </a:lnTo>
                  <a:lnTo>
                    <a:pt x="63" y="236"/>
                  </a:lnTo>
                  <a:lnTo>
                    <a:pt x="63" y="234"/>
                  </a:lnTo>
                  <a:lnTo>
                    <a:pt x="52" y="229"/>
                  </a:lnTo>
                  <a:lnTo>
                    <a:pt x="43" y="219"/>
                  </a:lnTo>
                  <a:lnTo>
                    <a:pt x="37" y="208"/>
                  </a:lnTo>
                  <a:lnTo>
                    <a:pt x="38" y="208"/>
                  </a:lnTo>
                  <a:lnTo>
                    <a:pt x="37" y="207"/>
                  </a:lnTo>
                  <a:lnTo>
                    <a:pt x="35" y="205"/>
                  </a:lnTo>
                  <a:lnTo>
                    <a:pt x="33" y="204"/>
                  </a:lnTo>
                  <a:lnTo>
                    <a:pt x="31" y="203"/>
                  </a:lnTo>
                  <a:lnTo>
                    <a:pt x="33" y="203"/>
                  </a:lnTo>
                  <a:lnTo>
                    <a:pt x="33" y="203"/>
                  </a:lnTo>
                  <a:lnTo>
                    <a:pt x="33" y="201"/>
                  </a:lnTo>
                  <a:lnTo>
                    <a:pt x="31" y="201"/>
                  </a:lnTo>
                  <a:lnTo>
                    <a:pt x="31" y="200"/>
                  </a:lnTo>
                  <a:lnTo>
                    <a:pt x="30" y="200"/>
                  </a:lnTo>
                  <a:lnTo>
                    <a:pt x="29" y="199"/>
                  </a:lnTo>
                  <a:lnTo>
                    <a:pt x="29" y="198"/>
                  </a:lnTo>
                  <a:lnTo>
                    <a:pt x="29" y="196"/>
                  </a:lnTo>
                  <a:lnTo>
                    <a:pt x="30" y="196"/>
                  </a:lnTo>
                  <a:lnTo>
                    <a:pt x="28" y="195"/>
                  </a:lnTo>
                  <a:lnTo>
                    <a:pt x="25" y="195"/>
                  </a:lnTo>
                  <a:lnTo>
                    <a:pt x="24" y="194"/>
                  </a:lnTo>
                  <a:lnTo>
                    <a:pt x="22" y="191"/>
                  </a:lnTo>
                  <a:lnTo>
                    <a:pt x="21" y="188"/>
                  </a:lnTo>
                  <a:lnTo>
                    <a:pt x="20" y="186"/>
                  </a:lnTo>
                  <a:lnTo>
                    <a:pt x="18" y="184"/>
                  </a:lnTo>
                  <a:lnTo>
                    <a:pt x="18" y="184"/>
                  </a:lnTo>
                  <a:lnTo>
                    <a:pt x="20" y="183"/>
                  </a:lnTo>
                  <a:lnTo>
                    <a:pt x="13" y="177"/>
                  </a:lnTo>
                  <a:lnTo>
                    <a:pt x="9" y="167"/>
                  </a:lnTo>
                  <a:lnTo>
                    <a:pt x="5" y="158"/>
                  </a:lnTo>
                  <a:lnTo>
                    <a:pt x="7" y="158"/>
                  </a:lnTo>
                  <a:lnTo>
                    <a:pt x="8" y="158"/>
                  </a:lnTo>
                  <a:lnTo>
                    <a:pt x="7" y="157"/>
                  </a:lnTo>
                  <a:lnTo>
                    <a:pt x="5" y="156"/>
                  </a:lnTo>
                  <a:lnTo>
                    <a:pt x="4" y="153"/>
                  </a:lnTo>
                  <a:lnTo>
                    <a:pt x="4" y="152"/>
                  </a:lnTo>
                  <a:lnTo>
                    <a:pt x="4" y="150"/>
                  </a:lnTo>
                  <a:lnTo>
                    <a:pt x="3" y="149"/>
                  </a:lnTo>
                  <a:lnTo>
                    <a:pt x="3" y="148"/>
                  </a:lnTo>
                  <a:lnTo>
                    <a:pt x="1" y="145"/>
                  </a:lnTo>
                  <a:lnTo>
                    <a:pt x="3" y="145"/>
                  </a:lnTo>
                  <a:lnTo>
                    <a:pt x="1" y="144"/>
                  </a:lnTo>
                  <a:lnTo>
                    <a:pt x="1" y="143"/>
                  </a:lnTo>
                  <a:lnTo>
                    <a:pt x="1" y="141"/>
                  </a:lnTo>
                  <a:lnTo>
                    <a:pt x="0" y="140"/>
                  </a:lnTo>
                  <a:lnTo>
                    <a:pt x="3" y="139"/>
                  </a:lnTo>
                  <a:lnTo>
                    <a:pt x="1" y="139"/>
                  </a:lnTo>
                  <a:lnTo>
                    <a:pt x="1" y="137"/>
                  </a:lnTo>
                  <a:lnTo>
                    <a:pt x="1" y="136"/>
                  </a:lnTo>
                  <a:lnTo>
                    <a:pt x="1" y="135"/>
                  </a:lnTo>
                  <a:lnTo>
                    <a:pt x="1" y="133"/>
                  </a:lnTo>
                  <a:lnTo>
                    <a:pt x="1" y="133"/>
                  </a:lnTo>
                  <a:lnTo>
                    <a:pt x="0" y="132"/>
                  </a:lnTo>
                  <a:lnTo>
                    <a:pt x="1" y="131"/>
                  </a:lnTo>
                  <a:lnTo>
                    <a:pt x="1" y="129"/>
                  </a:lnTo>
                  <a:lnTo>
                    <a:pt x="1" y="129"/>
                  </a:lnTo>
                  <a:lnTo>
                    <a:pt x="1" y="127"/>
                  </a:lnTo>
                  <a:lnTo>
                    <a:pt x="1" y="126"/>
                  </a:lnTo>
                  <a:lnTo>
                    <a:pt x="1" y="124"/>
                  </a:lnTo>
                  <a:lnTo>
                    <a:pt x="0" y="123"/>
                  </a:lnTo>
                  <a:lnTo>
                    <a:pt x="1" y="123"/>
                  </a:lnTo>
                  <a:lnTo>
                    <a:pt x="1" y="124"/>
                  </a:lnTo>
                  <a:lnTo>
                    <a:pt x="1" y="124"/>
                  </a:lnTo>
                  <a:lnTo>
                    <a:pt x="1" y="126"/>
                  </a:lnTo>
                  <a:lnTo>
                    <a:pt x="3" y="126"/>
                  </a:lnTo>
                  <a:lnTo>
                    <a:pt x="4" y="126"/>
                  </a:lnTo>
                  <a:lnTo>
                    <a:pt x="4" y="106"/>
                  </a:lnTo>
                  <a:lnTo>
                    <a:pt x="8" y="88"/>
                  </a:lnTo>
                  <a:lnTo>
                    <a:pt x="10" y="86"/>
                  </a:lnTo>
                  <a:lnTo>
                    <a:pt x="12" y="86"/>
                  </a:lnTo>
                  <a:lnTo>
                    <a:pt x="12" y="85"/>
                  </a:lnTo>
                  <a:lnTo>
                    <a:pt x="12" y="82"/>
                  </a:lnTo>
                  <a:lnTo>
                    <a:pt x="12" y="80"/>
                  </a:lnTo>
                  <a:lnTo>
                    <a:pt x="13" y="80"/>
                  </a:lnTo>
                  <a:lnTo>
                    <a:pt x="13" y="80"/>
                  </a:lnTo>
                  <a:lnTo>
                    <a:pt x="14" y="80"/>
                  </a:lnTo>
                  <a:lnTo>
                    <a:pt x="14" y="78"/>
                  </a:lnTo>
                  <a:lnTo>
                    <a:pt x="14" y="77"/>
                  </a:lnTo>
                  <a:lnTo>
                    <a:pt x="14" y="76"/>
                  </a:lnTo>
                  <a:lnTo>
                    <a:pt x="16" y="75"/>
                  </a:lnTo>
                  <a:lnTo>
                    <a:pt x="16" y="76"/>
                  </a:lnTo>
                  <a:lnTo>
                    <a:pt x="17" y="76"/>
                  </a:lnTo>
                  <a:lnTo>
                    <a:pt x="17" y="73"/>
                  </a:lnTo>
                  <a:lnTo>
                    <a:pt x="17" y="72"/>
                  </a:lnTo>
                  <a:lnTo>
                    <a:pt x="18" y="69"/>
                  </a:lnTo>
                  <a:lnTo>
                    <a:pt x="18" y="69"/>
                  </a:lnTo>
                  <a:lnTo>
                    <a:pt x="20" y="71"/>
                  </a:lnTo>
                  <a:lnTo>
                    <a:pt x="20" y="68"/>
                  </a:lnTo>
                  <a:lnTo>
                    <a:pt x="20" y="67"/>
                  </a:lnTo>
                  <a:lnTo>
                    <a:pt x="21" y="67"/>
                  </a:lnTo>
                  <a:lnTo>
                    <a:pt x="22" y="65"/>
                  </a:lnTo>
                  <a:lnTo>
                    <a:pt x="22" y="64"/>
                  </a:lnTo>
                  <a:lnTo>
                    <a:pt x="24" y="65"/>
                  </a:lnTo>
                  <a:lnTo>
                    <a:pt x="25" y="64"/>
                  </a:lnTo>
                  <a:lnTo>
                    <a:pt x="25" y="63"/>
                  </a:lnTo>
                  <a:lnTo>
                    <a:pt x="24" y="63"/>
                  </a:lnTo>
                  <a:lnTo>
                    <a:pt x="24" y="61"/>
                  </a:lnTo>
                  <a:lnTo>
                    <a:pt x="25" y="60"/>
                  </a:lnTo>
                  <a:lnTo>
                    <a:pt x="25" y="61"/>
                  </a:lnTo>
                  <a:lnTo>
                    <a:pt x="25" y="61"/>
                  </a:lnTo>
                  <a:lnTo>
                    <a:pt x="26" y="59"/>
                  </a:lnTo>
                  <a:lnTo>
                    <a:pt x="28" y="56"/>
                  </a:lnTo>
                  <a:lnTo>
                    <a:pt x="29" y="54"/>
                  </a:lnTo>
                  <a:lnTo>
                    <a:pt x="30" y="52"/>
                  </a:lnTo>
                  <a:lnTo>
                    <a:pt x="30" y="52"/>
                  </a:lnTo>
                  <a:lnTo>
                    <a:pt x="31" y="52"/>
                  </a:lnTo>
                  <a:lnTo>
                    <a:pt x="33" y="50"/>
                  </a:lnTo>
                  <a:lnTo>
                    <a:pt x="35" y="47"/>
                  </a:lnTo>
                  <a:lnTo>
                    <a:pt x="38" y="44"/>
                  </a:lnTo>
                  <a:lnTo>
                    <a:pt x="39" y="44"/>
                  </a:lnTo>
                  <a:lnTo>
                    <a:pt x="39" y="44"/>
                  </a:lnTo>
                  <a:lnTo>
                    <a:pt x="41" y="46"/>
                  </a:lnTo>
                  <a:lnTo>
                    <a:pt x="41" y="46"/>
                  </a:lnTo>
                  <a:lnTo>
                    <a:pt x="42" y="44"/>
                  </a:lnTo>
                  <a:lnTo>
                    <a:pt x="42" y="43"/>
                  </a:lnTo>
                  <a:lnTo>
                    <a:pt x="42" y="42"/>
                  </a:lnTo>
                  <a:lnTo>
                    <a:pt x="43" y="40"/>
                  </a:lnTo>
                  <a:lnTo>
                    <a:pt x="45" y="40"/>
                  </a:lnTo>
                  <a:lnTo>
                    <a:pt x="45" y="39"/>
                  </a:lnTo>
                  <a:lnTo>
                    <a:pt x="43" y="38"/>
                  </a:lnTo>
                  <a:lnTo>
                    <a:pt x="46" y="37"/>
                  </a:lnTo>
                  <a:lnTo>
                    <a:pt x="50" y="35"/>
                  </a:lnTo>
                  <a:lnTo>
                    <a:pt x="51" y="33"/>
                  </a:lnTo>
                  <a:lnTo>
                    <a:pt x="51" y="34"/>
                  </a:lnTo>
                  <a:lnTo>
                    <a:pt x="52" y="34"/>
                  </a:lnTo>
                  <a:lnTo>
                    <a:pt x="54" y="35"/>
                  </a:lnTo>
                  <a:lnTo>
                    <a:pt x="52" y="37"/>
                  </a:lnTo>
                  <a:lnTo>
                    <a:pt x="55" y="37"/>
                  </a:lnTo>
                  <a:lnTo>
                    <a:pt x="55" y="38"/>
                  </a:lnTo>
                  <a:lnTo>
                    <a:pt x="55" y="38"/>
                  </a:lnTo>
                  <a:lnTo>
                    <a:pt x="54" y="38"/>
                  </a:lnTo>
                  <a:lnTo>
                    <a:pt x="55" y="38"/>
                  </a:lnTo>
                  <a:lnTo>
                    <a:pt x="55" y="38"/>
                  </a:lnTo>
                  <a:lnTo>
                    <a:pt x="56" y="37"/>
                  </a:lnTo>
                  <a:lnTo>
                    <a:pt x="58" y="35"/>
                  </a:lnTo>
                  <a:lnTo>
                    <a:pt x="59" y="34"/>
                  </a:lnTo>
                  <a:lnTo>
                    <a:pt x="60" y="33"/>
                  </a:lnTo>
                  <a:lnTo>
                    <a:pt x="60" y="30"/>
                  </a:lnTo>
                  <a:lnTo>
                    <a:pt x="62" y="27"/>
                  </a:lnTo>
                  <a:lnTo>
                    <a:pt x="64" y="26"/>
                  </a:lnTo>
                  <a:lnTo>
                    <a:pt x="64" y="27"/>
                  </a:lnTo>
                  <a:lnTo>
                    <a:pt x="64" y="27"/>
                  </a:lnTo>
                  <a:lnTo>
                    <a:pt x="65" y="27"/>
                  </a:lnTo>
                  <a:lnTo>
                    <a:pt x="65" y="29"/>
                  </a:lnTo>
                  <a:lnTo>
                    <a:pt x="68" y="22"/>
                  </a:lnTo>
                  <a:lnTo>
                    <a:pt x="68" y="22"/>
                  </a:lnTo>
                  <a:lnTo>
                    <a:pt x="69" y="22"/>
                  </a:lnTo>
                  <a:lnTo>
                    <a:pt x="69" y="22"/>
                  </a:lnTo>
                  <a:lnTo>
                    <a:pt x="71" y="22"/>
                  </a:lnTo>
                  <a:lnTo>
                    <a:pt x="71" y="21"/>
                  </a:lnTo>
                  <a:lnTo>
                    <a:pt x="71" y="20"/>
                  </a:lnTo>
                  <a:lnTo>
                    <a:pt x="72" y="20"/>
                  </a:lnTo>
                  <a:lnTo>
                    <a:pt x="73" y="20"/>
                  </a:lnTo>
                  <a:lnTo>
                    <a:pt x="75" y="18"/>
                  </a:lnTo>
                  <a:lnTo>
                    <a:pt x="76" y="18"/>
                  </a:lnTo>
                  <a:lnTo>
                    <a:pt x="77" y="20"/>
                  </a:lnTo>
                  <a:lnTo>
                    <a:pt x="77" y="20"/>
                  </a:lnTo>
                  <a:lnTo>
                    <a:pt x="77" y="21"/>
                  </a:lnTo>
                  <a:lnTo>
                    <a:pt x="76" y="21"/>
                  </a:lnTo>
                  <a:lnTo>
                    <a:pt x="77" y="21"/>
                  </a:lnTo>
                  <a:lnTo>
                    <a:pt x="79" y="21"/>
                  </a:lnTo>
                  <a:lnTo>
                    <a:pt x="80" y="20"/>
                  </a:lnTo>
                  <a:lnTo>
                    <a:pt x="81" y="18"/>
                  </a:lnTo>
                  <a:lnTo>
                    <a:pt x="81" y="18"/>
                  </a:lnTo>
                  <a:lnTo>
                    <a:pt x="82" y="18"/>
                  </a:lnTo>
                  <a:lnTo>
                    <a:pt x="84" y="17"/>
                  </a:lnTo>
                  <a:lnTo>
                    <a:pt x="84" y="16"/>
                  </a:lnTo>
                  <a:lnTo>
                    <a:pt x="82" y="16"/>
                  </a:lnTo>
                  <a:lnTo>
                    <a:pt x="82" y="16"/>
                  </a:lnTo>
                  <a:lnTo>
                    <a:pt x="84" y="14"/>
                  </a:lnTo>
                  <a:lnTo>
                    <a:pt x="85" y="13"/>
                  </a:lnTo>
                  <a:lnTo>
                    <a:pt x="88" y="12"/>
                  </a:lnTo>
                  <a:lnTo>
                    <a:pt x="88" y="13"/>
                  </a:lnTo>
                  <a:lnTo>
                    <a:pt x="88" y="14"/>
                  </a:lnTo>
                  <a:lnTo>
                    <a:pt x="90" y="12"/>
                  </a:lnTo>
                  <a:lnTo>
                    <a:pt x="93" y="10"/>
                  </a:lnTo>
                  <a:lnTo>
                    <a:pt x="96" y="8"/>
                  </a:lnTo>
                  <a:lnTo>
                    <a:pt x="96" y="9"/>
                  </a:lnTo>
                  <a:lnTo>
                    <a:pt x="96" y="10"/>
                  </a:lnTo>
                  <a:lnTo>
                    <a:pt x="94" y="10"/>
                  </a:lnTo>
                  <a:lnTo>
                    <a:pt x="97" y="10"/>
                  </a:lnTo>
                  <a:lnTo>
                    <a:pt x="100" y="9"/>
                  </a:lnTo>
                  <a:lnTo>
                    <a:pt x="102" y="8"/>
                  </a:lnTo>
                  <a:lnTo>
                    <a:pt x="105" y="6"/>
                  </a:lnTo>
                  <a:lnTo>
                    <a:pt x="107" y="6"/>
                  </a:lnTo>
                  <a:lnTo>
                    <a:pt x="107" y="6"/>
                  </a:lnTo>
                  <a:lnTo>
                    <a:pt x="107" y="5"/>
                  </a:lnTo>
                  <a:lnTo>
                    <a:pt x="109" y="5"/>
                  </a:lnTo>
                  <a:lnTo>
                    <a:pt x="110" y="6"/>
                  </a:lnTo>
                  <a:lnTo>
                    <a:pt x="110" y="6"/>
                  </a:lnTo>
                  <a:lnTo>
                    <a:pt x="111" y="6"/>
                  </a:lnTo>
                  <a:lnTo>
                    <a:pt x="111" y="6"/>
                  </a:lnTo>
                  <a:lnTo>
                    <a:pt x="113" y="5"/>
                  </a:lnTo>
                  <a:lnTo>
                    <a:pt x="114" y="5"/>
                  </a:lnTo>
                  <a:lnTo>
                    <a:pt x="115" y="5"/>
                  </a:lnTo>
                  <a:lnTo>
                    <a:pt x="114" y="5"/>
                  </a:lnTo>
                  <a:lnTo>
                    <a:pt x="117" y="4"/>
                  </a:lnTo>
                  <a:lnTo>
                    <a:pt x="120" y="3"/>
                  </a:lnTo>
                  <a:lnTo>
                    <a:pt x="124" y="3"/>
                  </a:lnTo>
                  <a:lnTo>
                    <a:pt x="128" y="3"/>
                  </a:lnTo>
                  <a:lnTo>
                    <a:pt x="130" y="1"/>
                  </a:lnTo>
                  <a:lnTo>
                    <a:pt x="130" y="1"/>
                  </a:lnTo>
                  <a:lnTo>
                    <a:pt x="131" y="0"/>
                  </a:lnTo>
                  <a:lnTo>
                    <a:pt x="132"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Freeform 254"/>
            <p:cNvSpPr>
              <a:spLocks noEditPoints="1"/>
            </p:cNvSpPr>
            <p:nvPr/>
          </p:nvSpPr>
          <p:spPr bwMode="auto">
            <a:xfrm>
              <a:off x="8470900" y="4591050"/>
              <a:ext cx="227013" cy="509588"/>
            </a:xfrm>
            <a:custGeom>
              <a:gdLst>
                <a:gd fmla="*/ 22 w 143" name="T0"/>
                <a:gd fmla="*/ 148 h 321" name="T1"/>
                <a:gd fmla="*/ 114 w 143" name="T2"/>
                <a:gd fmla="*/ 26 h 321" name="T3"/>
                <a:gd fmla="*/ 93 w 143" name="T4"/>
                <a:gd fmla="*/ 43 h 321" name="T5"/>
                <a:gd fmla="*/ 84 w 143" name="T6"/>
                <a:gd fmla="*/ 61 h 321" name="T7"/>
                <a:gd fmla="*/ 73 w 143" name="T8"/>
                <a:gd fmla="*/ 76 h 321" name="T9"/>
                <a:gd fmla="*/ 67 w 143" name="T10"/>
                <a:gd fmla="*/ 84 h 321" name="T11"/>
                <a:gd fmla="*/ 48 w 143" name="T12"/>
                <a:gd fmla="*/ 103 h 321" name="T13"/>
                <a:gd fmla="*/ 43 w 143" name="T14"/>
                <a:gd fmla="*/ 110 h 321" name="T15"/>
                <a:gd fmla="*/ 37 w 143" name="T16"/>
                <a:gd fmla="*/ 123 h 321" name="T17"/>
                <a:gd fmla="*/ 29 w 143" name="T18"/>
                <a:gd fmla="*/ 130 h 321" name="T19"/>
                <a:gd fmla="*/ 26 w 143" name="T20"/>
                <a:gd fmla="*/ 141 h 321" name="T21"/>
                <a:gd fmla="*/ 21 w 143" name="T22"/>
                <a:gd fmla="*/ 148 h 321" name="T23"/>
                <a:gd fmla="*/ 20 w 143" name="T24"/>
                <a:gd fmla="*/ 161 h 321" name="T25"/>
                <a:gd fmla="*/ 20 w 143" name="T26"/>
                <a:gd fmla="*/ 171 h 321" name="T27"/>
                <a:gd fmla="*/ 17 w 143" name="T28"/>
                <a:gd fmla="*/ 174 h 321" name="T29"/>
                <a:gd fmla="*/ 21 w 143" name="T30"/>
                <a:gd fmla="*/ 175 h 321" name="T31"/>
                <a:gd fmla="*/ 31 w 143" name="T32"/>
                <a:gd fmla="*/ 181 h 321" name="T33"/>
                <a:gd fmla="*/ 39 w 143" name="T34"/>
                <a:gd fmla="*/ 186 h 321" name="T35"/>
                <a:gd fmla="*/ 46 w 143" name="T36"/>
                <a:gd fmla="*/ 188 h 321" name="T37"/>
                <a:gd fmla="*/ 55 w 143" name="T38"/>
                <a:gd fmla="*/ 194 h 321" name="T39"/>
                <a:gd fmla="*/ 62 w 143" name="T40"/>
                <a:gd fmla="*/ 202 h 321" name="T41"/>
                <a:gd fmla="*/ 68 w 143" name="T42"/>
                <a:gd fmla="*/ 203 h 321" name="T43"/>
                <a:gd fmla="*/ 72 w 143" name="T44"/>
                <a:gd fmla="*/ 204 h 321" name="T45"/>
                <a:gd fmla="*/ 77 w 143" name="T46"/>
                <a:gd fmla="*/ 208 h 321" name="T47"/>
                <a:gd fmla="*/ 86 w 143" name="T48"/>
                <a:gd fmla="*/ 212 h 321" name="T49"/>
                <a:gd fmla="*/ 97 w 143" name="T50"/>
                <a:gd fmla="*/ 224 h 321" name="T51"/>
                <a:gd fmla="*/ 107 w 143" name="T52"/>
                <a:gd fmla="*/ 225 h 321" name="T53"/>
                <a:gd fmla="*/ 122 w 143" name="T54"/>
                <a:gd fmla="*/ 233 h 321" name="T55"/>
                <a:gd fmla="*/ 131 w 143" name="T56"/>
                <a:gd fmla="*/ 240 h 321" name="T57"/>
                <a:gd fmla="*/ 128 w 143" name="T58"/>
                <a:gd fmla="*/ 249 h 321" name="T59"/>
                <a:gd fmla="*/ 134 w 143" name="T60"/>
                <a:gd fmla="*/ 246 h 321" name="T61"/>
                <a:gd fmla="*/ 141 w 143" name="T62"/>
                <a:gd fmla="*/ 260 h 321" name="T63"/>
                <a:gd fmla="*/ 137 w 143" name="T64"/>
                <a:gd fmla="*/ 246 h 321" name="T65"/>
                <a:gd fmla="*/ 143 w 143" name="T66"/>
                <a:gd fmla="*/ 262 h 321" name="T67"/>
                <a:gd fmla="*/ 139 w 143" name="T68"/>
                <a:gd fmla="*/ 266 h 321" name="T69"/>
                <a:gd fmla="*/ 137 w 143" name="T70"/>
                <a:gd fmla="*/ 271 h 321" name="T71"/>
                <a:gd fmla="*/ 137 w 143" name="T72"/>
                <a:gd fmla="*/ 275 h 321" name="T73"/>
                <a:gd fmla="*/ 132 w 143" name="T74"/>
                <a:gd fmla="*/ 277 h 321" name="T75"/>
                <a:gd fmla="*/ 126 w 143" name="T76"/>
                <a:gd fmla="*/ 281 h 321" name="T77"/>
                <a:gd fmla="*/ 127 w 143" name="T78"/>
                <a:gd fmla="*/ 289 h 321" name="T79"/>
                <a:gd fmla="*/ 123 w 143" name="T80"/>
                <a:gd fmla="*/ 289 h 321" name="T81"/>
                <a:gd fmla="*/ 128 w 143" name="T82"/>
                <a:gd fmla="*/ 297 h 321" name="T83"/>
                <a:gd fmla="*/ 123 w 143" name="T84"/>
                <a:gd fmla="*/ 298 h 321" name="T85"/>
                <a:gd fmla="*/ 118 w 143" name="T86"/>
                <a:gd fmla="*/ 305 h 321" name="T87"/>
                <a:gd fmla="*/ 115 w 143" name="T88"/>
                <a:gd fmla="*/ 298 h 321" name="T89"/>
                <a:gd fmla="*/ 107 w 143" name="T90"/>
                <a:gd fmla="*/ 310 h 321" name="T91"/>
                <a:gd fmla="*/ 93 w 143" name="T92"/>
                <a:gd fmla="*/ 318 h 321" name="T93"/>
                <a:gd fmla="*/ 85 w 143" name="T94"/>
                <a:gd fmla="*/ 317 h 321" name="T95"/>
                <a:gd fmla="*/ 81 w 143" name="T96"/>
                <a:gd fmla="*/ 317 h 321" name="T97"/>
                <a:gd fmla="*/ 86 w 143" name="T98"/>
                <a:gd fmla="*/ 313 h 321" name="T99"/>
                <a:gd fmla="*/ 93 w 143" name="T100"/>
                <a:gd fmla="*/ 308 h 321" name="T101"/>
                <a:gd fmla="*/ 110 w 143" name="T102"/>
                <a:gd fmla="*/ 288 h 321" name="T103"/>
                <a:gd fmla="*/ 114 w 143" name="T104"/>
                <a:gd fmla="*/ 272 h 321" name="T105"/>
                <a:gd fmla="*/ 109 w 143" name="T106"/>
                <a:gd fmla="*/ 251 h 321" name="T107"/>
                <a:gd fmla="*/ 92 w 143" name="T108"/>
                <a:gd fmla="*/ 240 h 321" name="T109"/>
                <a:gd fmla="*/ 73 w 143" name="T110"/>
                <a:gd fmla="*/ 230 h 321" name="T111"/>
                <a:gd fmla="*/ 42 w 143" name="T112"/>
                <a:gd fmla="*/ 209 h 321" name="T113"/>
                <a:gd fmla="*/ 26 w 143" name="T114"/>
                <a:gd fmla="*/ 199 h 321" name="T115"/>
                <a:gd fmla="*/ 11 w 143" name="T116"/>
                <a:gd fmla="*/ 190 h 321" name="T117"/>
                <a:gd fmla="*/ 1 w 143" name="T118"/>
                <a:gd fmla="*/ 170 h 321" name="T119"/>
                <a:gd fmla="*/ 4 w 143" name="T120"/>
                <a:gd fmla="*/ 152 h 321" name="T121"/>
                <a:gd fmla="*/ 60 w 143" name="T122"/>
                <a:gd fmla="*/ 65 h 321" name="T123"/>
                <a:gd fmla="*/ 103 w 143" name="T124"/>
                <a:gd fmla="*/ 17 h 3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1" w="143">
                  <a:moveTo>
                    <a:pt x="141" y="260"/>
                  </a:moveTo>
                  <a:lnTo>
                    <a:pt x="141" y="260"/>
                  </a:lnTo>
                  <a:lnTo>
                    <a:pt x="141" y="262"/>
                  </a:lnTo>
                  <a:lnTo>
                    <a:pt x="141" y="260"/>
                  </a:lnTo>
                  <a:close/>
                  <a:moveTo>
                    <a:pt x="137" y="246"/>
                  </a:moveTo>
                  <a:lnTo>
                    <a:pt x="137" y="246"/>
                  </a:lnTo>
                  <a:lnTo>
                    <a:pt x="137" y="246"/>
                  </a:lnTo>
                  <a:lnTo>
                    <a:pt x="137" y="246"/>
                  </a:lnTo>
                  <a:lnTo>
                    <a:pt x="137" y="246"/>
                  </a:lnTo>
                  <a:lnTo>
                    <a:pt x="137" y="246"/>
                  </a:lnTo>
                  <a:close/>
                  <a:moveTo>
                    <a:pt x="22" y="149"/>
                  </a:moveTo>
                  <a:lnTo>
                    <a:pt x="22" y="149"/>
                  </a:lnTo>
                  <a:lnTo>
                    <a:pt x="24" y="149"/>
                  </a:lnTo>
                  <a:lnTo>
                    <a:pt x="22" y="149"/>
                  </a:lnTo>
                  <a:lnTo>
                    <a:pt x="22" y="149"/>
                  </a:lnTo>
                  <a:close/>
                  <a:moveTo>
                    <a:pt x="22" y="148"/>
                  </a:moveTo>
                  <a:lnTo>
                    <a:pt x="22" y="149"/>
                  </a:lnTo>
                  <a:lnTo>
                    <a:pt x="22" y="148"/>
                  </a:lnTo>
                  <a:lnTo>
                    <a:pt x="22" y="148"/>
                  </a:lnTo>
                  <a:close/>
                  <a:moveTo>
                    <a:pt x="119" y="0"/>
                  </a:moveTo>
                  <a:lnTo>
                    <a:pt x="119" y="1"/>
                  </a:lnTo>
                  <a:lnTo>
                    <a:pt x="120" y="3"/>
                  </a:lnTo>
                  <a:lnTo>
                    <a:pt x="122" y="4"/>
                  </a:lnTo>
                  <a:lnTo>
                    <a:pt x="122" y="7"/>
                  </a:lnTo>
                  <a:lnTo>
                    <a:pt x="122" y="9"/>
                  </a:lnTo>
                  <a:lnTo>
                    <a:pt x="122" y="12"/>
                  </a:lnTo>
                  <a:lnTo>
                    <a:pt x="122" y="14"/>
                  </a:lnTo>
                  <a:lnTo>
                    <a:pt x="119" y="17"/>
                  </a:lnTo>
                  <a:lnTo>
                    <a:pt x="118" y="18"/>
                  </a:lnTo>
                  <a:lnTo>
                    <a:pt x="117" y="21"/>
                  </a:lnTo>
                  <a:lnTo>
                    <a:pt x="114" y="24"/>
                  </a:lnTo>
                  <a:lnTo>
                    <a:pt x="114" y="26"/>
                  </a:lnTo>
                  <a:lnTo>
                    <a:pt x="113" y="26"/>
                  </a:lnTo>
                  <a:lnTo>
                    <a:pt x="113" y="25"/>
                  </a:lnTo>
                  <a:lnTo>
                    <a:pt x="111" y="25"/>
                  </a:lnTo>
                  <a:lnTo>
                    <a:pt x="111" y="25"/>
                  </a:lnTo>
                  <a:lnTo>
                    <a:pt x="110" y="29"/>
                  </a:lnTo>
                  <a:lnTo>
                    <a:pt x="107" y="33"/>
                  </a:lnTo>
                  <a:lnTo>
                    <a:pt x="105" y="35"/>
                  </a:lnTo>
                  <a:lnTo>
                    <a:pt x="101" y="38"/>
                  </a:lnTo>
                  <a:lnTo>
                    <a:pt x="96" y="41"/>
                  </a:lnTo>
                  <a:lnTo>
                    <a:pt x="96" y="39"/>
                  </a:lnTo>
                  <a:lnTo>
                    <a:pt x="96" y="41"/>
                  </a:lnTo>
                  <a:lnTo>
                    <a:pt x="96" y="42"/>
                  </a:lnTo>
                  <a:lnTo>
                    <a:pt x="96" y="43"/>
                  </a:lnTo>
                  <a:lnTo>
                    <a:pt x="94" y="44"/>
                  </a:lnTo>
                  <a:lnTo>
                    <a:pt x="94" y="43"/>
                  </a:lnTo>
                  <a:lnTo>
                    <a:pt x="93" y="43"/>
                  </a:lnTo>
                  <a:lnTo>
                    <a:pt x="93" y="44"/>
                  </a:lnTo>
                  <a:lnTo>
                    <a:pt x="93" y="46"/>
                  </a:lnTo>
                  <a:lnTo>
                    <a:pt x="93" y="47"/>
                  </a:lnTo>
                  <a:lnTo>
                    <a:pt x="92" y="46"/>
                  </a:lnTo>
                  <a:lnTo>
                    <a:pt x="90" y="46"/>
                  </a:lnTo>
                  <a:lnTo>
                    <a:pt x="92" y="47"/>
                  </a:lnTo>
                  <a:lnTo>
                    <a:pt x="92" y="50"/>
                  </a:lnTo>
                  <a:lnTo>
                    <a:pt x="92" y="51"/>
                  </a:lnTo>
                  <a:lnTo>
                    <a:pt x="90" y="52"/>
                  </a:lnTo>
                  <a:lnTo>
                    <a:pt x="89" y="52"/>
                  </a:lnTo>
                  <a:lnTo>
                    <a:pt x="88" y="54"/>
                  </a:lnTo>
                  <a:lnTo>
                    <a:pt x="88" y="55"/>
                  </a:lnTo>
                  <a:lnTo>
                    <a:pt x="86" y="55"/>
                  </a:lnTo>
                  <a:lnTo>
                    <a:pt x="86" y="54"/>
                  </a:lnTo>
                  <a:lnTo>
                    <a:pt x="85" y="58"/>
                  </a:lnTo>
                  <a:lnTo>
                    <a:pt x="84" y="61"/>
                  </a:lnTo>
                  <a:lnTo>
                    <a:pt x="81" y="65"/>
                  </a:lnTo>
                  <a:lnTo>
                    <a:pt x="79" y="69"/>
                  </a:lnTo>
                  <a:lnTo>
                    <a:pt x="77" y="68"/>
                  </a:lnTo>
                  <a:lnTo>
                    <a:pt x="77" y="67"/>
                  </a:lnTo>
                  <a:lnTo>
                    <a:pt x="77" y="68"/>
                  </a:lnTo>
                  <a:lnTo>
                    <a:pt x="77" y="71"/>
                  </a:lnTo>
                  <a:lnTo>
                    <a:pt x="77" y="72"/>
                  </a:lnTo>
                  <a:lnTo>
                    <a:pt x="76" y="72"/>
                  </a:lnTo>
                  <a:lnTo>
                    <a:pt x="76" y="72"/>
                  </a:lnTo>
                  <a:lnTo>
                    <a:pt x="76" y="73"/>
                  </a:lnTo>
                  <a:lnTo>
                    <a:pt x="76" y="75"/>
                  </a:lnTo>
                  <a:lnTo>
                    <a:pt x="75" y="75"/>
                  </a:lnTo>
                  <a:lnTo>
                    <a:pt x="75" y="75"/>
                  </a:lnTo>
                  <a:lnTo>
                    <a:pt x="75" y="76"/>
                  </a:lnTo>
                  <a:lnTo>
                    <a:pt x="75" y="76"/>
                  </a:lnTo>
                  <a:lnTo>
                    <a:pt x="73" y="76"/>
                  </a:lnTo>
                  <a:lnTo>
                    <a:pt x="73" y="77"/>
                  </a:lnTo>
                  <a:lnTo>
                    <a:pt x="73" y="77"/>
                  </a:lnTo>
                  <a:lnTo>
                    <a:pt x="72" y="77"/>
                  </a:lnTo>
                  <a:lnTo>
                    <a:pt x="72" y="79"/>
                  </a:lnTo>
                  <a:lnTo>
                    <a:pt x="72" y="79"/>
                  </a:lnTo>
                  <a:lnTo>
                    <a:pt x="71" y="79"/>
                  </a:lnTo>
                  <a:lnTo>
                    <a:pt x="71" y="79"/>
                  </a:lnTo>
                  <a:lnTo>
                    <a:pt x="71" y="80"/>
                  </a:lnTo>
                  <a:lnTo>
                    <a:pt x="71" y="80"/>
                  </a:lnTo>
                  <a:lnTo>
                    <a:pt x="71" y="81"/>
                  </a:lnTo>
                  <a:lnTo>
                    <a:pt x="69" y="81"/>
                  </a:lnTo>
                  <a:lnTo>
                    <a:pt x="69" y="81"/>
                  </a:lnTo>
                  <a:lnTo>
                    <a:pt x="68" y="81"/>
                  </a:lnTo>
                  <a:lnTo>
                    <a:pt x="68" y="82"/>
                  </a:lnTo>
                  <a:lnTo>
                    <a:pt x="67" y="84"/>
                  </a:lnTo>
                  <a:lnTo>
                    <a:pt x="67" y="84"/>
                  </a:lnTo>
                  <a:lnTo>
                    <a:pt x="68" y="85"/>
                  </a:lnTo>
                  <a:lnTo>
                    <a:pt x="67" y="84"/>
                  </a:lnTo>
                  <a:lnTo>
                    <a:pt x="67" y="84"/>
                  </a:lnTo>
                  <a:lnTo>
                    <a:pt x="67" y="82"/>
                  </a:lnTo>
                  <a:lnTo>
                    <a:pt x="65" y="82"/>
                  </a:lnTo>
                  <a:lnTo>
                    <a:pt x="63" y="86"/>
                  </a:lnTo>
                  <a:lnTo>
                    <a:pt x="60" y="92"/>
                  </a:lnTo>
                  <a:lnTo>
                    <a:pt x="58" y="96"/>
                  </a:lnTo>
                  <a:lnTo>
                    <a:pt x="54" y="99"/>
                  </a:lnTo>
                  <a:lnTo>
                    <a:pt x="52" y="99"/>
                  </a:lnTo>
                  <a:lnTo>
                    <a:pt x="51" y="99"/>
                  </a:lnTo>
                  <a:lnTo>
                    <a:pt x="51" y="101"/>
                  </a:lnTo>
                  <a:lnTo>
                    <a:pt x="50" y="102"/>
                  </a:lnTo>
                  <a:lnTo>
                    <a:pt x="51" y="103"/>
                  </a:lnTo>
                  <a:lnTo>
                    <a:pt x="50" y="102"/>
                  </a:lnTo>
                  <a:lnTo>
                    <a:pt x="48" y="103"/>
                  </a:lnTo>
                  <a:lnTo>
                    <a:pt x="48" y="103"/>
                  </a:lnTo>
                  <a:lnTo>
                    <a:pt x="48" y="105"/>
                  </a:lnTo>
                  <a:lnTo>
                    <a:pt x="48" y="105"/>
                  </a:lnTo>
                  <a:lnTo>
                    <a:pt x="48" y="106"/>
                  </a:lnTo>
                  <a:lnTo>
                    <a:pt x="48" y="105"/>
                  </a:lnTo>
                  <a:lnTo>
                    <a:pt x="47" y="105"/>
                  </a:lnTo>
                  <a:lnTo>
                    <a:pt x="47" y="106"/>
                  </a:lnTo>
                  <a:lnTo>
                    <a:pt x="47" y="107"/>
                  </a:lnTo>
                  <a:lnTo>
                    <a:pt x="46" y="109"/>
                  </a:lnTo>
                  <a:lnTo>
                    <a:pt x="46" y="109"/>
                  </a:lnTo>
                  <a:lnTo>
                    <a:pt x="46" y="107"/>
                  </a:lnTo>
                  <a:lnTo>
                    <a:pt x="46" y="109"/>
                  </a:lnTo>
                  <a:lnTo>
                    <a:pt x="45" y="110"/>
                  </a:lnTo>
                  <a:lnTo>
                    <a:pt x="43" y="110"/>
                  </a:lnTo>
                  <a:lnTo>
                    <a:pt x="43" y="111"/>
                  </a:lnTo>
                  <a:lnTo>
                    <a:pt x="43" y="110"/>
                  </a:lnTo>
                  <a:lnTo>
                    <a:pt x="42" y="110"/>
                  </a:lnTo>
                  <a:lnTo>
                    <a:pt x="42" y="111"/>
                  </a:lnTo>
                  <a:lnTo>
                    <a:pt x="43" y="113"/>
                  </a:lnTo>
                  <a:lnTo>
                    <a:pt x="43" y="113"/>
                  </a:lnTo>
                  <a:lnTo>
                    <a:pt x="43" y="114"/>
                  </a:lnTo>
                  <a:lnTo>
                    <a:pt x="42" y="113"/>
                  </a:lnTo>
                  <a:lnTo>
                    <a:pt x="42" y="113"/>
                  </a:lnTo>
                  <a:lnTo>
                    <a:pt x="42" y="114"/>
                  </a:lnTo>
                  <a:lnTo>
                    <a:pt x="42" y="115"/>
                  </a:lnTo>
                  <a:lnTo>
                    <a:pt x="41" y="118"/>
                  </a:lnTo>
                  <a:lnTo>
                    <a:pt x="41" y="119"/>
                  </a:lnTo>
                  <a:lnTo>
                    <a:pt x="39" y="118"/>
                  </a:lnTo>
                  <a:lnTo>
                    <a:pt x="39" y="118"/>
                  </a:lnTo>
                  <a:lnTo>
                    <a:pt x="38" y="119"/>
                  </a:lnTo>
                  <a:lnTo>
                    <a:pt x="38" y="122"/>
                  </a:lnTo>
                  <a:lnTo>
                    <a:pt x="37" y="123"/>
                  </a:lnTo>
                  <a:lnTo>
                    <a:pt x="35" y="123"/>
                  </a:lnTo>
                  <a:lnTo>
                    <a:pt x="35" y="123"/>
                  </a:lnTo>
                  <a:lnTo>
                    <a:pt x="34" y="123"/>
                  </a:lnTo>
                  <a:lnTo>
                    <a:pt x="33" y="123"/>
                  </a:lnTo>
                  <a:lnTo>
                    <a:pt x="34" y="124"/>
                  </a:lnTo>
                  <a:lnTo>
                    <a:pt x="34" y="126"/>
                  </a:lnTo>
                  <a:lnTo>
                    <a:pt x="34" y="126"/>
                  </a:lnTo>
                  <a:lnTo>
                    <a:pt x="34" y="127"/>
                  </a:lnTo>
                  <a:lnTo>
                    <a:pt x="35" y="127"/>
                  </a:lnTo>
                  <a:lnTo>
                    <a:pt x="34" y="128"/>
                  </a:lnTo>
                  <a:lnTo>
                    <a:pt x="33" y="130"/>
                  </a:lnTo>
                  <a:lnTo>
                    <a:pt x="31" y="132"/>
                  </a:lnTo>
                  <a:lnTo>
                    <a:pt x="31" y="131"/>
                  </a:lnTo>
                  <a:lnTo>
                    <a:pt x="30" y="131"/>
                  </a:lnTo>
                  <a:lnTo>
                    <a:pt x="29" y="130"/>
                  </a:lnTo>
                  <a:lnTo>
                    <a:pt x="29" y="130"/>
                  </a:lnTo>
                  <a:lnTo>
                    <a:pt x="28" y="130"/>
                  </a:lnTo>
                  <a:lnTo>
                    <a:pt x="28" y="128"/>
                  </a:lnTo>
                  <a:lnTo>
                    <a:pt x="28" y="128"/>
                  </a:lnTo>
                  <a:lnTo>
                    <a:pt x="26" y="128"/>
                  </a:lnTo>
                  <a:lnTo>
                    <a:pt x="26" y="130"/>
                  </a:lnTo>
                  <a:lnTo>
                    <a:pt x="26" y="131"/>
                  </a:lnTo>
                  <a:lnTo>
                    <a:pt x="25" y="131"/>
                  </a:lnTo>
                  <a:lnTo>
                    <a:pt x="26" y="133"/>
                  </a:lnTo>
                  <a:lnTo>
                    <a:pt x="28" y="136"/>
                  </a:lnTo>
                  <a:lnTo>
                    <a:pt x="28" y="137"/>
                  </a:lnTo>
                  <a:lnTo>
                    <a:pt x="26" y="137"/>
                  </a:lnTo>
                  <a:lnTo>
                    <a:pt x="25" y="136"/>
                  </a:lnTo>
                  <a:lnTo>
                    <a:pt x="25" y="136"/>
                  </a:lnTo>
                  <a:lnTo>
                    <a:pt x="28" y="141"/>
                  </a:lnTo>
                  <a:lnTo>
                    <a:pt x="28" y="141"/>
                  </a:lnTo>
                  <a:lnTo>
                    <a:pt x="26" y="141"/>
                  </a:lnTo>
                  <a:lnTo>
                    <a:pt x="26" y="141"/>
                  </a:lnTo>
                  <a:lnTo>
                    <a:pt x="25" y="141"/>
                  </a:lnTo>
                  <a:lnTo>
                    <a:pt x="26" y="143"/>
                  </a:lnTo>
                  <a:lnTo>
                    <a:pt x="26" y="143"/>
                  </a:lnTo>
                  <a:lnTo>
                    <a:pt x="26" y="144"/>
                  </a:lnTo>
                  <a:lnTo>
                    <a:pt x="26" y="144"/>
                  </a:lnTo>
                  <a:lnTo>
                    <a:pt x="25" y="145"/>
                  </a:lnTo>
                  <a:lnTo>
                    <a:pt x="24" y="145"/>
                  </a:lnTo>
                  <a:lnTo>
                    <a:pt x="22" y="144"/>
                  </a:lnTo>
                  <a:lnTo>
                    <a:pt x="22" y="144"/>
                  </a:lnTo>
                  <a:lnTo>
                    <a:pt x="22" y="144"/>
                  </a:lnTo>
                  <a:lnTo>
                    <a:pt x="22" y="144"/>
                  </a:lnTo>
                  <a:lnTo>
                    <a:pt x="22" y="145"/>
                  </a:lnTo>
                  <a:lnTo>
                    <a:pt x="22" y="147"/>
                  </a:lnTo>
                  <a:lnTo>
                    <a:pt x="21" y="147"/>
                  </a:lnTo>
                  <a:lnTo>
                    <a:pt x="21" y="148"/>
                  </a:lnTo>
                  <a:lnTo>
                    <a:pt x="21" y="148"/>
                  </a:lnTo>
                  <a:lnTo>
                    <a:pt x="22" y="149"/>
                  </a:lnTo>
                  <a:lnTo>
                    <a:pt x="24" y="151"/>
                  </a:lnTo>
                  <a:lnTo>
                    <a:pt x="22" y="152"/>
                  </a:lnTo>
                  <a:lnTo>
                    <a:pt x="22" y="152"/>
                  </a:lnTo>
                  <a:lnTo>
                    <a:pt x="21" y="151"/>
                  </a:lnTo>
                  <a:lnTo>
                    <a:pt x="22" y="153"/>
                  </a:lnTo>
                  <a:lnTo>
                    <a:pt x="22" y="157"/>
                  </a:lnTo>
                  <a:lnTo>
                    <a:pt x="21" y="156"/>
                  </a:lnTo>
                  <a:lnTo>
                    <a:pt x="21" y="156"/>
                  </a:lnTo>
                  <a:lnTo>
                    <a:pt x="20" y="157"/>
                  </a:lnTo>
                  <a:lnTo>
                    <a:pt x="20" y="158"/>
                  </a:lnTo>
                  <a:lnTo>
                    <a:pt x="20" y="160"/>
                  </a:lnTo>
                  <a:lnTo>
                    <a:pt x="20" y="161"/>
                  </a:lnTo>
                  <a:lnTo>
                    <a:pt x="18" y="161"/>
                  </a:lnTo>
                  <a:lnTo>
                    <a:pt x="20" y="161"/>
                  </a:lnTo>
                  <a:lnTo>
                    <a:pt x="20" y="162"/>
                  </a:lnTo>
                  <a:lnTo>
                    <a:pt x="20" y="162"/>
                  </a:lnTo>
                  <a:lnTo>
                    <a:pt x="20" y="162"/>
                  </a:lnTo>
                  <a:lnTo>
                    <a:pt x="18" y="162"/>
                  </a:lnTo>
                  <a:lnTo>
                    <a:pt x="18" y="164"/>
                  </a:lnTo>
                  <a:lnTo>
                    <a:pt x="18" y="164"/>
                  </a:lnTo>
                  <a:lnTo>
                    <a:pt x="18" y="164"/>
                  </a:lnTo>
                  <a:lnTo>
                    <a:pt x="18" y="165"/>
                  </a:lnTo>
                  <a:lnTo>
                    <a:pt x="18" y="165"/>
                  </a:lnTo>
                  <a:lnTo>
                    <a:pt x="18" y="165"/>
                  </a:lnTo>
                  <a:lnTo>
                    <a:pt x="18" y="166"/>
                  </a:lnTo>
                  <a:lnTo>
                    <a:pt x="18" y="168"/>
                  </a:lnTo>
                  <a:lnTo>
                    <a:pt x="18" y="169"/>
                  </a:lnTo>
                  <a:lnTo>
                    <a:pt x="18" y="170"/>
                  </a:lnTo>
                  <a:lnTo>
                    <a:pt x="18" y="170"/>
                  </a:lnTo>
                  <a:lnTo>
                    <a:pt x="20" y="171"/>
                  </a:lnTo>
                  <a:lnTo>
                    <a:pt x="21" y="171"/>
                  </a:lnTo>
                  <a:lnTo>
                    <a:pt x="18" y="171"/>
                  </a:lnTo>
                  <a:lnTo>
                    <a:pt x="18" y="171"/>
                  </a:lnTo>
                  <a:lnTo>
                    <a:pt x="18" y="171"/>
                  </a:lnTo>
                  <a:lnTo>
                    <a:pt x="18" y="173"/>
                  </a:lnTo>
                  <a:lnTo>
                    <a:pt x="18" y="171"/>
                  </a:lnTo>
                  <a:lnTo>
                    <a:pt x="18" y="171"/>
                  </a:lnTo>
                  <a:lnTo>
                    <a:pt x="18" y="173"/>
                  </a:lnTo>
                  <a:lnTo>
                    <a:pt x="18" y="173"/>
                  </a:lnTo>
                  <a:lnTo>
                    <a:pt x="18" y="173"/>
                  </a:lnTo>
                  <a:lnTo>
                    <a:pt x="18" y="173"/>
                  </a:lnTo>
                  <a:lnTo>
                    <a:pt x="18" y="173"/>
                  </a:lnTo>
                  <a:lnTo>
                    <a:pt x="20" y="173"/>
                  </a:lnTo>
                  <a:lnTo>
                    <a:pt x="18" y="173"/>
                  </a:lnTo>
                  <a:lnTo>
                    <a:pt x="18" y="173"/>
                  </a:lnTo>
                  <a:lnTo>
                    <a:pt x="17" y="174"/>
                  </a:lnTo>
                  <a:lnTo>
                    <a:pt x="17" y="174"/>
                  </a:lnTo>
                  <a:lnTo>
                    <a:pt x="17" y="174"/>
                  </a:lnTo>
                  <a:lnTo>
                    <a:pt x="18" y="174"/>
                  </a:lnTo>
                  <a:lnTo>
                    <a:pt x="18" y="174"/>
                  </a:lnTo>
                  <a:lnTo>
                    <a:pt x="20" y="174"/>
                  </a:lnTo>
                  <a:lnTo>
                    <a:pt x="20" y="173"/>
                  </a:lnTo>
                  <a:lnTo>
                    <a:pt x="20" y="173"/>
                  </a:lnTo>
                  <a:lnTo>
                    <a:pt x="20" y="173"/>
                  </a:lnTo>
                  <a:lnTo>
                    <a:pt x="20" y="173"/>
                  </a:lnTo>
                  <a:lnTo>
                    <a:pt x="20" y="173"/>
                  </a:lnTo>
                  <a:lnTo>
                    <a:pt x="21" y="173"/>
                  </a:lnTo>
                  <a:lnTo>
                    <a:pt x="21" y="173"/>
                  </a:lnTo>
                  <a:lnTo>
                    <a:pt x="20" y="174"/>
                  </a:lnTo>
                  <a:lnTo>
                    <a:pt x="18" y="177"/>
                  </a:lnTo>
                  <a:lnTo>
                    <a:pt x="20" y="175"/>
                  </a:lnTo>
                  <a:lnTo>
                    <a:pt x="21" y="175"/>
                  </a:lnTo>
                  <a:lnTo>
                    <a:pt x="22" y="174"/>
                  </a:lnTo>
                  <a:lnTo>
                    <a:pt x="22" y="175"/>
                  </a:lnTo>
                  <a:lnTo>
                    <a:pt x="22" y="174"/>
                  </a:lnTo>
                  <a:lnTo>
                    <a:pt x="24" y="174"/>
                  </a:lnTo>
                  <a:lnTo>
                    <a:pt x="24" y="175"/>
                  </a:lnTo>
                  <a:lnTo>
                    <a:pt x="25" y="175"/>
                  </a:lnTo>
                  <a:lnTo>
                    <a:pt x="25" y="174"/>
                  </a:lnTo>
                  <a:lnTo>
                    <a:pt x="26" y="175"/>
                  </a:lnTo>
                  <a:lnTo>
                    <a:pt x="28" y="177"/>
                  </a:lnTo>
                  <a:lnTo>
                    <a:pt x="29" y="178"/>
                  </a:lnTo>
                  <a:lnTo>
                    <a:pt x="29" y="179"/>
                  </a:lnTo>
                  <a:lnTo>
                    <a:pt x="30" y="178"/>
                  </a:lnTo>
                  <a:lnTo>
                    <a:pt x="31" y="179"/>
                  </a:lnTo>
                  <a:lnTo>
                    <a:pt x="33" y="179"/>
                  </a:lnTo>
                  <a:lnTo>
                    <a:pt x="33" y="179"/>
                  </a:lnTo>
                  <a:lnTo>
                    <a:pt x="31" y="181"/>
                  </a:lnTo>
                  <a:lnTo>
                    <a:pt x="31" y="181"/>
                  </a:lnTo>
                  <a:lnTo>
                    <a:pt x="33" y="181"/>
                  </a:lnTo>
                  <a:lnTo>
                    <a:pt x="34" y="181"/>
                  </a:lnTo>
                  <a:lnTo>
                    <a:pt x="34" y="182"/>
                  </a:lnTo>
                  <a:lnTo>
                    <a:pt x="34" y="183"/>
                  </a:lnTo>
                  <a:lnTo>
                    <a:pt x="34" y="185"/>
                  </a:lnTo>
                  <a:lnTo>
                    <a:pt x="35" y="185"/>
                  </a:lnTo>
                  <a:lnTo>
                    <a:pt x="37" y="183"/>
                  </a:lnTo>
                  <a:lnTo>
                    <a:pt x="37" y="182"/>
                  </a:lnTo>
                  <a:lnTo>
                    <a:pt x="37" y="183"/>
                  </a:lnTo>
                  <a:lnTo>
                    <a:pt x="38" y="183"/>
                  </a:lnTo>
                  <a:lnTo>
                    <a:pt x="39" y="183"/>
                  </a:lnTo>
                  <a:lnTo>
                    <a:pt x="39" y="183"/>
                  </a:lnTo>
                  <a:lnTo>
                    <a:pt x="41" y="185"/>
                  </a:lnTo>
                  <a:lnTo>
                    <a:pt x="41" y="185"/>
                  </a:lnTo>
                  <a:lnTo>
                    <a:pt x="39" y="186"/>
                  </a:lnTo>
                  <a:lnTo>
                    <a:pt x="39" y="186"/>
                  </a:lnTo>
                  <a:lnTo>
                    <a:pt x="39" y="187"/>
                  </a:lnTo>
                  <a:lnTo>
                    <a:pt x="39" y="188"/>
                  </a:lnTo>
                  <a:lnTo>
                    <a:pt x="39" y="188"/>
                  </a:lnTo>
                  <a:lnTo>
                    <a:pt x="41" y="188"/>
                  </a:lnTo>
                  <a:lnTo>
                    <a:pt x="41" y="187"/>
                  </a:lnTo>
                  <a:lnTo>
                    <a:pt x="42" y="187"/>
                  </a:lnTo>
                  <a:lnTo>
                    <a:pt x="43" y="188"/>
                  </a:lnTo>
                  <a:lnTo>
                    <a:pt x="43" y="186"/>
                  </a:lnTo>
                  <a:lnTo>
                    <a:pt x="45" y="186"/>
                  </a:lnTo>
                  <a:lnTo>
                    <a:pt x="45" y="187"/>
                  </a:lnTo>
                  <a:lnTo>
                    <a:pt x="46" y="187"/>
                  </a:lnTo>
                  <a:lnTo>
                    <a:pt x="46" y="187"/>
                  </a:lnTo>
                  <a:lnTo>
                    <a:pt x="46" y="188"/>
                  </a:lnTo>
                  <a:lnTo>
                    <a:pt x="46" y="188"/>
                  </a:lnTo>
                  <a:lnTo>
                    <a:pt x="46" y="188"/>
                  </a:lnTo>
                  <a:lnTo>
                    <a:pt x="47" y="188"/>
                  </a:lnTo>
                  <a:lnTo>
                    <a:pt x="47" y="187"/>
                  </a:lnTo>
                  <a:lnTo>
                    <a:pt x="48" y="188"/>
                  </a:lnTo>
                  <a:lnTo>
                    <a:pt x="50" y="190"/>
                  </a:lnTo>
                  <a:lnTo>
                    <a:pt x="51" y="191"/>
                  </a:lnTo>
                  <a:lnTo>
                    <a:pt x="52" y="191"/>
                  </a:lnTo>
                  <a:lnTo>
                    <a:pt x="54" y="192"/>
                  </a:lnTo>
                  <a:lnTo>
                    <a:pt x="54" y="195"/>
                  </a:lnTo>
                  <a:lnTo>
                    <a:pt x="54" y="195"/>
                  </a:lnTo>
                  <a:lnTo>
                    <a:pt x="55" y="195"/>
                  </a:lnTo>
                  <a:lnTo>
                    <a:pt x="55" y="195"/>
                  </a:lnTo>
                  <a:lnTo>
                    <a:pt x="55" y="194"/>
                  </a:lnTo>
                  <a:lnTo>
                    <a:pt x="55" y="194"/>
                  </a:lnTo>
                  <a:lnTo>
                    <a:pt x="54" y="194"/>
                  </a:lnTo>
                  <a:lnTo>
                    <a:pt x="54" y="194"/>
                  </a:lnTo>
                  <a:lnTo>
                    <a:pt x="55" y="194"/>
                  </a:lnTo>
                  <a:lnTo>
                    <a:pt x="55" y="194"/>
                  </a:lnTo>
                  <a:lnTo>
                    <a:pt x="55" y="194"/>
                  </a:lnTo>
                  <a:lnTo>
                    <a:pt x="55" y="195"/>
                  </a:lnTo>
                  <a:lnTo>
                    <a:pt x="54" y="196"/>
                  </a:lnTo>
                  <a:lnTo>
                    <a:pt x="55" y="196"/>
                  </a:lnTo>
                  <a:lnTo>
                    <a:pt x="56" y="196"/>
                  </a:lnTo>
                  <a:lnTo>
                    <a:pt x="58" y="195"/>
                  </a:lnTo>
                  <a:lnTo>
                    <a:pt x="59" y="195"/>
                  </a:lnTo>
                  <a:lnTo>
                    <a:pt x="60" y="196"/>
                  </a:lnTo>
                  <a:lnTo>
                    <a:pt x="59" y="196"/>
                  </a:lnTo>
                  <a:lnTo>
                    <a:pt x="60" y="198"/>
                  </a:lnTo>
                  <a:lnTo>
                    <a:pt x="63" y="196"/>
                  </a:lnTo>
                  <a:lnTo>
                    <a:pt x="63" y="198"/>
                  </a:lnTo>
                  <a:lnTo>
                    <a:pt x="62" y="199"/>
                  </a:lnTo>
                  <a:lnTo>
                    <a:pt x="60" y="200"/>
                  </a:lnTo>
                  <a:lnTo>
                    <a:pt x="62" y="202"/>
                  </a:lnTo>
                  <a:lnTo>
                    <a:pt x="63" y="202"/>
                  </a:lnTo>
                  <a:lnTo>
                    <a:pt x="64" y="200"/>
                  </a:lnTo>
                  <a:lnTo>
                    <a:pt x="63" y="203"/>
                  </a:lnTo>
                  <a:lnTo>
                    <a:pt x="64" y="202"/>
                  </a:lnTo>
                  <a:lnTo>
                    <a:pt x="64" y="203"/>
                  </a:lnTo>
                  <a:lnTo>
                    <a:pt x="65" y="203"/>
                  </a:lnTo>
                  <a:lnTo>
                    <a:pt x="64" y="203"/>
                  </a:lnTo>
                  <a:lnTo>
                    <a:pt x="64" y="203"/>
                  </a:lnTo>
                  <a:lnTo>
                    <a:pt x="65" y="203"/>
                  </a:lnTo>
                  <a:lnTo>
                    <a:pt x="65" y="204"/>
                  </a:lnTo>
                  <a:lnTo>
                    <a:pt x="65" y="202"/>
                  </a:lnTo>
                  <a:lnTo>
                    <a:pt x="65" y="202"/>
                  </a:lnTo>
                  <a:lnTo>
                    <a:pt x="67" y="200"/>
                  </a:lnTo>
                  <a:lnTo>
                    <a:pt x="68" y="200"/>
                  </a:lnTo>
                  <a:lnTo>
                    <a:pt x="68" y="202"/>
                  </a:lnTo>
                  <a:lnTo>
                    <a:pt x="68" y="203"/>
                  </a:lnTo>
                  <a:lnTo>
                    <a:pt x="69" y="203"/>
                  </a:lnTo>
                  <a:lnTo>
                    <a:pt x="69" y="203"/>
                  </a:lnTo>
                  <a:lnTo>
                    <a:pt x="71" y="203"/>
                  </a:lnTo>
                  <a:lnTo>
                    <a:pt x="71" y="203"/>
                  </a:lnTo>
                  <a:lnTo>
                    <a:pt x="71" y="203"/>
                  </a:lnTo>
                  <a:lnTo>
                    <a:pt x="71" y="203"/>
                  </a:lnTo>
                  <a:lnTo>
                    <a:pt x="71" y="204"/>
                  </a:lnTo>
                  <a:lnTo>
                    <a:pt x="71" y="204"/>
                  </a:lnTo>
                  <a:lnTo>
                    <a:pt x="71" y="203"/>
                  </a:lnTo>
                  <a:lnTo>
                    <a:pt x="69" y="203"/>
                  </a:lnTo>
                  <a:lnTo>
                    <a:pt x="69" y="204"/>
                  </a:lnTo>
                  <a:lnTo>
                    <a:pt x="69" y="204"/>
                  </a:lnTo>
                  <a:lnTo>
                    <a:pt x="69" y="205"/>
                  </a:lnTo>
                  <a:lnTo>
                    <a:pt x="71" y="205"/>
                  </a:lnTo>
                  <a:lnTo>
                    <a:pt x="71" y="204"/>
                  </a:lnTo>
                  <a:lnTo>
                    <a:pt x="72" y="204"/>
                  </a:lnTo>
                  <a:lnTo>
                    <a:pt x="72" y="203"/>
                  </a:lnTo>
                  <a:lnTo>
                    <a:pt x="73" y="204"/>
                  </a:lnTo>
                  <a:lnTo>
                    <a:pt x="72" y="204"/>
                  </a:lnTo>
                  <a:lnTo>
                    <a:pt x="71" y="205"/>
                  </a:lnTo>
                  <a:lnTo>
                    <a:pt x="72" y="207"/>
                  </a:lnTo>
                  <a:lnTo>
                    <a:pt x="73" y="205"/>
                  </a:lnTo>
                  <a:lnTo>
                    <a:pt x="72" y="205"/>
                  </a:lnTo>
                  <a:lnTo>
                    <a:pt x="72" y="205"/>
                  </a:lnTo>
                  <a:lnTo>
                    <a:pt x="73" y="205"/>
                  </a:lnTo>
                  <a:lnTo>
                    <a:pt x="75" y="205"/>
                  </a:lnTo>
                  <a:lnTo>
                    <a:pt x="75" y="205"/>
                  </a:lnTo>
                  <a:lnTo>
                    <a:pt x="76" y="205"/>
                  </a:lnTo>
                  <a:lnTo>
                    <a:pt x="76" y="205"/>
                  </a:lnTo>
                  <a:lnTo>
                    <a:pt x="77" y="207"/>
                  </a:lnTo>
                  <a:lnTo>
                    <a:pt x="77" y="208"/>
                  </a:lnTo>
                  <a:lnTo>
                    <a:pt x="77" y="208"/>
                  </a:lnTo>
                  <a:lnTo>
                    <a:pt x="77" y="208"/>
                  </a:lnTo>
                  <a:lnTo>
                    <a:pt x="79" y="209"/>
                  </a:lnTo>
                  <a:lnTo>
                    <a:pt x="80" y="208"/>
                  </a:lnTo>
                  <a:lnTo>
                    <a:pt x="80" y="209"/>
                  </a:lnTo>
                  <a:lnTo>
                    <a:pt x="80" y="209"/>
                  </a:lnTo>
                  <a:lnTo>
                    <a:pt x="83" y="209"/>
                  </a:lnTo>
                  <a:lnTo>
                    <a:pt x="81" y="211"/>
                  </a:lnTo>
                  <a:lnTo>
                    <a:pt x="81" y="212"/>
                  </a:lnTo>
                  <a:lnTo>
                    <a:pt x="80" y="213"/>
                  </a:lnTo>
                  <a:lnTo>
                    <a:pt x="80" y="213"/>
                  </a:lnTo>
                  <a:lnTo>
                    <a:pt x="81" y="213"/>
                  </a:lnTo>
                  <a:lnTo>
                    <a:pt x="83" y="213"/>
                  </a:lnTo>
                  <a:lnTo>
                    <a:pt x="84" y="212"/>
                  </a:lnTo>
                  <a:lnTo>
                    <a:pt x="85" y="211"/>
                  </a:lnTo>
                  <a:lnTo>
                    <a:pt x="85" y="212"/>
                  </a:lnTo>
                  <a:lnTo>
                    <a:pt x="86" y="212"/>
                  </a:lnTo>
                  <a:lnTo>
                    <a:pt x="88" y="213"/>
                  </a:lnTo>
                  <a:lnTo>
                    <a:pt x="89" y="213"/>
                  </a:lnTo>
                  <a:lnTo>
                    <a:pt x="89" y="216"/>
                  </a:lnTo>
                  <a:lnTo>
                    <a:pt x="90" y="215"/>
                  </a:lnTo>
                  <a:lnTo>
                    <a:pt x="92" y="215"/>
                  </a:lnTo>
                  <a:lnTo>
                    <a:pt x="93" y="216"/>
                  </a:lnTo>
                  <a:lnTo>
                    <a:pt x="94" y="217"/>
                  </a:lnTo>
                  <a:lnTo>
                    <a:pt x="96" y="217"/>
                  </a:lnTo>
                  <a:lnTo>
                    <a:pt x="97" y="219"/>
                  </a:lnTo>
                  <a:lnTo>
                    <a:pt x="98" y="221"/>
                  </a:lnTo>
                  <a:lnTo>
                    <a:pt x="97" y="221"/>
                  </a:lnTo>
                  <a:lnTo>
                    <a:pt x="97" y="223"/>
                  </a:lnTo>
                  <a:lnTo>
                    <a:pt x="97" y="223"/>
                  </a:lnTo>
                  <a:lnTo>
                    <a:pt x="97" y="223"/>
                  </a:lnTo>
                  <a:lnTo>
                    <a:pt x="97" y="224"/>
                  </a:lnTo>
                  <a:lnTo>
                    <a:pt x="97" y="224"/>
                  </a:lnTo>
                  <a:lnTo>
                    <a:pt x="97" y="224"/>
                  </a:lnTo>
                  <a:lnTo>
                    <a:pt x="98" y="223"/>
                  </a:lnTo>
                  <a:lnTo>
                    <a:pt x="100" y="221"/>
                  </a:lnTo>
                  <a:lnTo>
                    <a:pt x="100" y="220"/>
                  </a:lnTo>
                  <a:lnTo>
                    <a:pt x="101" y="221"/>
                  </a:lnTo>
                  <a:lnTo>
                    <a:pt x="103" y="223"/>
                  </a:lnTo>
                  <a:lnTo>
                    <a:pt x="103" y="224"/>
                  </a:lnTo>
                  <a:lnTo>
                    <a:pt x="103" y="223"/>
                  </a:lnTo>
                  <a:lnTo>
                    <a:pt x="105" y="223"/>
                  </a:lnTo>
                  <a:lnTo>
                    <a:pt x="103" y="224"/>
                  </a:lnTo>
                  <a:lnTo>
                    <a:pt x="105" y="225"/>
                  </a:lnTo>
                  <a:lnTo>
                    <a:pt x="106" y="225"/>
                  </a:lnTo>
                  <a:lnTo>
                    <a:pt x="106" y="224"/>
                  </a:lnTo>
                  <a:lnTo>
                    <a:pt x="106" y="226"/>
                  </a:lnTo>
                  <a:lnTo>
                    <a:pt x="107" y="225"/>
                  </a:lnTo>
                  <a:lnTo>
                    <a:pt x="107" y="225"/>
                  </a:lnTo>
                  <a:lnTo>
                    <a:pt x="109" y="225"/>
                  </a:lnTo>
                  <a:lnTo>
                    <a:pt x="109" y="225"/>
                  </a:lnTo>
                  <a:lnTo>
                    <a:pt x="107" y="226"/>
                  </a:lnTo>
                  <a:lnTo>
                    <a:pt x="109" y="226"/>
                  </a:lnTo>
                  <a:lnTo>
                    <a:pt x="110" y="226"/>
                  </a:lnTo>
                  <a:lnTo>
                    <a:pt x="111" y="226"/>
                  </a:lnTo>
                  <a:lnTo>
                    <a:pt x="113" y="228"/>
                  </a:lnTo>
                  <a:lnTo>
                    <a:pt x="111" y="230"/>
                  </a:lnTo>
                  <a:lnTo>
                    <a:pt x="113" y="229"/>
                  </a:lnTo>
                  <a:lnTo>
                    <a:pt x="114" y="229"/>
                  </a:lnTo>
                  <a:lnTo>
                    <a:pt x="114" y="228"/>
                  </a:lnTo>
                  <a:lnTo>
                    <a:pt x="114" y="230"/>
                  </a:lnTo>
                  <a:lnTo>
                    <a:pt x="115" y="232"/>
                  </a:lnTo>
                  <a:lnTo>
                    <a:pt x="115" y="233"/>
                  </a:lnTo>
                  <a:lnTo>
                    <a:pt x="119" y="233"/>
                  </a:lnTo>
                  <a:lnTo>
                    <a:pt x="122" y="233"/>
                  </a:lnTo>
                  <a:lnTo>
                    <a:pt x="126" y="234"/>
                  </a:lnTo>
                  <a:lnTo>
                    <a:pt x="128" y="237"/>
                  </a:lnTo>
                  <a:lnTo>
                    <a:pt x="127" y="238"/>
                  </a:lnTo>
                  <a:lnTo>
                    <a:pt x="127" y="238"/>
                  </a:lnTo>
                  <a:lnTo>
                    <a:pt x="128" y="238"/>
                  </a:lnTo>
                  <a:lnTo>
                    <a:pt x="128" y="237"/>
                  </a:lnTo>
                  <a:lnTo>
                    <a:pt x="128" y="237"/>
                  </a:lnTo>
                  <a:lnTo>
                    <a:pt x="128" y="238"/>
                  </a:lnTo>
                  <a:lnTo>
                    <a:pt x="128" y="240"/>
                  </a:lnTo>
                  <a:lnTo>
                    <a:pt x="127" y="241"/>
                  </a:lnTo>
                  <a:lnTo>
                    <a:pt x="127" y="241"/>
                  </a:lnTo>
                  <a:lnTo>
                    <a:pt x="128" y="241"/>
                  </a:lnTo>
                  <a:lnTo>
                    <a:pt x="130" y="241"/>
                  </a:lnTo>
                  <a:lnTo>
                    <a:pt x="131" y="240"/>
                  </a:lnTo>
                  <a:lnTo>
                    <a:pt x="131" y="240"/>
                  </a:lnTo>
                  <a:lnTo>
                    <a:pt x="131" y="240"/>
                  </a:lnTo>
                  <a:lnTo>
                    <a:pt x="131" y="240"/>
                  </a:lnTo>
                  <a:lnTo>
                    <a:pt x="131" y="240"/>
                  </a:lnTo>
                  <a:lnTo>
                    <a:pt x="131" y="240"/>
                  </a:lnTo>
                  <a:lnTo>
                    <a:pt x="132" y="240"/>
                  </a:lnTo>
                  <a:lnTo>
                    <a:pt x="132" y="240"/>
                  </a:lnTo>
                  <a:lnTo>
                    <a:pt x="134" y="240"/>
                  </a:lnTo>
                  <a:lnTo>
                    <a:pt x="132" y="241"/>
                  </a:lnTo>
                  <a:lnTo>
                    <a:pt x="131" y="242"/>
                  </a:lnTo>
                  <a:lnTo>
                    <a:pt x="132" y="242"/>
                  </a:lnTo>
                  <a:lnTo>
                    <a:pt x="132" y="243"/>
                  </a:lnTo>
                  <a:lnTo>
                    <a:pt x="131" y="243"/>
                  </a:lnTo>
                  <a:lnTo>
                    <a:pt x="130" y="245"/>
                  </a:lnTo>
                  <a:lnTo>
                    <a:pt x="128" y="246"/>
                  </a:lnTo>
                  <a:lnTo>
                    <a:pt x="127" y="247"/>
                  </a:lnTo>
                  <a:lnTo>
                    <a:pt x="128" y="247"/>
                  </a:lnTo>
                  <a:lnTo>
                    <a:pt x="128" y="249"/>
                  </a:lnTo>
                  <a:lnTo>
                    <a:pt x="127" y="249"/>
                  </a:lnTo>
                  <a:lnTo>
                    <a:pt x="126" y="249"/>
                  </a:lnTo>
                  <a:lnTo>
                    <a:pt x="126" y="250"/>
                  </a:lnTo>
                  <a:lnTo>
                    <a:pt x="126" y="250"/>
                  </a:lnTo>
                  <a:lnTo>
                    <a:pt x="128" y="250"/>
                  </a:lnTo>
                  <a:lnTo>
                    <a:pt x="130" y="247"/>
                  </a:lnTo>
                  <a:lnTo>
                    <a:pt x="130" y="246"/>
                  </a:lnTo>
                  <a:lnTo>
                    <a:pt x="131" y="246"/>
                  </a:lnTo>
                  <a:lnTo>
                    <a:pt x="132" y="245"/>
                  </a:lnTo>
                  <a:lnTo>
                    <a:pt x="134" y="243"/>
                  </a:lnTo>
                  <a:lnTo>
                    <a:pt x="135" y="245"/>
                  </a:lnTo>
                  <a:lnTo>
                    <a:pt x="135" y="245"/>
                  </a:lnTo>
                  <a:lnTo>
                    <a:pt x="135" y="245"/>
                  </a:lnTo>
                  <a:lnTo>
                    <a:pt x="134" y="245"/>
                  </a:lnTo>
                  <a:lnTo>
                    <a:pt x="134" y="245"/>
                  </a:lnTo>
                  <a:lnTo>
                    <a:pt x="134" y="246"/>
                  </a:lnTo>
                  <a:lnTo>
                    <a:pt x="134" y="246"/>
                  </a:lnTo>
                  <a:lnTo>
                    <a:pt x="135" y="246"/>
                  </a:lnTo>
                  <a:lnTo>
                    <a:pt x="136" y="246"/>
                  </a:lnTo>
                  <a:lnTo>
                    <a:pt x="136" y="245"/>
                  </a:lnTo>
                  <a:lnTo>
                    <a:pt x="137" y="245"/>
                  </a:lnTo>
                  <a:lnTo>
                    <a:pt x="137" y="245"/>
                  </a:lnTo>
                  <a:lnTo>
                    <a:pt x="137" y="243"/>
                  </a:lnTo>
                  <a:lnTo>
                    <a:pt x="137" y="245"/>
                  </a:lnTo>
                  <a:lnTo>
                    <a:pt x="137" y="245"/>
                  </a:lnTo>
                  <a:lnTo>
                    <a:pt x="139" y="246"/>
                  </a:lnTo>
                  <a:lnTo>
                    <a:pt x="139" y="249"/>
                  </a:lnTo>
                  <a:lnTo>
                    <a:pt x="140" y="251"/>
                  </a:lnTo>
                  <a:lnTo>
                    <a:pt x="140" y="255"/>
                  </a:lnTo>
                  <a:lnTo>
                    <a:pt x="141" y="259"/>
                  </a:lnTo>
                  <a:lnTo>
                    <a:pt x="141" y="260"/>
                  </a:lnTo>
                  <a:lnTo>
                    <a:pt x="141" y="260"/>
                  </a:lnTo>
                  <a:lnTo>
                    <a:pt x="141" y="260"/>
                  </a:lnTo>
                  <a:lnTo>
                    <a:pt x="141" y="260"/>
                  </a:lnTo>
                  <a:lnTo>
                    <a:pt x="141" y="260"/>
                  </a:lnTo>
                  <a:lnTo>
                    <a:pt x="140" y="259"/>
                  </a:lnTo>
                  <a:lnTo>
                    <a:pt x="140" y="259"/>
                  </a:lnTo>
                  <a:lnTo>
                    <a:pt x="140" y="259"/>
                  </a:lnTo>
                  <a:lnTo>
                    <a:pt x="140" y="259"/>
                  </a:lnTo>
                  <a:lnTo>
                    <a:pt x="139" y="254"/>
                  </a:lnTo>
                  <a:lnTo>
                    <a:pt x="137" y="250"/>
                  </a:lnTo>
                  <a:lnTo>
                    <a:pt x="137" y="247"/>
                  </a:lnTo>
                  <a:lnTo>
                    <a:pt x="137" y="246"/>
                  </a:lnTo>
                  <a:lnTo>
                    <a:pt x="137" y="246"/>
                  </a:lnTo>
                  <a:lnTo>
                    <a:pt x="137" y="246"/>
                  </a:lnTo>
                  <a:lnTo>
                    <a:pt x="137" y="246"/>
                  </a:lnTo>
                  <a:lnTo>
                    <a:pt x="137" y="246"/>
                  </a:lnTo>
                  <a:lnTo>
                    <a:pt x="137" y="246"/>
                  </a:lnTo>
                  <a:lnTo>
                    <a:pt x="137" y="247"/>
                  </a:lnTo>
                  <a:lnTo>
                    <a:pt x="137" y="250"/>
                  </a:lnTo>
                  <a:lnTo>
                    <a:pt x="139" y="253"/>
                  </a:lnTo>
                  <a:lnTo>
                    <a:pt x="139" y="257"/>
                  </a:lnTo>
                  <a:lnTo>
                    <a:pt x="140" y="259"/>
                  </a:lnTo>
                  <a:lnTo>
                    <a:pt x="140" y="259"/>
                  </a:lnTo>
                  <a:lnTo>
                    <a:pt x="140" y="259"/>
                  </a:lnTo>
                  <a:lnTo>
                    <a:pt x="140" y="259"/>
                  </a:lnTo>
                  <a:lnTo>
                    <a:pt x="140" y="259"/>
                  </a:lnTo>
                  <a:lnTo>
                    <a:pt x="140" y="260"/>
                  </a:lnTo>
                  <a:lnTo>
                    <a:pt x="141" y="262"/>
                  </a:lnTo>
                  <a:lnTo>
                    <a:pt x="141" y="262"/>
                  </a:lnTo>
                  <a:lnTo>
                    <a:pt x="141" y="262"/>
                  </a:lnTo>
                  <a:lnTo>
                    <a:pt x="141" y="262"/>
                  </a:lnTo>
                  <a:lnTo>
                    <a:pt x="141" y="262"/>
                  </a:lnTo>
                  <a:lnTo>
                    <a:pt x="143" y="262"/>
                  </a:lnTo>
                  <a:lnTo>
                    <a:pt x="143" y="263"/>
                  </a:lnTo>
                  <a:lnTo>
                    <a:pt x="143" y="263"/>
                  </a:lnTo>
                  <a:lnTo>
                    <a:pt x="141" y="263"/>
                  </a:lnTo>
                  <a:lnTo>
                    <a:pt x="143" y="264"/>
                  </a:lnTo>
                  <a:lnTo>
                    <a:pt x="140" y="263"/>
                  </a:lnTo>
                  <a:lnTo>
                    <a:pt x="139" y="262"/>
                  </a:lnTo>
                  <a:lnTo>
                    <a:pt x="137" y="262"/>
                  </a:lnTo>
                  <a:lnTo>
                    <a:pt x="139" y="262"/>
                  </a:lnTo>
                  <a:lnTo>
                    <a:pt x="139" y="263"/>
                  </a:lnTo>
                  <a:lnTo>
                    <a:pt x="140" y="264"/>
                  </a:lnTo>
                  <a:lnTo>
                    <a:pt x="141" y="264"/>
                  </a:lnTo>
                  <a:lnTo>
                    <a:pt x="140" y="264"/>
                  </a:lnTo>
                  <a:lnTo>
                    <a:pt x="139" y="263"/>
                  </a:lnTo>
                  <a:lnTo>
                    <a:pt x="139" y="264"/>
                  </a:lnTo>
                  <a:lnTo>
                    <a:pt x="139" y="264"/>
                  </a:lnTo>
                  <a:lnTo>
                    <a:pt x="139" y="266"/>
                  </a:lnTo>
                  <a:lnTo>
                    <a:pt x="139" y="266"/>
                  </a:lnTo>
                  <a:lnTo>
                    <a:pt x="139" y="266"/>
                  </a:lnTo>
                  <a:lnTo>
                    <a:pt x="137" y="266"/>
                  </a:lnTo>
                  <a:lnTo>
                    <a:pt x="139" y="267"/>
                  </a:lnTo>
                  <a:lnTo>
                    <a:pt x="137" y="267"/>
                  </a:lnTo>
                  <a:lnTo>
                    <a:pt x="136" y="267"/>
                  </a:lnTo>
                  <a:lnTo>
                    <a:pt x="136" y="267"/>
                  </a:lnTo>
                  <a:lnTo>
                    <a:pt x="136" y="268"/>
                  </a:lnTo>
                  <a:lnTo>
                    <a:pt x="136" y="268"/>
                  </a:lnTo>
                  <a:lnTo>
                    <a:pt x="136" y="270"/>
                  </a:lnTo>
                  <a:lnTo>
                    <a:pt x="135" y="268"/>
                  </a:lnTo>
                  <a:lnTo>
                    <a:pt x="135" y="270"/>
                  </a:lnTo>
                  <a:lnTo>
                    <a:pt x="135" y="270"/>
                  </a:lnTo>
                  <a:lnTo>
                    <a:pt x="136" y="271"/>
                  </a:lnTo>
                  <a:lnTo>
                    <a:pt x="136" y="271"/>
                  </a:lnTo>
                  <a:lnTo>
                    <a:pt x="137" y="271"/>
                  </a:lnTo>
                  <a:lnTo>
                    <a:pt x="137" y="270"/>
                  </a:lnTo>
                  <a:lnTo>
                    <a:pt x="137" y="270"/>
                  </a:lnTo>
                  <a:lnTo>
                    <a:pt x="137" y="270"/>
                  </a:lnTo>
                  <a:lnTo>
                    <a:pt x="139" y="270"/>
                  </a:lnTo>
                  <a:lnTo>
                    <a:pt x="137" y="270"/>
                  </a:lnTo>
                  <a:lnTo>
                    <a:pt x="137" y="271"/>
                  </a:lnTo>
                  <a:lnTo>
                    <a:pt x="139" y="271"/>
                  </a:lnTo>
                  <a:lnTo>
                    <a:pt x="139" y="272"/>
                  </a:lnTo>
                  <a:lnTo>
                    <a:pt x="137" y="272"/>
                  </a:lnTo>
                  <a:lnTo>
                    <a:pt x="137" y="272"/>
                  </a:lnTo>
                  <a:lnTo>
                    <a:pt x="139" y="274"/>
                  </a:lnTo>
                  <a:lnTo>
                    <a:pt x="137" y="274"/>
                  </a:lnTo>
                  <a:lnTo>
                    <a:pt x="136" y="274"/>
                  </a:lnTo>
                  <a:lnTo>
                    <a:pt x="139" y="275"/>
                  </a:lnTo>
                  <a:lnTo>
                    <a:pt x="137" y="275"/>
                  </a:lnTo>
                  <a:lnTo>
                    <a:pt x="137" y="275"/>
                  </a:lnTo>
                  <a:lnTo>
                    <a:pt x="136" y="275"/>
                  </a:lnTo>
                  <a:lnTo>
                    <a:pt x="135" y="275"/>
                  </a:lnTo>
                  <a:lnTo>
                    <a:pt x="135" y="275"/>
                  </a:lnTo>
                  <a:lnTo>
                    <a:pt x="135" y="274"/>
                  </a:lnTo>
                  <a:lnTo>
                    <a:pt x="134" y="274"/>
                  </a:lnTo>
                  <a:lnTo>
                    <a:pt x="134" y="274"/>
                  </a:lnTo>
                  <a:lnTo>
                    <a:pt x="134" y="275"/>
                  </a:lnTo>
                  <a:lnTo>
                    <a:pt x="135" y="276"/>
                  </a:lnTo>
                  <a:lnTo>
                    <a:pt x="137" y="277"/>
                  </a:lnTo>
                  <a:lnTo>
                    <a:pt x="136" y="277"/>
                  </a:lnTo>
                  <a:lnTo>
                    <a:pt x="136" y="277"/>
                  </a:lnTo>
                  <a:lnTo>
                    <a:pt x="136" y="277"/>
                  </a:lnTo>
                  <a:lnTo>
                    <a:pt x="136" y="279"/>
                  </a:lnTo>
                  <a:lnTo>
                    <a:pt x="135" y="277"/>
                  </a:lnTo>
                  <a:lnTo>
                    <a:pt x="134" y="276"/>
                  </a:lnTo>
                  <a:lnTo>
                    <a:pt x="132" y="277"/>
                  </a:lnTo>
                  <a:lnTo>
                    <a:pt x="132" y="277"/>
                  </a:lnTo>
                  <a:lnTo>
                    <a:pt x="132" y="279"/>
                  </a:lnTo>
                  <a:lnTo>
                    <a:pt x="134" y="280"/>
                  </a:lnTo>
                  <a:lnTo>
                    <a:pt x="135" y="280"/>
                  </a:lnTo>
                  <a:lnTo>
                    <a:pt x="134" y="280"/>
                  </a:lnTo>
                  <a:lnTo>
                    <a:pt x="132" y="280"/>
                  </a:lnTo>
                  <a:lnTo>
                    <a:pt x="132" y="281"/>
                  </a:lnTo>
                  <a:lnTo>
                    <a:pt x="134" y="281"/>
                  </a:lnTo>
                  <a:lnTo>
                    <a:pt x="134" y="281"/>
                  </a:lnTo>
                  <a:lnTo>
                    <a:pt x="135" y="283"/>
                  </a:lnTo>
                  <a:lnTo>
                    <a:pt x="132" y="283"/>
                  </a:lnTo>
                  <a:lnTo>
                    <a:pt x="130" y="283"/>
                  </a:lnTo>
                  <a:lnTo>
                    <a:pt x="128" y="281"/>
                  </a:lnTo>
                  <a:lnTo>
                    <a:pt x="127" y="281"/>
                  </a:lnTo>
                  <a:lnTo>
                    <a:pt x="127" y="281"/>
                  </a:lnTo>
                  <a:lnTo>
                    <a:pt x="126" y="281"/>
                  </a:lnTo>
                  <a:lnTo>
                    <a:pt x="124" y="281"/>
                  </a:lnTo>
                  <a:lnTo>
                    <a:pt x="124" y="280"/>
                  </a:lnTo>
                  <a:lnTo>
                    <a:pt x="123" y="281"/>
                  </a:lnTo>
                  <a:lnTo>
                    <a:pt x="124" y="283"/>
                  </a:lnTo>
                  <a:lnTo>
                    <a:pt x="126" y="283"/>
                  </a:lnTo>
                  <a:lnTo>
                    <a:pt x="127" y="284"/>
                  </a:lnTo>
                  <a:lnTo>
                    <a:pt x="128" y="285"/>
                  </a:lnTo>
                  <a:lnTo>
                    <a:pt x="130" y="287"/>
                  </a:lnTo>
                  <a:lnTo>
                    <a:pt x="131" y="287"/>
                  </a:lnTo>
                  <a:lnTo>
                    <a:pt x="131" y="288"/>
                  </a:lnTo>
                  <a:lnTo>
                    <a:pt x="130" y="288"/>
                  </a:lnTo>
                  <a:lnTo>
                    <a:pt x="128" y="288"/>
                  </a:lnTo>
                  <a:lnTo>
                    <a:pt x="127" y="288"/>
                  </a:lnTo>
                  <a:lnTo>
                    <a:pt x="126" y="288"/>
                  </a:lnTo>
                  <a:lnTo>
                    <a:pt x="126" y="288"/>
                  </a:lnTo>
                  <a:lnTo>
                    <a:pt x="127" y="289"/>
                  </a:lnTo>
                  <a:lnTo>
                    <a:pt x="128" y="289"/>
                  </a:lnTo>
                  <a:lnTo>
                    <a:pt x="128" y="291"/>
                  </a:lnTo>
                  <a:lnTo>
                    <a:pt x="130" y="291"/>
                  </a:lnTo>
                  <a:lnTo>
                    <a:pt x="130" y="292"/>
                  </a:lnTo>
                  <a:lnTo>
                    <a:pt x="131" y="292"/>
                  </a:lnTo>
                  <a:lnTo>
                    <a:pt x="130" y="293"/>
                  </a:lnTo>
                  <a:lnTo>
                    <a:pt x="128" y="292"/>
                  </a:lnTo>
                  <a:lnTo>
                    <a:pt x="127" y="292"/>
                  </a:lnTo>
                  <a:lnTo>
                    <a:pt x="126" y="292"/>
                  </a:lnTo>
                  <a:lnTo>
                    <a:pt x="126" y="291"/>
                  </a:lnTo>
                  <a:lnTo>
                    <a:pt x="126" y="291"/>
                  </a:lnTo>
                  <a:lnTo>
                    <a:pt x="126" y="291"/>
                  </a:lnTo>
                  <a:lnTo>
                    <a:pt x="126" y="289"/>
                  </a:lnTo>
                  <a:lnTo>
                    <a:pt x="124" y="289"/>
                  </a:lnTo>
                  <a:lnTo>
                    <a:pt x="123" y="289"/>
                  </a:lnTo>
                  <a:lnTo>
                    <a:pt x="123" y="289"/>
                  </a:lnTo>
                  <a:lnTo>
                    <a:pt x="123" y="291"/>
                  </a:lnTo>
                  <a:lnTo>
                    <a:pt x="123" y="292"/>
                  </a:lnTo>
                  <a:lnTo>
                    <a:pt x="123" y="292"/>
                  </a:lnTo>
                  <a:lnTo>
                    <a:pt x="124" y="292"/>
                  </a:lnTo>
                  <a:lnTo>
                    <a:pt x="124" y="292"/>
                  </a:lnTo>
                  <a:lnTo>
                    <a:pt x="124" y="292"/>
                  </a:lnTo>
                  <a:lnTo>
                    <a:pt x="126" y="292"/>
                  </a:lnTo>
                  <a:lnTo>
                    <a:pt x="126" y="293"/>
                  </a:lnTo>
                  <a:lnTo>
                    <a:pt x="124" y="293"/>
                  </a:lnTo>
                  <a:lnTo>
                    <a:pt x="124" y="295"/>
                  </a:lnTo>
                  <a:lnTo>
                    <a:pt x="124" y="295"/>
                  </a:lnTo>
                  <a:lnTo>
                    <a:pt x="126" y="296"/>
                  </a:lnTo>
                  <a:lnTo>
                    <a:pt x="126" y="295"/>
                  </a:lnTo>
                  <a:lnTo>
                    <a:pt x="127" y="295"/>
                  </a:lnTo>
                  <a:lnTo>
                    <a:pt x="128" y="296"/>
                  </a:lnTo>
                  <a:lnTo>
                    <a:pt x="128" y="297"/>
                  </a:lnTo>
                  <a:lnTo>
                    <a:pt x="128" y="296"/>
                  </a:lnTo>
                  <a:lnTo>
                    <a:pt x="127" y="297"/>
                  </a:lnTo>
                  <a:lnTo>
                    <a:pt x="127" y="297"/>
                  </a:lnTo>
                  <a:lnTo>
                    <a:pt x="128" y="298"/>
                  </a:lnTo>
                  <a:lnTo>
                    <a:pt x="128" y="298"/>
                  </a:lnTo>
                  <a:lnTo>
                    <a:pt x="128" y="300"/>
                  </a:lnTo>
                  <a:lnTo>
                    <a:pt x="126" y="300"/>
                  </a:lnTo>
                  <a:lnTo>
                    <a:pt x="124" y="298"/>
                  </a:lnTo>
                  <a:lnTo>
                    <a:pt x="126" y="298"/>
                  </a:lnTo>
                  <a:lnTo>
                    <a:pt x="126" y="297"/>
                  </a:lnTo>
                  <a:lnTo>
                    <a:pt x="126" y="297"/>
                  </a:lnTo>
                  <a:lnTo>
                    <a:pt x="124" y="296"/>
                  </a:lnTo>
                  <a:lnTo>
                    <a:pt x="124" y="297"/>
                  </a:lnTo>
                  <a:lnTo>
                    <a:pt x="124" y="298"/>
                  </a:lnTo>
                  <a:lnTo>
                    <a:pt x="123" y="300"/>
                  </a:lnTo>
                  <a:lnTo>
                    <a:pt x="123" y="298"/>
                  </a:lnTo>
                  <a:lnTo>
                    <a:pt x="123" y="298"/>
                  </a:lnTo>
                  <a:lnTo>
                    <a:pt x="122" y="297"/>
                  </a:lnTo>
                  <a:lnTo>
                    <a:pt x="120" y="297"/>
                  </a:lnTo>
                  <a:lnTo>
                    <a:pt x="120" y="298"/>
                  </a:lnTo>
                  <a:lnTo>
                    <a:pt x="120" y="300"/>
                  </a:lnTo>
                  <a:lnTo>
                    <a:pt x="120" y="301"/>
                  </a:lnTo>
                  <a:lnTo>
                    <a:pt x="120" y="301"/>
                  </a:lnTo>
                  <a:lnTo>
                    <a:pt x="122" y="301"/>
                  </a:lnTo>
                  <a:lnTo>
                    <a:pt x="122" y="304"/>
                  </a:lnTo>
                  <a:lnTo>
                    <a:pt x="122" y="305"/>
                  </a:lnTo>
                  <a:lnTo>
                    <a:pt x="120" y="306"/>
                  </a:lnTo>
                  <a:lnTo>
                    <a:pt x="120" y="306"/>
                  </a:lnTo>
                  <a:lnTo>
                    <a:pt x="119" y="306"/>
                  </a:lnTo>
                  <a:lnTo>
                    <a:pt x="119" y="306"/>
                  </a:lnTo>
                  <a:lnTo>
                    <a:pt x="119" y="306"/>
                  </a:lnTo>
                  <a:lnTo>
                    <a:pt x="118" y="305"/>
                  </a:lnTo>
                  <a:lnTo>
                    <a:pt x="119" y="305"/>
                  </a:lnTo>
                  <a:lnTo>
                    <a:pt x="120" y="304"/>
                  </a:lnTo>
                  <a:lnTo>
                    <a:pt x="120" y="302"/>
                  </a:lnTo>
                  <a:lnTo>
                    <a:pt x="120" y="301"/>
                  </a:lnTo>
                  <a:lnTo>
                    <a:pt x="119" y="300"/>
                  </a:lnTo>
                  <a:lnTo>
                    <a:pt x="119" y="300"/>
                  </a:lnTo>
                  <a:lnTo>
                    <a:pt x="119" y="300"/>
                  </a:lnTo>
                  <a:lnTo>
                    <a:pt x="119" y="298"/>
                  </a:lnTo>
                  <a:lnTo>
                    <a:pt x="119" y="297"/>
                  </a:lnTo>
                  <a:lnTo>
                    <a:pt x="118" y="298"/>
                  </a:lnTo>
                  <a:lnTo>
                    <a:pt x="117" y="297"/>
                  </a:lnTo>
                  <a:lnTo>
                    <a:pt x="115" y="297"/>
                  </a:lnTo>
                  <a:lnTo>
                    <a:pt x="114" y="297"/>
                  </a:lnTo>
                  <a:lnTo>
                    <a:pt x="114" y="297"/>
                  </a:lnTo>
                  <a:lnTo>
                    <a:pt x="114" y="298"/>
                  </a:lnTo>
                  <a:lnTo>
                    <a:pt x="115" y="298"/>
                  </a:lnTo>
                  <a:lnTo>
                    <a:pt x="117" y="298"/>
                  </a:lnTo>
                  <a:lnTo>
                    <a:pt x="118" y="300"/>
                  </a:lnTo>
                  <a:lnTo>
                    <a:pt x="117" y="301"/>
                  </a:lnTo>
                  <a:lnTo>
                    <a:pt x="115" y="304"/>
                  </a:lnTo>
                  <a:lnTo>
                    <a:pt x="117" y="305"/>
                  </a:lnTo>
                  <a:lnTo>
                    <a:pt x="115" y="305"/>
                  </a:lnTo>
                  <a:lnTo>
                    <a:pt x="114" y="304"/>
                  </a:lnTo>
                  <a:lnTo>
                    <a:pt x="114" y="304"/>
                  </a:lnTo>
                  <a:lnTo>
                    <a:pt x="111" y="306"/>
                  </a:lnTo>
                  <a:lnTo>
                    <a:pt x="109" y="309"/>
                  </a:lnTo>
                  <a:lnTo>
                    <a:pt x="110" y="310"/>
                  </a:lnTo>
                  <a:lnTo>
                    <a:pt x="110" y="310"/>
                  </a:lnTo>
                  <a:lnTo>
                    <a:pt x="110" y="312"/>
                  </a:lnTo>
                  <a:lnTo>
                    <a:pt x="110" y="312"/>
                  </a:lnTo>
                  <a:lnTo>
                    <a:pt x="109" y="312"/>
                  </a:lnTo>
                  <a:lnTo>
                    <a:pt x="107" y="310"/>
                  </a:lnTo>
                  <a:lnTo>
                    <a:pt x="107" y="310"/>
                  </a:lnTo>
                  <a:lnTo>
                    <a:pt x="106" y="310"/>
                  </a:lnTo>
                  <a:lnTo>
                    <a:pt x="106" y="310"/>
                  </a:lnTo>
                  <a:lnTo>
                    <a:pt x="105" y="310"/>
                  </a:lnTo>
                  <a:lnTo>
                    <a:pt x="103" y="313"/>
                  </a:lnTo>
                  <a:lnTo>
                    <a:pt x="102" y="315"/>
                  </a:lnTo>
                  <a:lnTo>
                    <a:pt x="101" y="315"/>
                  </a:lnTo>
                  <a:lnTo>
                    <a:pt x="98" y="317"/>
                  </a:lnTo>
                  <a:lnTo>
                    <a:pt x="97" y="318"/>
                  </a:lnTo>
                  <a:lnTo>
                    <a:pt x="96" y="319"/>
                  </a:lnTo>
                  <a:lnTo>
                    <a:pt x="94" y="318"/>
                  </a:lnTo>
                  <a:lnTo>
                    <a:pt x="93" y="317"/>
                  </a:lnTo>
                  <a:lnTo>
                    <a:pt x="93" y="317"/>
                  </a:lnTo>
                  <a:lnTo>
                    <a:pt x="92" y="317"/>
                  </a:lnTo>
                  <a:lnTo>
                    <a:pt x="93" y="317"/>
                  </a:lnTo>
                  <a:lnTo>
                    <a:pt x="93" y="318"/>
                  </a:lnTo>
                  <a:lnTo>
                    <a:pt x="93" y="318"/>
                  </a:lnTo>
                  <a:lnTo>
                    <a:pt x="92" y="318"/>
                  </a:lnTo>
                  <a:lnTo>
                    <a:pt x="92" y="318"/>
                  </a:lnTo>
                  <a:lnTo>
                    <a:pt x="92" y="318"/>
                  </a:lnTo>
                  <a:lnTo>
                    <a:pt x="90" y="318"/>
                  </a:lnTo>
                  <a:lnTo>
                    <a:pt x="89" y="318"/>
                  </a:lnTo>
                  <a:lnTo>
                    <a:pt x="89" y="319"/>
                  </a:lnTo>
                  <a:lnTo>
                    <a:pt x="89" y="321"/>
                  </a:lnTo>
                  <a:lnTo>
                    <a:pt x="89" y="318"/>
                  </a:lnTo>
                  <a:lnTo>
                    <a:pt x="88" y="318"/>
                  </a:lnTo>
                  <a:lnTo>
                    <a:pt x="88" y="319"/>
                  </a:lnTo>
                  <a:lnTo>
                    <a:pt x="88" y="318"/>
                  </a:lnTo>
                  <a:lnTo>
                    <a:pt x="88" y="317"/>
                  </a:lnTo>
                  <a:lnTo>
                    <a:pt x="86" y="317"/>
                  </a:lnTo>
                  <a:lnTo>
                    <a:pt x="85" y="317"/>
                  </a:lnTo>
                  <a:lnTo>
                    <a:pt x="85" y="317"/>
                  </a:lnTo>
                  <a:lnTo>
                    <a:pt x="84" y="318"/>
                  </a:lnTo>
                  <a:lnTo>
                    <a:pt x="85" y="319"/>
                  </a:lnTo>
                  <a:lnTo>
                    <a:pt x="83" y="321"/>
                  </a:lnTo>
                  <a:lnTo>
                    <a:pt x="81" y="321"/>
                  </a:lnTo>
                  <a:lnTo>
                    <a:pt x="80" y="321"/>
                  </a:lnTo>
                  <a:lnTo>
                    <a:pt x="79" y="319"/>
                  </a:lnTo>
                  <a:lnTo>
                    <a:pt x="79" y="321"/>
                  </a:lnTo>
                  <a:lnTo>
                    <a:pt x="77" y="318"/>
                  </a:lnTo>
                  <a:lnTo>
                    <a:pt x="77" y="318"/>
                  </a:lnTo>
                  <a:lnTo>
                    <a:pt x="79" y="314"/>
                  </a:lnTo>
                  <a:lnTo>
                    <a:pt x="80" y="315"/>
                  </a:lnTo>
                  <a:lnTo>
                    <a:pt x="79" y="317"/>
                  </a:lnTo>
                  <a:lnTo>
                    <a:pt x="79" y="318"/>
                  </a:lnTo>
                  <a:lnTo>
                    <a:pt x="80" y="319"/>
                  </a:lnTo>
                  <a:lnTo>
                    <a:pt x="81" y="318"/>
                  </a:lnTo>
                  <a:lnTo>
                    <a:pt x="81" y="317"/>
                  </a:lnTo>
                  <a:lnTo>
                    <a:pt x="81" y="318"/>
                  </a:lnTo>
                  <a:lnTo>
                    <a:pt x="80" y="318"/>
                  </a:lnTo>
                  <a:lnTo>
                    <a:pt x="80" y="317"/>
                  </a:lnTo>
                  <a:lnTo>
                    <a:pt x="81" y="315"/>
                  </a:lnTo>
                  <a:lnTo>
                    <a:pt x="81" y="314"/>
                  </a:lnTo>
                  <a:lnTo>
                    <a:pt x="80" y="314"/>
                  </a:lnTo>
                  <a:lnTo>
                    <a:pt x="81" y="313"/>
                  </a:lnTo>
                  <a:lnTo>
                    <a:pt x="83" y="313"/>
                  </a:lnTo>
                  <a:lnTo>
                    <a:pt x="83" y="314"/>
                  </a:lnTo>
                  <a:lnTo>
                    <a:pt x="83" y="314"/>
                  </a:lnTo>
                  <a:lnTo>
                    <a:pt x="83" y="314"/>
                  </a:lnTo>
                  <a:lnTo>
                    <a:pt x="83" y="313"/>
                  </a:lnTo>
                  <a:lnTo>
                    <a:pt x="84" y="313"/>
                  </a:lnTo>
                  <a:lnTo>
                    <a:pt x="85" y="313"/>
                  </a:lnTo>
                  <a:lnTo>
                    <a:pt x="86" y="313"/>
                  </a:lnTo>
                  <a:lnTo>
                    <a:pt x="86" y="313"/>
                  </a:lnTo>
                  <a:lnTo>
                    <a:pt x="88" y="312"/>
                  </a:lnTo>
                  <a:lnTo>
                    <a:pt x="88" y="310"/>
                  </a:lnTo>
                  <a:lnTo>
                    <a:pt x="89" y="310"/>
                  </a:lnTo>
                  <a:lnTo>
                    <a:pt x="89" y="313"/>
                  </a:lnTo>
                  <a:lnTo>
                    <a:pt x="88" y="315"/>
                  </a:lnTo>
                  <a:lnTo>
                    <a:pt x="89" y="315"/>
                  </a:lnTo>
                  <a:lnTo>
                    <a:pt x="89" y="315"/>
                  </a:lnTo>
                  <a:lnTo>
                    <a:pt x="90" y="315"/>
                  </a:lnTo>
                  <a:lnTo>
                    <a:pt x="90" y="314"/>
                  </a:lnTo>
                  <a:lnTo>
                    <a:pt x="90" y="312"/>
                  </a:lnTo>
                  <a:lnTo>
                    <a:pt x="90" y="310"/>
                  </a:lnTo>
                  <a:lnTo>
                    <a:pt x="92" y="312"/>
                  </a:lnTo>
                  <a:lnTo>
                    <a:pt x="92" y="310"/>
                  </a:lnTo>
                  <a:lnTo>
                    <a:pt x="92" y="309"/>
                  </a:lnTo>
                  <a:lnTo>
                    <a:pt x="92" y="309"/>
                  </a:lnTo>
                  <a:lnTo>
                    <a:pt x="93" y="308"/>
                  </a:lnTo>
                  <a:lnTo>
                    <a:pt x="94" y="308"/>
                  </a:lnTo>
                  <a:lnTo>
                    <a:pt x="97" y="306"/>
                  </a:lnTo>
                  <a:lnTo>
                    <a:pt x="98" y="305"/>
                  </a:lnTo>
                  <a:lnTo>
                    <a:pt x="100" y="306"/>
                  </a:lnTo>
                  <a:lnTo>
                    <a:pt x="100" y="304"/>
                  </a:lnTo>
                  <a:lnTo>
                    <a:pt x="100" y="304"/>
                  </a:lnTo>
                  <a:lnTo>
                    <a:pt x="101" y="302"/>
                  </a:lnTo>
                  <a:lnTo>
                    <a:pt x="101" y="301"/>
                  </a:lnTo>
                  <a:lnTo>
                    <a:pt x="101" y="300"/>
                  </a:lnTo>
                  <a:lnTo>
                    <a:pt x="102" y="300"/>
                  </a:lnTo>
                  <a:lnTo>
                    <a:pt x="103" y="298"/>
                  </a:lnTo>
                  <a:lnTo>
                    <a:pt x="105" y="297"/>
                  </a:lnTo>
                  <a:lnTo>
                    <a:pt x="105" y="296"/>
                  </a:lnTo>
                  <a:lnTo>
                    <a:pt x="106" y="296"/>
                  </a:lnTo>
                  <a:lnTo>
                    <a:pt x="107" y="292"/>
                  </a:lnTo>
                  <a:lnTo>
                    <a:pt x="110" y="288"/>
                  </a:lnTo>
                  <a:lnTo>
                    <a:pt x="111" y="283"/>
                  </a:lnTo>
                  <a:lnTo>
                    <a:pt x="113" y="285"/>
                  </a:lnTo>
                  <a:lnTo>
                    <a:pt x="113" y="284"/>
                  </a:lnTo>
                  <a:lnTo>
                    <a:pt x="114" y="284"/>
                  </a:lnTo>
                  <a:lnTo>
                    <a:pt x="114" y="284"/>
                  </a:lnTo>
                  <a:lnTo>
                    <a:pt x="114" y="284"/>
                  </a:lnTo>
                  <a:lnTo>
                    <a:pt x="114" y="284"/>
                  </a:lnTo>
                  <a:lnTo>
                    <a:pt x="113" y="283"/>
                  </a:lnTo>
                  <a:lnTo>
                    <a:pt x="113" y="281"/>
                  </a:lnTo>
                  <a:lnTo>
                    <a:pt x="111" y="281"/>
                  </a:lnTo>
                  <a:lnTo>
                    <a:pt x="113" y="280"/>
                  </a:lnTo>
                  <a:lnTo>
                    <a:pt x="114" y="277"/>
                  </a:lnTo>
                  <a:lnTo>
                    <a:pt x="114" y="276"/>
                  </a:lnTo>
                  <a:lnTo>
                    <a:pt x="113" y="274"/>
                  </a:lnTo>
                  <a:lnTo>
                    <a:pt x="114" y="275"/>
                  </a:lnTo>
                  <a:lnTo>
                    <a:pt x="114" y="272"/>
                  </a:lnTo>
                  <a:lnTo>
                    <a:pt x="115" y="271"/>
                  </a:lnTo>
                  <a:lnTo>
                    <a:pt x="117" y="270"/>
                  </a:lnTo>
                  <a:lnTo>
                    <a:pt x="118" y="268"/>
                  </a:lnTo>
                  <a:lnTo>
                    <a:pt x="118" y="268"/>
                  </a:lnTo>
                  <a:lnTo>
                    <a:pt x="119" y="268"/>
                  </a:lnTo>
                  <a:lnTo>
                    <a:pt x="119" y="267"/>
                  </a:lnTo>
                  <a:lnTo>
                    <a:pt x="118" y="266"/>
                  </a:lnTo>
                  <a:lnTo>
                    <a:pt x="118" y="264"/>
                  </a:lnTo>
                  <a:lnTo>
                    <a:pt x="118" y="262"/>
                  </a:lnTo>
                  <a:lnTo>
                    <a:pt x="119" y="260"/>
                  </a:lnTo>
                  <a:lnTo>
                    <a:pt x="120" y="259"/>
                  </a:lnTo>
                  <a:lnTo>
                    <a:pt x="118" y="258"/>
                  </a:lnTo>
                  <a:lnTo>
                    <a:pt x="118" y="257"/>
                  </a:lnTo>
                  <a:lnTo>
                    <a:pt x="115" y="255"/>
                  </a:lnTo>
                  <a:lnTo>
                    <a:pt x="111" y="254"/>
                  </a:lnTo>
                  <a:lnTo>
                    <a:pt x="109" y="251"/>
                  </a:lnTo>
                  <a:lnTo>
                    <a:pt x="106" y="250"/>
                  </a:lnTo>
                  <a:lnTo>
                    <a:pt x="103" y="249"/>
                  </a:lnTo>
                  <a:lnTo>
                    <a:pt x="105" y="246"/>
                  </a:lnTo>
                  <a:lnTo>
                    <a:pt x="103" y="245"/>
                  </a:lnTo>
                  <a:lnTo>
                    <a:pt x="102" y="245"/>
                  </a:lnTo>
                  <a:lnTo>
                    <a:pt x="101" y="247"/>
                  </a:lnTo>
                  <a:lnTo>
                    <a:pt x="101" y="246"/>
                  </a:lnTo>
                  <a:lnTo>
                    <a:pt x="100" y="246"/>
                  </a:lnTo>
                  <a:lnTo>
                    <a:pt x="98" y="245"/>
                  </a:lnTo>
                  <a:lnTo>
                    <a:pt x="98" y="245"/>
                  </a:lnTo>
                  <a:lnTo>
                    <a:pt x="98" y="243"/>
                  </a:lnTo>
                  <a:lnTo>
                    <a:pt x="97" y="242"/>
                  </a:lnTo>
                  <a:lnTo>
                    <a:pt x="96" y="243"/>
                  </a:lnTo>
                  <a:lnTo>
                    <a:pt x="94" y="243"/>
                  </a:lnTo>
                  <a:lnTo>
                    <a:pt x="93" y="241"/>
                  </a:lnTo>
                  <a:lnTo>
                    <a:pt x="92" y="240"/>
                  </a:lnTo>
                  <a:lnTo>
                    <a:pt x="89" y="240"/>
                  </a:lnTo>
                  <a:lnTo>
                    <a:pt x="90" y="238"/>
                  </a:lnTo>
                  <a:lnTo>
                    <a:pt x="90" y="237"/>
                  </a:lnTo>
                  <a:lnTo>
                    <a:pt x="89" y="237"/>
                  </a:lnTo>
                  <a:lnTo>
                    <a:pt x="88" y="237"/>
                  </a:lnTo>
                  <a:lnTo>
                    <a:pt x="86" y="237"/>
                  </a:lnTo>
                  <a:lnTo>
                    <a:pt x="86" y="238"/>
                  </a:lnTo>
                  <a:lnTo>
                    <a:pt x="85" y="237"/>
                  </a:lnTo>
                  <a:lnTo>
                    <a:pt x="83" y="236"/>
                  </a:lnTo>
                  <a:lnTo>
                    <a:pt x="81" y="234"/>
                  </a:lnTo>
                  <a:lnTo>
                    <a:pt x="80" y="234"/>
                  </a:lnTo>
                  <a:lnTo>
                    <a:pt x="79" y="232"/>
                  </a:lnTo>
                  <a:lnTo>
                    <a:pt x="77" y="233"/>
                  </a:lnTo>
                  <a:lnTo>
                    <a:pt x="77" y="233"/>
                  </a:lnTo>
                  <a:lnTo>
                    <a:pt x="75" y="232"/>
                  </a:lnTo>
                  <a:lnTo>
                    <a:pt x="73" y="230"/>
                  </a:lnTo>
                  <a:lnTo>
                    <a:pt x="72" y="229"/>
                  </a:lnTo>
                  <a:lnTo>
                    <a:pt x="71" y="229"/>
                  </a:lnTo>
                  <a:lnTo>
                    <a:pt x="71" y="228"/>
                  </a:lnTo>
                  <a:lnTo>
                    <a:pt x="71" y="228"/>
                  </a:lnTo>
                  <a:lnTo>
                    <a:pt x="71" y="226"/>
                  </a:lnTo>
                  <a:lnTo>
                    <a:pt x="71" y="226"/>
                  </a:lnTo>
                  <a:lnTo>
                    <a:pt x="71" y="228"/>
                  </a:lnTo>
                  <a:lnTo>
                    <a:pt x="69" y="228"/>
                  </a:lnTo>
                  <a:lnTo>
                    <a:pt x="67" y="226"/>
                  </a:lnTo>
                  <a:lnTo>
                    <a:pt x="65" y="225"/>
                  </a:lnTo>
                  <a:lnTo>
                    <a:pt x="63" y="223"/>
                  </a:lnTo>
                  <a:lnTo>
                    <a:pt x="62" y="221"/>
                  </a:lnTo>
                  <a:lnTo>
                    <a:pt x="60" y="220"/>
                  </a:lnTo>
                  <a:lnTo>
                    <a:pt x="54" y="217"/>
                  </a:lnTo>
                  <a:lnTo>
                    <a:pt x="47" y="213"/>
                  </a:lnTo>
                  <a:lnTo>
                    <a:pt x="42" y="209"/>
                  </a:lnTo>
                  <a:lnTo>
                    <a:pt x="42" y="209"/>
                  </a:lnTo>
                  <a:lnTo>
                    <a:pt x="41" y="209"/>
                  </a:lnTo>
                  <a:lnTo>
                    <a:pt x="39" y="208"/>
                  </a:lnTo>
                  <a:lnTo>
                    <a:pt x="39" y="207"/>
                  </a:lnTo>
                  <a:lnTo>
                    <a:pt x="38" y="205"/>
                  </a:lnTo>
                  <a:lnTo>
                    <a:pt x="37" y="205"/>
                  </a:lnTo>
                  <a:lnTo>
                    <a:pt x="35" y="207"/>
                  </a:lnTo>
                  <a:lnTo>
                    <a:pt x="35" y="205"/>
                  </a:lnTo>
                  <a:lnTo>
                    <a:pt x="34" y="205"/>
                  </a:lnTo>
                  <a:lnTo>
                    <a:pt x="35" y="204"/>
                  </a:lnTo>
                  <a:lnTo>
                    <a:pt x="33" y="204"/>
                  </a:lnTo>
                  <a:lnTo>
                    <a:pt x="31" y="203"/>
                  </a:lnTo>
                  <a:lnTo>
                    <a:pt x="30" y="202"/>
                  </a:lnTo>
                  <a:lnTo>
                    <a:pt x="29" y="200"/>
                  </a:lnTo>
                  <a:lnTo>
                    <a:pt x="28" y="199"/>
                  </a:lnTo>
                  <a:lnTo>
                    <a:pt x="26" y="199"/>
                  </a:lnTo>
                  <a:lnTo>
                    <a:pt x="24" y="198"/>
                  </a:lnTo>
                  <a:lnTo>
                    <a:pt x="22" y="196"/>
                  </a:lnTo>
                  <a:lnTo>
                    <a:pt x="24" y="196"/>
                  </a:lnTo>
                  <a:lnTo>
                    <a:pt x="24" y="195"/>
                  </a:lnTo>
                  <a:lnTo>
                    <a:pt x="24" y="195"/>
                  </a:lnTo>
                  <a:lnTo>
                    <a:pt x="24" y="195"/>
                  </a:lnTo>
                  <a:lnTo>
                    <a:pt x="22" y="195"/>
                  </a:lnTo>
                  <a:lnTo>
                    <a:pt x="22" y="195"/>
                  </a:lnTo>
                  <a:lnTo>
                    <a:pt x="21" y="195"/>
                  </a:lnTo>
                  <a:lnTo>
                    <a:pt x="22" y="194"/>
                  </a:lnTo>
                  <a:lnTo>
                    <a:pt x="21" y="194"/>
                  </a:lnTo>
                  <a:lnTo>
                    <a:pt x="21" y="195"/>
                  </a:lnTo>
                  <a:lnTo>
                    <a:pt x="21" y="195"/>
                  </a:lnTo>
                  <a:lnTo>
                    <a:pt x="17" y="192"/>
                  </a:lnTo>
                  <a:lnTo>
                    <a:pt x="13" y="191"/>
                  </a:lnTo>
                  <a:lnTo>
                    <a:pt x="11" y="190"/>
                  </a:lnTo>
                  <a:lnTo>
                    <a:pt x="8" y="188"/>
                  </a:lnTo>
                  <a:lnTo>
                    <a:pt x="4" y="186"/>
                  </a:lnTo>
                  <a:lnTo>
                    <a:pt x="1" y="183"/>
                  </a:lnTo>
                  <a:lnTo>
                    <a:pt x="0" y="179"/>
                  </a:lnTo>
                  <a:lnTo>
                    <a:pt x="0" y="177"/>
                  </a:lnTo>
                  <a:lnTo>
                    <a:pt x="0" y="175"/>
                  </a:lnTo>
                  <a:lnTo>
                    <a:pt x="1" y="174"/>
                  </a:lnTo>
                  <a:lnTo>
                    <a:pt x="3" y="174"/>
                  </a:lnTo>
                  <a:lnTo>
                    <a:pt x="3" y="174"/>
                  </a:lnTo>
                  <a:lnTo>
                    <a:pt x="3" y="174"/>
                  </a:lnTo>
                  <a:lnTo>
                    <a:pt x="3" y="173"/>
                  </a:lnTo>
                  <a:lnTo>
                    <a:pt x="1" y="171"/>
                  </a:lnTo>
                  <a:lnTo>
                    <a:pt x="1" y="171"/>
                  </a:lnTo>
                  <a:lnTo>
                    <a:pt x="1" y="171"/>
                  </a:lnTo>
                  <a:lnTo>
                    <a:pt x="1" y="171"/>
                  </a:lnTo>
                  <a:lnTo>
                    <a:pt x="1" y="170"/>
                  </a:lnTo>
                  <a:lnTo>
                    <a:pt x="1" y="169"/>
                  </a:lnTo>
                  <a:lnTo>
                    <a:pt x="3" y="169"/>
                  </a:lnTo>
                  <a:lnTo>
                    <a:pt x="4" y="168"/>
                  </a:lnTo>
                  <a:lnTo>
                    <a:pt x="3" y="168"/>
                  </a:lnTo>
                  <a:lnTo>
                    <a:pt x="3" y="166"/>
                  </a:lnTo>
                  <a:lnTo>
                    <a:pt x="1" y="166"/>
                  </a:lnTo>
                  <a:lnTo>
                    <a:pt x="1" y="166"/>
                  </a:lnTo>
                  <a:lnTo>
                    <a:pt x="1" y="166"/>
                  </a:lnTo>
                  <a:lnTo>
                    <a:pt x="3" y="164"/>
                  </a:lnTo>
                  <a:lnTo>
                    <a:pt x="4" y="162"/>
                  </a:lnTo>
                  <a:lnTo>
                    <a:pt x="4" y="161"/>
                  </a:lnTo>
                  <a:lnTo>
                    <a:pt x="4" y="160"/>
                  </a:lnTo>
                  <a:lnTo>
                    <a:pt x="5" y="160"/>
                  </a:lnTo>
                  <a:lnTo>
                    <a:pt x="4" y="157"/>
                  </a:lnTo>
                  <a:lnTo>
                    <a:pt x="4" y="154"/>
                  </a:lnTo>
                  <a:lnTo>
                    <a:pt x="4" y="152"/>
                  </a:lnTo>
                  <a:lnTo>
                    <a:pt x="3" y="149"/>
                  </a:lnTo>
                  <a:lnTo>
                    <a:pt x="13" y="130"/>
                  </a:lnTo>
                  <a:lnTo>
                    <a:pt x="24" y="110"/>
                  </a:lnTo>
                  <a:lnTo>
                    <a:pt x="35" y="94"/>
                  </a:lnTo>
                  <a:lnTo>
                    <a:pt x="50" y="79"/>
                  </a:lnTo>
                  <a:lnTo>
                    <a:pt x="52" y="79"/>
                  </a:lnTo>
                  <a:lnTo>
                    <a:pt x="54" y="77"/>
                  </a:lnTo>
                  <a:lnTo>
                    <a:pt x="55" y="76"/>
                  </a:lnTo>
                  <a:lnTo>
                    <a:pt x="55" y="75"/>
                  </a:lnTo>
                  <a:lnTo>
                    <a:pt x="56" y="75"/>
                  </a:lnTo>
                  <a:lnTo>
                    <a:pt x="56" y="75"/>
                  </a:lnTo>
                  <a:lnTo>
                    <a:pt x="55" y="73"/>
                  </a:lnTo>
                  <a:lnTo>
                    <a:pt x="56" y="73"/>
                  </a:lnTo>
                  <a:lnTo>
                    <a:pt x="56" y="72"/>
                  </a:lnTo>
                  <a:lnTo>
                    <a:pt x="56" y="71"/>
                  </a:lnTo>
                  <a:lnTo>
                    <a:pt x="60" y="65"/>
                  </a:lnTo>
                  <a:lnTo>
                    <a:pt x="65" y="59"/>
                  </a:lnTo>
                  <a:lnTo>
                    <a:pt x="65" y="60"/>
                  </a:lnTo>
                  <a:lnTo>
                    <a:pt x="67" y="60"/>
                  </a:lnTo>
                  <a:lnTo>
                    <a:pt x="67" y="60"/>
                  </a:lnTo>
                  <a:lnTo>
                    <a:pt x="67" y="59"/>
                  </a:lnTo>
                  <a:lnTo>
                    <a:pt x="67" y="59"/>
                  </a:lnTo>
                  <a:lnTo>
                    <a:pt x="67" y="59"/>
                  </a:lnTo>
                  <a:lnTo>
                    <a:pt x="67" y="58"/>
                  </a:lnTo>
                  <a:lnTo>
                    <a:pt x="65" y="58"/>
                  </a:lnTo>
                  <a:lnTo>
                    <a:pt x="73" y="47"/>
                  </a:lnTo>
                  <a:lnTo>
                    <a:pt x="84" y="38"/>
                  </a:lnTo>
                  <a:lnTo>
                    <a:pt x="92" y="29"/>
                  </a:lnTo>
                  <a:lnTo>
                    <a:pt x="94" y="26"/>
                  </a:lnTo>
                  <a:lnTo>
                    <a:pt x="97" y="24"/>
                  </a:lnTo>
                  <a:lnTo>
                    <a:pt x="98" y="21"/>
                  </a:lnTo>
                  <a:lnTo>
                    <a:pt x="103" y="17"/>
                  </a:lnTo>
                  <a:lnTo>
                    <a:pt x="109" y="13"/>
                  </a:lnTo>
                  <a:lnTo>
                    <a:pt x="113" y="10"/>
                  </a:lnTo>
                  <a:lnTo>
                    <a:pt x="117" y="5"/>
                  </a:lnTo>
                  <a:lnTo>
                    <a:pt x="119"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Freeform 255"/>
            <p:cNvSpPr>
              <a:spLocks noEditPoints="1"/>
            </p:cNvSpPr>
            <p:nvPr/>
          </p:nvSpPr>
          <p:spPr bwMode="auto">
            <a:xfrm>
              <a:off x="8683625" y="4602163"/>
              <a:ext cx="377825" cy="263525"/>
            </a:xfrm>
            <a:custGeom>
              <a:gdLst>
                <a:gd fmla="*/ 5 w 238" name="T0"/>
                <a:gd fmla="*/ 3 h 166" name="T1"/>
                <a:gd fmla="*/ 10 w 238" name="T2"/>
                <a:gd fmla="*/ 9 h 166" name="T3"/>
                <a:gd fmla="*/ 14 w 238" name="T4"/>
                <a:gd fmla="*/ 15 h 166" name="T5"/>
                <a:gd fmla="*/ 21 w 238" name="T6"/>
                <a:gd fmla="*/ 47 h 166" name="T7"/>
                <a:gd fmla="*/ 28 w 238" name="T8"/>
                <a:gd fmla="*/ 61 h 166" name="T9"/>
                <a:gd fmla="*/ 43 w 238" name="T10"/>
                <a:gd fmla="*/ 89 h 166" name="T11"/>
                <a:gd fmla="*/ 51 w 238" name="T12"/>
                <a:gd fmla="*/ 109 h 166" name="T13"/>
                <a:gd fmla="*/ 58 w 238" name="T14"/>
                <a:gd fmla="*/ 124 h 166" name="T15"/>
                <a:gd fmla="*/ 69 w 238" name="T16"/>
                <a:gd fmla="*/ 142 h 166" name="T17"/>
                <a:gd fmla="*/ 82 w 238" name="T18"/>
                <a:gd fmla="*/ 138 h 166" name="T19"/>
                <a:gd fmla="*/ 100 w 238" name="T20"/>
                <a:gd fmla="*/ 128 h 166" name="T21"/>
                <a:gd fmla="*/ 108 w 238" name="T22"/>
                <a:gd fmla="*/ 124 h 166" name="T23"/>
                <a:gd fmla="*/ 172 w 238" name="T24"/>
                <a:gd fmla="*/ 62 h 166" name="T25"/>
                <a:gd fmla="*/ 199 w 238" name="T26"/>
                <a:gd fmla="*/ 56 h 166" name="T27"/>
                <a:gd fmla="*/ 204 w 238" name="T28"/>
                <a:gd fmla="*/ 64 h 166" name="T29"/>
                <a:gd fmla="*/ 237 w 238" name="T30"/>
                <a:gd fmla="*/ 125 h 166" name="T31"/>
                <a:gd fmla="*/ 214 w 238" name="T32"/>
                <a:gd fmla="*/ 111 h 166" name="T33"/>
                <a:gd fmla="*/ 206 w 238" name="T34"/>
                <a:gd fmla="*/ 91 h 166" name="T35"/>
                <a:gd fmla="*/ 193 w 238" name="T36"/>
                <a:gd fmla="*/ 72 h 166" name="T37"/>
                <a:gd fmla="*/ 184 w 238" name="T38"/>
                <a:gd fmla="*/ 72 h 166" name="T39"/>
                <a:gd fmla="*/ 163 w 238" name="T40"/>
                <a:gd fmla="*/ 85 h 166" name="T41"/>
                <a:gd fmla="*/ 157 w 238" name="T42"/>
                <a:gd fmla="*/ 91 h 166" name="T43"/>
                <a:gd fmla="*/ 150 w 238" name="T44"/>
                <a:gd fmla="*/ 100 h 166" name="T45"/>
                <a:gd fmla="*/ 141 w 238" name="T46"/>
                <a:gd fmla="*/ 109 h 166" name="T47"/>
                <a:gd fmla="*/ 134 w 238" name="T48"/>
                <a:gd fmla="*/ 115 h 166" name="T49"/>
                <a:gd fmla="*/ 129 w 238" name="T50"/>
                <a:gd fmla="*/ 119 h 166" name="T51"/>
                <a:gd fmla="*/ 123 w 238" name="T52"/>
                <a:gd fmla="*/ 129 h 166" name="T53"/>
                <a:gd fmla="*/ 116 w 238" name="T54"/>
                <a:gd fmla="*/ 136 h 166" name="T55"/>
                <a:gd fmla="*/ 107 w 238" name="T56"/>
                <a:gd fmla="*/ 144 h 166" name="T57"/>
                <a:gd fmla="*/ 102 w 238" name="T58"/>
                <a:gd fmla="*/ 147 h 166" name="T59"/>
                <a:gd fmla="*/ 93 w 238" name="T60"/>
                <a:gd fmla="*/ 153 h 166" name="T61"/>
                <a:gd fmla="*/ 85 w 238" name="T62"/>
                <a:gd fmla="*/ 158 h 166" name="T63"/>
                <a:gd fmla="*/ 78 w 238" name="T64"/>
                <a:gd fmla="*/ 162 h 166" name="T65"/>
                <a:gd fmla="*/ 66 w 238" name="T66"/>
                <a:gd fmla="*/ 164 h 166" name="T67"/>
                <a:gd fmla="*/ 57 w 238" name="T68"/>
                <a:gd fmla="*/ 161 h 166" name="T69"/>
                <a:gd fmla="*/ 53 w 238" name="T70"/>
                <a:gd fmla="*/ 154 h 166" name="T71"/>
                <a:gd fmla="*/ 49 w 238" name="T72"/>
                <a:gd fmla="*/ 150 h 166" name="T73"/>
                <a:gd fmla="*/ 47 w 238" name="T74"/>
                <a:gd fmla="*/ 147 h 166" name="T75"/>
                <a:gd fmla="*/ 44 w 238" name="T76"/>
                <a:gd fmla="*/ 141 h 166" name="T77"/>
                <a:gd fmla="*/ 38 w 238" name="T78"/>
                <a:gd fmla="*/ 132 h 166" name="T79"/>
                <a:gd fmla="*/ 35 w 238" name="T80"/>
                <a:gd fmla="*/ 120 h 166" name="T81"/>
                <a:gd fmla="*/ 28 w 238" name="T82"/>
                <a:gd fmla="*/ 112 h 166" name="T83"/>
                <a:gd fmla="*/ 19 w 238" name="T84"/>
                <a:gd fmla="*/ 94 h 166" name="T85"/>
                <a:gd fmla="*/ 18 w 238" name="T86"/>
                <a:gd fmla="*/ 91 h 166" name="T87"/>
                <a:gd fmla="*/ 28 w 238" name="T88"/>
                <a:gd fmla="*/ 85 h 166" name="T89"/>
                <a:gd fmla="*/ 19 w 238" name="T90"/>
                <a:gd fmla="*/ 82 h 166" name="T91"/>
                <a:gd fmla="*/ 14 w 238" name="T92"/>
                <a:gd fmla="*/ 79 h 166" name="T93"/>
                <a:gd fmla="*/ 13 w 238" name="T94"/>
                <a:gd fmla="*/ 75 h 166" name="T95"/>
                <a:gd fmla="*/ 11 w 238" name="T96"/>
                <a:gd fmla="*/ 72 h 166" name="T97"/>
                <a:gd fmla="*/ 11 w 238" name="T98"/>
                <a:gd fmla="*/ 66 h 166" name="T99"/>
                <a:gd fmla="*/ 9 w 238" name="T100"/>
                <a:gd fmla="*/ 62 h 166" name="T101"/>
                <a:gd fmla="*/ 7 w 238" name="T102"/>
                <a:gd fmla="*/ 56 h 166" name="T103"/>
                <a:gd fmla="*/ 5 w 238" name="T104"/>
                <a:gd fmla="*/ 51 h 166" name="T105"/>
                <a:gd fmla="*/ 6 w 238" name="T106"/>
                <a:gd fmla="*/ 49 h 166" name="T107"/>
                <a:gd fmla="*/ 2 w 238" name="T108"/>
                <a:gd fmla="*/ 45 h 166" name="T109"/>
                <a:gd fmla="*/ 2 w 238" name="T110"/>
                <a:gd fmla="*/ 43 h 166" name="T111"/>
                <a:gd fmla="*/ 6 w 238" name="T112"/>
                <a:gd fmla="*/ 43 h 166" name="T113"/>
                <a:gd fmla="*/ 6 w 238" name="T114"/>
                <a:gd fmla="*/ 36 h 166" name="T115"/>
                <a:gd fmla="*/ 3 w 238" name="T116"/>
                <a:gd fmla="*/ 19 h 166" name="T117"/>
                <a:gd fmla="*/ 1 w 238" name="T118"/>
                <a:gd fmla="*/ 10 h 166" name="T119"/>
                <a:gd fmla="*/ 5 w 238" name="T120"/>
                <a:gd fmla="*/ 1 h 16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6" w="238">
                  <a:moveTo>
                    <a:pt x="127" y="124"/>
                  </a:moveTo>
                  <a:lnTo>
                    <a:pt x="128" y="124"/>
                  </a:lnTo>
                  <a:lnTo>
                    <a:pt x="128" y="124"/>
                  </a:lnTo>
                  <a:lnTo>
                    <a:pt x="127" y="124"/>
                  </a:lnTo>
                  <a:lnTo>
                    <a:pt x="127" y="124"/>
                  </a:lnTo>
                  <a:close/>
                  <a:moveTo>
                    <a:pt x="128" y="123"/>
                  </a:moveTo>
                  <a:lnTo>
                    <a:pt x="127" y="124"/>
                  </a:lnTo>
                  <a:lnTo>
                    <a:pt x="127" y="123"/>
                  </a:lnTo>
                  <a:lnTo>
                    <a:pt x="128" y="123"/>
                  </a:lnTo>
                  <a:close/>
                  <a:moveTo>
                    <a:pt x="5" y="0"/>
                  </a:moveTo>
                  <a:lnTo>
                    <a:pt x="9" y="2"/>
                  </a:lnTo>
                  <a:lnTo>
                    <a:pt x="7" y="2"/>
                  </a:lnTo>
                  <a:lnTo>
                    <a:pt x="6" y="2"/>
                  </a:lnTo>
                  <a:lnTo>
                    <a:pt x="5" y="2"/>
                  </a:lnTo>
                  <a:lnTo>
                    <a:pt x="3" y="2"/>
                  </a:lnTo>
                  <a:lnTo>
                    <a:pt x="5" y="3"/>
                  </a:lnTo>
                  <a:lnTo>
                    <a:pt x="6" y="3"/>
                  </a:lnTo>
                  <a:lnTo>
                    <a:pt x="6" y="3"/>
                  </a:lnTo>
                  <a:lnTo>
                    <a:pt x="5" y="3"/>
                  </a:lnTo>
                  <a:lnTo>
                    <a:pt x="6" y="2"/>
                  </a:lnTo>
                  <a:lnTo>
                    <a:pt x="7" y="3"/>
                  </a:lnTo>
                  <a:lnTo>
                    <a:pt x="9" y="3"/>
                  </a:lnTo>
                  <a:lnTo>
                    <a:pt x="9" y="3"/>
                  </a:lnTo>
                  <a:lnTo>
                    <a:pt x="10" y="3"/>
                  </a:lnTo>
                  <a:lnTo>
                    <a:pt x="10" y="5"/>
                  </a:lnTo>
                  <a:lnTo>
                    <a:pt x="9" y="5"/>
                  </a:lnTo>
                  <a:lnTo>
                    <a:pt x="9" y="5"/>
                  </a:lnTo>
                  <a:lnTo>
                    <a:pt x="7" y="5"/>
                  </a:lnTo>
                  <a:lnTo>
                    <a:pt x="10" y="6"/>
                  </a:lnTo>
                  <a:lnTo>
                    <a:pt x="10" y="6"/>
                  </a:lnTo>
                  <a:lnTo>
                    <a:pt x="10" y="7"/>
                  </a:lnTo>
                  <a:lnTo>
                    <a:pt x="10" y="9"/>
                  </a:lnTo>
                  <a:lnTo>
                    <a:pt x="10" y="9"/>
                  </a:lnTo>
                  <a:lnTo>
                    <a:pt x="11" y="10"/>
                  </a:lnTo>
                  <a:lnTo>
                    <a:pt x="13" y="11"/>
                  </a:lnTo>
                  <a:lnTo>
                    <a:pt x="9" y="11"/>
                  </a:lnTo>
                  <a:lnTo>
                    <a:pt x="7" y="10"/>
                  </a:lnTo>
                  <a:lnTo>
                    <a:pt x="7" y="11"/>
                  </a:lnTo>
                  <a:lnTo>
                    <a:pt x="7" y="11"/>
                  </a:lnTo>
                  <a:lnTo>
                    <a:pt x="6" y="13"/>
                  </a:lnTo>
                  <a:lnTo>
                    <a:pt x="9" y="13"/>
                  </a:lnTo>
                  <a:lnTo>
                    <a:pt x="10" y="13"/>
                  </a:lnTo>
                  <a:lnTo>
                    <a:pt x="11" y="13"/>
                  </a:lnTo>
                  <a:lnTo>
                    <a:pt x="10" y="14"/>
                  </a:lnTo>
                  <a:lnTo>
                    <a:pt x="11" y="14"/>
                  </a:lnTo>
                  <a:lnTo>
                    <a:pt x="13" y="14"/>
                  </a:lnTo>
                  <a:lnTo>
                    <a:pt x="13" y="15"/>
                  </a:lnTo>
                  <a:lnTo>
                    <a:pt x="14" y="15"/>
                  </a:lnTo>
                  <a:lnTo>
                    <a:pt x="14" y="19"/>
                  </a:lnTo>
                  <a:lnTo>
                    <a:pt x="14" y="23"/>
                  </a:lnTo>
                  <a:lnTo>
                    <a:pt x="13" y="23"/>
                  </a:lnTo>
                  <a:lnTo>
                    <a:pt x="14" y="24"/>
                  </a:lnTo>
                  <a:lnTo>
                    <a:pt x="15" y="24"/>
                  </a:lnTo>
                  <a:lnTo>
                    <a:pt x="15" y="26"/>
                  </a:lnTo>
                  <a:lnTo>
                    <a:pt x="15" y="27"/>
                  </a:lnTo>
                  <a:lnTo>
                    <a:pt x="17" y="27"/>
                  </a:lnTo>
                  <a:lnTo>
                    <a:pt x="17" y="30"/>
                  </a:lnTo>
                  <a:lnTo>
                    <a:pt x="18" y="31"/>
                  </a:lnTo>
                  <a:lnTo>
                    <a:pt x="18" y="34"/>
                  </a:lnTo>
                  <a:lnTo>
                    <a:pt x="17" y="35"/>
                  </a:lnTo>
                  <a:lnTo>
                    <a:pt x="19" y="39"/>
                  </a:lnTo>
                  <a:lnTo>
                    <a:pt x="22" y="41"/>
                  </a:lnTo>
                  <a:lnTo>
                    <a:pt x="23" y="47"/>
                  </a:lnTo>
                  <a:lnTo>
                    <a:pt x="21" y="47"/>
                  </a:lnTo>
                  <a:lnTo>
                    <a:pt x="21" y="47"/>
                  </a:lnTo>
                  <a:lnTo>
                    <a:pt x="21" y="47"/>
                  </a:lnTo>
                  <a:lnTo>
                    <a:pt x="19" y="47"/>
                  </a:lnTo>
                  <a:lnTo>
                    <a:pt x="19" y="48"/>
                  </a:lnTo>
                  <a:lnTo>
                    <a:pt x="21" y="47"/>
                  </a:lnTo>
                  <a:lnTo>
                    <a:pt x="22" y="48"/>
                  </a:lnTo>
                  <a:lnTo>
                    <a:pt x="23" y="48"/>
                  </a:lnTo>
                  <a:lnTo>
                    <a:pt x="23" y="51"/>
                  </a:lnTo>
                  <a:lnTo>
                    <a:pt x="24" y="52"/>
                  </a:lnTo>
                  <a:lnTo>
                    <a:pt x="26" y="53"/>
                  </a:lnTo>
                  <a:lnTo>
                    <a:pt x="27" y="54"/>
                  </a:lnTo>
                  <a:lnTo>
                    <a:pt x="26" y="54"/>
                  </a:lnTo>
                  <a:lnTo>
                    <a:pt x="27" y="56"/>
                  </a:lnTo>
                  <a:lnTo>
                    <a:pt x="28" y="57"/>
                  </a:lnTo>
                  <a:lnTo>
                    <a:pt x="28" y="58"/>
                  </a:lnTo>
                  <a:lnTo>
                    <a:pt x="28" y="61"/>
                  </a:lnTo>
                  <a:lnTo>
                    <a:pt x="27" y="61"/>
                  </a:lnTo>
                  <a:lnTo>
                    <a:pt x="27" y="61"/>
                  </a:lnTo>
                  <a:lnTo>
                    <a:pt x="26" y="62"/>
                  </a:lnTo>
                  <a:lnTo>
                    <a:pt x="28" y="62"/>
                  </a:lnTo>
                  <a:lnTo>
                    <a:pt x="30" y="64"/>
                  </a:lnTo>
                  <a:lnTo>
                    <a:pt x="31" y="65"/>
                  </a:lnTo>
                  <a:lnTo>
                    <a:pt x="31" y="68"/>
                  </a:lnTo>
                  <a:lnTo>
                    <a:pt x="31" y="70"/>
                  </a:lnTo>
                  <a:lnTo>
                    <a:pt x="34" y="72"/>
                  </a:lnTo>
                  <a:lnTo>
                    <a:pt x="35" y="74"/>
                  </a:lnTo>
                  <a:lnTo>
                    <a:pt x="36" y="78"/>
                  </a:lnTo>
                  <a:lnTo>
                    <a:pt x="38" y="81"/>
                  </a:lnTo>
                  <a:lnTo>
                    <a:pt x="40" y="83"/>
                  </a:lnTo>
                  <a:lnTo>
                    <a:pt x="38" y="83"/>
                  </a:lnTo>
                  <a:lnTo>
                    <a:pt x="40" y="86"/>
                  </a:lnTo>
                  <a:lnTo>
                    <a:pt x="43" y="89"/>
                  </a:lnTo>
                  <a:lnTo>
                    <a:pt x="43" y="92"/>
                  </a:lnTo>
                  <a:lnTo>
                    <a:pt x="44" y="95"/>
                  </a:lnTo>
                  <a:lnTo>
                    <a:pt x="45" y="98"/>
                  </a:lnTo>
                  <a:lnTo>
                    <a:pt x="43" y="98"/>
                  </a:lnTo>
                  <a:lnTo>
                    <a:pt x="43" y="99"/>
                  </a:lnTo>
                  <a:lnTo>
                    <a:pt x="45" y="100"/>
                  </a:lnTo>
                  <a:lnTo>
                    <a:pt x="47" y="99"/>
                  </a:lnTo>
                  <a:lnTo>
                    <a:pt x="47" y="100"/>
                  </a:lnTo>
                  <a:lnTo>
                    <a:pt x="48" y="102"/>
                  </a:lnTo>
                  <a:lnTo>
                    <a:pt x="48" y="103"/>
                  </a:lnTo>
                  <a:lnTo>
                    <a:pt x="47" y="104"/>
                  </a:lnTo>
                  <a:lnTo>
                    <a:pt x="48" y="104"/>
                  </a:lnTo>
                  <a:lnTo>
                    <a:pt x="49" y="106"/>
                  </a:lnTo>
                  <a:lnTo>
                    <a:pt x="51" y="106"/>
                  </a:lnTo>
                  <a:lnTo>
                    <a:pt x="51" y="108"/>
                  </a:lnTo>
                  <a:lnTo>
                    <a:pt x="51" y="109"/>
                  </a:lnTo>
                  <a:lnTo>
                    <a:pt x="52" y="111"/>
                  </a:lnTo>
                  <a:lnTo>
                    <a:pt x="51" y="111"/>
                  </a:lnTo>
                  <a:lnTo>
                    <a:pt x="51" y="112"/>
                  </a:lnTo>
                  <a:lnTo>
                    <a:pt x="51" y="112"/>
                  </a:lnTo>
                  <a:lnTo>
                    <a:pt x="51" y="113"/>
                  </a:lnTo>
                  <a:lnTo>
                    <a:pt x="52" y="115"/>
                  </a:lnTo>
                  <a:lnTo>
                    <a:pt x="52" y="115"/>
                  </a:lnTo>
                  <a:lnTo>
                    <a:pt x="55" y="113"/>
                  </a:lnTo>
                  <a:lnTo>
                    <a:pt x="55" y="115"/>
                  </a:lnTo>
                  <a:lnTo>
                    <a:pt x="55" y="117"/>
                  </a:lnTo>
                  <a:lnTo>
                    <a:pt x="56" y="119"/>
                  </a:lnTo>
                  <a:lnTo>
                    <a:pt x="57" y="120"/>
                  </a:lnTo>
                  <a:lnTo>
                    <a:pt x="57" y="123"/>
                  </a:lnTo>
                  <a:lnTo>
                    <a:pt x="57" y="121"/>
                  </a:lnTo>
                  <a:lnTo>
                    <a:pt x="58" y="123"/>
                  </a:lnTo>
                  <a:lnTo>
                    <a:pt x="58" y="124"/>
                  </a:lnTo>
                  <a:lnTo>
                    <a:pt x="60" y="125"/>
                  </a:lnTo>
                  <a:lnTo>
                    <a:pt x="60" y="128"/>
                  </a:lnTo>
                  <a:lnTo>
                    <a:pt x="61" y="128"/>
                  </a:lnTo>
                  <a:lnTo>
                    <a:pt x="61" y="129"/>
                  </a:lnTo>
                  <a:lnTo>
                    <a:pt x="60" y="129"/>
                  </a:lnTo>
                  <a:lnTo>
                    <a:pt x="60" y="129"/>
                  </a:lnTo>
                  <a:lnTo>
                    <a:pt x="61" y="129"/>
                  </a:lnTo>
                  <a:lnTo>
                    <a:pt x="61" y="129"/>
                  </a:lnTo>
                  <a:lnTo>
                    <a:pt x="64" y="132"/>
                  </a:lnTo>
                  <a:lnTo>
                    <a:pt x="64" y="133"/>
                  </a:lnTo>
                  <a:lnTo>
                    <a:pt x="64" y="136"/>
                  </a:lnTo>
                  <a:lnTo>
                    <a:pt x="65" y="138"/>
                  </a:lnTo>
                  <a:lnTo>
                    <a:pt x="65" y="140"/>
                  </a:lnTo>
                  <a:lnTo>
                    <a:pt x="68" y="142"/>
                  </a:lnTo>
                  <a:lnTo>
                    <a:pt x="68" y="142"/>
                  </a:lnTo>
                  <a:lnTo>
                    <a:pt x="69" y="142"/>
                  </a:lnTo>
                  <a:lnTo>
                    <a:pt x="69" y="142"/>
                  </a:lnTo>
                  <a:lnTo>
                    <a:pt x="70" y="144"/>
                  </a:lnTo>
                  <a:lnTo>
                    <a:pt x="70" y="142"/>
                  </a:lnTo>
                  <a:lnTo>
                    <a:pt x="72" y="142"/>
                  </a:lnTo>
                  <a:lnTo>
                    <a:pt x="73" y="142"/>
                  </a:lnTo>
                  <a:lnTo>
                    <a:pt x="74" y="141"/>
                  </a:lnTo>
                  <a:lnTo>
                    <a:pt x="75" y="141"/>
                  </a:lnTo>
                  <a:lnTo>
                    <a:pt x="77" y="140"/>
                  </a:lnTo>
                  <a:lnTo>
                    <a:pt x="78" y="140"/>
                  </a:lnTo>
                  <a:lnTo>
                    <a:pt x="79" y="138"/>
                  </a:lnTo>
                  <a:lnTo>
                    <a:pt x="81" y="138"/>
                  </a:lnTo>
                  <a:lnTo>
                    <a:pt x="81" y="138"/>
                  </a:lnTo>
                  <a:lnTo>
                    <a:pt x="81" y="140"/>
                  </a:lnTo>
                  <a:lnTo>
                    <a:pt x="82" y="140"/>
                  </a:lnTo>
                  <a:lnTo>
                    <a:pt x="82" y="138"/>
                  </a:lnTo>
                  <a:lnTo>
                    <a:pt x="82" y="138"/>
                  </a:lnTo>
                  <a:lnTo>
                    <a:pt x="82" y="138"/>
                  </a:lnTo>
                  <a:lnTo>
                    <a:pt x="83" y="138"/>
                  </a:lnTo>
                  <a:lnTo>
                    <a:pt x="83" y="138"/>
                  </a:lnTo>
                  <a:lnTo>
                    <a:pt x="83" y="137"/>
                  </a:lnTo>
                  <a:lnTo>
                    <a:pt x="82" y="137"/>
                  </a:lnTo>
                  <a:lnTo>
                    <a:pt x="86" y="136"/>
                  </a:lnTo>
                  <a:lnTo>
                    <a:pt x="90" y="133"/>
                  </a:lnTo>
                  <a:lnTo>
                    <a:pt x="93" y="130"/>
                  </a:lnTo>
                  <a:lnTo>
                    <a:pt x="95" y="126"/>
                  </a:lnTo>
                  <a:lnTo>
                    <a:pt x="98" y="126"/>
                  </a:lnTo>
                  <a:lnTo>
                    <a:pt x="98" y="128"/>
                  </a:lnTo>
                  <a:lnTo>
                    <a:pt x="99" y="129"/>
                  </a:lnTo>
                  <a:lnTo>
                    <a:pt x="99" y="129"/>
                  </a:lnTo>
                  <a:lnTo>
                    <a:pt x="99" y="129"/>
                  </a:lnTo>
                  <a:lnTo>
                    <a:pt x="100" y="128"/>
                  </a:lnTo>
                  <a:lnTo>
                    <a:pt x="100" y="128"/>
                  </a:lnTo>
                  <a:lnTo>
                    <a:pt x="100" y="126"/>
                  </a:lnTo>
                  <a:lnTo>
                    <a:pt x="100" y="126"/>
                  </a:lnTo>
                  <a:lnTo>
                    <a:pt x="100" y="126"/>
                  </a:lnTo>
                  <a:lnTo>
                    <a:pt x="102" y="126"/>
                  </a:lnTo>
                  <a:lnTo>
                    <a:pt x="103" y="128"/>
                  </a:lnTo>
                  <a:lnTo>
                    <a:pt x="103" y="128"/>
                  </a:lnTo>
                  <a:lnTo>
                    <a:pt x="103" y="126"/>
                  </a:lnTo>
                  <a:lnTo>
                    <a:pt x="103" y="126"/>
                  </a:lnTo>
                  <a:lnTo>
                    <a:pt x="103" y="125"/>
                  </a:lnTo>
                  <a:lnTo>
                    <a:pt x="103" y="125"/>
                  </a:lnTo>
                  <a:lnTo>
                    <a:pt x="102" y="125"/>
                  </a:lnTo>
                  <a:lnTo>
                    <a:pt x="104" y="124"/>
                  </a:lnTo>
                  <a:lnTo>
                    <a:pt x="106" y="125"/>
                  </a:lnTo>
                  <a:lnTo>
                    <a:pt x="107" y="124"/>
                  </a:lnTo>
                  <a:lnTo>
                    <a:pt x="107" y="123"/>
                  </a:lnTo>
                  <a:lnTo>
                    <a:pt x="108" y="124"/>
                  </a:lnTo>
                  <a:lnTo>
                    <a:pt x="108" y="123"/>
                  </a:lnTo>
                  <a:lnTo>
                    <a:pt x="108" y="120"/>
                  </a:lnTo>
                  <a:lnTo>
                    <a:pt x="110" y="119"/>
                  </a:lnTo>
                  <a:lnTo>
                    <a:pt x="110" y="117"/>
                  </a:lnTo>
                  <a:lnTo>
                    <a:pt x="110" y="116"/>
                  </a:lnTo>
                  <a:lnTo>
                    <a:pt x="123" y="103"/>
                  </a:lnTo>
                  <a:lnTo>
                    <a:pt x="136" y="89"/>
                  </a:lnTo>
                  <a:lnTo>
                    <a:pt x="150" y="77"/>
                  </a:lnTo>
                  <a:lnTo>
                    <a:pt x="166" y="65"/>
                  </a:lnTo>
                  <a:lnTo>
                    <a:pt x="168" y="65"/>
                  </a:lnTo>
                  <a:lnTo>
                    <a:pt x="170" y="65"/>
                  </a:lnTo>
                  <a:lnTo>
                    <a:pt x="171" y="64"/>
                  </a:lnTo>
                  <a:lnTo>
                    <a:pt x="171" y="62"/>
                  </a:lnTo>
                  <a:lnTo>
                    <a:pt x="172" y="62"/>
                  </a:lnTo>
                  <a:lnTo>
                    <a:pt x="172" y="62"/>
                  </a:lnTo>
                  <a:lnTo>
                    <a:pt x="172" y="62"/>
                  </a:lnTo>
                  <a:lnTo>
                    <a:pt x="172" y="61"/>
                  </a:lnTo>
                  <a:lnTo>
                    <a:pt x="174" y="60"/>
                  </a:lnTo>
                  <a:lnTo>
                    <a:pt x="172" y="60"/>
                  </a:lnTo>
                  <a:lnTo>
                    <a:pt x="179" y="54"/>
                  </a:lnTo>
                  <a:lnTo>
                    <a:pt x="179" y="54"/>
                  </a:lnTo>
                  <a:lnTo>
                    <a:pt x="179" y="54"/>
                  </a:lnTo>
                  <a:lnTo>
                    <a:pt x="179" y="54"/>
                  </a:lnTo>
                  <a:lnTo>
                    <a:pt x="179" y="54"/>
                  </a:lnTo>
                  <a:lnTo>
                    <a:pt x="187" y="54"/>
                  </a:lnTo>
                  <a:lnTo>
                    <a:pt x="192" y="56"/>
                  </a:lnTo>
                  <a:lnTo>
                    <a:pt x="196" y="56"/>
                  </a:lnTo>
                  <a:lnTo>
                    <a:pt x="199" y="56"/>
                  </a:lnTo>
                  <a:lnTo>
                    <a:pt x="200" y="56"/>
                  </a:lnTo>
                  <a:lnTo>
                    <a:pt x="200" y="56"/>
                  </a:lnTo>
                  <a:lnTo>
                    <a:pt x="199" y="56"/>
                  </a:lnTo>
                  <a:lnTo>
                    <a:pt x="199" y="56"/>
                  </a:lnTo>
                  <a:lnTo>
                    <a:pt x="197" y="56"/>
                  </a:lnTo>
                  <a:lnTo>
                    <a:pt x="196" y="56"/>
                  </a:lnTo>
                  <a:lnTo>
                    <a:pt x="196" y="56"/>
                  </a:lnTo>
                  <a:lnTo>
                    <a:pt x="196" y="56"/>
                  </a:lnTo>
                  <a:lnTo>
                    <a:pt x="197" y="56"/>
                  </a:lnTo>
                  <a:lnTo>
                    <a:pt x="197" y="56"/>
                  </a:lnTo>
                  <a:lnTo>
                    <a:pt x="199" y="56"/>
                  </a:lnTo>
                  <a:lnTo>
                    <a:pt x="199" y="56"/>
                  </a:lnTo>
                  <a:lnTo>
                    <a:pt x="199" y="57"/>
                  </a:lnTo>
                  <a:lnTo>
                    <a:pt x="201" y="60"/>
                  </a:lnTo>
                  <a:lnTo>
                    <a:pt x="204" y="62"/>
                  </a:lnTo>
                  <a:lnTo>
                    <a:pt x="202" y="62"/>
                  </a:lnTo>
                  <a:lnTo>
                    <a:pt x="201" y="62"/>
                  </a:lnTo>
                  <a:lnTo>
                    <a:pt x="202" y="64"/>
                  </a:lnTo>
                  <a:lnTo>
                    <a:pt x="204" y="64"/>
                  </a:lnTo>
                  <a:lnTo>
                    <a:pt x="204" y="64"/>
                  </a:lnTo>
                  <a:lnTo>
                    <a:pt x="204" y="65"/>
                  </a:lnTo>
                  <a:lnTo>
                    <a:pt x="205" y="64"/>
                  </a:lnTo>
                  <a:lnTo>
                    <a:pt x="205" y="64"/>
                  </a:lnTo>
                  <a:lnTo>
                    <a:pt x="213" y="74"/>
                  </a:lnTo>
                  <a:lnTo>
                    <a:pt x="217" y="86"/>
                  </a:lnTo>
                  <a:lnTo>
                    <a:pt x="222" y="96"/>
                  </a:lnTo>
                  <a:lnTo>
                    <a:pt x="223" y="99"/>
                  </a:lnTo>
                  <a:lnTo>
                    <a:pt x="226" y="102"/>
                  </a:lnTo>
                  <a:lnTo>
                    <a:pt x="227" y="104"/>
                  </a:lnTo>
                  <a:lnTo>
                    <a:pt x="229" y="109"/>
                  </a:lnTo>
                  <a:lnTo>
                    <a:pt x="230" y="115"/>
                  </a:lnTo>
                  <a:lnTo>
                    <a:pt x="233" y="119"/>
                  </a:lnTo>
                  <a:lnTo>
                    <a:pt x="235" y="123"/>
                  </a:lnTo>
                  <a:lnTo>
                    <a:pt x="238" y="124"/>
                  </a:lnTo>
                  <a:lnTo>
                    <a:pt x="238" y="125"/>
                  </a:lnTo>
                  <a:lnTo>
                    <a:pt x="237" y="125"/>
                  </a:lnTo>
                  <a:lnTo>
                    <a:pt x="235" y="126"/>
                  </a:lnTo>
                  <a:lnTo>
                    <a:pt x="233" y="128"/>
                  </a:lnTo>
                  <a:lnTo>
                    <a:pt x="230" y="128"/>
                  </a:lnTo>
                  <a:lnTo>
                    <a:pt x="227" y="126"/>
                  </a:lnTo>
                  <a:lnTo>
                    <a:pt x="226" y="125"/>
                  </a:lnTo>
                  <a:lnTo>
                    <a:pt x="223" y="124"/>
                  </a:lnTo>
                  <a:lnTo>
                    <a:pt x="222" y="121"/>
                  </a:lnTo>
                  <a:lnTo>
                    <a:pt x="221" y="120"/>
                  </a:lnTo>
                  <a:lnTo>
                    <a:pt x="219" y="117"/>
                  </a:lnTo>
                  <a:lnTo>
                    <a:pt x="218" y="116"/>
                  </a:lnTo>
                  <a:lnTo>
                    <a:pt x="218" y="116"/>
                  </a:lnTo>
                  <a:lnTo>
                    <a:pt x="218" y="115"/>
                  </a:lnTo>
                  <a:lnTo>
                    <a:pt x="219" y="115"/>
                  </a:lnTo>
                  <a:lnTo>
                    <a:pt x="219" y="115"/>
                  </a:lnTo>
                  <a:lnTo>
                    <a:pt x="216" y="112"/>
                  </a:lnTo>
                  <a:lnTo>
                    <a:pt x="214" y="111"/>
                  </a:lnTo>
                  <a:lnTo>
                    <a:pt x="212" y="107"/>
                  </a:lnTo>
                  <a:lnTo>
                    <a:pt x="212" y="104"/>
                  </a:lnTo>
                  <a:lnTo>
                    <a:pt x="210" y="100"/>
                  </a:lnTo>
                  <a:lnTo>
                    <a:pt x="210" y="96"/>
                  </a:lnTo>
                  <a:lnTo>
                    <a:pt x="212" y="96"/>
                  </a:lnTo>
                  <a:lnTo>
                    <a:pt x="210" y="95"/>
                  </a:lnTo>
                  <a:lnTo>
                    <a:pt x="209" y="95"/>
                  </a:lnTo>
                  <a:lnTo>
                    <a:pt x="209" y="95"/>
                  </a:lnTo>
                  <a:lnTo>
                    <a:pt x="208" y="94"/>
                  </a:lnTo>
                  <a:lnTo>
                    <a:pt x="209" y="94"/>
                  </a:lnTo>
                  <a:lnTo>
                    <a:pt x="209" y="94"/>
                  </a:lnTo>
                  <a:lnTo>
                    <a:pt x="208" y="94"/>
                  </a:lnTo>
                  <a:lnTo>
                    <a:pt x="208" y="92"/>
                  </a:lnTo>
                  <a:lnTo>
                    <a:pt x="206" y="92"/>
                  </a:lnTo>
                  <a:lnTo>
                    <a:pt x="206" y="92"/>
                  </a:lnTo>
                  <a:lnTo>
                    <a:pt x="206" y="91"/>
                  </a:lnTo>
                  <a:lnTo>
                    <a:pt x="208" y="90"/>
                  </a:lnTo>
                  <a:lnTo>
                    <a:pt x="206" y="90"/>
                  </a:lnTo>
                  <a:lnTo>
                    <a:pt x="204" y="90"/>
                  </a:lnTo>
                  <a:lnTo>
                    <a:pt x="202" y="89"/>
                  </a:lnTo>
                  <a:lnTo>
                    <a:pt x="202" y="87"/>
                  </a:lnTo>
                  <a:lnTo>
                    <a:pt x="202" y="86"/>
                  </a:lnTo>
                  <a:lnTo>
                    <a:pt x="201" y="85"/>
                  </a:lnTo>
                  <a:lnTo>
                    <a:pt x="200" y="85"/>
                  </a:lnTo>
                  <a:lnTo>
                    <a:pt x="201" y="85"/>
                  </a:lnTo>
                  <a:lnTo>
                    <a:pt x="201" y="83"/>
                  </a:lnTo>
                  <a:lnTo>
                    <a:pt x="199" y="82"/>
                  </a:lnTo>
                  <a:lnTo>
                    <a:pt x="196" y="79"/>
                  </a:lnTo>
                  <a:lnTo>
                    <a:pt x="193" y="75"/>
                  </a:lnTo>
                  <a:lnTo>
                    <a:pt x="191" y="73"/>
                  </a:lnTo>
                  <a:lnTo>
                    <a:pt x="192" y="73"/>
                  </a:lnTo>
                  <a:lnTo>
                    <a:pt x="193" y="72"/>
                  </a:lnTo>
                  <a:lnTo>
                    <a:pt x="192" y="72"/>
                  </a:lnTo>
                  <a:lnTo>
                    <a:pt x="189" y="72"/>
                  </a:lnTo>
                  <a:lnTo>
                    <a:pt x="189" y="70"/>
                  </a:lnTo>
                  <a:lnTo>
                    <a:pt x="189" y="70"/>
                  </a:lnTo>
                  <a:lnTo>
                    <a:pt x="188" y="70"/>
                  </a:lnTo>
                  <a:lnTo>
                    <a:pt x="188" y="69"/>
                  </a:lnTo>
                  <a:lnTo>
                    <a:pt x="188" y="70"/>
                  </a:lnTo>
                  <a:lnTo>
                    <a:pt x="187" y="69"/>
                  </a:lnTo>
                  <a:lnTo>
                    <a:pt x="187" y="70"/>
                  </a:lnTo>
                  <a:lnTo>
                    <a:pt x="187" y="70"/>
                  </a:lnTo>
                  <a:lnTo>
                    <a:pt x="185" y="70"/>
                  </a:lnTo>
                  <a:lnTo>
                    <a:pt x="185" y="70"/>
                  </a:lnTo>
                  <a:lnTo>
                    <a:pt x="184" y="72"/>
                  </a:lnTo>
                  <a:lnTo>
                    <a:pt x="185" y="72"/>
                  </a:lnTo>
                  <a:lnTo>
                    <a:pt x="184" y="72"/>
                  </a:lnTo>
                  <a:lnTo>
                    <a:pt x="184" y="72"/>
                  </a:lnTo>
                  <a:lnTo>
                    <a:pt x="183" y="73"/>
                  </a:lnTo>
                  <a:lnTo>
                    <a:pt x="183" y="73"/>
                  </a:lnTo>
                  <a:lnTo>
                    <a:pt x="182" y="73"/>
                  </a:lnTo>
                  <a:lnTo>
                    <a:pt x="182" y="74"/>
                  </a:lnTo>
                  <a:lnTo>
                    <a:pt x="180" y="74"/>
                  </a:lnTo>
                  <a:lnTo>
                    <a:pt x="182" y="75"/>
                  </a:lnTo>
                  <a:lnTo>
                    <a:pt x="180" y="74"/>
                  </a:lnTo>
                  <a:lnTo>
                    <a:pt x="182" y="74"/>
                  </a:lnTo>
                  <a:lnTo>
                    <a:pt x="180" y="73"/>
                  </a:lnTo>
                  <a:lnTo>
                    <a:pt x="180" y="72"/>
                  </a:lnTo>
                  <a:lnTo>
                    <a:pt x="176" y="75"/>
                  </a:lnTo>
                  <a:lnTo>
                    <a:pt x="174" y="79"/>
                  </a:lnTo>
                  <a:lnTo>
                    <a:pt x="170" y="83"/>
                  </a:lnTo>
                  <a:lnTo>
                    <a:pt x="166" y="86"/>
                  </a:lnTo>
                  <a:lnTo>
                    <a:pt x="165" y="86"/>
                  </a:lnTo>
                  <a:lnTo>
                    <a:pt x="163" y="85"/>
                  </a:lnTo>
                  <a:lnTo>
                    <a:pt x="163" y="86"/>
                  </a:lnTo>
                  <a:lnTo>
                    <a:pt x="163" y="87"/>
                  </a:lnTo>
                  <a:lnTo>
                    <a:pt x="163" y="89"/>
                  </a:lnTo>
                  <a:lnTo>
                    <a:pt x="162" y="89"/>
                  </a:lnTo>
                  <a:lnTo>
                    <a:pt x="161" y="87"/>
                  </a:lnTo>
                  <a:lnTo>
                    <a:pt x="161" y="89"/>
                  </a:lnTo>
                  <a:lnTo>
                    <a:pt x="161" y="90"/>
                  </a:lnTo>
                  <a:lnTo>
                    <a:pt x="161" y="90"/>
                  </a:lnTo>
                  <a:lnTo>
                    <a:pt x="161" y="91"/>
                  </a:lnTo>
                  <a:lnTo>
                    <a:pt x="161" y="90"/>
                  </a:lnTo>
                  <a:lnTo>
                    <a:pt x="159" y="89"/>
                  </a:lnTo>
                  <a:lnTo>
                    <a:pt x="159" y="90"/>
                  </a:lnTo>
                  <a:lnTo>
                    <a:pt x="158" y="91"/>
                  </a:lnTo>
                  <a:lnTo>
                    <a:pt x="158" y="92"/>
                  </a:lnTo>
                  <a:lnTo>
                    <a:pt x="158" y="92"/>
                  </a:lnTo>
                  <a:lnTo>
                    <a:pt x="157" y="91"/>
                  </a:lnTo>
                  <a:lnTo>
                    <a:pt x="157" y="92"/>
                  </a:lnTo>
                  <a:lnTo>
                    <a:pt x="157" y="94"/>
                  </a:lnTo>
                  <a:lnTo>
                    <a:pt x="155" y="94"/>
                  </a:lnTo>
                  <a:lnTo>
                    <a:pt x="155" y="95"/>
                  </a:lnTo>
                  <a:lnTo>
                    <a:pt x="154" y="94"/>
                  </a:lnTo>
                  <a:lnTo>
                    <a:pt x="153" y="94"/>
                  </a:lnTo>
                  <a:lnTo>
                    <a:pt x="154" y="94"/>
                  </a:lnTo>
                  <a:lnTo>
                    <a:pt x="154" y="95"/>
                  </a:lnTo>
                  <a:lnTo>
                    <a:pt x="154" y="96"/>
                  </a:lnTo>
                  <a:lnTo>
                    <a:pt x="154" y="96"/>
                  </a:lnTo>
                  <a:lnTo>
                    <a:pt x="154" y="95"/>
                  </a:lnTo>
                  <a:lnTo>
                    <a:pt x="153" y="95"/>
                  </a:lnTo>
                  <a:lnTo>
                    <a:pt x="153" y="96"/>
                  </a:lnTo>
                  <a:lnTo>
                    <a:pt x="153" y="98"/>
                  </a:lnTo>
                  <a:lnTo>
                    <a:pt x="151" y="99"/>
                  </a:lnTo>
                  <a:lnTo>
                    <a:pt x="150" y="100"/>
                  </a:lnTo>
                  <a:lnTo>
                    <a:pt x="150" y="100"/>
                  </a:lnTo>
                  <a:lnTo>
                    <a:pt x="150" y="100"/>
                  </a:lnTo>
                  <a:lnTo>
                    <a:pt x="149" y="102"/>
                  </a:lnTo>
                  <a:lnTo>
                    <a:pt x="147" y="103"/>
                  </a:lnTo>
                  <a:lnTo>
                    <a:pt x="146" y="104"/>
                  </a:lnTo>
                  <a:lnTo>
                    <a:pt x="146" y="104"/>
                  </a:lnTo>
                  <a:lnTo>
                    <a:pt x="145" y="103"/>
                  </a:lnTo>
                  <a:lnTo>
                    <a:pt x="144" y="103"/>
                  </a:lnTo>
                  <a:lnTo>
                    <a:pt x="144" y="103"/>
                  </a:lnTo>
                  <a:lnTo>
                    <a:pt x="144" y="104"/>
                  </a:lnTo>
                  <a:lnTo>
                    <a:pt x="144" y="106"/>
                  </a:lnTo>
                  <a:lnTo>
                    <a:pt x="144" y="106"/>
                  </a:lnTo>
                  <a:lnTo>
                    <a:pt x="144" y="107"/>
                  </a:lnTo>
                  <a:lnTo>
                    <a:pt x="145" y="108"/>
                  </a:lnTo>
                  <a:lnTo>
                    <a:pt x="142" y="108"/>
                  </a:lnTo>
                  <a:lnTo>
                    <a:pt x="141" y="109"/>
                  </a:lnTo>
                  <a:lnTo>
                    <a:pt x="140" y="111"/>
                  </a:lnTo>
                  <a:lnTo>
                    <a:pt x="140" y="109"/>
                  </a:lnTo>
                  <a:lnTo>
                    <a:pt x="138" y="108"/>
                  </a:lnTo>
                  <a:lnTo>
                    <a:pt x="138" y="108"/>
                  </a:lnTo>
                  <a:lnTo>
                    <a:pt x="137" y="107"/>
                  </a:lnTo>
                  <a:lnTo>
                    <a:pt x="136" y="107"/>
                  </a:lnTo>
                  <a:lnTo>
                    <a:pt x="137" y="107"/>
                  </a:lnTo>
                  <a:lnTo>
                    <a:pt x="137" y="107"/>
                  </a:lnTo>
                  <a:lnTo>
                    <a:pt x="136" y="106"/>
                  </a:lnTo>
                  <a:lnTo>
                    <a:pt x="136" y="107"/>
                  </a:lnTo>
                  <a:lnTo>
                    <a:pt x="136" y="108"/>
                  </a:lnTo>
                  <a:lnTo>
                    <a:pt x="134" y="108"/>
                  </a:lnTo>
                  <a:lnTo>
                    <a:pt x="134" y="111"/>
                  </a:lnTo>
                  <a:lnTo>
                    <a:pt x="134" y="112"/>
                  </a:lnTo>
                  <a:lnTo>
                    <a:pt x="136" y="113"/>
                  </a:lnTo>
                  <a:lnTo>
                    <a:pt x="134" y="115"/>
                  </a:lnTo>
                  <a:lnTo>
                    <a:pt x="134" y="115"/>
                  </a:lnTo>
                  <a:lnTo>
                    <a:pt x="133" y="113"/>
                  </a:lnTo>
                  <a:lnTo>
                    <a:pt x="132" y="113"/>
                  </a:lnTo>
                  <a:lnTo>
                    <a:pt x="133" y="119"/>
                  </a:lnTo>
                  <a:lnTo>
                    <a:pt x="133" y="119"/>
                  </a:lnTo>
                  <a:lnTo>
                    <a:pt x="133" y="117"/>
                  </a:lnTo>
                  <a:lnTo>
                    <a:pt x="132" y="117"/>
                  </a:lnTo>
                  <a:lnTo>
                    <a:pt x="132" y="117"/>
                  </a:lnTo>
                  <a:lnTo>
                    <a:pt x="132" y="119"/>
                  </a:lnTo>
                  <a:lnTo>
                    <a:pt x="133" y="120"/>
                  </a:lnTo>
                  <a:lnTo>
                    <a:pt x="132" y="120"/>
                  </a:lnTo>
                  <a:lnTo>
                    <a:pt x="132" y="120"/>
                  </a:lnTo>
                  <a:lnTo>
                    <a:pt x="130" y="121"/>
                  </a:lnTo>
                  <a:lnTo>
                    <a:pt x="129" y="120"/>
                  </a:lnTo>
                  <a:lnTo>
                    <a:pt x="129" y="120"/>
                  </a:lnTo>
                  <a:lnTo>
                    <a:pt x="129" y="119"/>
                  </a:lnTo>
                  <a:lnTo>
                    <a:pt x="128" y="119"/>
                  </a:lnTo>
                  <a:lnTo>
                    <a:pt x="128" y="120"/>
                  </a:lnTo>
                  <a:lnTo>
                    <a:pt x="127" y="121"/>
                  </a:lnTo>
                  <a:lnTo>
                    <a:pt x="127" y="121"/>
                  </a:lnTo>
                  <a:lnTo>
                    <a:pt x="127" y="121"/>
                  </a:lnTo>
                  <a:lnTo>
                    <a:pt x="127" y="123"/>
                  </a:lnTo>
                  <a:lnTo>
                    <a:pt x="127" y="124"/>
                  </a:lnTo>
                  <a:lnTo>
                    <a:pt x="127" y="125"/>
                  </a:lnTo>
                  <a:lnTo>
                    <a:pt x="127" y="126"/>
                  </a:lnTo>
                  <a:lnTo>
                    <a:pt x="125" y="125"/>
                  </a:lnTo>
                  <a:lnTo>
                    <a:pt x="125" y="125"/>
                  </a:lnTo>
                  <a:lnTo>
                    <a:pt x="125" y="126"/>
                  </a:lnTo>
                  <a:lnTo>
                    <a:pt x="124" y="129"/>
                  </a:lnTo>
                  <a:lnTo>
                    <a:pt x="124" y="130"/>
                  </a:lnTo>
                  <a:lnTo>
                    <a:pt x="123" y="129"/>
                  </a:lnTo>
                  <a:lnTo>
                    <a:pt x="123" y="129"/>
                  </a:lnTo>
                  <a:lnTo>
                    <a:pt x="121" y="129"/>
                  </a:lnTo>
                  <a:lnTo>
                    <a:pt x="121" y="130"/>
                  </a:lnTo>
                  <a:lnTo>
                    <a:pt x="120" y="132"/>
                  </a:lnTo>
                  <a:lnTo>
                    <a:pt x="120" y="133"/>
                  </a:lnTo>
                  <a:lnTo>
                    <a:pt x="117" y="133"/>
                  </a:lnTo>
                  <a:lnTo>
                    <a:pt x="119" y="133"/>
                  </a:lnTo>
                  <a:lnTo>
                    <a:pt x="119" y="134"/>
                  </a:lnTo>
                  <a:lnTo>
                    <a:pt x="119" y="134"/>
                  </a:lnTo>
                  <a:lnTo>
                    <a:pt x="117" y="134"/>
                  </a:lnTo>
                  <a:lnTo>
                    <a:pt x="117" y="134"/>
                  </a:lnTo>
                  <a:lnTo>
                    <a:pt x="116" y="134"/>
                  </a:lnTo>
                  <a:lnTo>
                    <a:pt x="116" y="134"/>
                  </a:lnTo>
                  <a:lnTo>
                    <a:pt x="116" y="134"/>
                  </a:lnTo>
                  <a:lnTo>
                    <a:pt x="116" y="136"/>
                  </a:lnTo>
                  <a:lnTo>
                    <a:pt x="116" y="136"/>
                  </a:lnTo>
                  <a:lnTo>
                    <a:pt x="116" y="136"/>
                  </a:lnTo>
                  <a:lnTo>
                    <a:pt x="115" y="137"/>
                  </a:lnTo>
                  <a:lnTo>
                    <a:pt x="112" y="140"/>
                  </a:lnTo>
                  <a:lnTo>
                    <a:pt x="110" y="141"/>
                  </a:lnTo>
                  <a:lnTo>
                    <a:pt x="111" y="142"/>
                  </a:lnTo>
                  <a:lnTo>
                    <a:pt x="110" y="144"/>
                  </a:lnTo>
                  <a:lnTo>
                    <a:pt x="110" y="144"/>
                  </a:lnTo>
                  <a:lnTo>
                    <a:pt x="110" y="142"/>
                  </a:lnTo>
                  <a:lnTo>
                    <a:pt x="108" y="142"/>
                  </a:lnTo>
                  <a:lnTo>
                    <a:pt x="108" y="142"/>
                  </a:lnTo>
                  <a:lnTo>
                    <a:pt x="107" y="144"/>
                  </a:lnTo>
                  <a:lnTo>
                    <a:pt x="108" y="142"/>
                  </a:lnTo>
                  <a:lnTo>
                    <a:pt x="107" y="142"/>
                  </a:lnTo>
                  <a:lnTo>
                    <a:pt x="107" y="144"/>
                  </a:lnTo>
                  <a:lnTo>
                    <a:pt x="107" y="142"/>
                  </a:lnTo>
                  <a:lnTo>
                    <a:pt x="107" y="144"/>
                  </a:lnTo>
                  <a:lnTo>
                    <a:pt x="107" y="144"/>
                  </a:lnTo>
                  <a:lnTo>
                    <a:pt x="107" y="144"/>
                  </a:lnTo>
                  <a:lnTo>
                    <a:pt x="106" y="145"/>
                  </a:lnTo>
                  <a:lnTo>
                    <a:pt x="106" y="145"/>
                  </a:lnTo>
                  <a:lnTo>
                    <a:pt x="106" y="144"/>
                  </a:lnTo>
                  <a:lnTo>
                    <a:pt x="104" y="144"/>
                  </a:lnTo>
                  <a:lnTo>
                    <a:pt x="104" y="142"/>
                  </a:lnTo>
                  <a:lnTo>
                    <a:pt x="104" y="142"/>
                  </a:lnTo>
                  <a:lnTo>
                    <a:pt x="103" y="144"/>
                  </a:lnTo>
                  <a:lnTo>
                    <a:pt x="103" y="144"/>
                  </a:lnTo>
                  <a:lnTo>
                    <a:pt x="103" y="145"/>
                  </a:lnTo>
                  <a:lnTo>
                    <a:pt x="103" y="146"/>
                  </a:lnTo>
                  <a:lnTo>
                    <a:pt x="103" y="146"/>
                  </a:lnTo>
                  <a:lnTo>
                    <a:pt x="103" y="146"/>
                  </a:lnTo>
                  <a:lnTo>
                    <a:pt x="103" y="147"/>
                  </a:lnTo>
                  <a:lnTo>
                    <a:pt x="103" y="147"/>
                  </a:lnTo>
                  <a:lnTo>
                    <a:pt x="102" y="147"/>
                  </a:lnTo>
                  <a:lnTo>
                    <a:pt x="102" y="147"/>
                  </a:lnTo>
                  <a:lnTo>
                    <a:pt x="100" y="149"/>
                  </a:lnTo>
                  <a:lnTo>
                    <a:pt x="100" y="147"/>
                  </a:lnTo>
                  <a:lnTo>
                    <a:pt x="99" y="145"/>
                  </a:lnTo>
                  <a:lnTo>
                    <a:pt x="99" y="146"/>
                  </a:lnTo>
                  <a:lnTo>
                    <a:pt x="99" y="147"/>
                  </a:lnTo>
                  <a:lnTo>
                    <a:pt x="99" y="149"/>
                  </a:lnTo>
                  <a:lnTo>
                    <a:pt x="99" y="149"/>
                  </a:lnTo>
                  <a:lnTo>
                    <a:pt x="99" y="150"/>
                  </a:lnTo>
                  <a:lnTo>
                    <a:pt x="99" y="150"/>
                  </a:lnTo>
                  <a:lnTo>
                    <a:pt x="98" y="150"/>
                  </a:lnTo>
                  <a:lnTo>
                    <a:pt x="98" y="150"/>
                  </a:lnTo>
                  <a:lnTo>
                    <a:pt x="98" y="151"/>
                  </a:lnTo>
                  <a:lnTo>
                    <a:pt x="96" y="151"/>
                  </a:lnTo>
                  <a:lnTo>
                    <a:pt x="94" y="153"/>
                  </a:lnTo>
                  <a:lnTo>
                    <a:pt x="93" y="153"/>
                  </a:lnTo>
                  <a:lnTo>
                    <a:pt x="93" y="154"/>
                  </a:lnTo>
                  <a:lnTo>
                    <a:pt x="91" y="155"/>
                  </a:lnTo>
                  <a:lnTo>
                    <a:pt x="90" y="155"/>
                  </a:lnTo>
                  <a:lnTo>
                    <a:pt x="90" y="154"/>
                  </a:lnTo>
                  <a:lnTo>
                    <a:pt x="90" y="154"/>
                  </a:lnTo>
                  <a:lnTo>
                    <a:pt x="90" y="154"/>
                  </a:lnTo>
                  <a:lnTo>
                    <a:pt x="90" y="154"/>
                  </a:lnTo>
                  <a:lnTo>
                    <a:pt x="89" y="155"/>
                  </a:lnTo>
                  <a:lnTo>
                    <a:pt x="89" y="155"/>
                  </a:lnTo>
                  <a:lnTo>
                    <a:pt x="87" y="154"/>
                  </a:lnTo>
                  <a:lnTo>
                    <a:pt x="85" y="154"/>
                  </a:lnTo>
                  <a:lnTo>
                    <a:pt x="86" y="155"/>
                  </a:lnTo>
                  <a:lnTo>
                    <a:pt x="86" y="158"/>
                  </a:lnTo>
                  <a:lnTo>
                    <a:pt x="85" y="157"/>
                  </a:lnTo>
                  <a:lnTo>
                    <a:pt x="85" y="157"/>
                  </a:lnTo>
                  <a:lnTo>
                    <a:pt x="85" y="158"/>
                  </a:lnTo>
                  <a:lnTo>
                    <a:pt x="83" y="159"/>
                  </a:lnTo>
                  <a:lnTo>
                    <a:pt x="83" y="159"/>
                  </a:lnTo>
                  <a:lnTo>
                    <a:pt x="82" y="159"/>
                  </a:lnTo>
                  <a:lnTo>
                    <a:pt x="82" y="158"/>
                  </a:lnTo>
                  <a:lnTo>
                    <a:pt x="82" y="157"/>
                  </a:lnTo>
                  <a:lnTo>
                    <a:pt x="82" y="157"/>
                  </a:lnTo>
                  <a:lnTo>
                    <a:pt x="81" y="155"/>
                  </a:lnTo>
                  <a:lnTo>
                    <a:pt x="79" y="157"/>
                  </a:lnTo>
                  <a:lnTo>
                    <a:pt x="79" y="157"/>
                  </a:lnTo>
                  <a:lnTo>
                    <a:pt x="79" y="158"/>
                  </a:lnTo>
                  <a:lnTo>
                    <a:pt x="79" y="159"/>
                  </a:lnTo>
                  <a:lnTo>
                    <a:pt x="78" y="159"/>
                  </a:lnTo>
                  <a:lnTo>
                    <a:pt x="79" y="161"/>
                  </a:lnTo>
                  <a:lnTo>
                    <a:pt x="79" y="161"/>
                  </a:lnTo>
                  <a:lnTo>
                    <a:pt x="78" y="162"/>
                  </a:lnTo>
                  <a:lnTo>
                    <a:pt x="78" y="162"/>
                  </a:lnTo>
                  <a:lnTo>
                    <a:pt x="77" y="161"/>
                  </a:lnTo>
                  <a:lnTo>
                    <a:pt x="77" y="162"/>
                  </a:lnTo>
                  <a:lnTo>
                    <a:pt x="75" y="162"/>
                  </a:lnTo>
                  <a:lnTo>
                    <a:pt x="75" y="162"/>
                  </a:lnTo>
                  <a:lnTo>
                    <a:pt x="75" y="163"/>
                  </a:lnTo>
                  <a:lnTo>
                    <a:pt x="74" y="163"/>
                  </a:lnTo>
                  <a:lnTo>
                    <a:pt x="72" y="164"/>
                  </a:lnTo>
                  <a:lnTo>
                    <a:pt x="70" y="164"/>
                  </a:lnTo>
                  <a:lnTo>
                    <a:pt x="69" y="164"/>
                  </a:lnTo>
                  <a:lnTo>
                    <a:pt x="66" y="163"/>
                  </a:lnTo>
                  <a:lnTo>
                    <a:pt x="66" y="163"/>
                  </a:lnTo>
                  <a:lnTo>
                    <a:pt x="66" y="164"/>
                  </a:lnTo>
                  <a:lnTo>
                    <a:pt x="66" y="164"/>
                  </a:lnTo>
                  <a:lnTo>
                    <a:pt x="66" y="166"/>
                  </a:lnTo>
                  <a:lnTo>
                    <a:pt x="66" y="164"/>
                  </a:lnTo>
                  <a:lnTo>
                    <a:pt x="66" y="164"/>
                  </a:lnTo>
                  <a:lnTo>
                    <a:pt x="68" y="164"/>
                  </a:lnTo>
                  <a:lnTo>
                    <a:pt x="66" y="164"/>
                  </a:lnTo>
                  <a:lnTo>
                    <a:pt x="66" y="166"/>
                  </a:lnTo>
                  <a:lnTo>
                    <a:pt x="66" y="166"/>
                  </a:lnTo>
                  <a:lnTo>
                    <a:pt x="65" y="164"/>
                  </a:lnTo>
                  <a:lnTo>
                    <a:pt x="65" y="163"/>
                  </a:lnTo>
                  <a:lnTo>
                    <a:pt x="65" y="163"/>
                  </a:lnTo>
                  <a:lnTo>
                    <a:pt x="64" y="163"/>
                  </a:lnTo>
                  <a:lnTo>
                    <a:pt x="64" y="163"/>
                  </a:lnTo>
                  <a:lnTo>
                    <a:pt x="64" y="163"/>
                  </a:lnTo>
                  <a:lnTo>
                    <a:pt x="64" y="163"/>
                  </a:lnTo>
                  <a:lnTo>
                    <a:pt x="61" y="162"/>
                  </a:lnTo>
                  <a:lnTo>
                    <a:pt x="58" y="162"/>
                  </a:lnTo>
                  <a:lnTo>
                    <a:pt x="57" y="161"/>
                  </a:lnTo>
                  <a:lnTo>
                    <a:pt x="57" y="161"/>
                  </a:lnTo>
                  <a:lnTo>
                    <a:pt x="57" y="161"/>
                  </a:lnTo>
                  <a:lnTo>
                    <a:pt x="57" y="161"/>
                  </a:lnTo>
                  <a:lnTo>
                    <a:pt x="57" y="161"/>
                  </a:lnTo>
                  <a:lnTo>
                    <a:pt x="57" y="161"/>
                  </a:lnTo>
                  <a:lnTo>
                    <a:pt x="57" y="161"/>
                  </a:lnTo>
                  <a:lnTo>
                    <a:pt x="56" y="161"/>
                  </a:lnTo>
                  <a:lnTo>
                    <a:pt x="55" y="162"/>
                  </a:lnTo>
                  <a:lnTo>
                    <a:pt x="53" y="161"/>
                  </a:lnTo>
                  <a:lnTo>
                    <a:pt x="53" y="161"/>
                  </a:lnTo>
                  <a:lnTo>
                    <a:pt x="55" y="159"/>
                  </a:lnTo>
                  <a:lnTo>
                    <a:pt x="55" y="159"/>
                  </a:lnTo>
                  <a:lnTo>
                    <a:pt x="52" y="158"/>
                  </a:lnTo>
                  <a:lnTo>
                    <a:pt x="52" y="157"/>
                  </a:lnTo>
                  <a:lnTo>
                    <a:pt x="53" y="157"/>
                  </a:lnTo>
                  <a:lnTo>
                    <a:pt x="55" y="155"/>
                  </a:lnTo>
                  <a:lnTo>
                    <a:pt x="55" y="155"/>
                  </a:lnTo>
                  <a:lnTo>
                    <a:pt x="53" y="154"/>
                  </a:lnTo>
                  <a:lnTo>
                    <a:pt x="52" y="154"/>
                  </a:lnTo>
                  <a:lnTo>
                    <a:pt x="55" y="153"/>
                  </a:lnTo>
                  <a:lnTo>
                    <a:pt x="53" y="153"/>
                  </a:lnTo>
                  <a:lnTo>
                    <a:pt x="53" y="153"/>
                  </a:lnTo>
                  <a:lnTo>
                    <a:pt x="52" y="153"/>
                  </a:lnTo>
                  <a:lnTo>
                    <a:pt x="52" y="153"/>
                  </a:lnTo>
                  <a:lnTo>
                    <a:pt x="53" y="153"/>
                  </a:lnTo>
                  <a:lnTo>
                    <a:pt x="53" y="151"/>
                  </a:lnTo>
                  <a:lnTo>
                    <a:pt x="52" y="151"/>
                  </a:lnTo>
                  <a:lnTo>
                    <a:pt x="51" y="151"/>
                  </a:lnTo>
                  <a:lnTo>
                    <a:pt x="51" y="153"/>
                  </a:lnTo>
                  <a:lnTo>
                    <a:pt x="51" y="153"/>
                  </a:lnTo>
                  <a:lnTo>
                    <a:pt x="49" y="153"/>
                  </a:lnTo>
                  <a:lnTo>
                    <a:pt x="49" y="151"/>
                  </a:lnTo>
                  <a:lnTo>
                    <a:pt x="49" y="151"/>
                  </a:lnTo>
                  <a:lnTo>
                    <a:pt x="49" y="150"/>
                  </a:lnTo>
                  <a:lnTo>
                    <a:pt x="49" y="150"/>
                  </a:lnTo>
                  <a:lnTo>
                    <a:pt x="48" y="150"/>
                  </a:lnTo>
                  <a:lnTo>
                    <a:pt x="47" y="150"/>
                  </a:lnTo>
                  <a:lnTo>
                    <a:pt x="48" y="149"/>
                  </a:lnTo>
                  <a:lnTo>
                    <a:pt x="48" y="149"/>
                  </a:lnTo>
                  <a:lnTo>
                    <a:pt x="48" y="149"/>
                  </a:lnTo>
                  <a:lnTo>
                    <a:pt x="48" y="149"/>
                  </a:lnTo>
                  <a:lnTo>
                    <a:pt x="48" y="149"/>
                  </a:lnTo>
                  <a:lnTo>
                    <a:pt x="49" y="149"/>
                  </a:lnTo>
                  <a:lnTo>
                    <a:pt x="49" y="149"/>
                  </a:lnTo>
                  <a:lnTo>
                    <a:pt x="49" y="147"/>
                  </a:lnTo>
                  <a:lnTo>
                    <a:pt x="49" y="147"/>
                  </a:lnTo>
                  <a:lnTo>
                    <a:pt x="48" y="147"/>
                  </a:lnTo>
                  <a:lnTo>
                    <a:pt x="47" y="149"/>
                  </a:lnTo>
                  <a:lnTo>
                    <a:pt x="47" y="149"/>
                  </a:lnTo>
                  <a:lnTo>
                    <a:pt x="47" y="147"/>
                  </a:lnTo>
                  <a:lnTo>
                    <a:pt x="47" y="147"/>
                  </a:lnTo>
                  <a:lnTo>
                    <a:pt x="48" y="147"/>
                  </a:lnTo>
                  <a:lnTo>
                    <a:pt x="48" y="146"/>
                  </a:lnTo>
                  <a:lnTo>
                    <a:pt x="47" y="146"/>
                  </a:lnTo>
                  <a:lnTo>
                    <a:pt x="47" y="146"/>
                  </a:lnTo>
                  <a:lnTo>
                    <a:pt x="48" y="146"/>
                  </a:lnTo>
                  <a:lnTo>
                    <a:pt x="47" y="146"/>
                  </a:lnTo>
                  <a:lnTo>
                    <a:pt x="45" y="145"/>
                  </a:lnTo>
                  <a:lnTo>
                    <a:pt x="45" y="145"/>
                  </a:lnTo>
                  <a:lnTo>
                    <a:pt x="44" y="145"/>
                  </a:lnTo>
                  <a:lnTo>
                    <a:pt x="44" y="144"/>
                  </a:lnTo>
                  <a:lnTo>
                    <a:pt x="44" y="144"/>
                  </a:lnTo>
                  <a:lnTo>
                    <a:pt x="44" y="142"/>
                  </a:lnTo>
                  <a:lnTo>
                    <a:pt x="44" y="142"/>
                  </a:lnTo>
                  <a:lnTo>
                    <a:pt x="45" y="141"/>
                  </a:lnTo>
                  <a:lnTo>
                    <a:pt x="44" y="141"/>
                  </a:lnTo>
                  <a:lnTo>
                    <a:pt x="43" y="141"/>
                  </a:lnTo>
                  <a:lnTo>
                    <a:pt x="43" y="141"/>
                  </a:lnTo>
                  <a:lnTo>
                    <a:pt x="43" y="140"/>
                  </a:lnTo>
                  <a:lnTo>
                    <a:pt x="41" y="138"/>
                  </a:lnTo>
                  <a:lnTo>
                    <a:pt x="41" y="138"/>
                  </a:lnTo>
                  <a:lnTo>
                    <a:pt x="43" y="137"/>
                  </a:lnTo>
                  <a:lnTo>
                    <a:pt x="44" y="137"/>
                  </a:lnTo>
                  <a:lnTo>
                    <a:pt x="45" y="136"/>
                  </a:lnTo>
                  <a:lnTo>
                    <a:pt x="44" y="136"/>
                  </a:lnTo>
                  <a:lnTo>
                    <a:pt x="44" y="136"/>
                  </a:lnTo>
                  <a:lnTo>
                    <a:pt x="43" y="136"/>
                  </a:lnTo>
                  <a:lnTo>
                    <a:pt x="41" y="136"/>
                  </a:lnTo>
                  <a:lnTo>
                    <a:pt x="40" y="136"/>
                  </a:lnTo>
                  <a:lnTo>
                    <a:pt x="40" y="134"/>
                  </a:lnTo>
                  <a:lnTo>
                    <a:pt x="39" y="133"/>
                  </a:lnTo>
                  <a:lnTo>
                    <a:pt x="38" y="132"/>
                  </a:lnTo>
                  <a:lnTo>
                    <a:pt x="39" y="130"/>
                  </a:lnTo>
                  <a:lnTo>
                    <a:pt x="38" y="130"/>
                  </a:lnTo>
                  <a:lnTo>
                    <a:pt x="36" y="130"/>
                  </a:lnTo>
                  <a:lnTo>
                    <a:pt x="36" y="128"/>
                  </a:lnTo>
                  <a:lnTo>
                    <a:pt x="35" y="126"/>
                  </a:lnTo>
                  <a:lnTo>
                    <a:pt x="34" y="125"/>
                  </a:lnTo>
                  <a:lnTo>
                    <a:pt x="34" y="124"/>
                  </a:lnTo>
                  <a:lnTo>
                    <a:pt x="35" y="121"/>
                  </a:lnTo>
                  <a:lnTo>
                    <a:pt x="35" y="121"/>
                  </a:lnTo>
                  <a:lnTo>
                    <a:pt x="36" y="121"/>
                  </a:lnTo>
                  <a:lnTo>
                    <a:pt x="36" y="120"/>
                  </a:lnTo>
                  <a:lnTo>
                    <a:pt x="36" y="120"/>
                  </a:lnTo>
                  <a:lnTo>
                    <a:pt x="36" y="120"/>
                  </a:lnTo>
                  <a:lnTo>
                    <a:pt x="36" y="120"/>
                  </a:lnTo>
                  <a:lnTo>
                    <a:pt x="36" y="120"/>
                  </a:lnTo>
                  <a:lnTo>
                    <a:pt x="35" y="120"/>
                  </a:lnTo>
                  <a:lnTo>
                    <a:pt x="34" y="121"/>
                  </a:lnTo>
                  <a:lnTo>
                    <a:pt x="34" y="121"/>
                  </a:lnTo>
                  <a:lnTo>
                    <a:pt x="32" y="120"/>
                  </a:lnTo>
                  <a:lnTo>
                    <a:pt x="31" y="119"/>
                  </a:lnTo>
                  <a:lnTo>
                    <a:pt x="31" y="116"/>
                  </a:lnTo>
                  <a:lnTo>
                    <a:pt x="31" y="117"/>
                  </a:lnTo>
                  <a:lnTo>
                    <a:pt x="30" y="117"/>
                  </a:lnTo>
                  <a:lnTo>
                    <a:pt x="31" y="116"/>
                  </a:lnTo>
                  <a:lnTo>
                    <a:pt x="32" y="115"/>
                  </a:lnTo>
                  <a:lnTo>
                    <a:pt x="31" y="115"/>
                  </a:lnTo>
                  <a:lnTo>
                    <a:pt x="30" y="115"/>
                  </a:lnTo>
                  <a:lnTo>
                    <a:pt x="31" y="113"/>
                  </a:lnTo>
                  <a:lnTo>
                    <a:pt x="30" y="113"/>
                  </a:lnTo>
                  <a:lnTo>
                    <a:pt x="30" y="113"/>
                  </a:lnTo>
                  <a:lnTo>
                    <a:pt x="28" y="113"/>
                  </a:lnTo>
                  <a:lnTo>
                    <a:pt x="28" y="112"/>
                  </a:lnTo>
                  <a:lnTo>
                    <a:pt x="30" y="112"/>
                  </a:lnTo>
                  <a:lnTo>
                    <a:pt x="28" y="112"/>
                  </a:lnTo>
                  <a:lnTo>
                    <a:pt x="27" y="111"/>
                  </a:lnTo>
                  <a:lnTo>
                    <a:pt x="27" y="111"/>
                  </a:lnTo>
                  <a:lnTo>
                    <a:pt x="27" y="109"/>
                  </a:lnTo>
                  <a:lnTo>
                    <a:pt x="28" y="108"/>
                  </a:lnTo>
                  <a:lnTo>
                    <a:pt x="27" y="107"/>
                  </a:lnTo>
                  <a:lnTo>
                    <a:pt x="27" y="107"/>
                  </a:lnTo>
                  <a:lnTo>
                    <a:pt x="26" y="108"/>
                  </a:lnTo>
                  <a:lnTo>
                    <a:pt x="27" y="106"/>
                  </a:lnTo>
                  <a:lnTo>
                    <a:pt x="27" y="104"/>
                  </a:lnTo>
                  <a:lnTo>
                    <a:pt x="28" y="103"/>
                  </a:lnTo>
                  <a:lnTo>
                    <a:pt x="24" y="102"/>
                  </a:lnTo>
                  <a:lnTo>
                    <a:pt x="22" y="99"/>
                  </a:lnTo>
                  <a:lnTo>
                    <a:pt x="21" y="96"/>
                  </a:lnTo>
                  <a:lnTo>
                    <a:pt x="19" y="94"/>
                  </a:lnTo>
                  <a:lnTo>
                    <a:pt x="21" y="94"/>
                  </a:lnTo>
                  <a:lnTo>
                    <a:pt x="21" y="92"/>
                  </a:lnTo>
                  <a:lnTo>
                    <a:pt x="19" y="92"/>
                  </a:lnTo>
                  <a:lnTo>
                    <a:pt x="19" y="94"/>
                  </a:lnTo>
                  <a:lnTo>
                    <a:pt x="19" y="92"/>
                  </a:lnTo>
                  <a:lnTo>
                    <a:pt x="21" y="92"/>
                  </a:lnTo>
                  <a:lnTo>
                    <a:pt x="21" y="91"/>
                  </a:lnTo>
                  <a:lnTo>
                    <a:pt x="22" y="91"/>
                  </a:lnTo>
                  <a:lnTo>
                    <a:pt x="22" y="91"/>
                  </a:lnTo>
                  <a:lnTo>
                    <a:pt x="21" y="90"/>
                  </a:lnTo>
                  <a:lnTo>
                    <a:pt x="21" y="90"/>
                  </a:lnTo>
                  <a:lnTo>
                    <a:pt x="19" y="90"/>
                  </a:lnTo>
                  <a:lnTo>
                    <a:pt x="19" y="90"/>
                  </a:lnTo>
                  <a:lnTo>
                    <a:pt x="19" y="90"/>
                  </a:lnTo>
                  <a:lnTo>
                    <a:pt x="19" y="90"/>
                  </a:lnTo>
                  <a:lnTo>
                    <a:pt x="18" y="91"/>
                  </a:lnTo>
                  <a:lnTo>
                    <a:pt x="18" y="90"/>
                  </a:lnTo>
                  <a:lnTo>
                    <a:pt x="18" y="90"/>
                  </a:lnTo>
                  <a:lnTo>
                    <a:pt x="18" y="89"/>
                  </a:lnTo>
                  <a:lnTo>
                    <a:pt x="17" y="89"/>
                  </a:lnTo>
                  <a:lnTo>
                    <a:pt x="18" y="89"/>
                  </a:lnTo>
                  <a:lnTo>
                    <a:pt x="19" y="87"/>
                  </a:lnTo>
                  <a:lnTo>
                    <a:pt x="18" y="87"/>
                  </a:lnTo>
                  <a:lnTo>
                    <a:pt x="21" y="87"/>
                  </a:lnTo>
                  <a:lnTo>
                    <a:pt x="22" y="87"/>
                  </a:lnTo>
                  <a:lnTo>
                    <a:pt x="24" y="87"/>
                  </a:lnTo>
                  <a:lnTo>
                    <a:pt x="26" y="86"/>
                  </a:lnTo>
                  <a:lnTo>
                    <a:pt x="26" y="85"/>
                  </a:lnTo>
                  <a:lnTo>
                    <a:pt x="27" y="85"/>
                  </a:lnTo>
                  <a:lnTo>
                    <a:pt x="28" y="85"/>
                  </a:lnTo>
                  <a:lnTo>
                    <a:pt x="28" y="85"/>
                  </a:lnTo>
                  <a:lnTo>
                    <a:pt x="28" y="85"/>
                  </a:lnTo>
                  <a:lnTo>
                    <a:pt x="27" y="85"/>
                  </a:lnTo>
                  <a:lnTo>
                    <a:pt x="24" y="85"/>
                  </a:lnTo>
                  <a:lnTo>
                    <a:pt x="23" y="85"/>
                  </a:lnTo>
                  <a:lnTo>
                    <a:pt x="23" y="85"/>
                  </a:lnTo>
                  <a:lnTo>
                    <a:pt x="21" y="85"/>
                  </a:lnTo>
                  <a:lnTo>
                    <a:pt x="19" y="85"/>
                  </a:lnTo>
                  <a:lnTo>
                    <a:pt x="18" y="85"/>
                  </a:lnTo>
                  <a:lnTo>
                    <a:pt x="18" y="85"/>
                  </a:lnTo>
                  <a:lnTo>
                    <a:pt x="18" y="85"/>
                  </a:lnTo>
                  <a:lnTo>
                    <a:pt x="19" y="85"/>
                  </a:lnTo>
                  <a:lnTo>
                    <a:pt x="19" y="85"/>
                  </a:lnTo>
                  <a:lnTo>
                    <a:pt x="21" y="85"/>
                  </a:lnTo>
                  <a:lnTo>
                    <a:pt x="21" y="83"/>
                  </a:lnTo>
                  <a:lnTo>
                    <a:pt x="21" y="83"/>
                  </a:lnTo>
                  <a:lnTo>
                    <a:pt x="19" y="83"/>
                  </a:lnTo>
                  <a:lnTo>
                    <a:pt x="19" y="82"/>
                  </a:lnTo>
                  <a:lnTo>
                    <a:pt x="18" y="83"/>
                  </a:lnTo>
                  <a:lnTo>
                    <a:pt x="17" y="83"/>
                  </a:lnTo>
                  <a:lnTo>
                    <a:pt x="15" y="83"/>
                  </a:lnTo>
                  <a:lnTo>
                    <a:pt x="17" y="82"/>
                  </a:lnTo>
                  <a:lnTo>
                    <a:pt x="17" y="82"/>
                  </a:lnTo>
                  <a:lnTo>
                    <a:pt x="18" y="82"/>
                  </a:lnTo>
                  <a:lnTo>
                    <a:pt x="18" y="82"/>
                  </a:lnTo>
                  <a:lnTo>
                    <a:pt x="17" y="82"/>
                  </a:lnTo>
                  <a:lnTo>
                    <a:pt x="15" y="81"/>
                  </a:lnTo>
                  <a:lnTo>
                    <a:pt x="14" y="82"/>
                  </a:lnTo>
                  <a:lnTo>
                    <a:pt x="14" y="82"/>
                  </a:lnTo>
                  <a:lnTo>
                    <a:pt x="13" y="82"/>
                  </a:lnTo>
                  <a:lnTo>
                    <a:pt x="13" y="81"/>
                  </a:lnTo>
                  <a:lnTo>
                    <a:pt x="13" y="81"/>
                  </a:lnTo>
                  <a:lnTo>
                    <a:pt x="13" y="81"/>
                  </a:lnTo>
                  <a:lnTo>
                    <a:pt x="14" y="79"/>
                  </a:lnTo>
                  <a:lnTo>
                    <a:pt x="15" y="79"/>
                  </a:lnTo>
                  <a:lnTo>
                    <a:pt x="17" y="79"/>
                  </a:lnTo>
                  <a:lnTo>
                    <a:pt x="18" y="78"/>
                  </a:lnTo>
                  <a:lnTo>
                    <a:pt x="17" y="78"/>
                  </a:lnTo>
                  <a:lnTo>
                    <a:pt x="15" y="78"/>
                  </a:lnTo>
                  <a:lnTo>
                    <a:pt x="14" y="78"/>
                  </a:lnTo>
                  <a:lnTo>
                    <a:pt x="13" y="79"/>
                  </a:lnTo>
                  <a:lnTo>
                    <a:pt x="13" y="78"/>
                  </a:lnTo>
                  <a:lnTo>
                    <a:pt x="15" y="78"/>
                  </a:lnTo>
                  <a:lnTo>
                    <a:pt x="15" y="77"/>
                  </a:lnTo>
                  <a:lnTo>
                    <a:pt x="14" y="77"/>
                  </a:lnTo>
                  <a:lnTo>
                    <a:pt x="14" y="77"/>
                  </a:lnTo>
                  <a:lnTo>
                    <a:pt x="13" y="77"/>
                  </a:lnTo>
                  <a:lnTo>
                    <a:pt x="14" y="75"/>
                  </a:lnTo>
                  <a:lnTo>
                    <a:pt x="13" y="75"/>
                  </a:lnTo>
                  <a:lnTo>
                    <a:pt x="13" y="75"/>
                  </a:lnTo>
                  <a:lnTo>
                    <a:pt x="14" y="74"/>
                  </a:lnTo>
                  <a:lnTo>
                    <a:pt x="14" y="73"/>
                  </a:lnTo>
                  <a:lnTo>
                    <a:pt x="13" y="73"/>
                  </a:lnTo>
                  <a:lnTo>
                    <a:pt x="13" y="73"/>
                  </a:lnTo>
                  <a:lnTo>
                    <a:pt x="14" y="72"/>
                  </a:lnTo>
                  <a:lnTo>
                    <a:pt x="14" y="72"/>
                  </a:lnTo>
                  <a:lnTo>
                    <a:pt x="13" y="70"/>
                  </a:lnTo>
                  <a:lnTo>
                    <a:pt x="13" y="70"/>
                  </a:lnTo>
                  <a:lnTo>
                    <a:pt x="11" y="72"/>
                  </a:lnTo>
                  <a:lnTo>
                    <a:pt x="11" y="72"/>
                  </a:lnTo>
                  <a:lnTo>
                    <a:pt x="11" y="72"/>
                  </a:lnTo>
                  <a:lnTo>
                    <a:pt x="11" y="73"/>
                  </a:lnTo>
                  <a:lnTo>
                    <a:pt x="11" y="73"/>
                  </a:lnTo>
                  <a:lnTo>
                    <a:pt x="10" y="73"/>
                  </a:lnTo>
                  <a:lnTo>
                    <a:pt x="11" y="73"/>
                  </a:lnTo>
                  <a:lnTo>
                    <a:pt x="11" y="72"/>
                  </a:lnTo>
                  <a:lnTo>
                    <a:pt x="10" y="72"/>
                  </a:lnTo>
                  <a:lnTo>
                    <a:pt x="9" y="72"/>
                  </a:lnTo>
                  <a:lnTo>
                    <a:pt x="10" y="72"/>
                  </a:lnTo>
                  <a:lnTo>
                    <a:pt x="10" y="70"/>
                  </a:lnTo>
                  <a:lnTo>
                    <a:pt x="9" y="70"/>
                  </a:lnTo>
                  <a:lnTo>
                    <a:pt x="7" y="70"/>
                  </a:lnTo>
                  <a:lnTo>
                    <a:pt x="9" y="70"/>
                  </a:lnTo>
                  <a:lnTo>
                    <a:pt x="10" y="69"/>
                  </a:lnTo>
                  <a:lnTo>
                    <a:pt x="7" y="69"/>
                  </a:lnTo>
                  <a:lnTo>
                    <a:pt x="7" y="69"/>
                  </a:lnTo>
                  <a:lnTo>
                    <a:pt x="9" y="68"/>
                  </a:lnTo>
                  <a:lnTo>
                    <a:pt x="10" y="68"/>
                  </a:lnTo>
                  <a:lnTo>
                    <a:pt x="10" y="66"/>
                  </a:lnTo>
                  <a:lnTo>
                    <a:pt x="11" y="68"/>
                  </a:lnTo>
                  <a:lnTo>
                    <a:pt x="11" y="68"/>
                  </a:lnTo>
                  <a:lnTo>
                    <a:pt x="11" y="66"/>
                  </a:lnTo>
                  <a:lnTo>
                    <a:pt x="11" y="66"/>
                  </a:lnTo>
                  <a:lnTo>
                    <a:pt x="9" y="66"/>
                  </a:lnTo>
                  <a:lnTo>
                    <a:pt x="6" y="66"/>
                  </a:lnTo>
                  <a:lnTo>
                    <a:pt x="6" y="66"/>
                  </a:lnTo>
                  <a:lnTo>
                    <a:pt x="7" y="65"/>
                  </a:lnTo>
                  <a:lnTo>
                    <a:pt x="7" y="65"/>
                  </a:lnTo>
                  <a:lnTo>
                    <a:pt x="6" y="65"/>
                  </a:lnTo>
                  <a:lnTo>
                    <a:pt x="9" y="65"/>
                  </a:lnTo>
                  <a:lnTo>
                    <a:pt x="10" y="65"/>
                  </a:lnTo>
                  <a:lnTo>
                    <a:pt x="10" y="64"/>
                  </a:lnTo>
                  <a:lnTo>
                    <a:pt x="10" y="62"/>
                  </a:lnTo>
                  <a:lnTo>
                    <a:pt x="9" y="62"/>
                  </a:lnTo>
                  <a:lnTo>
                    <a:pt x="7" y="62"/>
                  </a:lnTo>
                  <a:lnTo>
                    <a:pt x="6" y="64"/>
                  </a:lnTo>
                  <a:lnTo>
                    <a:pt x="7" y="62"/>
                  </a:lnTo>
                  <a:lnTo>
                    <a:pt x="9" y="62"/>
                  </a:lnTo>
                  <a:lnTo>
                    <a:pt x="7" y="61"/>
                  </a:lnTo>
                  <a:lnTo>
                    <a:pt x="6" y="62"/>
                  </a:lnTo>
                  <a:lnTo>
                    <a:pt x="6" y="62"/>
                  </a:lnTo>
                  <a:lnTo>
                    <a:pt x="7" y="60"/>
                  </a:lnTo>
                  <a:lnTo>
                    <a:pt x="9" y="58"/>
                  </a:lnTo>
                  <a:lnTo>
                    <a:pt x="11" y="58"/>
                  </a:lnTo>
                  <a:lnTo>
                    <a:pt x="11" y="57"/>
                  </a:lnTo>
                  <a:lnTo>
                    <a:pt x="13" y="57"/>
                  </a:lnTo>
                  <a:lnTo>
                    <a:pt x="13" y="57"/>
                  </a:lnTo>
                  <a:lnTo>
                    <a:pt x="14" y="57"/>
                  </a:lnTo>
                  <a:lnTo>
                    <a:pt x="15" y="56"/>
                  </a:lnTo>
                  <a:lnTo>
                    <a:pt x="14" y="56"/>
                  </a:lnTo>
                  <a:lnTo>
                    <a:pt x="14" y="54"/>
                  </a:lnTo>
                  <a:lnTo>
                    <a:pt x="11" y="56"/>
                  </a:lnTo>
                  <a:lnTo>
                    <a:pt x="10" y="56"/>
                  </a:lnTo>
                  <a:lnTo>
                    <a:pt x="7" y="56"/>
                  </a:lnTo>
                  <a:lnTo>
                    <a:pt x="5" y="56"/>
                  </a:lnTo>
                  <a:lnTo>
                    <a:pt x="5" y="56"/>
                  </a:lnTo>
                  <a:lnTo>
                    <a:pt x="6" y="54"/>
                  </a:lnTo>
                  <a:lnTo>
                    <a:pt x="7" y="53"/>
                  </a:lnTo>
                  <a:lnTo>
                    <a:pt x="9" y="53"/>
                  </a:lnTo>
                  <a:lnTo>
                    <a:pt x="9" y="52"/>
                  </a:lnTo>
                  <a:lnTo>
                    <a:pt x="7" y="52"/>
                  </a:lnTo>
                  <a:lnTo>
                    <a:pt x="6" y="52"/>
                  </a:lnTo>
                  <a:lnTo>
                    <a:pt x="5" y="52"/>
                  </a:lnTo>
                  <a:lnTo>
                    <a:pt x="5" y="53"/>
                  </a:lnTo>
                  <a:lnTo>
                    <a:pt x="3" y="53"/>
                  </a:lnTo>
                  <a:lnTo>
                    <a:pt x="3" y="53"/>
                  </a:lnTo>
                  <a:lnTo>
                    <a:pt x="2" y="52"/>
                  </a:lnTo>
                  <a:lnTo>
                    <a:pt x="2" y="52"/>
                  </a:lnTo>
                  <a:lnTo>
                    <a:pt x="3" y="52"/>
                  </a:lnTo>
                  <a:lnTo>
                    <a:pt x="5" y="51"/>
                  </a:lnTo>
                  <a:lnTo>
                    <a:pt x="6" y="51"/>
                  </a:lnTo>
                  <a:lnTo>
                    <a:pt x="7" y="51"/>
                  </a:lnTo>
                  <a:lnTo>
                    <a:pt x="7" y="51"/>
                  </a:lnTo>
                  <a:lnTo>
                    <a:pt x="7" y="52"/>
                  </a:lnTo>
                  <a:lnTo>
                    <a:pt x="7" y="52"/>
                  </a:lnTo>
                  <a:lnTo>
                    <a:pt x="9" y="51"/>
                  </a:lnTo>
                  <a:lnTo>
                    <a:pt x="10" y="51"/>
                  </a:lnTo>
                  <a:lnTo>
                    <a:pt x="10" y="49"/>
                  </a:lnTo>
                  <a:lnTo>
                    <a:pt x="10" y="49"/>
                  </a:lnTo>
                  <a:lnTo>
                    <a:pt x="9" y="48"/>
                  </a:lnTo>
                  <a:lnTo>
                    <a:pt x="7" y="48"/>
                  </a:lnTo>
                  <a:lnTo>
                    <a:pt x="7" y="49"/>
                  </a:lnTo>
                  <a:lnTo>
                    <a:pt x="7" y="49"/>
                  </a:lnTo>
                  <a:lnTo>
                    <a:pt x="7" y="49"/>
                  </a:lnTo>
                  <a:lnTo>
                    <a:pt x="6" y="49"/>
                  </a:lnTo>
                  <a:lnTo>
                    <a:pt x="6" y="49"/>
                  </a:lnTo>
                  <a:lnTo>
                    <a:pt x="6" y="48"/>
                  </a:lnTo>
                  <a:lnTo>
                    <a:pt x="6" y="48"/>
                  </a:lnTo>
                  <a:lnTo>
                    <a:pt x="6" y="48"/>
                  </a:lnTo>
                  <a:lnTo>
                    <a:pt x="5" y="48"/>
                  </a:lnTo>
                  <a:lnTo>
                    <a:pt x="5" y="48"/>
                  </a:lnTo>
                  <a:lnTo>
                    <a:pt x="3" y="49"/>
                  </a:lnTo>
                  <a:lnTo>
                    <a:pt x="2" y="49"/>
                  </a:lnTo>
                  <a:lnTo>
                    <a:pt x="1" y="48"/>
                  </a:lnTo>
                  <a:lnTo>
                    <a:pt x="2" y="48"/>
                  </a:lnTo>
                  <a:lnTo>
                    <a:pt x="2" y="48"/>
                  </a:lnTo>
                  <a:lnTo>
                    <a:pt x="1" y="48"/>
                  </a:lnTo>
                  <a:lnTo>
                    <a:pt x="1" y="48"/>
                  </a:lnTo>
                  <a:lnTo>
                    <a:pt x="0" y="48"/>
                  </a:lnTo>
                  <a:lnTo>
                    <a:pt x="0" y="47"/>
                  </a:lnTo>
                  <a:lnTo>
                    <a:pt x="2" y="45"/>
                  </a:lnTo>
                  <a:lnTo>
                    <a:pt x="2" y="45"/>
                  </a:lnTo>
                  <a:lnTo>
                    <a:pt x="2" y="45"/>
                  </a:lnTo>
                  <a:lnTo>
                    <a:pt x="2" y="47"/>
                  </a:lnTo>
                  <a:lnTo>
                    <a:pt x="3" y="47"/>
                  </a:lnTo>
                  <a:lnTo>
                    <a:pt x="5" y="47"/>
                  </a:lnTo>
                  <a:lnTo>
                    <a:pt x="3" y="45"/>
                  </a:lnTo>
                  <a:lnTo>
                    <a:pt x="3" y="45"/>
                  </a:lnTo>
                  <a:lnTo>
                    <a:pt x="3" y="44"/>
                  </a:lnTo>
                  <a:lnTo>
                    <a:pt x="3" y="45"/>
                  </a:lnTo>
                  <a:lnTo>
                    <a:pt x="5" y="44"/>
                  </a:lnTo>
                  <a:lnTo>
                    <a:pt x="5" y="44"/>
                  </a:lnTo>
                  <a:lnTo>
                    <a:pt x="6" y="43"/>
                  </a:lnTo>
                  <a:lnTo>
                    <a:pt x="6" y="43"/>
                  </a:lnTo>
                  <a:lnTo>
                    <a:pt x="5" y="41"/>
                  </a:lnTo>
                  <a:lnTo>
                    <a:pt x="5" y="41"/>
                  </a:lnTo>
                  <a:lnTo>
                    <a:pt x="3" y="41"/>
                  </a:lnTo>
                  <a:lnTo>
                    <a:pt x="2" y="43"/>
                  </a:lnTo>
                  <a:lnTo>
                    <a:pt x="2" y="40"/>
                  </a:lnTo>
                  <a:lnTo>
                    <a:pt x="1" y="40"/>
                  </a:lnTo>
                  <a:lnTo>
                    <a:pt x="0" y="39"/>
                  </a:lnTo>
                  <a:lnTo>
                    <a:pt x="1" y="39"/>
                  </a:lnTo>
                  <a:lnTo>
                    <a:pt x="1" y="37"/>
                  </a:lnTo>
                  <a:lnTo>
                    <a:pt x="1" y="37"/>
                  </a:lnTo>
                  <a:lnTo>
                    <a:pt x="1" y="37"/>
                  </a:lnTo>
                  <a:lnTo>
                    <a:pt x="2" y="37"/>
                  </a:lnTo>
                  <a:lnTo>
                    <a:pt x="2" y="39"/>
                  </a:lnTo>
                  <a:lnTo>
                    <a:pt x="2" y="40"/>
                  </a:lnTo>
                  <a:lnTo>
                    <a:pt x="3" y="40"/>
                  </a:lnTo>
                  <a:lnTo>
                    <a:pt x="5" y="41"/>
                  </a:lnTo>
                  <a:lnTo>
                    <a:pt x="6" y="40"/>
                  </a:lnTo>
                  <a:lnTo>
                    <a:pt x="6" y="41"/>
                  </a:lnTo>
                  <a:lnTo>
                    <a:pt x="6" y="41"/>
                  </a:lnTo>
                  <a:lnTo>
                    <a:pt x="6" y="43"/>
                  </a:lnTo>
                  <a:lnTo>
                    <a:pt x="7" y="43"/>
                  </a:lnTo>
                  <a:lnTo>
                    <a:pt x="7" y="41"/>
                  </a:lnTo>
                  <a:lnTo>
                    <a:pt x="9" y="40"/>
                  </a:lnTo>
                  <a:lnTo>
                    <a:pt x="10" y="40"/>
                  </a:lnTo>
                  <a:lnTo>
                    <a:pt x="11" y="39"/>
                  </a:lnTo>
                  <a:lnTo>
                    <a:pt x="11" y="39"/>
                  </a:lnTo>
                  <a:lnTo>
                    <a:pt x="10" y="39"/>
                  </a:lnTo>
                  <a:lnTo>
                    <a:pt x="9" y="39"/>
                  </a:lnTo>
                  <a:lnTo>
                    <a:pt x="9" y="39"/>
                  </a:lnTo>
                  <a:lnTo>
                    <a:pt x="7" y="40"/>
                  </a:lnTo>
                  <a:lnTo>
                    <a:pt x="6" y="39"/>
                  </a:lnTo>
                  <a:lnTo>
                    <a:pt x="6" y="37"/>
                  </a:lnTo>
                  <a:lnTo>
                    <a:pt x="3" y="36"/>
                  </a:lnTo>
                  <a:lnTo>
                    <a:pt x="5" y="36"/>
                  </a:lnTo>
                  <a:lnTo>
                    <a:pt x="6" y="35"/>
                  </a:lnTo>
                  <a:lnTo>
                    <a:pt x="6" y="36"/>
                  </a:lnTo>
                  <a:lnTo>
                    <a:pt x="6" y="32"/>
                  </a:lnTo>
                  <a:lnTo>
                    <a:pt x="5" y="30"/>
                  </a:lnTo>
                  <a:lnTo>
                    <a:pt x="5" y="30"/>
                  </a:lnTo>
                  <a:lnTo>
                    <a:pt x="3" y="30"/>
                  </a:lnTo>
                  <a:lnTo>
                    <a:pt x="3" y="30"/>
                  </a:lnTo>
                  <a:lnTo>
                    <a:pt x="3" y="28"/>
                  </a:lnTo>
                  <a:lnTo>
                    <a:pt x="2" y="28"/>
                  </a:lnTo>
                  <a:lnTo>
                    <a:pt x="6" y="28"/>
                  </a:lnTo>
                  <a:lnTo>
                    <a:pt x="5" y="27"/>
                  </a:lnTo>
                  <a:lnTo>
                    <a:pt x="6" y="27"/>
                  </a:lnTo>
                  <a:lnTo>
                    <a:pt x="6" y="27"/>
                  </a:lnTo>
                  <a:lnTo>
                    <a:pt x="6" y="26"/>
                  </a:lnTo>
                  <a:lnTo>
                    <a:pt x="5" y="24"/>
                  </a:lnTo>
                  <a:lnTo>
                    <a:pt x="3" y="22"/>
                  </a:lnTo>
                  <a:lnTo>
                    <a:pt x="3" y="20"/>
                  </a:lnTo>
                  <a:lnTo>
                    <a:pt x="3" y="19"/>
                  </a:lnTo>
                  <a:lnTo>
                    <a:pt x="2" y="18"/>
                  </a:lnTo>
                  <a:lnTo>
                    <a:pt x="1" y="15"/>
                  </a:lnTo>
                  <a:lnTo>
                    <a:pt x="2" y="15"/>
                  </a:lnTo>
                  <a:lnTo>
                    <a:pt x="5" y="14"/>
                  </a:lnTo>
                  <a:lnTo>
                    <a:pt x="5" y="14"/>
                  </a:lnTo>
                  <a:lnTo>
                    <a:pt x="5" y="14"/>
                  </a:lnTo>
                  <a:lnTo>
                    <a:pt x="5" y="14"/>
                  </a:lnTo>
                  <a:lnTo>
                    <a:pt x="3" y="14"/>
                  </a:lnTo>
                  <a:lnTo>
                    <a:pt x="3" y="14"/>
                  </a:lnTo>
                  <a:lnTo>
                    <a:pt x="3" y="13"/>
                  </a:lnTo>
                  <a:lnTo>
                    <a:pt x="3" y="14"/>
                  </a:lnTo>
                  <a:lnTo>
                    <a:pt x="3" y="13"/>
                  </a:lnTo>
                  <a:lnTo>
                    <a:pt x="3" y="11"/>
                  </a:lnTo>
                  <a:lnTo>
                    <a:pt x="3" y="11"/>
                  </a:lnTo>
                  <a:lnTo>
                    <a:pt x="3" y="10"/>
                  </a:lnTo>
                  <a:lnTo>
                    <a:pt x="1" y="10"/>
                  </a:lnTo>
                  <a:lnTo>
                    <a:pt x="5" y="10"/>
                  </a:lnTo>
                  <a:lnTo>
                    <a:pt x="3" y="10"/>
                  </a:lnTo>
                  <a:lnTo>
                    <a:pt x="3" y="10"/>
                  </a:lnTo>
                  <a:lnTo>
                    <a:pt x="5" y="9"/>
                  </a:lnTo>
                  <a:lnTo>
                    <a:pt x="6" y="9"/>
                  </a:lnTo>
                  <a:lnTo>
                    <a:pt x="6" y="9"/>
                  </a:lnTo>
                  <a:lnTo>
                    <a:pt x="6" y="7"/>
                  </a:lnTo>
                  <a:lnTo>
                    <a:pt x="5" y="6"/>
                  </a:lnTo>
                  <a:lnTo>
                    <a:pt x="5" y="6"/>
                  </a:lnTo>
                  <a:lnTo>
                    <a:pt x="3" y="7"/>
                  </a:lnTo>
                  <a:lnTo>
                    <a:pt x="2" y="5"/>
                  </a:lnTo>
                  <a:lnTo>
                    <a:pt x="2" y="3"/>
                  </a:lnTo>
                  <a:lnTo>
                    <a:pt x="2" y="2"/>
                  </a:lnTo>
                  <a:lnTo>
                    <a:pt x="3" y="2"/>
                  </a:lnTo>
                  <a:lnTo>
                    <a:pt x="3" y="1"/>
                  </a:lnTo>
                  <a:lnTo>
                    <a:pt x="5" y="1"/>
                  </a:lnTo>
                  <a:lnTo>
                    <a:pt x="5"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256"/>
            <p:cNvSpPr>
              <a:spLocks noEditPoints="1"/>
            </p:cNvSpPr>
            <p:nvPr/>
          </p:nvSpPr>
          <p:spPr bwMode="auto">
            <a:xfrm>
              <a:off x="8661400" y="4198938"/>
              <a:ext cx="603250" cy="419100"/>
            </a:xfrm>
            <a:custGeom>
              <a:gdLst>
                <a:gd fmla="*/ 380 w 380" name="T0"/>
                <a:gd fmla="*/ 9 h 264" name="T1"/>
                <a:gd fmla="*/ 355 w 380" name="T2"/>
                <a:gd fmla="*/ 38 h 264" name="T3"/>
                <a:gd fmla="*/ 330 w 380" name="T4"/>
                <a:gd fmla="*/ 55 h 264" name="T5"/>
                <a:gd fmla="*/ 303 w 380" name="T6"/>
                <a:gd fmla="*/ 58 h 264" name="T7"/>
                <a:gd fmla="*/ 287 w 380" name="T8"/>
                <a:gd fmla="*/ 62 h 264" name="T9"/>
                <a:gd fmla="*/ 270 w 380" name="T10"/>
                <a:gd fmla="*/ 65 h 264" name="T11"/>
                <a:gd fmla="*/ 256 w 380" name="T12"/>
                <a:gd fmla="*/ 70 h 264" name="T13"/>
                <a:gd fmla="*/ 235 w 380" name="T14"/>
                <a:gd fmla="*/ 73 h 264" name="T15"/>
                <a:gd fmla="*/ 226 w 380" name="T16"/>
                <a:gd fmla="*/ 70 h 264" name="T17"/>
                <a:gd fmla="*/ 209 w 380" name="T18"/>
                <a:gd fmla="*/ 73 h 264" name="T19"/>
                <a:gd fmla="*/ 192 w 380" name="T20"/>
                <a:gd fmla="*/ 73 h 264" name="T21"/>
                <a:gd fmla="*/ 182 w 380" name="T22"/>
                <a:gd fmla="*/ 70 h 264" name="T23"/>
                <a:gd fmla="*/ 176 w 380" name="T24"/>
                <a:gd fmla="*/ 73 h 264" name="T25"/>
                <a:gd fmla="*/ 159 w 380" name="T26"/>
                <a:gd fmla="*/ 73 h 264" name="T27"/>
                <a:gd fmla="*/ 141 w 380" name="T28"/>
                <a:gd fmla="*/ 72 h 264" name="T29"/>
                <a:gd fmla="*/ 118 w 380" name="T30"/>
                <a:gd fmla="*/ 68 h 264" name="T31"/>
                <a:gd fmla="*/ 112 w 380" name="T32"/>
                <a:gd fmla="*/ 68 h 264" name="T33"/>
                <a:gd fmla="*/ 105 w 380" name="T34"/>
                <a:gd fmla="*/ 68 h 264" name="T35"/>
                <a:gd fmla="*/ 97 w 380" name="T36"/>
                <a:gd fmla="*/ 68 h 264" name="T37"/>
                <a:gd fmla="*/ 89 w 380" name="T38"/>
                <a:gd fmla="*/ 66 h 264" name="T39"/>
                <a:gd fmla="*/ 82 w 380" name="T40"/>
                <a:gd fmla="*/ 64 h 264" name="T41"/>
                <a:gd fmla="*/ 78 w 380" name="T42"/>
                <a:gd fmla="*/ 64 h 264" name="T43"/>
                <a:gd fmla="*/ 67 w 380" name="T44"/>
                <a:gd fmla="*/ 60 h 264" name="T45"/>
                <a:gd fmla="*/ 63 w 380" name="T46"/>
                <a:gd fmla="*/ 53 h 264" name="T47"/>
                <a:gd fmla="*/ 50 w 380" name="T48"/>
                <a:gd fmla="*/ 68 h 264" name="T49"/>
                <a:gd fmla="*/ 42 w 380" name="T50"/>
                <a:gd fmla="*/ 92 h 264" name="T51"/>
                <a:gd fmla="*/ 33 w 380" name="T52"/>
                <a:gd fmla="*/ 124 h 264" name="T53"/>
                <a:gd fmla="*/ 24 w 380" name="T54"/>
                <a:gd fmla="*/ 146 h 264" name="T55"/>
                <a:gd fmla="*/ 16 w 380" name="T56"/>
                <a:gd fmla="*/ 209 h 264" name="T57"/>
                <a:gd fmla="*/ 6 w 380" name="T58"/>
                <a:gd fmla="*/ 260 h 264" name="T59"/>
                <a:gd fmla="*/ 4 w 380" name="T60"/>
                <a:gd fmla="*/ 230 h 264" name="T61"/>
                <a:gd fmla="*/ 0 w 380" name="T62"/>
                <a:gd fmla="*/ 210 h 264" name="T63"/>
                <a:gd fmla="*/ 6 w 380" name="T64"/>
                <a:gd fmla="*/ 188 h 264" name="T65"/>
                <a:gd fmla="*/ 6 w 380" name="T66"/>
                <a:gd fmla="*/ 174 h 264" name="T67"/>
                <a:gd fmla="*/ 6 w 380" name="T68"/>
                <a:gd fmla="*/ 162 h 264" name="T69"/>
                <a:gd fmla="*/ 7 w 380" name="T70"/>
                <a:gd fmla="*/ 149 h 264" name="T71"/>
                <a:gd fmla="*/ 11 w 380" name="T72"/>
                <a:gd fmla="*/ 140 h 264" name="T73"/>
                <a:gd fmla="*/ 10 w 380" name="T74"/>
                <a:gd fmla="*/ 128 h 264" name="T75"/>
                <a:gd fmla="*/ 12 w 380" name="T76"/>
                <a:gd fmla="*/ 119 h 264" name="T77"/>
                <a:gd fmla="*/ 15 w 380" name="T78"/>
                <a:gd fmla="*/ 110 h 264" name="T79"/>
                <a:gd fmla="*/ 19 w 380" name="T80"/>
                <a:gd fmla="*/ 100 h 264" name="T81"/>
                <a:gd fmla="*/ 19 w 380" name="T82"/>
                <a:gd fmla="*/ 92 h 264" name="T83"/>
                <a:gd fmla="*/ 23 w 380" name="T84"/>
                <a:gd fmla="*/ 79 h 264" name="T85"/>
                <a:gd fmla="*/ 29 w 380" name="T86"/>
                <a:gd fmla="*/ 61 h 264" name="T87"/>
                <a:gd fmla="*/ 40 w 380" name="T88"/>
                <a:gd fmla="*/ 62 h 264" name="T89"/>
                <a:gd fmla="*/ 29 w 380" name="T90"/>
                <a:gd fmla="*/ 51 h 264" name="T91"/>
                <a:gd fmla="*/ 32 w 380" name="T92"/>
                <a:gd fmla="*/ 47 h 264" name="T93"/>
                <a:gd fmla="*/ 37 w 380" name="T94"/>
                <a:gd fmla="*/ 41 h 264" name="T95"/>
                <a:gd fmla="*/ 37 w 380" name="T96"/>
                <a:gd fmla="*/ 34 h 264" name="T97"/>
                <a:gd fmla="*/ 42 w 380" name="T98"/>
                <a:gd fmla="*/ 32 h 264" name="T99"/>
                <a:gd fmla="*/ 45 w 380" name="T100"/>
                <a:gd fmla="*/ 30 h 264" name="T101"/>
                <a:gd fmla="*/ 48 w 380" name="T102"/>
                <a:gd fmla="*/ 28 h 264" name="T103"/>
                <a:gd fmla="*/ 57 w 380" name="T104"/>
                <a:gd fmla="*/ 14 h 264" name="T105"/>
                <a:gd fmla="*/ 63 w 380" name="T106"/>
                <a:gd fmla="*/ 10 h 264" name="T107"/>
                <a:gd fmla="*/ 63 w 380" name="T108"/>
                <a:gd fmla="*/ 19 h 264" name="T109"/>
                <a:gd fmla="*/ 80 w 380" name="T110"/>
                <a:gd fmla="*/ 43 h 264" name="T111"/>
                <a:gd fmla="*/ 114 w 380" name="T112"/>
                <a:gd fmla="*/ 47 h 264" name="T113"/>
                <a:gd fmla="*/ 152 w 380" name="T114"/>
                <a:gd fmla="*/ 49 h 264" name="T115"/>
                <a:gd fmla="*/ 202 w 380" name="T116"/>
                <a:gd fmla="*/ 52 h 264" name="T117"/>
                <a:gd fmla="*/ 235 w 380" name="T118"/>
                <a:gd fmla="*/ 57 h 264" name="T119"/>
                <a:gd fmla="*/ 319 w 380" name="T120"/>
                <a:gd fmla="*/ 41 h 26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4" w="380">
                  <a:moveTo>
                    <a:pt x="7" y="159"/>
                  </a:moveTo>
                  <a:lnTo>
                    <a:pt x="8" y="159"/>
                  </a:lnTo>
                  <a:lnTo>
                    <a:pt x="8" y="159"/>
                  </a:lnTo>
                  <a:lnTo>
                    <a:pt x="7" y="159"/>
                  </a:lnTo>
                  <a:close/>
                  <a:moveTo>
                    <a:pt x="7" y="158"/>
                  </a:moveTo>
                  <a:lnTo>
                    <a:pt x="7" y="158"/>
                  </a:lnTo>
                  <a:lnTo>
                    <a:pt x="7" y="159"/>
                  </a:lnTo>
                  <a:lnTo>
                    <a:pt x="7" y="159"/>
                  </a:lnTo>
                  <a:lnTo>
                    <a:pt x="7" y="158"/>
                  </a:lnTo>
                  <a:close/>
                  <a:moveTo>
                    <a:pt x="258" y="69"/>
                  </a:moveTo>
                  <a:lnTo>
                    <a:pt x="258" y="69"/>
                  </a:lnTo>
                  <a:lnTo>
                    <a:pt x="258" y="69"/>
                  </a:lnTo>
                  <a:lnTo>
                    <a:pt x="258" y="69"/>
                  </a:lnTo>
                  <a:close/>
                  <a:moveTo>
                    <a:pt x="258" y="68"/>
                  </a:moveTo>
                  <a:lnTo>
                    <a:pt x="258" y="68"/>
                  </a:lnTo>
                  <a:lnTo>
                    <a:pt x="258" y="69"/>
                  </a:lnTo>
                  <a:lnTo>
                    <a:pt x="258" y="69"/>
                  </a:lnTo>
                  <a:lnTo>
                    <a:pt x="258" y="68"/>
                  </a:lnTo>
                  <a:close/>
                  <a:moveTo>
                    <a:pt x="40" y="40"/>
                  </a:moveTo>
                  <a:lnTo>
                    <a:pt x="41" y="40"/>
                  </a:lnTo>
                  <a:lnTo>
                    <a:pt x="41" y="40"/>
                  </a:lnTo>
                  <a:lnTo>
                    <a:pt x="40" y="40"/>
                  </a:lnTo>
                  <a:close/>
                  <a:moveTo>
                    <a:pt x="372" y="0"/>
                  </a:moveTo>
                  <a:lnTo>
                    <a:pt x="374" y="0"/>
                  </a:lnTo>
                  <a:lnTo>
                    <a:pt x="375" y="1"/>
                  </a:lnTo>
                  <a:lnTo>
                    <a:pt x="376" y="2"/>
                  </a:lnTo>
                  <a:lnTo>
                    <a:pt x="377" y="3"/>
                  </a:lnTo>
                  <a:lnTo>
                    <a:pt x="379" y="5"/>
                  </a:lnTo>
                  <a:lnTo>
                    <a:pt x="380" y="9"/>
                  </a:lnTo>
                  <a:lnTo>
                    <a:pt x="380" y="10"/>
                  </a:lnTo>
                  <a:lnTo>
                    <a:pt x="379" y="13"/>
                  </a:lnTo>
                  <a:lnTo>
                    <a:pt x="377" y="15"/>
                  </a:lnTo>
                  <a:lnTo>
                    <a:pt x="376" y="18"/>
                  </a:lnTo>
                  <a:lnTo>
                    <a:pt x="376" y="20"/>
                  </a:lnTo>
                  <a:lnTo>
                    <a:pt x="376" y="20"/>
                  </a:lnTo>
                  <a:lnTo>
                    <a:pt x="375" y="19"/>
                  </a:lnTo>
                  <a:lnTo>
                    <a:pt x="374" y="19"/>
                  </a:lnTo>
                  <a:lnTo>
                    <a:pt x="374" y="20"/>
                  </a:lnTo>
                  <a:lnTo>
                    <a:pt x="374" y="23"/>
                  </a:lnTo>
                  <a:lnTo>
                    <a:pt x="371" y="27"/>
                  </a:lnTo>
                  <a:lnTo>
                    <a:pt x="368" y="28"/>
                  </a:lnTo>
                  <a:lnTo>
                    <a:pt x="364" y="31"/>
                  </a:lnTo>
                  <a:lnTo>
                    <a:pt x="360" y="31"/>
                  </a:lnTo>
                  <a:lnTo>
                    <a:pt x="360" y="31"/>
                  </a:lnTo>
                  <a:lnTo>
                    <a:pt x="359" y="31"/>
                  </a:lnTo>
                  <a:lnTo>
                    <a:pt x="359" y="32"/>
                  </a:lnTo>
                  <a:lnTo>
                    <a:pt x="359" y="34"/>
                  </a:lnTo>
                  <a:lnTo>
                    <a:pt x="359" y="34"/>
                  </a:lnTo>
                  <a:lnTo>
                    <a:pt x="358" y="34"/>
                  </a:lnTo>
                  <a:lnTo>
                    <a:pt x="358" y="32"/>
                  </a:lnTo>
                  <a:lnTo>
                    <a:pt x="358" y="34"/>
                  </a:lnTo>
                  <a:lnTo>
                    <a:pt x="358" y="35"/>
                  </a:lnTo>
                  <a:lnTo>
                    <a:pt x="357" y="35"/>
                  </a:lnTo>
                  <a:lnTo>
                    <a:pt x="357" y="36"/>
                  </a:lnTo>
                  <a:lnTo>
                    <a:pt x="357" y="35"/>
                  </a:lnTo>
                  <a:lnTo>
                    <a:pt x="355" y="34"/>
                  </a:lnTo>
                  <a:lnTo>
                    <a:pt x="355" y="36"/>
                  </a:lnTo>
                  <a:lnTo>
                    <a:pt x="355" y="38"/>
                  </a:lnTo>
                  <a:lnTo>
                    <a:pt x="355" y="39"/>
                  </a:lnTo>
                  <a:lnTo>
                    <a:pt x="354" y="39"/>
                  </a:lnTo>
                  <a:lnTo>
                    <a:pt x="353" y="40"/>
                  </a:lnTo>
                  <a:lnTo>
                    <a:pt x="351" y="40"/>
                  </a:lnTo>
                  <a:lnTo>
                    <a:pt x="350" y="41"/>
                  </a:lnTo>
                  <a:lnTo>
                    <a:pt x="350" y="40"/>
                  </a:lnTo>
                  <a:lnTo>
                    <a:pt x="350" y="40"/>
                  </a:lnTo>
                  <a:lnTo>
                    <a:pt x="349" y="43"/>
                  </a:lnTo>
                  <a:lnTo>
                    <a:pt x="345" y="45"/>
                  </a:lnTo>
                  <a:lnTo>
                    <a:pt x="342" y="47"/>
                  </a:lnTo>
                  <a:lnTo>
                    <a:pt x="340" y="49"/>
                  </a:lnTo>
                  <a:lnTo>
                    <a:pt x="340" y="48"/>
                  </a:lnTo>
                  <a:lnTo>
                    <a:pt x="338" y="47"/>
                  </a:lnTo>
                  <a:lnTo>
                    <a:pt x="338" y="48"/>
                  </a:lnTo>
                  <a:lnTo>
                    <a:pt x="338" y="49"/>
                  </a:lnTo>
                  <a:lnTo>
                    <a:pt x="337" y="51"/>
                  </a:lnTo>
                  <a:lnTo>
                    <a:pt x="337" y="51"/>
                  </a:lnTo>
                  <a:lnTo>
                    <a:pt x="336" y="51"/>
                  </a:lnTo>
                  <a:lnTo>
                    <a:pt x="336" y="52"/>
                  </a:lnTo>
                  <a:lnTo>
                    <a:pt x="334" y="52"/>
                  </a:lnTo>
                  <a:lnTo>
                    <a:pt x="334" y="52"/>
                  </a:lnTo>
                  <a:lnTo>
                    <a:pt x="334" y="52"/>
                  </a:lnTo>
                  <a:lnTo>
                    <a:pt x="333" y="53"/>
                  </a:lnTo>
                  <a:lnTo>
                    <a:pt x="333" y="53"/>
                  </a:lnTo>
                  <a:lnTo>
                    <a:pt x="333" y="53"/>
                  </a:lnTo>
                  <a:lnTo>
                    <a:pt x="332" y="53"/>
                  </a:lnTo>
                  <a:lnTo>
                    <a:pt x="332" y="55"/>
                  </a:lnTo>
                  <a:lnTo>
                    <a:pt x="330" y="53"/>
                  </a:lnTo>
                  <a:lnTo>
                    <a:pt x="330" y="55"/>
                  </a:lnTo>
                  <a:lnTo>
                    <a:pt x="330" y="55"/>
                  </a:lnTo>
                  <a:lnTo>
                    <a:pt x="329" y="53"/>
                  </a:lnTo>
                  <a:lnTo>
                    <a:pt x="329" y="53"/>
                  </a:lnTo>
                  <a:lnTo>
                    <a:pt x="329" y="53"/>
                  </a:lnTo>
                  <a:lnTo>
                    <a:pt x="329" y="55"/>
                  </a:lnTo>
                  <a:lnTo>
                    <a:pt x="328" y="55"/>
                  </a:lnTo>
                  <a:lnTo>
                    <a:pt x="328" y="55"/>
                  </a:lnTo>
                  <a:lnTo>
                    <a:pt x="326" y="55"/>
                  </a:lnTo>
                  <a:lnTo>
                    <a:pt x="326" y="55"/>
                  </a:lnTo>
                  <a:lnTo>
                    <a:pt x="325" y="55"/>
                  </a:lnTo>
                  <a:lnTo>
                    <a:pt x="325" y="55"/>
                  </a:lnTo>
                  <a:lnTo>
                    <a:pt x="324" y="56"/>
                  </a:lnTo>
                  <a:lnTo>
                    <a:pt x="324" y="56"/>
                  </a:lnTo>
                  <a:lnTo>
                    <a:pt x="324" y="56"/>
                  </a:lnTo>
                  <a:lnTo>
                    <a:pt x="324" y="55"/>
                  </a:lnTo>
                  <a:lnTo>
                    <a:pt x="325" y="55"/>
                  </a:lnTo>
                  <a:lnTo>
                    <a:pt x="325" y="55"/>
                  </a:lnTo>
                  <a:lnTo>
                    <a:pt x="324" y="53"/>
                  </a:lnTo>
                  <a:lnTo>
                    <a:pt x="320" y="56"/>
                  </a:lnTo>
                  <a:lnTo>
                    <a:pt x="316" y="57"/>
                  </a:lnTo>
                  <a:lnTo>
                    <a:pt x="312" y="58"/>
                  </a:lnTo>
                  <a:lnTo>
                    <a:pt x="307" y="60"/>
                  </a:lnTo>
                  <a:lnTo>
                    <a:pt x="307" y="58"/>
                  </a:lnTo>
                  <a:lnTo>
                    <a:pt x="305" y="57"/>
                  </a:lnTo>
                  <a:lnTo>
                    <a:pt x="305" y="58"/>
                  </a:lnTo>
                  <a:lnTo>
                    <a:pt x="304" y="58"/>
                  </a:lnTo>
                  <a:lnTo>
                    <a:pt x="303" y="60"/>
                  </a:lnTo>
                  <a:lnTo>
                    <a:pt x="303" y="60"/>
                  </a:lnTo>
                  <a:lnTo>
                    <a:pt x="303" y="58"/>
                  </a:lnTo>
                  <a:lnTo>
                    <a:pt x="303" y="58"/>
                  </a:lnTo>
                  <a:lnTo>
                    <a:pt x="302" y="58"/>
                  </a:lnTo>
                  <a:lnTo>
                    <a:pt x="302" y="60"/>
                  </a:lnTo>
                  <a:lnTo>
                    <a:pt x="302" y="60"/>
                  </a:lnTo>
                  <a:lnTo>
                    <a:pt x="300" y="61"/>
                  </a:lnTo>
                  <a:lnTo>
                    <a:pt x="300" y="58"/>
                  </a:lnTo>
                  <a:lnTo>
                    <a:pt x="299" y="60"/>
                  </a:lnTo>
                  <a:lnTo>
                    <a:pt x="299" y="60"/>
                  </a:lnTo>
                  <a:lnTo>
                    <a:pt x="298" y="61"/>
                  </a:lnTo>
                  <a:lnTo>
                    <a:pt x="298" y="60"/>
                  </a:lnTo>
                  <a:lnTo>
                    <a:pt x="298" y="60"/>
                  </a:lnTo>
                  <a:lnTo>
                    <a:pt x="296" y="61"/>
                  </a:lnTo>
                  <a:lnTo>
                    <a:pt x="296" y="61"/>
                  </a:lnTo>
                  <a:lnTo>
                    <a:pt x="295" y="60"/>
                  </a:lnTo>
                  <a:lnTo>
                    <a:pt x="294" y="61"/>
                  </a:lnTo>
                  <a:lnTo>
                    <a:pt x="294" y="60"/>
                  </a:lnTo>
                  <a:lnTo>
                    <a:pt x="294" y="60"/>
                  </a:lnTo>
                  <a:lnTo>
                    <a:pt x="294" y="60"/>
                  </a:lnTo>
                  <a:lnTo>
                    <a:pt x="294" y="61"/>
                  </a:lnTo>
                  <a:lnTo>
                    <a:pt x="294" y="61"/>
                  </a:lnTo>
                  <a:lnTo>
                    <a:pt x="292" y="62"/>
                  </a:lnTo>
                  <a:lnTo>
                    <a:pt x="292" y="61"/>
                  </a:lnTo>
                  <a:lnTo>
                    <a:pt x="292" y="60"/>
                  </a:lnTo>
                  <a:lnTo>
                    <a:pt x="291" y="62"/>
                  </a:lnTo>
                  <a:lnTo>
                    <a:pt x="290" y="62"/>
                  </a:lnTo>
                  <a:lnTo>
                    <a:pt x="288" y="62"/>
                  </a:lnTo>
                  <a:lnTo>
                    <a:pt x="287" y="64"/>
                  </a:lnTo>
                  <a:lnTo>
                    <a:pt x="287" y="64"/>
                  </a:lnTo>
                  <a:lnTo>
                    <a:pt x="287" y="62"/>
                  </a:lnTo>
                  <a:lnTo>
                    <a:pt x="286" y="64"/>
                  </a:lnTo>
                  <a:lnTo>
                    <a:pt x="285" y="64"/>
                  </a:lnTo>
                  <a:lnTo>
                    <a:pt x="283" y="64"/>
                  </a:lnTo>
                  <a:lnTo>
                    <a:pt x="282" y="64"/>
                  </a:lnTo>
                  <a:lnTo>
                    <a:pt x="282" y="62"/>
                  </a:lnTo>
                  <a:lnTo>
                    <a:pt x="282" y="61"/>
                  </a:lnTo>
                  <a:lnTo>
                    <a:pt x="281" y="61"/>
                  </a:lnTo>
                  <a:lnTo>
                    <a:pt x="281" y="62"/>
                  </a:lnTo>
                  <a:lnTo>
                    <a:pt x="281" y="64"/>
                  </a:lnTo>
                  <a:lnTo>
                    <a:pt x="279" y="64"/>
                  </a:lnTo>
                  <a:lnTo>
                    <a:pt x="279" y="65"/>
                  </a:lnTo>
                  <a:lnTo>
                    <a:pt x="279" y="66"/>
                  </a:lnTo>
                  <a:lnTo>
                    <a:pt x="278" y="66"/>
                  </a:lnTo>
                  <a:lnTo>
                    <a:pt x="277" y="65"/>
                  </a:lnTo>
                  <a:lnTo>
                    <a:pt x="275" y="66"/>
                  </a:lnTo>
                  <a:lnTo>
                    <a:pt x="275" y="65"/>
                  </a:lnTo>
                  <a:lnTo>
                    <a:pt x="274" y="64"/>
                  </a:lnTo>
                  <a:lnTo>
                    <a:pt x="274" y="64"/>
                  </a:lnTo>
                  <a:lnTo>
                    <a:pt x="275" y="62"/>
                  </a:lnTo>
                  <a:lnTo>
                    <a:pt x="274" y="61"/>
                  </a:lnTo>
                  <a:lnTo>
                    <a:pt x="274" y="61"/>
                  </a:lnTo>
                  <a:lnTo>
                    <a:pt x="274" y="61"/>
                  </a:lnTo>
                  <a:lnTo>
                    <a:pt x="274" y="60"/>
                  </a:lnTo>
                  <a:lnTo>
                    <a:pt x="274" y="60"/>
                  </a:lnTo>
                  <a:lnTo>
                    <a:pt x="274" y="60"/>
                  </a:lnTo>
                  <a:lnTo>
                    <a:pt x="273" y="61"/>
                  </a:lnTo>
                  <a:lnTo>
                    <a:pt x="271" y="61"/>
                  </a:lnTo>
                  <a:lnTo>
                    <a:pt x="270" y="62"/>
                  </a:lnTo>
                  <a:lnTo>
                    <a:pt x="270" y="65"/>
                  </a:lnTo>
                  <a:lnTo>
                    <a:pt x="269" y="66"/>
                  </a:lnTo>
                  <a:lnTo>
                    <a:pt x="269" y="65"/>
                  </a:lnTo>
                  <a:lnTo>
                    <a:pt x="268" y="64"/>
                  </a:lnTo>
                  <a:lnTo>
                    <a:pt x="268" y="64"/>
                  </a:lnTo>
                  <a:lnTo>
                    <a:pt x="266" y="69"/>
                  </a:lnTo>
                  <a:lnTo>
                    <a:pt x="266" y="68"/>
                  </a:lnTo>
                  <a:lnTo>
                    <a:pt x="265" y="68"/>
                  </a:lnTo>
                  <a:lnTo>
                    <a:pt x="265" y="68"/>
                  </a:lnTo>
                  <a:lnTo>
                    <a:pt x="265" y="68"/>
                  </a:lnTo>
                  <a:lnTo>
                    <a:pt x="265" y="68"/>
                  </a:lnTo>
                  <a:lnTo>
                    <a:pt x="265" y="69"/>
                  </a:lnTo>
                  <a:lnTo>
                    <a:pt x="264" y="69"/>
                  </a:lnTo>
                  <a:lnTo>
                    <a:pt x="264" y="69"/>
                  </a:lnTo>
                  <a:lnTo>
                    <a:pt x="262" y="69"/>
                  </a:lnTo>
                  <a:lnTo>
                    <a:pt x="261" y="68"/>
                  </a:lnTo>
                  <a:lnTo>
                    <a:pt x="261" y="66"/>
                  </a:lnTo>
                  <a:lnTo>
                    <a:pt x="262" y="66"/>
                  </a:lnTo>
                  <a:lnTo>
                    <a:pt x="261" y="65"/>
                  </a:lnTo>
                  <a:lnTo>
                    <a:pt x="261" y="66"/>
                  </a:lnTo>
                  <a:lnTo>
                    <a:pt x="260" y="66"/>
                  </a:lnTo>
                  <a:lnTo>
                    <a:pt x="260" y="66"/>
                  </a:lnTo>
                  <a:lnTo>
                    <a:pt x="260" y="66"/>
                  </a:lnTo>
                  <a:lnTo>
                    <a:pt x="258" y="66"/>
                  </a:lnTo>
                  <a:lnTo>
                    <a:pt x="258" y="68"/>
                  </a:lnTo>
                  <a:lnTo>
                    <a:pt x="258" y="69"/>
                  </a:lnTo>
                  <a:lnTo>
                    <a:pt x="258" y="69"/>
                  </a:lnTo>
                  <a:lnTo>
                    <a:pt x="258" y="69"/>
                  </a:lnTo>
                  <a:lnTo>
                    <a:pt x="257" y="70"/>
                  </a:lnTo>
                  <a:lnTo>
                    <a:pt x="256" y="70"/>
                  </a:lnTo>
                  <a:lnTo>
                    <a:pt x="256" y="70"/>
                  </a:lnTo>
                  <a:lnTo>
                    <a:pt x="256" y="69"/>
                  </a:lnTo>
                  <a:lnTo>
                    <a:pt x="254" y="72"/>
                  </a:lnTo>
                  <a:lnTo>
                    <a:pt x="252" y="73"/>
                  </a:lnTo>
                  <a:lnTo>
                    <a:pt x="252" y="72"/>
                  </a:lnTo>
                  <a:lnTo>
                    <a:pt x="252" y="70"/>
                  </a:lnTo>
                  <a:lnTo>
                    <a:pt x="251" y="70"/>
                  </a:lnTo>
                  <a:lnTo>
                    <a:pt x="249" y="72"/>
                  </a:lnTo>
                  <a:lnTo>
                    <a:pt x="248" y="72"/>
                  </a:lnTo>
                  <a:lnTo>
                    <a:pt x="247" y="72"/>
                  </a:lnTo>
                  <a:lnTo>
                    <a:pt x="247" y="72"/>
                  </a:lnTo>
                  <a:lnTo>
                    <a:pt x="247" y="73"/>
                  </a:lnTo>
                  <a:lnTo>
                    <a:pt x="245" y="72"/>
                  </a:lnTo>
                  <a:lnTo>
                    <a:pt x="245" y="72"/>
                  </a:lnTo>
                  <a:lnTo>
                    <a:pt x="245" y="72"/>
                  </a:lnTo>
                  <a:lnTo>
                    <a:pt x="244" y="72"/>
                  </a:lnTo>
                  <a:lnTo>
                    <a:pt x="244" y="72"/>
                  </a:lnTo>
                  <a:lnTo>
                    <a:pt x="243" y="72"/>
                  </a:lnTo>
                  <a:lnTo>
                    <a:pt x="243" y="73"/>
                  </a:lnTo>
                  <a:lnTo>
                    <a:pt x="243" y="72"/>
                  </a:lnTo>
                  <a:lnTo>
                    <a:pt x="241" y="73"/>
                  </a:lnTo>
                  <a:lnTo>
                    <a:pt x="240" y="73"/>
                  </a:lnTo>
                  <a:lnTo>
                    <a:pt x="239" y="73"/>
                  </a:lnTo>
                  <a:lnTo>
                    <a:pt x="236" y="73"/>
                  </a:lnTo>
                  <a:lnTo>
                    <a:pt x="236" y="74"/>
                  </a:lnTo>
                  <a:lnTo>
                    <a:pt x="235" y="74"/>
                  </a:lnTo>
                  <a:lnTo>
                    <a:pt x="235" y="75"/>
                  </a:lnTo>
                  <a:lnTo>
                    <a:pt x="235" y="74"/>
                  </a:lnTo>
                  <a:lnTo>
                    <a:pt x="235" y="73"/>
                  </a:lnTo>
                  <a:lnTo>
                    <a:pt x="233" y="73"/>
                  </a:lnTo>
                  <a:lnTo>
                    <a:pt x="233" y="73"/>
                  </a:lnTo>
                  <a:lnTo>
                    <a:pt x="233" y="73"/>
                  </a:lnTo>
                  <a:lnTo>
                    <a:pt x="233" y="73"/>
                  </a:lnTo>
                  <a:lnTo>
                    <a:pt x="233" y="73"/>
                  </a:lnTo>
                  <a:lnTo>
                    <a:pt x="233" y="73"/>
                  </a:lnTo>
                  <a:lnTo>
                    <a:pt x="232" y="73"/>
                  </a:lnTo>
                  <a:lnTo>
                    <a:pt x="233" y="73"/>
                  </a:lnTo>
                  <a:lnTo>
                    <a:pt x="232" y="73"/>
                  </a:lnTo>
                  <a:lnTo>
                    <a:pt x="232" y="74"/>
                  </a:lnTo>
                  <a:lnTo>
                    <a:pt x="231" y="73"/>
                  </a:lnTo>
                  <a:lnTo>
                    <a:pt x="231" y="73"/>
                  </a:lnTo>
                  <a:lnTo>
                    <a:pt x="231" y="72"/>
                  </a:lnTo>
                  <a:lnTo>
                    <a:pt x="231" y="72"/>
                  </a:lnTo>
                  <a:lnTo>
                    <a:pt x="231" y="70"/>
                  </a:lnTo>
                  <a:lnTo>
                    <a:pt x="230" y="72"/>
                  </a:lnTo>
                  <a:lnTo>
                    <a:pt x="230" y="72"/>
                  </a:lnTo>
                  <a:lnTo>
                    <a:pt x="230" y="72"/>
                  </a:lnTo>
                  <a:lnTo>
                    <a:pt x="228" y="73"/>
                  </a:lnTo>
                  <a:lnTo>
                    <a:pt x="228" y="73"/>
                  </a:lnTo>
                  <a:lnTo>
                    <a:pt x="228" y="74"/>
                  </a:lnTo>
                  <a:lnTo>
                    <a:pt x="228" y="74"/>
                  </a:lnTo>
                  <a:lnTo>
                    <a:pt x="228" y="74"/>
                  </a:lnTo>
                  <a:lnTo>
                    <a:pt x="227" y="74"/>
                  </a:lnTo>
                  <a:lnTo>
                    <a:pt x="227" y="74"/>
                  </a:lnTo>
                  <a:lnTo>
                    <a:pt x="227" y="74"/>
                  </a:lnTo>
                  <a:lnTo>
                    <a:pt x="226" y="74"/>
                  </a:lnTo>
                  <a:lnTo>
                    <a:pt x="226" y="73"/>
                  </a:lnTo>
                  <a:lnTo>
                    <a:pt x="226" y="70"/>
                  </a:lnTo>
                  <a:lnTo>
                    <a:pt x="226" y="72"/>
                  </a:lnTo>
                  <a:lnTo>
                    <a:pt x="224" y="73"/>
                  </a:lnTo>
                  <a:lnTo>
                    <a:pt x="224" y="74"/>
                  </a:lnTo>
                  <a:lnTo>
                    <a:pt x="224" y="73"/>
                  </a:lnTo>
                  <a:lnTo>
                    <a:pt x="224" y="74"/>
                  </a:lnTo>
                  <a:lnTo>
                    <a:pt x="223" y="74"/>
                  </a:lnTo>
                  <a:lnTo>
                    <a:pt x="223" y="74"/>
                  </a:lnTo>
                  <a:lnTo>
                    <a:pt x="223" y="74"/>
                  </a:lnTo>
                  <a:lnTo>
                    <a:pt x="222" y="75"/>
                  </a:lnTo>
                  <a:lnTo>
                    <a:pt x="220" y="74"/>
                  </a:lnTo>
                  <a:lnTo>
                    <a:pt x="219" y="74"/>
                  </a:lnTo>
                  <a:lnTo>
                    <a:pt x="219" y="74"/>
                  </a:lnTo>
                  <a:lnTo>
                    <a:pt x="218" y="73"/>
                  </a:lnTo>
                  <a:lnTo>
                    <a:pt x="216" y="74"/>
                  </a:lnTo>
                  <a:lnTo>
                    <a:pt x="216" y="74"/>
                  </a:lnTo>
                  <a:lnTo>
                    <a:pt x="215" y="74"/>
                  </a:lnTo>
                  <a:lnTo>
                    <a:pt x="215" y="74"/>
                  </a:lnTo>
                  <a:lnTo>
                    <a:pt x="215" y="73"/>
                  </a:lnTo>
                  <a:lnTo>
                    <a:pt x="215" y="73"/>
                  </a:lnTo>
                  <a:lnTo>
                    <a:pt x="214" y="73"/>
                  </a:lnTo>
                  <a:lnTo>
                    <a:pt x="214" y="74"/>
                  </a:lnTo>
                  <a:lnTo>
                    <a:pt x="214" y="73"/>
                  </a:lnTo>
                  <a:lnTo>
                    <a:pt x="213" y="72"/>
                  </a:lnTo>
                  <a:lnTo>
                    <a:pt x="211" y="70"/>
                  </a:lnTo>
                  <a:lnTo>
                    <a:pt x="211" y="72"/>
                  </a:lnTo>
                  <a:lnTo>
                    <a:pt x="211" y="73"/>
                  </a:lnTo>
                  <a:lnTo>
                    <a:pt x="211" y="74"/>
                  </a:lnTo>
                  <a:lnTo>
                    <a:pt x="210" y="73"/>
                  </a:lnTo>
                  <a:lnTo>
                    <a:pt x="209" y="73"/>
                  </a:lnTo>
                  <a:lnTo>
                    <a:pt x="209" y="74"/>
                  </a:lnTo>
                  <a:lnTo>
                    <a:pt x="207" y="74"/>
                  </a:lnTo>
                  <a:lnTo>
                    <a:pt x="206" y="73"/>
                  </a:lnTo>
                  <a:lnTo>
                    <a:pt x="207" y="73"/>
                  </a:lnTo>
                  <a:lnTo>
                    <a:pt x="207" y="72"/>
                  </a:lnTo>
                  <a:lnTo>
                    <a:pt x="207" y="72"/>
                  </a:lnTo>
                  <a:lnTo>
                    <a:pt x="207" y="70"/>
                  </a:lnTo>
                  <a:lnTo>
                    <a:pt x="206" y="70"/>
                  </a:lnTo>
                  <a:lnTo>
                    <a:pt x="206" y="72"/>
                  </a:lnTo>
                  <a:lnTo>
                    <a:pt x="205" y="72"/>
                  </a:lnTo>
                  <a:lnTo>
                    <a:pt x="203" y="72"/>
                  </a:lnTo>
                  <a:lnTo>
                    <a:pt x="205" y="74"/>
                  </a:lnTo>
                  <a:lnTo>
                    <a:pt x="203" y="74"/>
                  </a:lnTo>
                  <a:lnTo>
                    <a:pt x="203" y="74"/>
                  </a:lnTo>
                  <a:lnTo>
                    <a:pt x="202" y="74"/>
                  </a:lnTo>
                  <a:lnTo>
                    <a:pt x="202" y="74"/>
                  </a:lnTo>
                  <a:lnTo>
                    <a:pt x="202" y="73"/>
                  </a:lnTo>
                  <a:lnTo>
                    <a:pt x="202" y="73"/>
                  </a:lnTo>
                  <a:lnTo>
                    <a:pt x="201" y="73"/>
                  </a:lnTo>
                  <a:lnTo>
                    <a:pt x="201" y="74"/>
                  </a:lnTo>
                  <a:lnTo>
                    <a:pt x="201" y="74"/>
                  </a:lnTo>
                  <a:lnTo>
                    <a:pt x="199" y="74"/>
                  </a:lnTo>
                  <a:lnTo>
                    <a:pt x="197" y="74"/>
                  </a:lnTo>
                  <a:lnTo>
                    <a:pt x="196" y="74"/>
                  </a:lnTo>
                  <a:lnTo>
                    <a:pt x="194" y="73"/>
                  </a:lnTo>
                  <a:lnTo>
                    <a:pt x="193" y="72"/>
                  </a:lnTo>
                  <a:lnTo>
                    <a:pt x="193" y="72"/>
                  </a:lnTo>
                  <a:lnTo>
                    <a:pt x="192" y="72"/>
                  </a:lnTo>
                  <a:lnTo>
                    <a:pt x="192" y="73"/>
                  </a:lnTo>
                  <a:lnTo>
                    <a:pt x="193" y="73"/>
                  </a:lnTo>
                  <a:lnTo>
                    <a:pt x="193" y="73"/>
                  </a:lnTo>
                  <a:lnTo>
                    <a:pt x="193" y="73"/>
                  </a:lnTo>
                  <a:lnTo>
                    <a:pt x="193" y="73"/>
                  </a:lnTo>
                  <a:lnTo>
                    <a:pt x="193" y="73"/>
                  </a:lnTo>
                  <a:lnTo>
                    <a:pt x="193" y="74"/>
                  </a:lnTo>
                  <a:lnTo>
                    <a:pt x="192" y="73"/>
                  </a:lnTo>
                  <a:lnTo>
                    <a:pt x="192" y="72"/>
                  </a:lnTo>
                  <a:lnTo>
                    <a:pt x="192" y="70"/>
                  </a:lnTo>
                  <a:lnTo>
                    <a:pt x="192" y="70"/>
                  </a:lnTo>
                  <a:lnTo>
                    <a:pt x="190" y="72"/>
                  </a:lnTo>
                  <a:lnTo>
                    <a:pt x="190" y="73"/>
                  </a:lnTo>
                  <a:lnTo>
                    <a:pt x="189" y="74"/>
                  </a:lnTo>
                  <a:lnTo>
                    <a:pt x="188" y="74"/>
                  </a:lnTo>
                  <a:lnTo>
                    <a:pt x="188" y="73"/>
                  </a:lnTo>
                  <a:lnTo>
                    <a:pt x="188" y="73"/>
                  </a:lnTo>
                  <a:lnTo>
                    <a:pt x="186" y="74"/>
                  </a:lnTo>
                  <a:lnTo>
                    <a:pt x="185" y="73"/>
                  </a:lnTo>
                  <a:lnTo>
                    <a:pt x="185" y="72"/>
                  </a:lnTo>
                  <a:lnTo>
                    <a:pt x="185" y="70"/>
                  </a:lnTo>
                  <a:lnTo>
                    <a:pt x="185" y="70"/>
                  </a:lnTo>
                  <a:lnTo>
                    <a:pt x="184" y="70"/>
                  </a:lnTo>
                  <a:lnTo>
                    <a:pt x="184" y="72"/>
                  </a:lnTo>
                  <a:lnTo>
                    <a:pt x="182" y="69"/>
                  </a:lnTo>
                  <a:lnTo>
                    <a:pt x="182" y="70"/>
                  </a:lnTo>
                  <a:lnTo>
                    <a:pt x="182" y="70"/>
                  </a:lnTo>
                  <a:lnTo>
                    <a:pt x="182" y="70"/>
                  </a:lnTo>
                  <a:lnTo>
                    <a:pt x="181" y="70"/>
                  </a:lnTo>
                  <a:lnTo>
                    <a:pt x="182" y="70"/>
                  </a:lnTo>
                  <a:lnTo>
                    <a:pt x="181" y="70"/>
                  </a:lnTo>
                  <a:lnTo>
                    <a:pt x="181" y="70"/>
                  </a:lnTo>
                  <a:lnTo>
                    <a:pt x="180" y="70"/>
                  </a:lnTo>
                  <a:lnTo>
                    <a:pt x="181" y="72"/>
                  </a:lnTo>
                  <a:lnTo>
                    <a:pt x="182" y="72"/>
                  </a:lnTo>
                  <a:lnTo>
                    <a:pt x="181" y="73"/>
                  </a:lnTo>
                  <a:lnTo>
                    <a:pt x="180" y="73"/>
                  </a:lnTo>
                  <a:lnTo>
                    <a:pt x="180" y="73"/>
                  </a:lnTo>
                  <a:lnTo>
                    <a:pt x="180" y="72"/>
                  </a:lnTo>
                  <a:lnTo>
                    <a:pt x="179" y="72"/>
                  </a:lnTo>
                  <a:lnTo>
                    <a:pt x="179" y="72"/>
                  </a:lnTo>
                  <a:lnTo>
                    <a:pt x="179" y="72"/>
                  </a:lnTo>
                  <a:lnTo>
                    <a:pt x="177" y="73"/>
                  </a:lnTo>
                  <a:lnTo>
                    <a:pt x="177" y="73"/>
                  </a:lnTo>
                  <a:lnTo>
                    <a:pt x="177" y="73"/>
                  </a:lnTo>
                  <a:lnTo>
                    <a:pt x="177" y="73"/>
                  </a:lnTo>
                  <a:lnTo>
                    <a:pt x="177" y="72"/>
                  </a:lnTo>
                  <a:lnTo>
                    <a:pt x="177" y="72"/>
                  </a:lnTo>
                  <a:lnTo>
                    <a:pt x="177" y="73"/>
                  </a:lnTo>
                  <a:lnTo>
                    <a:pt x="177" y="72"/>
                  </a:lnTo>
                  <a:lnTo>
                    <a:pt x="177" y="72"/>
                  </a:lnTo>
                  <a:lnTo>
                    <a:pt x="177" y="70"/>
                  </a:lnTo>
                  <a:lnTo>
                    <a:pt x="177" y="70"/>
                  </a:lnTo>
                  <a:lnTo>
                    <a:pt x="177" y="70"/>
                  </a:lnTo>
                  <a:lnTo>
                    <a:pt x="176" y="72"/>
                  </a:lnTo>
                  <a:lnTo>
                    <a:pt x="176" y="73"/>
                  </a:lnTo>
                  <a:lnTo>
                    <a:pt x="176" y="73"/>
                  </a:lnTo>
                  <a:lnTo>
                    <a:pt x="176" y="73"/>
                  </a:lnTo>
                  <a:lnTo>
                    <a:pt x="176" y="73"/>
                  </a:lnTo>
                  <a:lnTo>
                    <a:pt x="176" y="72"/>
                  </a:lnTo>
                  <a:lnTo>
                    <a:pt x="175" y="70"/>
                  </a:lnTo>
                  <a:lnTo>
                    <a:pt x="175" y="72"/>
                  </a:lnTo>
                  <a:lnTo>
                    <a:pt x="175" y="72"/>
                  </a:lnTo>
                  <a:lnTo>
                    <a:pt x="175" y="72"/>
                  </a:lnTo>
                  <a:lnTo>
                    <a:pt x="175" y="72"/>
                  </a:lnTo>
                  <a:lnTo>
                    <a:pt x="173" y="73"/>
                  </a:lnTo>
                  <a:lnTo>
                    <a:pt x="173" y="73"/>
                  </a:lnTo>
                  <a:lnTo>
                    <a:pt x="172" y="73"/>
                  </a:lnTo>
                  <a:lnTo>
                    <a:pt x="172" y="73"/>
                  </a:lnTo>
                  <a:lnTo>
                    <a:pt x="171" y="72"/>
                  </a:lnTo>
                  <a:lnTo>
                    <a:pt x="171" y="72"/>
                  </a:lnTo>
                  <a:lnTo>
                    <a:pt x="169" y="72"/>
                  </a:lnTo>
                  <a:lnTo>
                    <a:pt x="169" y="72"/>
                  </a:lnTo>
                  <a:lnTo>
                    <a:pt x="168" y="73"/>
                  </a:lnTo>
                  <a:lnTo>
                    <a:pt x="168" y="72"/>
                  </a:lnTo>
                  <a:lnTo>
                    <a:pt x="167" y="72"/>
                  </a:lnTo>
                  <a:lnTo>
                    <a:pt x="167" y="73"/>
                  </a:lnTo>
                  <a:lnTo>
                    <a:pt x="165" y="72"/>
                  </a:lnTo>
                  <a:lnTo>
                    <a:pt x="165" y="70"/>
                  </a:lnTo>
                  <a:lnTo>
                    <a:pt x="165" y="69"/>
                  </a:lnTo>
                  <a:lnTo>
                    <a:pt x="165" y="69"/>
                  </a:lnTo>
                  <a:lnTo>
                    <a:pt x="165" y="69"/>
                  </a:lnTo>
                  <a:lnTo>
                    <a:pt x="164" y="69"/>
                  </a:lnTo>
                  <a:lnTo>
                    <a:pt x="164" y="72"/>
                  </a:lnTo>
                  <a:lnTo>
                    <a:pt x="164" y="73"/>
                  </a:lnTo>
                  <a:lnTo>
                    <a:pt x="163" y="73"/>
                  </a:lnTo>
                  <a:lnTo>
                    <a:pt x="160" y="73"/>
                  </a:lnTo>
                  <a:lnTo>
                    <a:pt x="159" y="73"/>
                  </a:lnTo>
                  <a:lnTo>
                    <a:pt x="158" y="72"/>
                  </a:lnTo>
                  <a:lnTo>
                    <a:pt x="158" y="72"/>
                  </a:lnTo>
                  <a:lnTo>
                    <a:pt x="158" y="73"/>
                  </a:lnTo>
                  <a:lnTo>
                    <a:pt x="155" y="73"/>
                  </a:lnTo>
                  <a:lnTo>
                    <a:pt x="154" y="73"/>
                  </a:lnTo>
                  <a:lnTo>
                    <a:pt x="152" y="73"/>
                  </a:lnTo>
                  <a:lnTo>
                    <a:pt x="151" y="72"/>
                  </a:lnTo>
                  <a:lnTo>
                    <a:pt x="150" y="70"/>
                  </a:lnTo>
                  <a:lnTo>
                    <a:pt x="150" y="70"/>
                  </a:lnTo>
                  <a:lnTo>
                    <a:pt x="150" y="69"/>
                  </a:lnTo>
                  <a:lnTo>
                    <a:pt x="150" y="68"/>
                  </a:lnTo>
                  <a:lnTo>
                    <a:pt x="150" y="69"/>
                  </a:lnTo>
                  <a:lnTo>
                    <a:pt x="150" y="68"/>
                  </a:lnTo>
                  <a:lnTo>
                    <a:pt x="148" y="68"/>
                  </a:lnTo>
                  <a:lnTo>
                    <a:pt x="148" y="69"/>
                  </a:lnTo>
                  <a:lnTo>
                    <a:pt x="148" y="70"/>
                  </a:lnTo>
                  <a:lnTo>
                    <a:pt x="150" y="72"/>
                  </a:lnTo>
                  <a:lnTo>
                    <a:pt x="147" y="72"/>
                  </a:lnTo>
                  <a:lnTo>
                    <a:pt x="146" y="72"/>
                  </a:lnTo>
                  <a:lnTo>
                    <a:pt x="144" y="70"/>
                  </a:lnTo>
                  <a:lnTo>
                    <a:pt x="144" y="72"/>
                  </a:lnTo>
                  <a:lnTo>
                    <a:pt x="143" y="72"/>
                  </a:lnTo>
                  <a:lnTo>
                    <a:pt x="143" y="70"/>
                  </a:lnTo>
                  <a:lnTo>
                    <a:pt x="143" y="70"/>
                  </a:lnTo>
                  <a:lnTo>
                    <a:pt x="142" y="70"/>
                  </a:lnTo>
                  <a:lnTo>
                    <a:pt x="142" y="72"/>
                  </a:lnTo>
                  <a:lnTo>
                    <a:pt x="142" y="70"/>
                  </a:lnTo>
                  <a:lnTo>
                    <a:pt x="141" y="70"/>
                  </a:lnTo>
                  <a:lnTo>
                    <a:pt x="141" y="72"/>
                  </a:lnTo>
                  <a:lnTo>
                    <a:pt x="141" y="72"/>
                  </a:lnTo>
                  <a:lnTo>
                    <a:pt x="139" y="72"/>
                  </a:lnTo>
                  <a:lnTo>
                    <a:pt x="139" y="70"/>
                  </a:lnTo>
                  <a:lnTo>
                    <a:pt x="139" y="70"/>
                  </a:lnTo>
                  <a:lnTo>
                    <a:pt x="138" y="72"/>
                  </a:lnTo>
                  <a:lnTo>
                    <a:pt x="137" y="72"/>
                  </a:lnTo>
                  <a:lnTo>
                    <a:pt x="137" y="72"/>
                  </a:lnTo>
                  <a:lnTo>
                    <a:pt x="135" y="69"/>
                  </a:lnTo>
                  <a:lnTo>
                    <a:pt x="135" y="70"/>
                  </a:lnTo>
                  <a:lnTo>
                    <a:pt x="134" y="70"/>
                  </a:lnTo>
                  <a:lnTo>
                    <a:pt x="135" y="72"/>
                  </a:lnTo>
                  <a:lnTo>
                    <a:pt x="134" y="70"/>
                  </a:lnTo>
                  <a:lnTo>
                    <a:pt x="133" y="69"/>
                  </a:lnTo>
                  <a:lnTo>
                    <a:pt x="131" y="68"/>
                  </a:lnTo>
                  <a:lnTo>
                    <a:pt x="129" y="70"/>
                  </a:lnTo>
                  <a:lnTo>
                    <a:pt x="126" y="70"/>
                  </a:lnTo>
                  <a:lnTo>
                    <a:pt x="124" y="70"/>
                  </a:lnTo>
                  <a:lnTo>
                    <a:pt x="121" y="70"/>
                  </a:lnTo>
                  <a:lnTo>
                    <a:pt x="121" y="69"/>
                  </a:lnTo>
                  <a:lnTo>
                    <a:pt x="121" y="69"/>
                  </a:lnTo>
                  <a:lnTo>
                    <a:pt x="120" y="69"/>
                  </a:lnTo>
                  <a:lnTo>
                    <a:pt x="120" y="70"/>
                  </a:lnTo>
                  <a:lnTo>
                    <a:pt x="120" y="70"/>
                  </a:lnTo>
                  <a:lnTo>
                    <a:pt x="120" y="69"/>
                  </a:lnTo>
                  <a:lnTo>
                    <a:pt x="120" y="68"/>
                  </a:lnTo>
                  <a:lnTo>
                    <a:pt x="120" y="66"/>
                  </a:lnTo>
                  <a:lnTo>
                    <a:pt x="120" y="66"/>
                  </a:lnTo>
                  <a:lnTo>
                    <a:pt x="118" y="68"/>
                  </a:lnTo>
                  <a:lnTo>
                    <a:pt x="118" y="68"/>
                  </a:lnTo>
                  <a:lnTo>
                    <a:pt x="117" y="69"/>
                  </a:lnTo>
                  <a:lnTo>
                    <a:pt x="117" y="69"/>
                  </a:lnTo>
                  <a:lnTo>
                    <a:pt x="117" y="69"/>
                  </a:lnTo>
                  <a:lnTo>
                    <a:pt x="117" y="69"/>
                  </a:lnTo>
                  <a:lnTo>
                    <a:pt x="117" y="70"/>
                  </a:lnTo>
                  <a:lnTo>
                    <a:pt x="117" y="70"/>
                  </a:lnTo>
                  <a:lnTo>
                    <a:pt x="117" y="69"/>
                  </a:lnTo>
                  <a:lnTo>
                    <a:pt x="116" y="69"/>
                  </a:lnTo>
                  <a:lnTo>
                    <a:pt x="116" y="70"/>
                  </a:lnTo>
                  <a:lnTo>
                    <a:pt x="116" y="69"/>
                  </a:lnTo>
                  <a:lnTo>
                    <a:pt x="116" y="68"/>
                  </a:lnTo>
                  <a:lnTo>
                    <a:pt x="114" y="68"/>
                  </a:lnTo>
                  <a:lnTo>
                    <a:pt x="116" y="66"/>
                  </a:lnTo>
                  <a:lnTo>
                    <a:pt x="116" y="65"/>
                  </a:lnTo>
                  <a:lnTo>
                    <a:pt x="117" y="62"/>
                  </a:lnTo>
                  <a:lnTo>
                    <a:pt x="117" y="61"/>
                  </a:lnTo>
                  <a:lnTo>
                    <a:pt x="117" y="61"/>
                  </a:lnTo>
                  <a:lnTo>
                    <a:pt x="117" y="60"/>
                  </a:lnTo>
                  <a:lnTo>
                    <a:pt x="117" y="58"/>
                  </a:lnTo>
                  <a:lnTo>
                    <a:pt x="118" y="58"/>
                  </a:lnTo>
                  <a:lnTo>
                    <a:pt x="117" y="57"/>
                  </a:lnTo>
                  <a:lnTo>
                    <a:pt x="116" y="58"/>
                  </a:lnTo>
                  <a:lnTo>
                    <a:pt x="116" y="61"/>
                  </a:lnTo>
                  <a:lnTo>
                    <a:pt x="116" y="62"/>
                  </a:lnTo>
                  <a:lnTo>
                    <a:pt x="114" y="64"/>
                  </a:lnTo>
                  <a:lnTo>
                    <a:pt x="114" y="65"/>
                  </a:lnTo>
                  <a:lnTo>
                    <a:pt x="113" y="66"/>
                  </a:lnTo>
                  <a:lnTo>
                    <a:pt x="113" y="66"/>
                  </a:lnTo>
                  <a:lnTo>
                    <a:pt x="112" y="68"/>
                  </a:lnTo>
                  <a:lnTo>
                    <a:pt x="112" y="66"/>
                  </a:lnTo>
                  <a:lnTo>
                    <a:pt x="113" y="66"/>
                  </a:lnTo>
                  <a:lnTo>
                    <a:pt x="113" y="66"/>
                  </a:lnTo>
                  <a:lnTo>
                    <a:pt x="113" y="65"/>
                  </a:lnTo>
                  <a:lnTo>
                    <a:pt x="113" y="65"/>
                  </a:lnTo>
                  <a:lnTo>
                    <a:pt x="112" y="65"/>
                  </a:lnTo>
                  <a:lnTo>
                    <a:pt x="112" y="65"/>
                  </a:lnTo>
                  <a:lnTo>
                    <a:pt x="110" y="65"/>
                  </a:lnTo>
                  <a:lnTo>
                    <a:pt x="112" y="66"/>
                  </a:lnTo>
                  <a:lnTo>
                    <a:pt x="110" y="68"/>
                  </a:lnTo>
                  <a:lnTo>
                    <a:pt x="110" y="69"/>
                  </a:lnTo>
                  <a:lnTo>
                    <a:pt x="110" y="68"/>
                  </a:lnTo>
                  <a:lnTo>
                    <a:pt x="110" y="66"/>
                  </a:lnTo>
                  <a:lnTo>
                    <a:pt x="109" y="66"/>
                  </a:lnTo>
                  <a:lnTo>
                    <a:pt x="109" y="68"/>
                  </a:lnTo>
                  <a:lnTo>
                    <a:pt x="109" y="68"/>
                  </a:lnTo>
                  <a:lnTo>
                    <a:pt x="109" y="69"/>
                  </a:lnTo>
                  <a:lnTo>
                    <a:pt x="108" y="70"/>
                  </a:lnTo>
                  <a:lnTo>
                    <a:pt x="108" y="70"/>
                  </a:lnTo>
                  <a:lnTo>
                    <a:pt x="108" y="69"/>
                  </a:lnTo>
                  <a:lnTo>
                    <a:pt x="107" y="69"/>
                  </a:lnTo>
                  <a:lnTo>
                    <a:pt x="107" y="70"/>
                  </a:lnTo>
                  <a:lnTo>
                    <a:pt x="107" y="69"/>
                  </a:lnTo>
                  <a:lnTo>
                    <a:pt x="108" y="66"/>
                  </a:lnTo>
                  <a:lnTo>
                    <a:pt x="108" y="65"/>
                  </a:lnTo>
                  <a:lnTo>
                    <a:pt x="108" y="65"/>
                  </a:lnTo>
                  <a:lnTo>
                    <a:pt x="107" y="65"/>
                  </a:lnTo>
                  <a:lnTo>
                    <a:pt x="107" y="66"/>
                  </a:lnTo>
                  <a:lnTo>
                    <a:pt x="105" y="68"/>
                  </a:lnTo>
                  <a:lnTo>
                    <a:pt x="105" y="70"/>
                  </a:lnTo>
                  <a:lnTo>
                    <a:pt x="105" y="68"/>
                  </a:lnTo>
                  <a:lnTo>
                    <a:pt x="105" y="66"/>
                  </a:lnTo>
                  <a:lnTo>
                    <a:pt x="105" y="66"/>
                  </a:lnTo>
                  <a:lnTo>
                    <a:pt x="105" y="66"/>
                  </a:lnTo>
                  <a:lnTo>
                    <a:pt x="104" y="68"/>
                  </a:lnTo>
                  <a:lnTo>
                    <a:pt x="104" y="68"/>
                  </a:lnTo>
                  <a:lnTo>
                    <a:pt x="104" y="66"/>
                  </a:lnTo>
                  <a:lnTo>
                    <a:pt x="103" y="68"/>
                  </a:lnTo>
                  <a:lnTo>
                    <a:pt x="103" y="66"/>
                  </a:lnTo>
                  <a:lnTo>
                    <a:pt x="103" y="65"/>
                  </a:lnTo>
                  <a:lnTo>
                    <a:pt x="101" y="65"/>
                  </a:lnTo>
                  <a:lnTo>
                    <a:pt x="101" y="66"/>
                  </a:lnTo>
                  <a:lnTo>
                    <a:pt x="100" y="66"/>
                  </a:lnTo>
                  <a:lnTo>
                    <a:pt x="100" y="66"/>
                  </a:lnTo>
                  <a:lnTo>
                    <a:pt x="100" y="65"/>
                  </a:lnTo>
                  <a:lnTo>
                    <a:pt x="100" y="65"/>
                  </a:lnTo>
                  <a:lnTo>
                    <a:pt x="99" y="65"/>
                  </a:lnTo>
                  <a:lnTo>
                    <a:pt x="99" y="65"/>
                  </a:lnTo>
                  <a:lnTo>
                    <a:pt x="99" y="66"/>
                  </a:lnTo>
                  <a:lnTo>
                    <a:pt x="99" y="66"/>
                  </a:lnTo>
                  <a:lnTo>
                    <a:pt x="100" y="66"/>
                  </a:lnTo>
                  <a:lnTo>
                    <a:pt x="100" y="66"/>
                  </a:lnTo>
                  <a:lnTo>
                    <a:pt x="100" y="68"/>
                  </a:lnTo>
                  <a:lnTo>
                    <a:pt x="100" y="68"/>
                  </a:lnTo>
                  <a:lnTo>
                    <a:pt x="99" y="68"/>
                  </a:lnTo>
                  <a:lnTo>
                    <a:pt x="99" y="68"/>
                  </a:lnTo>
                  <a:lnTo>
                    <a:pt x="97" y="69"/>
                  </a:lnTo>
                  <a:lnTo>
                    <a:pt x="97" y="68"/>
                  </a:lnTo>
                  <a:lnTo>
                    <a:pt x="97" y="68"/>
                  </a:lnTo>
                  <a:lnTo>
                    <a:pt x="97" y="68"/>
                  </a:lnTo>
                  <a:lnTo>
                    <a:pt x="96" y="69"/>
                  </a:lnTo>
                  <a:lnTo>
                    <a:pt x="96" y="68"/>
                  </a:lnTo>
                  <a:lnTo>
                    <a:pt x="96" y="68"/>
                  </a:lnTo>
                  <a:lnTo>
                    <a:pt x="96" y="69"/>
                  </a:lnTo>
                  <a:lnTo>
                    <a:pt x="95" y="69"/>
                  </a:lnTo>
                  <a:lnTo>
                    <a:pt x="95" y="68"/>
                  </a:lnTo>
                  <a:lnTo>
                    <a:pt x="95" y="66"/>
                  </a:lnTo>
                  <a:lnTo>
                    <a:pt x="95" y="66"/>
                  </a:lnTo>
                  <a:lnTo>
                    <a:pt x="95" y="66"/>
                  </a:lnTo>
                  <a:lnTo>
                    <a:pt x="96" y="65"/>
                  </a:lnTo>
                  <a:lnTo>
                    <a:pt x="96" y="65"/>
                  </a:lnTo>
                  <a:lnTo>
                    <a:pt x="95" y="64"/>
                  </a:lnTo>
                  <a:lnTo>
                    <a:pt x="95" y="64"/>
                  </a:lnTo>
                  <a:lnTo>
                    <a:pt x="93" y="66"/>
                  </a:lnTo>
                  <a:lnTo>
                    <a:pt x="92" y="68"/>
                  </a:lnTo>
                  <a:lnTo>
                    <a:pt x="92" y="68"/>
                  </a:lnTo>
                  <a:lnTo>
                    <a:pt x="92" y="68"/>
                  </a:lnTo>
                  <a:lnTo>
                    <a:pt x="92" y="68"/>
                  </a:lnTo>
                  <a:lnTo>
                    <a:pt x="92" y="68"/>
                  </a:lnTo>
                  <a:lnTo>
                    <a:pt x="93" y="66"/>
                  </a:lnTo>
                  <a:lnTo>
                    <a:pt x="93" y="65"/>
                  </a:lnTo>
                  <a:lnTo>
                    <a:pt x="92" y="64"/>
                  </a:lnTo>
                  <a:lnTo>
                    <a:pt x="92" y="64"/>
                  </a:lnTo>
                  <a:lnTo>
                    <a:pt x="91" y="64"/>
                  </a:lnTo>
                  <a:lnTo>
                    <a:pt x="91" y="65"/>
                  </a:lnTo>
                  <a:lnTo>
                    <a:pt x="91" y="66"/>
                  </a:lnTo>
                  <a:lnTo>
                    <a:pt x="89" y="66"/>
                  </a:lnTo>
                  <a:lnTo>
                    <a:pt x="89" y="65"/>
                  </a:lnTo>
                  <a:lnTo>
                    <a:pt x="89" y="65"/>
                  </a:lnTo>
                  <a:lnTo>
                    <a:pt x="89" y="66"/>
                  </a:lnTo>
                  <a:lnTo>
                    <a:pt x="88" y="66"/>
                  </a:lnTo>
                  <a:lnTo>
                    <a:pt x="88" y="65"/>
                  </a:lnTo>
                  <a:lnTo>
                    <a:pt x="87" y="62"/>
                  </a:lnTo>
                  <a:lnTo>
                    <a:pt x="88" y="60"/>
                  </a:lnTo>
                  <a:lnTo>
                    <a:pt x="88" y="60"/>
                  </a:lnTo>
                  <a:lnTo>
                    <a:pt x="88" y="58"/>
                  </a:lnTo>
                  <a:lnTo>
                    <a:pt x="88" y="58"/>
                  </a:lnTo>
                  <a:lnTo>
                    <a:pt x="88" y="57"/>
                  </a:lnTo>
                  <a:lnTo>
                    <a:pt x="88" y="56"/>
                  </a:lnTo>
                  <a:lnTo>
                    <a:pt x="88" y="56"/>
                  </a:lnTo>
                  <a:lnTo>
                    <a:pt x="87" y="57"/>
                  </a:lnTo>
                  <a:lnTo>
                    <a:pt x="87" y="58"/>
                  </a:lnTo>
                  <a:lnTo>
                    <a:pt x="87" y="60"/>
                  </a:lnTo>
                  <a:lnTo>
                    <a:pt x="86" y="61"/>
                  </a:lnTo>
                  <a:lnTo>
                    <a:pt x="84" y="62"/>
                  </a:lnTo>
                  <a:lnTo>
                    <a:pt x="84" y="65"/>
                  </a:lnTo>
                  <a:lnTo>
                    <a:pt x="83" y="64"/>
                  </a:lnTo>
                  <a:lnTo>
                    <a:pt x="83" y="64"/>
                  </a:lnTo>
                  <a:lnTo>
                    <a:pt x="83" y="62"/>
                  </a:lnTo>
                  <a:lnTo>
                    <a:pt x="83" y="61"/>
                  </a:lnTo>
                  <a:lnTo>
                    <a:pt x="83" y="60"/>
                  </a:lnTo>
                  <a:lnTo>
                    <a:pt x="83" y="60"/>
                  </a:lnTo>
                  <a:lnTo>
                    <a:pt x="82" y="61"/>
                  </a:lnTo>
                  <a:lnTo>
                    <a:pt x="82" y="62"/>
                  </a:lnTo>
                  <a:lnTo>
                    <a:pt x="82" y="62"/>
                  </a:lnTo>
                  <a:lnTo>
                    <a:pt x="82" y="64"/>
                  </a:lnTo>
                  <a:lnTo>
                    <a:pt x="80" y="64"/>
                  </a:lnTo>
                  <a:lnTo>
                    <a:pt x="80" y="65"/>
                  </a:lnTo>
                  <a:lnTo>
                    <a:pt x="79" y="65"/>
                  </a:lnTo>
                  <a:lnTo>
                    <a:pt x="79" y="65"/>
                  </a:lnTo>
                  <a:lnTo>
                    <a:pt x="79" y="64"/>
                  </a:lnTo>
                  <a:lnTo>
                    <a:pt x="79" y="62"/>
                  </a:lnTo>
                  <a:lnTo>
                    <a:pt x="79" y="61"/>
                  </a:lnTo>
                  <a:lnTo>
                    <a:pt x="80" y="60"/>
                  </a:lnTo>
                  <a:lnTo>
                    <a:pt x="80" y="60"/>
                  </a:lnTo>
                  <a:lnTo>
                    <a:pt x="80" y="61"/>
                  </a:lnTo>
                  <a:lnTo>
                    <a:pt x="82" y="60"/>
                  </a:lnTo>
                  <a:lnTo>
                    <a:pt x="82" y="58"/>
                  </a:lnTo>
                  <a:lnTo>
                    <a:pt x="82" y="57"/>
                  </a:lnTo>
                  <a:lnTo>
                    <a:pt x="82" y="57"/>
                  </a:lnTo>
                  <a:lnTo>
                    <a:pt x="80" y="57"/>
                  </a:lnTo>
                  <a:lnTo>
                    <a:pt x="79" y="57"/>
                  </a:lnTo>
                  <a:lnTo>
                    <a:pt x="79" y="58"/>
                  </a:lnTo>
                  <a:lnTo>
                    <a:pt x="79" y="60"/>
                  </a:lnTo>
                  <a:lnTo>
                    <a:pt x="79" y="60"/>
                  </a:lnTo>
                  <a:lnTo>
                    <a:pt x="79" y="60"/>
                  </a:lnTo>
                  <a:lnTo>
                    <a:pt x="79" y="60"/>
                  </a:lnTo>
                  <a:lnTo>
                    <a:pt x="79" y="60"/>
                  </a:lnTo>
                  <a:lnTo>
                    <a:pt x="78" y="60"/>
                  </a:lnTo>
                  <a:lnTo>
                    <a:pt x="78" y="60"/>
                  </a:lnTo>
                  <a:lnTo>
                    <a:pt x="78" y="60"/>
                  </a:lnTo>
                  <a:lnTo>
                    <a:pt x="76" y="61"/>
                  </a:lnTo>
                  <a:lnTo>
                    <a:pt x="78" y="61"/>
                  </a:lnTo>
                  <a:lnTo>
                    <a:pt x="78" y="62"/>
                  </a:lnTo>
                  <a:lnTo>
                    <a:pt x="78" y="64"/>
                  </a:lnTo>
                  <a:lnTo>
                    <a:pt x="76" y="65"/>
                  </a:lnTo>
                  <a:lnTo>
                    <a:pt x="76" y="64"/>
                  </a:lnTo>
                  <a:lnTo>
                    <a:pt x="75" y="64"/>
                  </a:lnTo>
                  <a:lnTo>
                    <a:pt x="75" y="64"/>
                  </a:lnTo>
                  <a:lnTo>
                    <a:pt x="75" y="65"/>
                  </a:lnTo>
                  <a:lnTo>
                    <a:pt x="74" y="65"/>
                  </a:lnTo>
                  <a:lnTo>
                    <a:pt x="74" y="62"/>
                  </a:lnTo>
                  <a:lnTo>
                    <a:pt x="74" y="61"/>
                  </a:lnTo>
                  <a:lnTo>
                    <a:pt x="75" y="61"/>
                  </a:lnTo>
                  <a:lnTo>
                    <a:pt x="75" y="62"/>
                  </a:lnTo>
                  <a:lnTo>
                    <a:pt x="76" y="61"/>
                  </a:lnTo>
                  <a:lnTo>
                    <a:pt x="76" y="60"/>
                  </a:lnTo>
                  <a:lnTo>
                    <a:pt x="75" y="60"/>
                  </a:lnTo>
                  <a:lnTo>
                    <a:pt x="74" y="61"/>
                  </a:lnTo>
                  <a:lnTo>
                    <a:pt x="74" y="60"/>
                  </a:lnTo>
                  <a:lnTo>
                    <a:pt x="75" y="60"/>
                  </a:lnTo>
                  <a:lnTo>
                    <a:pt x="74" y="60"/>
                  </a:lnTo>
                  <a:lnTo>
                    <a:pt x="74" y="58"/>
                  </a:lnTo>
                  <a:lnTo>
                    <a:pt x="74" y="57"/>
                  </a:lnTo>
                  <a:lnTo>
                    <a:pt x="74" y="57"/>
                  </a:lnTo>
                  <a:lnTo>
                    <a:pt x="72" y="57"/>
                  </a:lnTo>
                  <a:lnTo>
                    <a:pt x="72" y="58"/>
                  </a:lnTo>
                  <a:lnTo>
                    <a:pt x="72" y="58"/>
                  </a:lnTo>
                  <a:lnTo>
                    <a:pt x="71" y="60"/>
                  </a:lnTo>
                  <a:lnTo>
                    <a:pt x="70" y="60"/>
                  </a:lnTo>
                  <a:lnTo>
                    <a:pt x="69" y="60"/>
                  </a:lnTo>
                  <a:lnTo>
                    <a:pt x="67" y="61"/>
                  </a:lnTo>
                  <a:lnTo>
                    <a:pt x="69" y="60"/>
                  </a:lnTo>
                  <a:lnTo>
                    <a:pt x="67" y="60"/>
                  </a:lnTo>
                  <a:lnTo>
                    <a:pt x="67" y="58"/>
                  </a:lnTo>
                  <a:lnTo>
                    <a:pt x="67" y="58"/>
                  </a:lnTo>
                  <a:lnTo>
                    <a:pt x="67" y="57"/>
                  </a:lnTo>
                  <a:lnTo>
                    <a:pt x="69" y="58"/>
                  </a:lnTo>
                  <a:lnTo>
                    <a:pt x="70" y="58"/>
                  </a:lnTo>
                  <a:lnTo>
                    <a:pt x="71" y="58"/>
                  </a:lnTo>
                  <a:lnTo>
                    <a:pt x="72" y="57"/>
                  </a:lnTo>
                  <a:lnTo>
                    <a:pt x="72" y="57"/>
                  </a:lnTo>
                  <a:lnTo>
                    <a:pt x="72" y="56"/>
                  </a:lnTo>
                  <a:lnTo>
                    <a:pt x="72" y="57"/>
                  </a:lnTo>
                  <a:lnTo>
                    <a:pt x="74" y="57"/>
                  </a:lnTo>
                  <a:lnTo>
                    <a:pt x="74" y="56"/>
                  </a:lnTo>
                  <a:lnTo>
                    <a:pt x="74" y="55"/>
                  </a:lnTo>
                  <a:lnTo>
                    <a:pt x="74" y="53"/>
                  </a:lnTo>
                  <a:lnTo>
                    <a:pt x="74" y="52"/>
                  </a:lnTo>
                  <a:lnTo>
                    <a:pt x="74" y="51"/>
                  </a:lnTo>
                  <a:lnTo>
                    <a:pt x="74" y="51"/>
                  </a:lnTo>
                  <a:lnTo>
                    <a:pt x="72" y="51"/>
                  </a:lnTo>
                  <a:lnTo>
                    <a:pt x="72" y="52"/>
                  </a:lnTo>
                  <a:lnTo>
                    <a:pt x="72" y="53"/>
                  </a:lnTo>
                  <a:lnTo>
                    <a:pt x="72" y="55"/>
                  </a:lnTo>
                  <a:lnTo>
                    <a:pt x="71" y="55"/>
                  </a:lnTo>
                  <a:lnTo>
                    <a:pt x="69" y="55"/>
                  </a:lnTo>
                  <a:lnTo>
                    <a:pt x="67" y="56"/>
                  </a:lnTo>
                  <a:lnTo>
                    <a:pt x="67" y="55"/>
                  </a:lnTo>
                  <a:lnTo>
                    <a:pt x="69" y="53"/>
                  </a:lnTo>
                  <a:lnTo>
                    <a:pt x="66" y="53"/>
                  </a:lnTo>
                  <a:lnTo>
                    <a:pt x="63" y="52"/>
                  </a:lnTo>
                  <a:lnTo>
                    <a:pt x="63" y="53"/>
                  </a:lnTo>
                  <a:lnTo>
                    <a:pt x="62" y="53"/>
                  </a:lnTo>
                  <a:lnTo>
                    <a:pt x="62" y="53"/>
                  </a:lnTo>
                  <a:lnTo>
                    <a:pt x="61" y="53"/>
                  </a:lnTo>
                  <a:lnTo>
                    <a:pt x="62" y="52"/>
                  </a:lnTo>
                  <a:lnTo>
                    <a:pt x="62" y="51"/>
                  </a:lnTo>
                  <a:lnTo>
                    <a:pt x="61" y="51"/>
                  </a:lnTo>
                  <a:lnTo>
                    <a:pt x="61" y="51"/>
                  </a:lnTo>
                  <a:lnTo>
                    <a:pt x="62" y="49"/>
                  </a:lnTo>
                  <a:lnTo>
                    <a:pt x="62" y="49"/>
                  </a:lnTo>
                  <a:lnTo>
                    <a:pt x="61" y="48"/>
                  </a:lnTo>
                  <a:lnTo>
                    <a:pt x="58" y="49"/>
                  </a:lnTo>
                  <a:lnTo>
                    <a:pt x="57" y="49"/>
                  </a:lnTo>
                  <a:lnTo>
                    <a:pt x="55" y="49"/>
                  </a:lnTo>
                  <a:lnTo>
                    <a:pt x="54" y="48"/>
                  </a:lnTo>
                  <a:lnTo>
                    <a:pt x="54" y="49"/>
                  </a:lnTo>
                  <a:lnTo>
                    <a:pt x="53" y="51"/>
                  </a:lnTo>
                  <a:lnTo>
                    <a:pt x="52" y="51"/>
                  </a:lnTo>
                  <a:lnTo>
                    <a:pt x="50" y="51"/>
                  </a:lnTo>
                  <a:lnTo>
                    <a:pt x="50" y="51"/>
                  </a:lnTo>
                  <a:lnTo>
                    <a:pt x="52" y="52"/>
                  </a:lnTo>
                  <a:lnTo>
                    <a:pt x="53" y="53"/>
                  </a:lnTo>
                  <a:lnTo>
                    <a:pt x="53" y="55"/>
                  </a:lnTo>
                  <a:lnTo>
                    <a:pt x="52" y="56"/>
                  </a:lnTo>
                  <a:lnTo>
                    <a:pt x="50" y="57"/>
                  </a:lnTo>
                  <a:lnTo>
                    <a:pt x="50" y="58"/>
                  </a:lnTo>
                  <a:lnTo>
                    <a:pt x="50" y="61"/>
                  </a:lnTo>
                  <a:lnTo>
                    <a:pt x="50" y="62"/>
                  </a:lnTo>
                  <a:lnTo>
                    <a:pt x="50" y="65"/>
                  </a:lnTo>
                  <a:lnTo>
                    <a:pt x="50" y="68"/>
                  </a:lnTo>
                  <a:lnTo>
                    <a:pt x="48" y="66"/>
                  </a:lnTo>
                  <a:lnTo>
                    <a:pt x="49" y="69"/>
                  </a:lnTo>
                  <a:lnTo>
                    <a:pt x="48" y="72"/>
                  </a:lnTo>
                  <a:lnTo>
                    <a:pt x="48" y="73"/>
                  </a:lnTo>
                  <a:lnTo>
                    <a:pt x="46" y="75"/>
                  </a:lnTo>
                  <a:lnTo>
                    <a:pt x="46" y="77"/>
                  </a:lnTo>
                  <a:lnTo>
                    <a:pt x="44" y="75"/>
                  </a:lnTo>
                  <a:lnTo>
                    <a:pt x="44" y="77"/>
                  </a:lnTo>
                  <a:lnTo>
                    <a:pt x="44" y="78"/>
                  </a:lnTo>
                  <a:lnTo>
                    <a:pt x="46" y="78"/>
                  </a:lnTo>
                  <a:lnTo>
                    <a:pt x="45" y="79"/>
                  </a:lnTo>
                  <a:lnTo>
                    <a:pt x="45" y="79"/>
                  </a:lnTo>
                  <a:lnTo>
                    <a:pt x="45" y="81"/>
                  </a:lnTo>
                  <a:lnTo>
                    <a:pt x="44" y="81"/>
                  </a:lnTo>
                  <a:lnTo>
                    <a:pt x="44" y="82"/>
                  </a:lnTo>
                  <a:lnTo>
                    <a:pt x="45" y="82"/>
                  </a:lnTo>
                  <a:lnTo>
                    <a:pt x="45" y="83"/>
                  </a:lnTo>
                  <a:lnTo>
                    <a:pt x="44" y="85"/>
                  </a:lnTo>
                  <a:lnTo>
                    <a:pt x="44" y="85"/>
                  </a:lnTo>
                  <a:lnTo>
                    <a:pt x="44" y="86"/>
                  </a:lnTo>
                  <a:lnTo>
                    <a:pt x="42" y="86"/>
                  </a:lnTo>
                  <a:lnTo>
                    <a:pt x="41" y="86"/>
                  </a:lnTo>
                  <a:lnTo>
                    <a:pt x="42" y="87"/>
                  </a:lnTo>
                  <a:lnTo>
                    <a:pt x="41" y="87"/>
                  </a:lnTo>
                  <a:lnTo>
                    <a:pt x="42" y="89"/>
                  </a:lnTo>
                  <a:lnTo>
                    <a:pt x="44" y="89"/>
                  </a:lnTo>
                  <a:lnTo>
                    <a:pt x="42" y="90"/>
                  </a:lnTo>
                  <a:lnTo>
                    <a:pt x="42" y="91"/>
                  </a:lnTo>
                  <a:lnTo>
                    <a:pt x="42" y="92"/>
                  </a:lnTo>
                  <a:lnTo>
                    <a:pt x="42" y="94"/>
                  </a:lnTo>
                  <a:lnTo>
                    <a:pt x="41" y="94"/>
                  </a:lnTo>
                  <a:lnTo>
                    <a:pt x="42" y="94"/>
                  </a:lnTo>
                  <a:lnTo>
                    <a:pt x="42" y="95"/>
                  </a:lnTo>
                  <a:lnTo>
                    <a:pt x="42" y="96"/>
                  </a:lnTo>
                  <a:lnTo>
                    <a:pt x="41" y="98"/>
                  </a:lnTo>
                  <a:lnTo>
                    <a:pt x="40" y="98"/>
                  </a:lnTo>
                  <a:lnTo>
                    <a:pt x="41" y="99"/>
                  </a:lnTo>
                  <a:lnTo>
                    <a:pt x="40" y="99"/>
                  </a:lnTo>
                  <a:lnTo>
                    <a:pt x="40" y="99"/>
                  </a:lnTo>
                  <a:lnTo>
                    <a:pt x="38" y="99"/>
                  </a:lnTo>
                  <a:lnTo>
                    <a:pt x="40" y="99"/>
                  </a:lnTo>
                  <a:lnTo>
                    <a:pt x="41" y="100"/>
                  </a:lnTo>
                  <a:lnTo>
                    <a:pt x="41" y="102"/>
                  </a:lnTo>
                  <a:lnTo>
                    <a:pt x="40" y="104"/>
                  </a:lnTo>
                  <a:lnTo>
                    <a:pt x="37" y="106"/>
                  </a:lnTo>
                  <a:lnTo>
                    <a:pt x="37" y="107"/>
                  </a:lnTo>
                  <a:lnTo>
                    <a:pt x="37" y="111"/>
                  </a:lnTo>
                  <a:lnTo>
                    <a:pt x="36" y="115"/>
                  </a:lnTo>
                  <a:lnTo>
                    <a:pt x="35" y="119"/>
                  </a:lnTo>
                  <a:lnTo>
                    <a:pt x="35" y="119"/>
                  </a:lnTo>
                  <a:lnTo>
                    <a:pt x="35" y="120"/>
                  </a:lnTo>
                  <a:lnTo>
                    <a:pt x="35" y="120"/>
                  </a:lnTo>
                  <a:lnTo>
                    <a:pt x="33" y="121"/>
                  </a:lnTo>
                  <a:lnTo>
                    <a:pt x="33" y="121"/>
                  </a:lnTo>
                  <a:lnTo>
                    <a:pt x="33" y="123"/>
                  </a:lnTo>
                  <a:lnTo>
                    <a:pt x="35" y="124"/>
                  </a:lnTo>
                  <a:lnTo>
                    <a:pt x="33" y="124"/>
                  </a:lnTo>
                  <a:lnTo>
                    <a:pt x="33" y="124"/>
                  </a:lnTo>
                  <a:lnTo>
                    <a:pt x="32" y="124"/>
                  </a:lnTo>
                  <a:lnTo>
                    <a:pt x="32" y="125"/>
                  </a:lnTo>
                  <a:lnTo>
                    <a:pt x="32" y="125"/>
                  </a:lnTo>
                  <a:lnTo>
                    <a:pt x="31" y="127"/>
                  </a:lnTo>
                  <a:lnTo>
                    <a:pt x="32" y="128"/>
                  </a:lnTo>
                  <a:lnTo>
                    <a:pt x="31" y="129"/>
                  </a:lnTo>
                  <a:lnTo>
                    <a:pt x="31" y="130"/>
                  </a:lnTo>
                  <a:lnTo>
                    <a:pt x="31" y="132"/>
                  </a:lnTo>
                  <a:lnTo>
                    <a:pt x="29" y="132"/>
                  </a:lnTo>
                  <a:lnTo>
                    <a:pt x="29" y="132"/>
                  </a:lnTo>
                  <a:lnTo>
                    <a:pt x="28" y="132"/>
                  </a:lnTo>
                  <a:lnTo>
                    <a:pt x="28" y="132"/>
                  </a:lnTo>
                  <a:lnTo>
                    <a:pt x="28" y="132"/>
                  </a:lnTo>
                  <a:lnTo>
                    <a:pt x="28" y="133"/>
                  </a:lnTo>
                  <a:lnTo>
                    <a:pt x="28" y="133"/>
                  </a:lnTo>
                  <a:lnTo>
                    <a:pt x="27" y="133"/>
                  </a:lnTo>
                  <a:lnTo>
                    <a:pt x="28" y="133"/>
                  </a:lnTo>
                  <a:lnTo>
                    <a:pt x="28" y="133"/>
                  </a:lnTo>
                  <a:lnTo>
                    <a:pt x="29" y="133"/>
                  </a:lnTo>
                  <a:lnTo>
                    <a:pt x="28" y="136"/>
                  </a:lnTo>
                  <a:lnTo>
                    <a:pt x="28" y="138"/>
                  </a:lnTo>
                  <a:lnTo>
                    <a:pt x="28" y="142"/>
                  </a:lnTo>
                  <a:lnTo>
                    <a:pt x="28" y="145"/>
                  </a:lnTo>
                  <a:lnTo>
                    <a:pt x="27" y="145"/>
                  </a:lnTo>
                  <a:lnTo>
                    <a:pt x="25" y="146"/>
                  </a:lnTo>
                  <a:lnTo>
                    <a:pt x="24" y="145"/>
                  </a:lnTo>
                  <a:lnTo>
                    <a:pt x="24" y="145"/>
                  </a:lnTo>
                  <a:lnTo>
                    <a:pt x="23" y="145"/>
                  </a:lnTo>
                  <a:lnTo>
                    <a:pt x="24" y="146"/>
                  </a:lnTo>
                  <a:lnTo>
                    <a:pt x="24" y="146"/>
                  </a:lnTo>
                  <a:lnTo>
                    <a:pt x="24" y="146"/>
                  </a:lnTo>
                  <a:lnTo>
                    <a:pt x="24" y="146"/>
                  </a:lnTo>
                  <a:lnTo>
                    <a:pt x="24" y="147"/>
                  </a:lnTo>
                  <a:lnTo>
                    <a:pt x="24" y="147"/>
                  </a:lnTo>
                  <a:lnTo>
                    <a:pt x="23" y="147"/>
                  </a:lnTo>
                  <a:lnTo>
                    <a:pt x="21" y="147"/>
                  </a:lnTo>
                  <a:lnTo>
                    <a:pt x="23" y="147"/>
                  </a:lnTo>
                  <a:lnTo>
                    <a:pt x="24" y="149"/>
                  </a:lnTo>
                  <a:lnTo>
                    <a:pt x="24" y="149"/>
                  </a:lnTo>
                  <a:lnTo>
                    <a:pt x="24" y="149"/>
                  </a:lnTo>
                  <a:lnTo>
                    <a:pt x="23" y="150"/>
                  </a:lnTo>
                  <a:lnTo>
                    <a:pt x="23" y="150"/>
                  </a:lnTo>
                  <a:lnTo>
                    <a:pt x="21" y="151"/>
                  </a:lnTo>
                  <a:lnTo>
                    <a:pt x="21" y="151"/>
                  </a:lnTo>
                  <a:lnTo>
                    <a:pt x="21" y="151"/>
                  </a:lnTo>
                  <a:lnTo>
                    <a:pt x="23" y="153"/>
                  </a:lnTo>
                  <a:lnTo>
                    <a:pt x="23" y="154"/>
                  </a:lnTo>
                  <a:lnTo>
                    <a:pt x="23" y="155"/>
                  </a:lnTo>
                  <a:lnTo>
                    <a:pt x="25" y="157"/>
                  </a:lnTo>
                  <a:lnTo>
                    <a:pt x="24" y="182"/>
                  </a:lnTo>
                  <a:lnTo>
                    <a:pt x="21" y="193"/>
                  </a:lnTo>
                  <a:lnTo>
                    <a:pt x="19" y="205"/>
                  </a:lnTo>
                  <a:lnTo>
                    <a:pt x="17" y="206"/>
                  </a:lnTo>
                  <a:lnTo>
                    <a:pt x="16" y="206"/>
                  </a:lnTo>
                  <a:lnTo>
                    <a:pt x="16" y="208"/>
                  </a:lnTo>
                  <a:lnTo>
                    <a:pt x="17" y="209"/>
                  </a:lnTo>
                  <a:lnTo>
                    <a:pt x="16" y="209"/>
                  </a:lnTo>
                  <a:lnTo>
                    <a:pt x="16" y="209"/>
                  </a:lnTo>
                  <a:lnTo>
                    <a:pt x="17" y="209"/>
                  </a:lnTo>
                  <a:lnTo>
                    <a:pt x="17" y="209"/>
                  </a:lnTo>
                  <a:lnTo>
                    <a:pt x="17" y="210"/>
                  </a:lnTo>
                  <a:lnTo>
                    <a:pt x="19" y="210"/>
                  </a:lnTo>
                  <a:lnTo>
                    <a:pt x="17" y="214"/>
                  </a:lnTo>
                  <a:lnTo>
                    <a:pt x="17" y="219"/>
                  </a:lnTo>
                  <a:lnTo>
                    <a:pt x="17" y="218"/>
                  </a:lnTo>
                  <a:lnTo>
                    <a:pt x="16" y="218"/>
                  </a:lnTo>
                  <a:lnTo>
                    <a:pt x="16" y="219"/>
                  </a:lnTo>
                  <a:lnTo>
                    <a:pt x="17" y="219"/>
                  </a:lnTo>
                  <a:lnTo>
                    <a:pt x="16" y="219"/>
                  </a:lnTo>
                  <a:lnTo>
                    <a:pt x="17" y="221"/>
                  </a:lnTo>
                  <a:lnTo>
                    <a:pt x="19" y="221"/>
                  </a:lnTo>
                  <a:lnTo>
                    <a:pt x="19" y="231"/>
                  </a:lnTo>
                  <a:lnTo>
                    <a:pt x="17" y="242"/>
                  </a:lnTo>
                  <a:lnTo>
                    <a:pt x="16" y="244"/>
                  </a:lnTo>
                  <a:lnTo>
                    <a:pt x="17" y="246"/>
                  </a:lnTo>
                  <a:lnTo>
                    <a:pt x="17" y="248"/>
                  </a:lnTo>
                  <a:lnTo>
                    <a:pt x="16" y="252"/>
                  </a:lnTo>
                  <a:lnTo>
                    <a:pt x="15" y="256"/>
                  </a:lnTo>
                  <a:lnTo>
                    <a:pt x="16" y="260"/>
                  </a:lnTo>
                  <a:lnTo>
                    <a:pt x="17" y="263"/>
                  </a:lnTo>
                  <a:lnTo>
                    <a:pt x="17" y="264"/>
                  </a:lnTo>
                  <a:lnTo>
                    <a:pt x="15" y="264"/>
                  </a:lnTo>
                  <a:lnTo>
                    <a:pt x="14" y="264"/>
                  </a:lnTo>
                  <a:lnTo>
                    <a:pt x="11" y="264"/>
                  </a:lnTo>
                  <a:lnTo>
                    <a:pt x="10" y="263"/>
                  </a:lnTo>
                  <a:lnTo>
                    <a:pt x="7" y="261"/>
                  </a:lnTo>
                  <a:lnTo>
                    <a:pt x="6" y="260"/>
                  </a:lnTo>
                  <a:lnTo>
                    <a:pt x="6" y="259"/>
                  </a:lnTo>
                  <a:lnTo>
                    <a:pt x="6" y="256"/>
                  </a:lnTo>
                  <a:lnTo>
                    <a:pt x="4" y="255"/>
                  </a:lnTo>
                  <a:lnTo>
                    <a:pt x="3" y="254"/>
                  </a:lnTo>
                  <a:lnTo>
                    <a:pt x="4" y="252"/>
                  </a:lnTo>
                  <a:lnTo>
                    <a:pt x="4" y="252"/>
                  </a:lnTo>
                  <a:lnTo>
                    <a:pt x="6" y="252"/>
                  </a:lnTo>
                  <a:lnTo>
                    <a:pt x="6" y="252"/>
                  </a:lnTo>
                  <a:lnTo>
                    <a:pt x="4" y="250"/>
                  </a:lnTo>
                  <a:lnTo>
                    <a:pt x="3" y="247"/>
                  </a:lnTo>
                  <a:lnTo>
                    <a:pt x="3" y="244"/>
                  </a:lnTo>
                  <a:lnTo>
                    <a:pt x="4" y="242"/>
                  </a:lnTo>
                  <a:lnTo>
                    <a:pt x="6" y="239"/>
                  </a:lnTo>
                  <a:lnTo>
                    <a:pt x="7" y="239"/>
                  </a:lnTo>
                  <a:lnTo>
                    <a:pt x="7" y="238"/>
                  </a:lnTo>
                  <a:lnTo>
                    <a:pt x="6" y="238"/>
                  </a:lnTo>
                  <a:lnTo>
                    <a:pt x="6" y="236"/>
                  </a:lnTo>
                  <a:lnTo>
                    <a:pt x="6" y="236"/>
                  </a:lnTo>
                  <a:lnTo>
                    <a:pt x="7" y="236"/>
                  </a:lnTo>
                  <a:lnTo>
                    <a:pt x="6" y="236"/>
                  </a:lnTo>
                  <a:lnTo>
                    <a:pt x="6" y="235"/>
                  </a:lnTo>
                  <a:lnTo>
                    <a:pt x="4" y="235"/>
                  </a:lnTo>
                  <a:lnTo>
                    <a:pt x="6" y="235"/>
                  </a:lnTo>
                  <a:lnTo>
                    <a:pt x="7" y="234"/>
                  </a:lnTo>
                  <a:lnTo>
                    <a:pt x="6" y="234"/>
                  </a:lnTo>
                  <a:lnTo>
                    <a:pt x="4" y="233"/>
                  </a:lnTo>
                  <a:lnTo>
                    <a:pt x="3" y="233"/>
                  </a:lnTo>
                  <a:lnTo>
                    <a:pt x="4" y="231"/>
                  </a:lnTo>
                  <a:lnTo>
                    <a:pt x="4" y="230"/>
                  </a:lnTo>
                  <a:lnTo>
                    <a:pt x="3" y="229"/>
                  </a:lnTo>
                  <a:lnTo>
                    <a:pt x="4" y="229"/>
                  </a:lnTo>
                  <a:lnTo>
                    <a:pt x="3" y="226"/>
                  </a:lnTo>
                  <a:lnTo>
                    <a:pt x="2" y="223"/>
                  </a:lnTo>
                  <a:lnTo>
                    <a:pt x="2" y="222"/>
                  </a:lnTo>
                  <a:lnTo>
                    <a:pt x="2" y="219"/>
                  </a:lnTo>
                  <a:lnTo>
                    <a:pt x="3" y="219"/>
                  </a:lnTo>
                  <a:lnTo>
                    <a:pt x="4" y="219"/>
                  </a:lnTo>
                  <a:lnTo>
                    <a:pt x="3" y="218"/>
                  </a:lnTo>
                  <a:lnTo>
                    <a:pt x="2" y="218"/>
                  </a:lnTo>
                  <a:lnTo>
                    <a:pt x="2" y="217"/>
                  </a:lnTo>
                  <a:lnTo>
                    <a:pt x="2" y="217"/>
                  </a:lnTo>
                  <a:lnTo>
                    <a:pt x="2" y="216"/>
                  </a:lnTo>
                  <a:lnTo>
                    <a:pt x="0" y="216"/>
                  </a:lnTo>
                  <a:lnTo>
                    <a:pt x="0" y="216"/>
                  </a:lnTo>
                  <a:lnTo>
                    <a:pt x="0" y="214"/>
                  </a:lnTo>
                  <a:lnTo>
                    <a:pt x="2" y="214"/>
                  </a:lnTo>
                  <a:lnTo>
                    <a:pt x="0" y="214"/>
                  </a:lnTo>
                  <a:lnTo>
                    <a:pt x="0" y="213"/>
                  </a:lnTo>
                  <a:lnTo>
                    <a:pt x="0" y="213"/>
                  </a:lnTo>
                  <a:lnTo>
                    <a:pt x="0" y="213"/>
                  </a:lnTo>
                  <a:lnTo>
                    <a:pt x="2" y="212"/>
                  </a:lnTo>
                  <a:lnTo>
                    <a:pt x="0" y="212"/>
                  </a:lnTo>
                  <a:lnTo>
                    <a:pt x="0" y="212"/>
                  </a:lnTo>
                  <a:lnTo>
                    <a:pt x="2" y="212"/>
                  </a:lnTo>
                  <a:lnTo>
                    <a:pt x="2" y="210"/>
                  </a:lnTo>
                  <a:lnTo>
                    <a:pt x="2" y="210"/>
                  </a:lnTo>
                  <a:lnTo>
                    <a:pt x="2" y="210"/>
                  </a:lnTo>
                  <a:lnTo>
                    <a:pt x="0" y="210"/>
                  </a:lnTo>
                  <a:lnTo>
                    <a:pt x="2" y="209"/>
                  </a:lnTo>
                  <a:lnTo>
                    <a:pt x="2" y="209"/>
                  </a:lnTo>
                  <a:lnTo>
                    <a:pt x="2" y="209"/>
                  </a:lnTo>
                  <a:lnTo>
                    <a:pt x="2" y="208"/>
                  </a:lnTo>
                  <a:lnTo>
                    <a:pt x="2" y="208"/>
                  </a:lnTo>
                  <a:lnTo>
                    <a:pt x="2" y="208"/>
                  </a:lnTo>
                  <a:lnTo>
                    <a:pt x="0" y="206"/>
                  </a:lnTo>
                  <a:lnTo>
                    <a:pt x="2" y="206"/>
                  </a:lnTo>
                  <a:lnTo>
                    <a:pt x="2" y="208"/>
                  </a:lnTo>
                  <a:lnTo>
                    <a:pt x="3" y="208"/>
                  </a:lnTo>
                  <a:lnTo>
                    <a:pt x="4" y="208"/>
                  </a:lnTo>
                  <a:lnTo>
                    <a:pt x="3" y="204"/>
                  </a:lnTo>
                  <a:lnTo>
                    <a:pt x="3" y="199"/>
                  </a:lnTo>
                  <a:lnTo>
                    <a:pt x="3" y="195"/>
                  </a:lnTo>
                  <a:lnTo>
                    <a:pt x="4" y="195"/>
                  </a:lnTo>
                  <a:lnTo>
                    <a:pt x="6" y="195"/>
                  </a:lnTo>
                  <a:lnTo>
                    <a:pt x="6" y="193"/>
                  </a:lnTo>
                  <a:lnTo>
                    <a:pt x="6" y="192"/>
                  </a:lnTo>
                  <a:lnTo>
                    <a:pt x="4" y="192"/>
                  </a:lnTo>
                  <a:lnTo>
                    <a:pt x="6" y="192"/>
                  </a:lnTo>
                  <a:lnTo>
                    <a:pt x="6" y="192"/>
                  </a:lnTo>
                  <a:lnTo>
                    <a:pt x="6" y="191"/>
                  </a:lnTo>
                  <a:lnTo>
                    <a:pt x="6" y="191"/>
                  </a:lnTo>
                  <a:lnTo>
                    <a:pt x="4" y="191"/>
                  </a:lnTo>
                  <a:lnTo>
                    <a:pt x="4" y="189"/>
                  </a:lnTo>
                  <a:lnTo>
                    <a:pt x="7" y="191"/>
                  </a:lnTo>
                  <a:lnTo>
                    <a:pt x="6" y="189"/>
                  </a:lnTo>
                  <a:lnTo>
                    <a:pt x="6" y="188"/>
                  </a:lnTo>
                  <a:lnTo>
                    <a:pt x="6" y="188"/>
                  </a:lnTo>
                  <a:lnTo>
                    <a:pt x="6" y="188"/>
                  </a:lnTo>
                  <a:lnTo>
                    <a:pt x="7" y="188"/>
                  </a:lnTo>
                  <a:lnTo>
                    <a:pt x="6" y="187"/>
                  </a:lnTo>
                  <a:lnTo>
                    <a:pt x="6" y="187"/>
                  </a:lnTo>
                  <a:lnTo>
                    <a:pt x="6" y="185"/>
                  </a:lnTo>
                  <a:lnTo>
                    <a:pt x="6" y="185"/>
                  </a:lnTo>
                  <a:lnTo>
                    <a:pt x="7" y="185"/>
                  </a:lnTo>
                  <a:lnTo>
                    <a:pt x="8" y="185"/>
                  </a:lnTo>
                  <a:lnTo>
                    <a:pt x="7" y="185"/>
                  </a:lnTo>
                  <a:lnTo>
                    <a:pt x="6" y="185"/>
                  </a:lnTo>
                  <a:lnTo>
                    <a:pt x="6" y="184"/>
                  </a:lnTo>
                  <a:lnTo>
                    <a:pt x="6" y="184"/>
                  </a:lnTo>
                  <a:lnTo>
                    <a:pt x="6" y="184"/>
                  </a:lnTo>
                  <a:lnTo>
                    <a:pt x="7" y="184"/>
                  </a:lnTo>
                  <a:lnTo>
                    <a:pt x="6" y="183"/>
                  </a:lnTo>
                  <a:lnTo>
                    <a:pt x="6" y="182"/>
                  </a:lnTo>
                  <a:lnTo>
                    <a:pt x="6" y="180"/>
                  </a:lnTo>
                  <a:lnTo>
                    <a:pt x="6" y="180"/>
                  </a:lnTo>
                  <a:lnTo>
                    <a:pt x="6" y="179"/>
                  </a:lnTo>
                  <a:lnTo>
                    <a:pt x="6" y="178"/>
                  </a:lnTo>
                  <a:lnTo>
                    <a:pt x="6" y="176"/>
                  </a:lnTo>
                  <a:lnTo>
                    <a:pt x="7" y="176"/>
                  </a:lnTo>
                  <a:lnTo>
                    <a:pt x="7" y="176"/>
                  </a:lnTo>
                  <a:lnTo>
                    <a:pt x="8" y="176"/>
                  </a:lnTo>
                  <a:lnTo>
                    <a:pt x="8" y="176"/>
                  </a:lnTo>
                  <a:lnTo>
                    <a:pt x="7" y="176"/>
                  </a:lnTo>
                  <a:lnTo>
                    <a:pt x="7" y="175"/>
                  </a:lnTo>
                  <a:lnTo>
                    <a:pt x="7" y="175"/>
                  </a:lnTo>
                  <a:lnTo>
                    <a:pt x="6" y="174"/>
                  </a:lnTo>
                  <a:lnTo>
                    <a:pt x="4" y="174"/>
                  </a:lnTo>
                  <a:lnTo>
                    <a:pt x="6" y="174"/>
                  </a:lnTo>
                  <a:lnTo>
                    <a:pt x="6" y="172"/>
                  </a:lnTo>
                  <a:lnTo>
                    <a:pt x="6" y="171"/>
                  </a:lnTo>
                  <a:lnTo>
                    <a:pt x="7" y="171"/>
                  </a:lnTo>
                  <a:lnTo>
                    <a:pt x="8" y="171"/>
                  </a:lnTo>
                  <a:lnTo>
                    <a:pt x="10" y="172"/>
                  </a:lnTo>
                  <a:lnTo>
                    <a:pt x="11" y="171"/>
                  </a:lnTo>
                  <a:lnTo>
                    <a:pt x="11" y="172"/>
                  </a:lnTo>
                  <a:lnTo>
                    <a:pt x="11" y="172"/>
                  </a:lnTo>
                  <a:lnTo>
                    <a:pt x="12" y="172"/>
                  </a:lnTo>
                  <a:lnTo>
                    <a:pt x="12" y="171"/>
                  </a:lnTo>
                  <a:lnTo>
                    <a:pt x="12" y="171"/>
                  </a:lnTo>
                  <a:lnTo>
                    <a:pt x="12" y="170"/>
                  </a:lnTo>
                  <a:lnTo>
                    <a:pt x="10" y="168"/>
                  </a:lnTo>
                  <a:lnTo>
                    <a:pt x="8" y="167"/>
                  </a:lnTo>
                  <a:lnTo>
                    <a:pt x="7" y="166"/>
                  </a:lnTo>
                  <a:lnTo>
                    <a:pt x="8" y="167"/>
                  </a:lnTo>
                  <a:lnTo>
                    <a:pt x="10" y="167"/>
                  </a:lnTo>
                  <a:lnTo>
                    <a:pt x="11" y="167"/>
                  </a:lnTo>
                  <a:lnTo>
                    <a:pt x="6" y="164"/>
                  </a:lnTo>
                  <a:lnTo>
                    <a:pt x="6" y="164"/>
                  </a:lnTo>
                  <a:lnTo>
                    <a:pt x="7" y="164"/>
                  </a:lnTo>
                  <a:lnTo>
                    <a:pt x="7" y="164"/>
                  </a:lnTo>
                  <a:lnTo>
                    <a:pt x="7" y="163"/>
                  </a:lnTo>
                  <a:lnTo>
                    <a:pt x="7" y="163"/>
                  </a:lnTo>
                  <a:lnTo>
                    <a:pt x="6" y="163"/>
                  </a:lnTo>
                  <a:lnTo>
                    <a:pt x="6" y="163"/>
                  </a:lnTo>
                  <a:lnTo>
                    <a:pt x="6" y="162"/>
                  </a:lnTo>
                  <a:lnTo>
                    <a:pt x="7" y="162"/>
                  </a:lnTo>
                  <a:lnTo>
                    <a:pt x="8" y="162"/>
                  </a:lnTo>
                  <a:lnTo>
                    <a:pt x="8" y="162"/>
                  </a:lnTo>
                  <a:lnTo>
                    <a:pt x="10" y="162"/>
                  </a:lnTo>
                  <a:lnTo>
                    <a:pt x="10" y="162"/>
                  </a:lnTo>
                  <a:lnTo>
                    <a:pt x="10" y="161"/>
                  </a:lnTo>
                  <a:lnTo>
                    <a:pt x="10" y="161"/>
                  </a:lnTo>
                  <a:lnTo>
                    <a:pt x="10" y="161"/>
                  </a:lnTo>
                  <a:lnTo>
                    <a:pt x="10" y="159"/>
                  </a:lnTo>
                  <a:lnTo>
                    <a:pt x="8" y="159"/>
                  </a:lnTo>
                  <a:lnTo>
                    <a:pt x="7" y="158"/>
                  </a:lnTo>
                  <a:lnTo>
                    <a:pt x="6" y="158"/>
                  </a:lnTo>
                  <a:lnTo>
                    <a:pt x="6" y="157"/>
                  </a:lnTo>
                  <a:lnTo>
                    <a:pt x="7" y="157"/>
                  </a:lnTo>
                  <a:lnTo>
                    <a:pt x="8" y="158"/>
                  </a:lnTo>
                  <a:lnTo>
                    <a:pt x="6" y="155"/>
                  </a:lnTo>
                  <a:lnTo>
                    <a:pt x="6" y="153"/>
                  </a:lnTo>
                  <a:lnTo>
                    <a:pt x="6" y="154"/>
                  </a:lnTo>
                  <a:lnTo>
                    <a:pt x="7" y="154"/>
                  </a:lnTo>
                  <a:lnTo>
                    <a:pt x="7" y="153"/>
                  </a:lnTo>
                  <a:lnTo>
                    <a:pt x="7" y="153"/>
                  </a:lnTo>
                  <a:lnTo>
                    <a:pt x="7" y="151"/>
                  </a:lnTo>
                  <a:lnTo>
                    <a:pt x="7" y="150"/>
                  </a:lnTo>
                  <a:lnTo>
                    <a:pt x="7" y="150"/>
                  </a:lnTo>
                  <a:lnTo>
                    <a:pt x="7" y="150"/>
                  </a:lnTo>
                  <a:lnTo>
                    <a:pt x="6" y="150"/>
                  </a:lnTo>
                  <a:lnTo>
                    <a:pt x="6" y="150"/>
                  </a:lnTo>
                  <a:lnTo>
                    <a:pt x="7" y="149"/>
                  </a:lnTo>
                  <a:lnTo>
                    <a:pt x="7" y="149"/>
                  </a:lnTo>
                  <a:lnTo>
                    <a:pt x="8" y="149"/>
                  </a:lnTo>
                  <a:lnTo>
                    <a:pt x="8" y="149"/>
                  </a:lnTo>
                  <a:lnTo>
                    <a:pt x="8" y="147"/>
                  </a:lnTo>
                  <a:lnTo>
                    <a:pt x="7" y="147"/>
                  </a:lnTo>
                  <a:lnTo>
                    <a:pt x="7" y="147"/>
                  </a:lnTo>
                  <a:lnTo>
                    <a:pt x="7" y="147"/>
                  </a:lnTo>
                  <a:lnTo>
                    <a:pt x="7" y="146"/>
                  </a:lnTo>
                  <a:lnTo>
                    <a:pt x="7" y="144"/>
                  </a:lnTo>
                  <a:lnTo>
                    <a:pt x="8" y="142"/>
                  </a:lnTo>
                  <a:lnTo>
                    <a:pt x="7" y="142"/>
                  </a:lnTo>
                  <a:lnTo>
                    <a:pt x="6" y="141"/>
                  </a:lnTo>
                  <a:lnTo>
                    <a:pt x="6" y="141"/>
                  </a:lnTo>
                  <a:lnTo>
                    <a:pt x="7" y="141"/>
                  </a:lnTo>
                  <a:lnTo>
                    <a:pt x="8" y="141"/>
                  </a:lnTo>
                  <a:lnTo>
                    <a:pt x="8" y="141"/>
                  </a:lnTo>
                  <a:lnTo>
                    <a:pt x="8" y="141"/>
                  </a:lnTo>
                  <a:lnTo>
                    <a:pt x="8" y="141"/>
                  </a:lnTo>
                  <a:lnTo>
                    <a:pt x="8" y="141"/>
                  </a:lnTo>
                  <a:lnTo>
                    <a:pt x="8" y="141"/>
                  </a:lnTo>
                  <a:lnTo>
                    <a:pt x="10" y="141"/>
                  </a:lnTo>
                  <a:lnTo>
                    <a:pt x="8" y="140"/>
                  </a:lnTo>
                  <a:lnTo>
                    <a:pt x="8" y="140"/>
                  </a:lnTo>
                  <a:lnTo>
                    <a:pt x="8" y="140"/>
                  </a:lnTo>
                  <a:lnTo>
                    <a:pt x="8" y="140"/>
                  </a:lnTo>
                  <a:lnTo>
                    <a:pt x="8" y="138"/>
                  </a:lnTo>
                  <a:lnTo>
                    <a:pt x="10" y="138"/>
                  </a:lnTo>
                  <a:lnTo>
                    <a:pt x="10" y="140"/>
                  </a:lnTo>
                  <a:lnTo>
                    <a:pt x="11" y="140"/>
                  </a:lnTo>
                  <a:lnTo>
                    <a:pt x="11" y="140"/>
                  </a:lnTo>
                  <a:lnTo>
                    <a:pt x="11" y="138"/>
                  </a:lnTo>
                  <a:lnTo>
                    <a:pt x="11" y="138"/>
                  </a:lnTo>
                  <a:lnTo>
                    <a:pt x="10" y="138"/>
                  </a:lnTo>
                  <a:lnTo>
                    <a:pt x="10" y="137"/>
                  </a:lnTo>
                  <a:lnTo>
                    <a:pt x="8" y="137"/>
                  </a:lnTo>
                  <a:lnTo>
                    <a:pt x="8" y="137"/>
                  </a:lnTo>
                  <a:lnTo>
                    <a:pt x="8" y="136"/>
                  </a:lnTo>
                  <a:lnTo>
                    <a:pt x="8" y="136"/>
                  </a:lnTo>
                  <a:lnTo>
                    <a:pt x="8" y="136"/>
                  </a:lnTo>
                  <a:lnTo>
                    <a:pt x="8" y="136"/>
                  </a:lnTo>
                  <a:lnTo>
                    <a:pt x="8" y="136"/>
                  </a:lnTo>
                  <a:lnTo>
                    <a:pt x="10" y="134"/>
                  </a:lnTo>
                  <a:lnTo>
                    <a:pt x="10" y="136"/>
                  </a:lnTo>
                  <a:lnTo>
                    <a:pt x="12" y="136"/>
                  </a:lnTo>
                  <a:lnTo>
                    <a:pt x="12" y="136"/>
                  </a:lnTo>
                  <a:lnTo>
                    <a:pt x="11" y="134"/>
                  </a:lnTo>
                  <a:lnTo>
                    <a:pt x="10" y="134"/>
                  </a:lnTo>
                  <a:lnTo>
                    <a:pt x="11" y="134"/>
                  </a:lnTo>
                  <a:lnTo>
                    <a:pt x="10" y="133"/>
                  </a:lnTo>
                  <a:lnTo>
                    <a:pt x="8" y="133"/>
                  </a:lnTo>
                  <a:lnTo>
                    <a:pt x="10" y="133"/>
                  </a:lnTo>
                  <a:lnTo>
                    <a:pt x="10" y="133"/>
                  </a:lnTo>
                  <a:lnTo>
                    <a:pt x="8" y="132"/>
                  </a:lnTo>
                  <a:lnTo>
                    <a:pt x="10" y="132"/>
                  </a:lnTo>
                  <a:lnTo>
                    <a:pt x="10" y="130"/>
                  </a:lnTo>
                  <a:lnTo>
                    <a:pt x="10" y="130"/>
                  </a:lnTo>
                  <a:lnTo>
                    <a:pt x="11" y="129"/>
                  </a:lnTo>
                  <a:lnTo>
                    <a:pt x="11" y="129"/>
                  </a:lnTo>
                  <a:lnTo>
                    <a:pt x="10" y="128"/>
                  </a:lnTo>
                  <a:lnTo>
                    <a:pt x="11" y="127"/>
                  </a:lnTo>
                  <a:lnTo>
                    <a:pt x="11" y="128"/>
                  </a:lnTo>
                  <a:lnTo>
                    <a:pt x="11" y="128"/>
                  </a:lnTo>
                  <a:lnTo>
                    <a:pt x="12" y="128"/>
                  </a:lnTo>
                  <a:lnTo>
                    <a:pt x="12" y="127"/>
                  </a:lnTo>
                  <a:lnTo>
                    <a:pt x="11" y="127"/>
                  </a:lnTo>
                  <a:lnTo>
                    <a:pt x="12" y="127"/>
                  </a:lnTo>
                  <a:lnTo>
                    <a:pt x="14" y="127"/>
                  </a:lnTo>
                  <a:lnTo>
                    <a:pt x="15" y="125"/>
                  </a:lnTo>
                  <a:lnTo>
                    <a:pt x="14" y="125"/>
                  </a:lnTo>
                  <a:lnTo>
                    <a:pt x="12" y="124"/>
                  </a:lnTo>
                  <a:lnTo>
                    <a:pt x="11" y="124"/>
                  </a:lnTo>
                  <a:lnTo>
                    <a:pt x="12" y="124"/>
                  </a:lnTo>
                  <a:lnTo>
                    <a:pt x="12" y="124"/>
                  </a:lnTo>
                  <a:lnTo>
                    <a:pt x="12" y="123"/>
                  </a:lnTo>
                  <a:lnTo>
                    <a:pt x="12" y="123"/>
                  </a:lnTo>
                  <a:lnTo>
                    <a:pt x="12" y="121"/>
                  </a:lnTo>
                  <a:lnTo>
                    <a:pt x="12" y="121"/>
                  </a:lnTo>
                  <a:lnTo>
                    <a:pt x="14" y="123"/>
                  </a:lnTo>
                  <a:lnTo>
                    <a:pt x="15" y="123"/>
                  </a:lnTo>
                  <a:lnTo>
                    <a:pt x="16" y="123"/>
                  </a:lnTo>
                  <a:lnTo>
                    <a:pt x="16" y="123"/>
                  </a:lnTo>
                  <a:lnTo>
                    <a:pt x="15" y="121"/>
                  </a:lnTo>
                  <a:lnTo>
                    <a:pt x="15" y="121"/>
                  </a:lnTo>
                  <a:lnTo>
                    <a:pt x="15" y="120"/>
                  </a:lnTo>
                  <a:lnTo>
                    <a:pt x="15" y="120"/>
                  </a:lnTo>
                  <a:lnTo>
                    <a:pt x="12" y="120"/>
                  </a:lnTo>
                  <a:lnTo>
                    <a:pt x="12" y="120"/>
                  </a:lnTo>
                  <a:lnTo>
                    <a:pt x="12" y="119"/>
                  </a:lnTo>
                  <a:lnTo>
                    <a:pt x="12" y="119"/>
                  </a:lnTo>
                  <a:lnTo>
                    <a:pt x="12" y="119"/>
                  </a:lnTo>
                  <a:lnTo>
                    <a:pt x="14" y="119"/>
                  </a:lnTo>
                  <a:lnTo>
                    <a:pt x="14" y="119"/>
                  </a:lnTo>
                  <a:lnTo>
                    <a:pt x="14" y="117"/>
                  </a:lnTo>
                  <a:lnTo>
                    <a:pt x="14" y="117"/>
                  </a:lnTo>
                  <a:lnTo>
                    <a:pt x="12" y="117"/>
                  </a:lnTo>
                  <a:lnTo>
                    <a:pt x="14" y="116"/>
                  </a:lnTo>
                  <a:lnTo>
                    <a:pt x="14" y="115"/>
                  </a:lnTo>
                  <a:lnTo>
                    <a:pt x="14" y="115"/>
                  </a:lnTo>
                  <a:lnTo>
                    <a:pt x="15" y="113"/>
                  </a:lnTo>
                  <a:lnTo>
                    <a:pt x="15" y="112"/>
                  </a:lnTo>
                  <a:lnTo>
                    <a:pt x="17" y="112"/>
                  </a:lnTo>
                  <a:lnTo>
                    <a:pt x="17" y="112"/>
                  </a:lnTo>
                  <a:lnTo>
                    <a:pt x="16" y="112"/>
                  </a:lnTo>
                  <a:lnTo>
                    <a:pt x="16" y="111"/>
                  </a:lnTo>
                  <a:lnTo>
                    <a:pt x="15" y="112"/>
                  </a:lnTo>
                  <a:lnTo>
                    <a:pt x="16" y="112"/>
                  </a:lnTo>
                  <a:lnTo>
                    <a:pt x="16" y="112"/>
                  </a:lnTo>
                  <a:lnTo>
                    <a:pt x="16" y="112"/>
                  </a:lnTo>
                  <a:lnTo>
                    <a:pt x="15" y="112"/>
                  </a:lnTo>
                  <a:lnTo>
                    <a:pt x="15" y="112"/>
                  </a:lnTo>
                  <a:lnTo>
                    <a:pt x="15" y="111"/>
                  </a:lnTo>
                  <a:lnTo>
                    <a:pt x="16" y="111"/>
                  </a:lnTo>
                  <a:lnTo>
                    <a:pt x="17" y="112"/>
                  </a:lnTo>
                  <a:lnTo>
                    <a:pt x="17" y="111"/>
                  </a:lnTo>
                  <a:lnTo>
                    <a:pt x="17" y="111"/>
                  </a:lnTo>
                  <a:lnTo>
                    <a:pt x="16" y="110"/>
                  </a:lnTo>
                  <a:lnTo>
                    <a:pt x="15" y="110"/>
                  </a:lnTo>
                  <a:lnTo>
                    <a:pt x="15" y="108"/>
                  </a:lnTo>
                  <a:lnTo>
                    <a:pt x="16" y="108"/>
                  </a:lnTo>
                  <a:lnTo>
                    <a:pt x="16" y="108"/>
                  </a:lnTo>
                  <a:lnTo>
                    <a:pt x="15" y="107"/>
                  </a:lnTo>
                  <a:lnTo>
                    <a:pt x="16" y="107"/>
                  </a:lnTo>
                  <a:lnTo>
                    <a:pt x="17" y="107"/>
                  </a:lnTo>
                  <a:lnTo>
                    <a:pt x="20" y="107"/>
                  </a:lnTo>
                  <a:lnTo>
                    <a:pt x="19" y="107"/>
                  </a:lnTo>
                  <a:lnTo>
                    <a:pt x="19" y="106"/>
                  </a:lnTo>
                  <a:lnTo>
                    <a:pt x="21" y="106"/>
                  </a:lnTo>
                  <a:lnTo>
                    <a:pt x="20" y="106"/>
                  </a:lnTo>
                  <a:lnTo>
                    <a:pt x="20" y="106"/>
                  </a:lnTo>
                  <a:lnTo>
                    <a:pt x="20" y="104"/>
                  </a:lnTo>
                  <a:lnTo>
                    <a:pt x="20" y="104"/>
                  </a:lnTo>
                  <a:lnTo>
                    <a:pt x="20" y="104"/>
                  </a:lnTo>
                  <a:lnTo>
                    <a:pt x="20" y="104"/>
                  </a:lnTo>
                  <a:lnTo>
                    <a:pt x="20" y="104"/>
                  </a:lnTo>
                  <a:lnTo>
                    <a:pt x="19" y="104"/>
                  </a:lnTo>
                  <a:lnTo>
                    <a:pt x="17" y="104"/>
                  </a:lnTo>
                  <a:lnTo>
                    <a:pt x="17" y="104"/>
                  </a:lnTo>
                  <a:lnTo>
                    <a:pt x="17" y="103"/>
                  </a:lnTo>
                  <a:lnTo>
                    <a:pt x="17" y="103"/>
                  </a:lnTo>
                  <a:lnTo>
                    <a:pt x="19" y="103"/>
                  </a:lnTo>
                  <a:lnTo>
                    <a:pt x="19" y="102"/>
                  </a:lnTo>
                  <a:lnTo>
                    <a:pt x="19" y="102"/>
                  </a:lnTo>
                  <a:lnTo>
                    <a:pt x="17" y="102"/>
                  </a:lnTo>
                  <a:lnTo>
                    <a:pt x="17" y="100"/>
                  </a:lnTo>
                  <a:lnTo>
                    <a:pt x="17" y="100"/>
                  </a:lnTo>
                  <a:lnTo>
                    <a:pt x="19" y="100"/>
                  </a:lnTo>
                  <a:lnTo>
                    <a:pt x="19" y="100"/>
                  </a:lnTo>
                  <a:lnTo>
                    <a:pt x="19" y="102"/>
                  </a:lnTo>
                  <a:lnTo>
                    <a:pt x="19" y="102"/>
                  </a:lnTo>
                  <a:lnTo>
                    <a:pt x="19" y="102"/>
                  </a:lnTo>
                  <a:lnTo>
                    <a:pt x="19" y="102"/>
                  </a:lnTo>
                  <a:lnTo>
                    <a:pt x="20" y="102"/>
                  </a:lnTo>
                  <a:lnTo>
                    <a:pt x="20" y="102"/>
                  </a:lnTo>
                  <a:lnTo>
                    <a:pt x="20" y="100"/>
                  </a:lnTo>
                  <a:lnTo>
                    <a:pt x="19" y="100"/>
                  </a:lnTo>
                  <a:lnTo>
                    <a:pt x="19" y="100"/>
                  </a:lnTo>
                  <a:lnTo>
                    <a:pt x="17" y="100"/>
                  </a:lnTo>
                  <a:lnTo>
                    <a:pt x="17" y="99"/>
                  </a:lnTo>
                  <a:lnTo>
                    <a:pt x="20" y="100"/>
                  </a:lnTo>
                  <a:lnTo>
                    <a:pt x="20" y="100"/>
                  </a:lnTo>
                  <a:lnTo>
                    <a:pt x="19" y="99"/>
                  </a:lnTo>
                  <a:lnTo>
                    <a:pt x="20" y="99"/>
                  </a:lnTo>
                  <a:lnTo>
                    <a:pt x="19" y="99"/>
                  </a:lnTo>
                  <a:lnTo>
                    <a:pt x="19" y="98"/>
                  </a:lnTo>
                  <a:lnTo>
                    <a:pt x="17" y="98"/>
                  </a:lnTo>
                  <a:lnTo>
                    <a:pt x="19" y="96"/>
                  </a:lnTo>
                  <a:lnTo>
                    <a:pt x="19" y="96"/>
                  </a:lnTo>
                  <a:lnTo>
                    <a:pt x="20" y="96"/>
                  </a:lnTo>
                  <a:lnTo>
                    <a:pt x="20" y="96"/>
                  </a:lnTo>
                  <a:lnTo>
                    <a:pt x="20" y="96"/>
                  </a:lnTo>
                  <a:lnTo>
                    <a:pt x="20" y="95"/>
                  </a:lnTo>
                  <a:lnTo>
                    <a:pt x="20" y="95"/>
                  </a:lnTo>
                  <a:lnTo>
                    <a:pt x="20" y="95"/>
                  </a:lnTo>
                  <a:lnTo>
                    <a:pt x="20" y="94"/>
                  </a:lnTo>
                  <a:lnTo>
                    <a:pt x="19" y="92"/>
                  </a:lnTo>
                  <a:lnTo>
                    <a:pt x="20" y="92"/>
                  </a:lnTo>
                  <a:lnTo>
                    <a:pt x="21" y="94"/>
                  </a:lnTo>
                  <a:lnTo>
                    <a:pt x="23" y="94"/>
                  </a:lnTo>
                  <a:lnTo>
                    <a:pt x="24" y="94"/>
                  </a:lnTo>
                  <a:lnTo>
                    <a:pt x="24" y="94"/>
                  </a:lnTo>
                  <a:lnTo>
                    <a:pt x="23" y="92"/>
                  </a:lnTo>
                  <a:lnTo>
                    <a:pt x="21" y="91"/>
                  </a:lnTo>
                  <a:lnTo>
                    <a:pt x="20" y="91"/>
                  </a:lnTo>
                  <a:lnTo>
                    <a:pt x="20" y="90"/>
                  </a:lnTo>
                  <a:lnTo>
                    <a:pt x="20" y="89"/>
                  </a:lnTo>
                  <a:lnTo>
                    <a:pt x="21" y="89"/>
                  </a:lnTo>
                  <a:lnTo>
                    <a:pt x="23" y="87"/>
                  </a:lnTo>
                  <a:lnTo>
                    <a:pt x="21" y="87"/>
                  </a:lnTo>
                  <a:lnTo>
                    <a:pt x="21" y="87"/>
                  </a:lnTo>
                  <a:lnTo>
                    <a:pt x="21" y="86"/>
                  </a:lnTo>
                  <a:lnTo>
                    <a:pt x="21" y="85"/>
                  </a:lnTo>
                  <a:lnTo>
                    <a:pt x="21" y="83"/>
                  </a:lnTo>
                  <a:lnTo>
                    <a:pt x="23" y="82"/>
                  </a:lnTo>
                  <a:lnTo>
                    <a:pt x="24" y="82"/>
                  </a:lnTo>
                  <a:lnTo>
                    <a:pt x="25" y="82"/>
                  </a:lnTo>
                  <a:lnTo>
                    <a:pt x="27" y="82"/>
                  </a:lnTo>
                  <a:lnTo>
                    <a:pt x="27" y="82"/>
                  </a:lnTo>
                  <a:lnTo>
                    <a:pt x="27" y="82"/>
                  </a:lnTo>
                  <a:lnTo>
                    <a:pt x="27" y="82"/>
                  </a:lnTo>
                  <a:lnTo>
                    <a:pt x="27" y="82"/>
                  </a:lnTo>
                  <a:lnTo>
                    <a:pt x="25" y="82"/>
                  </a:lnTo>
                  <a:lnTo>
                    <a:pt x="24" y="81"/>
                  </a:lnTo>
                  <a:lnTo>
                    <a:pt x="23" y="81"/>
                  </a:lnTo>
                  <a:lnTo>
                    <a:pt x="23" y="79"/>
                  </a:lnTo>
                  <a:lnTo>
                    <a:pt x="23" y="78"/>
                  </a:lnTo>
                  <a:lnTo>
                    <a:pt x="24" y="78"/>
                  </a:lnTo>
                  <a:lnTo>
                    <a:pt x="24" y="78"/>
                  </a:lnTo>
                  <a:lnTo>
                    <a:pt x="23" y="77"/>
                  </a:lnTo>
                  <a:lnTo>
                    <a:pt x="25" y="78"/>
                  </a:lnTo>
                  <a:lnTo>
                    <a:pt x="25" y="77"/>
                  </a:lnTo>
                  <a:lnTo>
                    <a:pt x="25" y="77"/>
                  </a:lnTo>
                  <a:lnTo>
                    <a:pt x="24" y="75"/>
                  </a:lnTo>
                  <a:lnTo>
                    <a:pt x="25" y="75"/>
                  </a:lnTo>
                  <a:lnTo>
                    <a:pt x="25" y="75"/>
                  </a:lnTo>
                  <a:lnTo>
                    <a:pt x="24" y="75"/>
                  </a:lnTo>
                  <a:lnTo>
                    <a:pt x="24" y="74"/>
                  </a:lnTo>
                  <a:lnTo>
                    <a:pt x="24" y="74"/>
                  </a:lnTo>
                  <a:lnTo>
                    <a:pt x="25" y="74"/>
                  </a:lnTo>
                  <a:lnTo>
                    <a:pt x="25" y="74"/>
                  </a:lnTo>
                  <a:lnTo>
                    <a:pt x="24" y="73"/>
                  </a:lnTo>
                  <a:lnTo>
                    <a:pt x="24" y="73"/>
                  </a:lnTo>
                  <a:lnTo>
                    <a:pt x="25" y="72"/>
                  </a:lnTo>
                  <a:lnTo>
                    <a:pt x="27" y="72"/>
                  </a:lnTo>
                  <a:lnTo>
                    <a:pt x="27" y="72"/>
                  </a:lnTo>
                  <a:lnTo>
                    <a:pt x="25" y="72"/>
                  </a:lnTo>
                  <a:lnTo>
                    <a:pt x="27" y="70"/>
                  </a:lnTo>
                  <a:lnTo>
                    <a:pt x="28" y="70"/>
                  </a:lnTo>
                  <a:lnTo>
                    <a:pt x="29" y="70"/>
                  </a:lnTo>
                  <a:lnTo>
                    <a:pt x="27" y="68"/>
                  </a:lnTo>
                  <a:lnTo>
                    <a:pt x="27" y="65"/>
                  </a:lnTo>
                  <a:lnTo>
                    <a:pt x="27" y="62"/>
                  </a:lnTo>
                  <a:lnTo>
                    <a:pt x="28" y="61"/>
                  </a:lnTo>
                  <a:lnTo>
                    <a:pt x="29" y="61"/>
                  </a:lnTo>
                  <a:lnTo>
                    <a:pt x="29" y="61"/>
                  </a:lnTo>
                  <a:lnTo>
                    <a:pt x="28" y="61"/>
                  </a:lnTo>
                  <a:lnTo>
                    <a:pt x="28" y="60"/>
                  </a:lnTo>
                  <a:lnTo>
                    <a:pt x="28" y="60"/>
                  </a:lnTo>
                  <a:lnTo>
                    <a:pt x="29" y="61"/>
                  </a:lnTo>
                  <a:lnTo>
                    <a:pt x="31" y="61"/>
                  </a:lnTo>
                  <a:lnTo>
                    <a:pt x="32" y="61"/>
                  </a:lnTo>
                  <a:lnTo>
                    <a:pt x="31" y="60"/>
                  </a:lnTo>
                  <a:lnTo>
                    <a:pt x="31" y="60"/>
                  </a:lnTo>
                  <a:lnTo>
                    <a:pt x="29" y="58"/>
                  </a:lnTo>
                  <a:lnTo>
                    <a:pt x="29" y="58"/>
                  </a:lnTo>
                  <a:lnTo>
                    <a:pt x="29" y="58"/>
                  </a:lnTo>
                  <a:lnTo>
                    <a:pt x="29" y="58"/>
                  </a:lnTo>
                  <a:lnTo>
                    <a:pt x="28" y="58"/>
                  </a:lnTo>
                  <a:lnTo>
                    <a:pt x="29" y="58"/>
                  </a:lnTo>
                  <a:lnTo>
                    <a:pt x="29" y="58"/>
                  </a:lnTo>
                  <a:lnTo>
                    <a:pt x="29" y="57"/>
                  </a:lnTo>
                  <a:lnTo>
                    <a:pt x="28" y="57"/>
                  </a:lnTo>
                  <a:lnTo>
                    <a:pt x="29" y="57"/>
                  </a:lnTo>
                  <a:lnTo>
                    <a:pt x="31" y="58"/>
                  </a:lnTo>
                  <a:lnTo>
                    <a:pt x="31" y="57"/>
                  </a:lnTo>
                  <a:lnTo>
                    <a:pt x="32" y="58"/>
                  </a:lnTo>
                  <a:lnTo>
                    <a:pt x="33" y="58"/>
                  </a:lnTo>
                  <a:lnTo>
                    <a:pt x="36" y="60"/>
                  </a:lnTo>
                  <a:lnTo>
                    <a:pt x="37" y="61"/>
                  </a:lnTo>
                  <a:lnTo>
                    <a:pt x="37" y="60"/>
                  </a:lnTo>
                  <a:lnTo>
                    <a:pt x="38" y="61"/>
                  </a:lnTo>
                  <a:lnTo>
                    <a:pt x="38" y="61"/>
                  </a:lnTo>
                  <a:lnTo>
                    <a:pt x="40" y="62"/>
                  </a:lnTo>
                  <a:lnTo>
                    <a:pt x="40" y="61"/>
                  </a:lnTo>
                  <a:lnTo>
                    <a:pt x="38" y="61"/>
                  </a:lnTo>
                  <a:lnTo>
                    <a:pt x="37" y="60"/>
                  </a:lnTo>
                  <a:lnTo>
                    <a:pt x="36" y="60"/>
                  </a:lnTo>
                  <a:lnTo>
                    <a:pt x="35" y="58"/>
                  </a:lnTo>
                  <a:lnTo>
                    <a:pt x="33" y="57"/>
                  </a:lnTo>
                  <a:lnTo>
                    <a:pt x="32" y="56"/>
                  </a:lnTo>
                  <a:lnTo>
                    <a:pt x="32" y="56"/>
                  </a:lnTo>
                  <a:lnTo>
                    <a:pt x="32" y="56"/>
                  </a:lnTo>
                  <a:lnTo>
                    <a:pt x="32" y="57"/>
                  </a:lnTo>
                  <a:lnTo>
                    <a:pt x="33" y="57"/>
                  </a:lnTo>
                  <a:lnTo>
                    <a:pt x="35" y="57"/>
                  </a:lnTo>
                  <a:lnTo>
                    <a:pt x="33" y="56"/>
                  </a:lnTo>
                  <a:lnTo>
                    <a:pt x="33" y="56"/>
                  </a:lnTo>
                  <a:lnTo>
                    <a:pt x="33" y="56"/>
                  </a:lnTo>
                  <a:lnTo>
                    <a:pt x="32" y="55"/>
                  </a:lnTo>
                  <a:lnTo>
                    <a:pt x="31" y="55"/>
                  </a:lnTo>
                  <a:lnTo>
                    <a:pt x="31" y="53"/>
                  </a:lnTo>
                  <a:lnTo>
                    <a:pt x="32" y="55"/>
                  </a:lnTo>
                  <a:lnTo>
                    <a:pt x="32" y="55"/>
                  </a:lnTo>
                  <a:lnTo>
                    <a:pt x="33" y="55"/>
                  </a:lnTo>
                  <a:lnTo>
                    <a:pt x="32" y="53"/>
                  </a:lnTo>
                  <a:lnTo>
                    <a:pt x="31" y="53"/>
                  </a:lnTo>
                  <a:lnTo>
                    <a:pt x="31" y="53"/>
                  </a:lnTo>
                  <a:lnTo>
                    <a:pt x="29" y="52"/>
                  </a:lnTo>
                  <a:lnTo>
                    <a:pt x="29" y="52"/>
                  </a:lnTo>
                  <a:lnTo>
                    <a:pt x="29" y="52"/>
                  </a:lnTo>
                  <a:lnTo>
                    <a:pt x="31" y="52"/>
                  </a:lnTo>
                  <a:lnTo>
                    <a:pt x="29" y="51"/>
                  </a:lnTo>
                  <a:lnTo>
                    <a:pt x="32" y="52"/>
                  </a:lnTo>
                  <a:lnTo>
                    <a:pt x="33" y="53"/>
                  </a:lnTo>
                  <a:lnTo>
                    <a:pt x="35" y="53"/>
                  </a:lnTo>
                  <a:lnTo>
                    <a:pt x="33" y="52"/>
                  </a:lnTo>
                  <a:lnTo>
                    <a:pt x="32" y="51"/>
                  </a:lnTo>
                  <a:lnTo>
                    <a:pt x="29" y="51"/>
                  </a:lnTo>
                  <a:lnTo>
                    <a:pt x="32" y="51"/>
                  </a:lnTo>
                  <a:lnTo>
                    <a:pt x="33" y="51"/>
                  </a:lnTo>
                  <a:lnTo>
                    <a:pt x="33" y="51"/>
                  </a:lnTo>
                  <a:lnTo>
                    <a:pt x="33" y="51"/>
                  </a:lnTo>
                  <a:lnTo>
                    <a:pt x="32" y="49"/>
                  </a:lnTo>
                  <a:lnTo>
                    <a:pt x="32" y="49"/>
                  </a:lnTo>
                  <a:lnTo>
                    <a:pt x="33" y="49"/>
                  </a:lnTo>
                  <a:lnTo>
                    <a:pt x="33" y="49"/>
                  </a:lnTo>
                  <a:lnTo>
                    <a:pt x="32" y="49"/>
                  </a:lnTo>
                  <a:lnTo>
                    <a:pt x="33" y="49"/>
                  </a:lnTo>
                  <a:lnTo>
                    <a:pt x="35" y="49"/>
                  </a:lnTo>
                  <a:lnTo>
                    <a:pt x="35" y="48"/>
                  </a:lnTo>
                  <a:lnTo>
                    <a:pt x="35" y="48"/>
                  </a:lnTo>
                  <a:lnTo>
                    <a:pt x="33" y="48"/>
                  </a:lnTo>
                  <a:lnTo>
                    <a:pt x="35" y="47"/>
                  </a:lnTo>
                  <a:lnTo>
                    <a:pt x="36" y="48"/>
                  </a:lnTo>
                  <a:lnTo>
                    <a:pt x="36" y="47"/>
                  </a:lnTo>
                  <a:lnTo>
                    <a:pt x="35" y="47"/>
                  </a:lnTo>
                  <a:lnTo>
                    <a:pt x="33" y="45"/>
                  </a:lnTo>
                  <a:lnTo>
                    <a:pt x="33" y="47"/>
                  </a:lnTo>
                  <a:lnTo>
                    <a:pt x="33" y="47"/>
                  </a:lnTo>
                  <a:lnTo>
                    <a:pt x="33" y="47"/>
                  </a:lnTo>
                  <a:lnTo>
                    <a:pt x="32" y="47"/>
                  </a:lnTo>
                  <a:lnTo>
                    <a:pt x="33" y="47"/>
                  </a:lnTo>
                  <a:lnTo>
                    <a:pt x="33" y="47"/>
                  </a:lnTo>
                  <a:lnTo>
                    <a:pt x="32" y="45"/>
                  </a:lnTo>
                  <a:lnTo>
                    <a:pt x="32" y="45"/>
                  </a:lnTo>
                  <a:lnTo>
                    <a:pt x="33" y="45"/>
                  </a:lnTo>
                  <a:lnTo>
                    <a:pt x="32" y="44"/>
                  </a:lnTo>
                  <a:lnTo>
                    <a:pt x="32" y="44"/>
                  </a:lnTo>
                  <a:lnTo>
                    <a:pt x="32" y="44"/>
                  </a:lnTo>
                  <a:lnTo>
                    <a:pt x="33" y="44"/>
                  </a:lnTo>
                  <a:lnTo>
                    <a:pt x="32" y="43"/>
                  </a:lnTo>
                  <a:lnTo>
                    <a:pt x="32" y="43"/>
                  </a:lnTo>
                  <a:lnTo>
                    <a:pt x="33" y="43"/>
                  </a:lnTo>
                  <a:lnTo>
                    <a:pt x="33" y="43"/>
                  </a:lnTo>
                  <a:lnTo>
                    <a:pt x="35" y="43"/>
                  </a:lnTo>
                  <a:lnTo>
                    <a:pt x="35" y="43"/>
                  </a:lnTo>
                  <a:lnTo>
                    <a:pt x="36" y="44"/>
                  </a:lnTo>
                  <a:lnTo>
                    <a:pt x="36" y="44"/>
                  </a:lnTo>
                  <a:lnTo>
                    <a:pt x="36" y="44"/>
                  </a:lnTo>
                  <a:lnTo>
                    <a:pt x="37" y="44"/>
                  </a:lnTo>
                  <a:lnTo>
                    <a:pt x="35" y="43"/>
                  </a:lnTo>
                  <a:lnTo>
                    <a:pt x="32" y="41"/>
                  </a:lnTo>
                  <a:lnTo>
                    <a:pt x="33" y="41"/>
                  </a:lnTo>
                  <a:lnTo>
                    <a:pt x="33" y="41"/>
                  </a:lnTo>
                  <a:lnTo>
                    <a:pt x="33" y="41"/>
                  </a:lnTo>
                  <a:lnTo>
                    <a:pt x="33" y="40"/>
                  </a:lnTo>
                  <a:lnTo>
                    <a:pt x="35" y="41"/>
                  </a:lnTo>
                  <a:lnTo>
                    <a:pt x="36" y="43"/>
                  </a:lnTo>
                  <a:lnTo>
                    <a:pt x="37" y="43"/>
                  </a:lnTo>
                  <a:lnTo>
                    <a:pt x="37" y="41"/>
                  </a:lnTo>
                  <a:lnTo>
                    <a:pt x="37" y="41"/>
                  </a:lnTo>
                  <a:lnTo>
                    <a:pt x="36" y="40"/>
                  </a:lnTo>
                  <a:lnTo>
                    <a:pt x="35" y="40"/>
                  </a:lnTo>
                  <a:lnTo>
                    <a:pt x="35" y="40"/>
                  </a:lnTo>
                  <a:lnTo>
                    <a:pt x="36" y="40"/>
                  </a:lnTo>
                  <a:lnTo>
                    <a:pt x="36" y="39"/>
                  </a:lnTo>
                  <a:lnTo>
                    <a:pt x="35" y="39"/>
                  </a:lnTo>
                  <a:lnTo>
                    <a:pt x="35" y="39"/>
                  </a:lnTo>
                  <a:lnTo>
                    <a:pt x="36" y="39"/>
                  </a:lnTo>
                  <a:lnTo>
                    <a:pt x="38" y="39"/>
                  </a:lnTo>
                  <a:lnTo>
                    <a:pt x="40" y="40"/>
                  </a:lnTo>
                  <a:lnTo>
                    <a:pt x="41" y="39"/>
                  </a:lnTo>
                  <a:lnTo>
                    <a:pt x="41" y="39"/>
                  </a:lnTo>
                  <a:lnTo>
                    <a:pt x="40" y="39"/>
                  </a:lnTo>
                  <a:lnTo>
                    <a:pt x="40" y="38"/>
                  </a:lnTo>
                  <a:lnTo>
                    <a:pt x="38" y="36"/>
                  </a:lnTo>
                  <a:lnTo>
                    <a:pt x="37" y="36"/>
                  </a:lnTo>
                  <a:lnTo>
                    <a:pt x="37" y="35"/>
                  </a:lnTo>
                  <a:lnTo>
                    <a:pt x="38" y="35"/>
                  </a:lnTo>
                  <a:lnTo>
                    <a:pt x="40" y="36"/>
                  </a:lnTo>
                  <a:lnTo>
                    <a:pt x="41" y="36"/>
                  </a:lnTo>
                  <a:lnTo>
                    <a:pt x="41" y="36"/>
                  </a:lnTo>
                  <a:lnTo>
                    <a:pt x="40" y="35"/>
                  </a:lnTo>
                  <a:lnTo>
                    <a:pt x="40" y="35"/>
                  </a:lnTo>
                  <a:lnTo>
                    <a:pt x="40" y="35"/>
                  </a:lnTo>
                  <a:lnTo>
                    <a:pt x="40" y="35"/>
                  </a:lnTo>
                  <a:lnTo>
                    <a:pt x="38" y="34"/>
                  </a:lnTo>
                  <a:lnTo>
                    <a:pt x="38" y="34"/>
                  </a:lnTo>
                  <a:lnTo>
                    <a:pt x="37" y="34"/>
                  </a:lnTo>
                  <a:lnTo>
                    <a:pt x="37" y="32"/>
                  </a:lnTo>
                  <a:lnTo>
                    <a:pt x="36" y="32"/>
                  </a:lnTo>
                  <a:lnTo>
                    <a:pt x="37" y="32"/>
                  </a:lnTo>
                  <a:lnTo>
                    <a:pt x="38" y="32"/>
                  </a:lnTo>
                  <a:lnTo>
                    <a:pt x="40" y="34"/>
                  </a:lnTo>
                  <a:lnTo>
                    <a:pt x="41" y="32"/>
                  </a:lnTo>
                  <a:lnTo>
                    <a:pt x="40" y="34"/>
                  </a:lnTo>
                  <a:lnTo>
                    <a:pt x="41" y="35"/>
                  </a:lnTo>
                  <a:lnTo>
                    <a:pt x="41" y="34"/>
                  </a:lnTo>
                  <a:lnTo>
                    <a:pt x="41" y="35"/>
                  </a:lnTo>
                  <a:lnTo>
                    <a:pt x="41" y="35"/>
                  </a:lnTo>
                  <a:lnTo>
                    <a:pt x="42" y="35"/>
                  </a:lnTo>
                  <a:lnTo>
                    <a:pt x="44" y="35"/>
                  </a:lnTo>
                  <a:lnTo>
                    <a:pt x="42" y="35"/>
                  </a:lnTo>
                  <a:lnTo>
                    <a:pt x="44" y="36"/>
                  </a:lnTo>
                  <a:lnTo>
                    <a:pt x="44" y="35"/>
                  </a:lnTo>
                  <a:lnTo>
                    <a:pt x="44" y="35"/>
                  </a:lnTo>
                  <a:lnTo>
                    <a:pt x="44" y="35"/>
                  </a:lnTo>
                  <a:lnTo>
                    <a:pt x="44" y="35"/>
                  </a:lnTo>
                  <a:lnTo>
                    <a:pt x="44" y="35"/>
                  </a:lnTo>
                  <a:lnTo>
                    <a:pt x="42" y="34"/>
                  </a:lnTo>
                  <a:lnTo>
                    <a:pt x="42" y="34"/>
                  </a:lnTo>
                  <a:lnTo>
                    <a:pt x="42" y="34"/>
                  </a:lnTo>
                  <a:lnTo>
                    <a:pt x="41" y="34"/>
                  </a:lnTo>
                  <a:lnTo>
                    <a:pt x="41" y="34"/>
                  </a:lnTo>
                  <a:lnTo>
                    <a:pt x="41" y="32"/>
                  </a:lnTo>
                  <a:lnTo>
                    <a:pt x="41" y="32"/>
                  </a:lnTo>
                  <a:lnTo>
                    <a:pt x="42" y="32"/>
                  </a:lnTo>
                  <a:lnTo>
                    <a:pt x="42" y="32"/>
                  </a:lnTo>
                  <a:lnTo>
                    <a:pt x="41" y="31"/>
                  </a:lnTo>
                  <a:lnTo>
                    <a:pt x="40" y="31"/>
                  </a:lnTo>
                  <a:lnTo>
                    <a:pt x="38" y="31"/>
                  </a:lnTo>
                  <a:lnTo>
                    <a:pt x="40" y="31"/>
                  </a:lnTo>
                  <a:lnTo>
                    <a:pt x="38" y="31"/>
                  </a:lnTo>
                  <a:lnTo>
                    <a:pt x="38" y="32"/>
                  </a:lnTo>
                  <a:lnTo>
                    <a:pt x="38" y="32"/>
                  </a:lnTo>
                  <a:lnTo>
                    <a:pt x="38" y="32"/>
                  </a:lnTo>
                  <a:lnTo>
                    <a:pt x="38" y="31"/>
                  </a:lnTo>
                  <a:lnTo>
                    <a:pt x="37" y="31"/>
                  </a:lnTo>
                  <a:lnTo>
                    <a:pt x="37" y="30"/>
                  </a:lnTo>
                  <a:lnTo>
                    <a:pt x="38" y="30"/>
                  </a:lnTo>
                  <a:lnTo>
                    <a:pt x="38" y="30"/>
                  </a:lnTo>
                  <a:lnTo>
                    <a:pt x="38" y="30"/>
                  </a:lnTo>
                  <a:lnTo>
                    <a:pt x="37" y="28"/>
                  </a:lnTo>
                  <a:lnTo>
                    <a:pt x="37" y="28"/>
                  </a:lnTo>
                  <a:lnTo>
                    <a:pt x="40" y="28"/>
                  </a:lnTo>
                  <a:lnTo>
                    <a:pt x="40" y="30"/>
                  </a:lnTo>
                  <a:lnTo>
                    <a:pt x="40" y="30"/>
                  </a:lnTo>
                  <a:lnTo>
                    <a:pt x="40" y="30"/>
                  </a:lnTo>
                  <a:lnTo>
                    <a:pt x="40" y="31"/>
                  </a:lnTo>
                  <a:lnTo>
                    <a:pt x="41" y="31"/>
                  </a:lnTo>
                  <a:lnTo>
                    <a:pt x="41" y="30"/>
                  </a:lnTo>
                  <a:lnTo>
                    <a:pt x="41" y="30"/>
                  </a:lnTo>
                  <a:lnTo>
                    <a:pt x="41" y="28"/>
                  </a:lnTo>
                  <a:lnTo>
                    <a:pt x="42" y="30"/>
                  </a:lnTo>
                  <a:lnTo>
                    <a:pt x="42" y="30"/>
                  </a:lnTo>
                  <a:lnTo>
                    <a:pt x="44" y="30"/>
                  </a:lnTo>
                  <a:lnTo>
                    <a:pt x="45" y="30"/>
                  </a:lnTo>
                  <a:lnTo>
                    <a:pt x="45" y="30"/>
                  </a:lnTo>
                  <a:lnTo>
                    <a:pt x="45" y="28"/>
                  </a:lnTo>
                  <a:lnTo>
                    <a:pt x="44" y="28"/>
                  </a:lnTo>
                  <a:lnTo>
                    <a:pt x="42" y="28"/>
                  </a:lnTo>
                  <a:lnTo>
                    <a:pt x="42" y="26"/>
                  </a:lnTo>
                  <a:lnTo>
                    <a:pt x="41" y="24"/>
                  </a:lnTo>
                  <a:lnTo>
                    <a:pt x="42" y="24"/>
                  </a:lnTo>
                  <a:lnTo>
                    <a:pt x="42" y="24"/>
                  </a:lnTo>
                  <a:lnTo>
                    <a:pt x="44" y="24"/>
                  </a:lnTo>
                  <a:lnTo>
                    <a:pt x="44" y="24"/>
                  </a:lnTo>
                  <a:lnTo>
                    <a:pt x="44" y="26"/>
                  </a:lnTo>
                  <a:lnTo>
                    <a:pt x="44" y="26"/>
                  </a:lnTo>
                  <a:lnTo>
                    <a:pt x="42" y="27"/>
                  </a:lnTo>
                  <a:lnTo>
                    <a:pt x="44" y="28"/>
                  </a:lnTo>
                  <a:lnTo>
                    <a:pt x="45" y="28"/>
                  </a:lnTo>
                  <a:lnTo>
                    <a:pt x="45" y="30"/>
                  </a:lnTo>
                  <a:lnTo>
                    <a:pt x="45" y="30"/>
                  </a:lnTo>
                  <a:lnTo>
                    <a:pt x="45" y="30"/>
                  </a:lnTo>
                  <a:lnTo>
                    <a:pt x="46" y="31"/>
                  </a:lnTo>
                  <a:lnTo>
                    <a:pt x="46" y="30"/>
                  </a:lnTo>
                  <a:lnTo>
                    <a:pt x="48" y="31"/>
                  </a:lnTo>
                  <a:lnTo>
                    <a:pt x="49" y="31"/>
                  </a:lnTo>
                  <a:lnTo>
                    <a:pt x="52" y="31"/>
                  </a:lnTo>
                  <a:lnTo>
                    <a:pt x="50" y="31"/>
                  </a:lnTo>
                  <a:lnTo>
                    <a:pt x="50" y="31"/>
                  </a:lnTo>
                  <a:lnTo>
                    <a:pt x="49" y="30"/>
                  </a:lnTo>
                  <a:lnTo>
                    <a:pt x="48" y="30"/>
                  </a:lnTo>
                  <a:lnTo>
                    <a:pt x="46" y="30"/>
                  </a:lnTo>
                  <a:lnTo>
                    <a:pt x="48" y="28"/>
                  </a:lnTo>
                  <a:lnTo>
                    <a:pt x="48" y="27"/>
                  </a:lnTo>
                  <a:lnTo>
                    <a:pt x="46" y="26"/>
                  </a:lnTo>
                  <a:lnTo>
                    <a:pt x="48" y="26"/>
                  </a:lnTo>
                  <a:lnTo>
                    <a:pt x="48" y="26"/>
                  </a:lnTo>
                  <a:lnTo>
                    <a:pt x="49" y="27"/>
                  </a:lnTo>
                  <a:lnTo>
                    <a:pt x="49" y="24"/>
                  </a:lnTo>
                  <a:lnTo>
                    <a:pt x="50" y="23"/>
                  </a:lnTo>
                  <a:lnTo>
                    <a:pt x="49" y="23"/>
                  </a:lnTo>
                  <a:lnTo>
                    <a:pt x="49" y="22"/>
                  </a:lnTo>
                  <a:lnTo>
                    <a:pt x="49" y="22"/>
                  </a:lnTo>
                  <a:lnTo>
                    <a:pt x="49" y="22"/>
                  </a:lnTo>
                  <a:lnTo>
                    <a:pt x="52" y="23"/>
                  </a:lnTo>
                  <a:lnTo>
                    <a:pt x="52" y="22"/>
                  </a:lnTo>
                  <a:lnTo>
                    <a:pt x="52" y="22"/>
                  </a:lnTo>
                  <a:lnTo>
                    <a:pt x="53" y="23"/>
                  </a:lnTo>
                  <a:lnTo>
                    <a:pt x="54" y="23"/>
                  </a:lnTo>
                  <a:lnTo>
                    <a:pt x="53" y="20"/>
                  </a:lnTo>
                  <a:lnTo>
                    <a:pt x="53" y="19"/>
                  </a:lnTo>
                  <a:lnTo>
                    <a:pt x="54" y="18"/>
                  </a:lnTo>
                  <a:lnTo>
                    <a:pt x="54" y="17"/>
                  </a:lnTo>
                  <a:lnTo>
                    <a:pt x="54" y="15"/>
                  </a:lnTo>
                  <a:lnTo>
                    <a:pt x="54" y="15"/>
                  </a:lnTo>
                  <a:lnTo>
                    <a:pt x="55" y="15"/>
                  </a:lnTo>
                  <a:lnTo>
                    <a:pt x="57" y="15"/>
                  </a:lnTo>
                  <a:lnTo>
                    <a:pt x="58" y="15"/>
                  </a:lnTo>
                  <a:lnTo>
                    <a:pt x="58" y="15"/>
                  </a:lnTo>
                  <a:lnTo>
                    <a:pt x="57" y="15"/>
                  </a:lnTo>
                  <a:lnTo>
                    <a:pt x="57" y="15"/>
                  </a:lnTo>
                  <a:lnTo>
                    <a:pt x="57" y="14"/>
                  </a:lnTo>
                  <a:lnTo>
                    <a:pt x="58" y="15"/>
                  </a:lnTo>
                  <a:lnTo>
                    <a:pt x="58" y="14"/>
                  </a:lnTo>
                  <a:lnTo>
                    <a:pt x="58" y="14"/>
                  </a:lnTo>
                  <a:lnTo>
                    <a:pt x="58" y="14"/>
                  </a:lnTo>
                  <a:lnTo>
                    <a:pt x="58" y="13"/>
                  </a:lnTo>
                  <a:lnTo>
                    <a:pt x="57" y="11"/>
                  </a:lnTo>
                  <a:lnTo>
                    <a:pt x="59" y="14"/>
                  </a:lnTo>
                  <a:lnTo>
                    <a:pt x="59" y="13"/>
                  </a:lnTo>
                  <a:lnTo>
                    <a:pt x="59" y="13"/>
                  </a:lnTo>
                  <a:lnTo>
                    <a:pt x="61" y="13"/>
                  </a:lnTo>
                  <a:lnTo>
                    <a:pt x="61" y="14"/>
                  </a:lnTo>
                  <a:lnTo>
                    <a:pt x="62" y="14"/>
                  </a:lnTo>
                  <a:lnTo>
                    <a:pt x="62" y="14"/>
                  </a:lnTo>
                  <a:lnTo>
                    <a:pt x="62" y="13"/>
                  </a:lnTo>
                  <a:lnTo>
                    <a:pt x="62" y="11"/>
                  </a:lnTo>
                  <a:lnTo>
                    <a:pt x="61" y="11"/>
                  </a:lnTo>
                  <a:lnTo>
                    <a:pt x="61" y="10"/>
                  </a:lnTo>
                  <a:lnTo>
                    <a:pt x="61" y="10"/>
                  </a:lnTo>
                  <a:lnTo>
                    <a:pt x="62" y="9"/>
                  </a:lnTo>
                  <a:lnTo>
                    <a:pt x="62" y="9"/>
                  </a:lnTo>
                  <a:lnTo>
                    <a:pt x="63" y="9"/>
                  </a:lnTo>
                  <a:lnTo>
                    <a:pt x="62" y="9"/>
                  </a:lnTo>
                  <a:lnTo>
                    <a:pt x="63" y="9"/>
                  </a:lnTo>
                  <a:lnTo>
                    <a:pt x="65" y="9"/>
                  </a:lnTo>
                  <a:lnTo>
                    <a:pt x="65" y="9"/>
                  </a:lnTo>
                  <a:lnTo>
                    <a:pt x="67" y="11"/>
                  </a:lnTo>
                  <a:lnTo>
                    <a:pt x="66" y="11"/>
                  </a:lnTo>
                  <a:lnTo>
                    <a:pt x="65" y="10"/>
                  </a:lnTo>
                  <a:lnTo>
                    <a:pt x="63" y="10"/>
                  </a:lnTo>
                  <a:lnTo>
                    <a:pt x="63" y="10"/>
                  </a:lnTo>
                  <a:lnTo>
                    <a:pt x="62" y="10"/>
                  </a:lnTo>
                  <a:lnTo>
                    <a:pt x="63" y="11"/>
                  </a:lnTo>
                  <a:lnTo>
                    <a:pt x="63" y="11"/>
                  </a:lnTo>
                  <a:lnTo>
                    <a:pt x="63" y="10"/>
                  </a:lnTo>
                  <a:lnTo>
                    <a:pt x="65" y="11"/>
                  </a:lnTo>
                  <a:lnTo>
                    <a:pt x="65" y="13"/>
                  </a:lnTo>
                  <a:lnTo>
                    <a:pt x="66" y="13"/>
                  </a:lnTo>
                  <a:lnTo>
                    <a:pt x="66" y="13"/>
                  </a:lnTo>
                  <a:lnTo>
                    <a:pt x="67" y="14"/>
                  </a:lnTo>
                  <a:lnTo>
                    <a:pt x="66" y="14"/>
                  </a:lnTo>
                  <a:lnTo>
                    <a:pt x="66" y="14"/>
                  </a:lnTo>
                  <a:lnTo>
                    <a:pt x="65" y="14"/>
                  </a:lnTo>
                  <a:lnTo>
                    <a:pt x="66" y="15"/>
                  </a:lnTo>
                  <a:lnTo>
                    <a:pt x="66" y="15"/>
                  </a:lnTo>
                  <a:lnTo>
                    <a:pt x="65" y="15"/>
                  </a:lnTo>
                  <a:lnTo>
                    <a:pt x="65" y="17"/>
                  </a:lnTo>
                  <a:lnTo>
                    <a:pt x="65" y="18"/>
                  </a:lnTo>
                  <a:lnTo>
                    <a:pt x="66" y="18"/>
                  </a:lnTo>
                  <a:lnTo>
                    <a:pt x="65" y="19"/>
                  </a:lnTo>
                  <a:lnTo>
                    <a:pt x="63" y="17"/>
                  </a:lnTo>
                  <a:lnTo>
                    <a:pt x="62" y="15"/>
                  </a:lnTo>
                  <a:lnTo>
                    <a:pt x="61" y="15"/>
                  </a:lnTo>
                  <a:lnTo>
                    <a:pt x="61" y="15"/>
                  </a:lnTo>
                  <a:lnTo>
                    <a:pt x="61" y="15"/>
                  </a:lnTo>
                  <a:lnTo>
                    <a:pt x="62" y="18"/>
                  </a:lnTo>
                  <a:lnTo>
                    <a:pt x="63" y="19"/>
                  </a:lnTo>
                  <a:lnTo>
                    <a:pt x="62" y="19"/>
                  </a:lnTo>
                  <a:lnTo>
                    <a:pt x="63" y="19"/>
                  </a:lnTo>
                  <a:lnTo>
                    <a:pt x="65" y="20"/>
                  </a:lnTo>
                  <a:lnTo>
                    <a:pt x="65" y="22"/>
                  </a:lnTo>
                  <a:lnTo>
                    <a:pt x="62" y="23"/>
                  </a:lnTo>
                  <a:lnTo>
                    <a:pt x="61" y="26"/>
                  </a:lnTo>
                  <a:lnTo>
                    <a:pt x="59" y="24"/>
                  </a:lnTo>
                  <a:lnTo>
                    <a:pt x="61" y="26"/>
                  </a:lnTo>
                  <a:lnTo>
                    <a:pt x="61" y="27"/>
                  </a:lnTo>
                  <a:lnTo>
                    <a:pt x="61" y="28"/>
                  </a:lnTo>
                  <a:lnTo>
                    <a:pt x="61" y="28"/>
                  </a:lnTo>
                  <a:lnTo>
                    <a:pt x="59" y="30"/>
                  </a:lnTo>
                  <a:lnTo>
                    <a:pt x="59" y="31"/>
                  </a:lnTo>
                  <a:lnTo>
                    <a:pt x="59" y="31"/>
                  </a:lnTo>
                  <a:lnTo>
                    <a:pt x="58" y="32"/>
                  </a:lnTo>
                  <a:lnTo>
                    <a:pt x="58" y="32"/>
                  </a:lnTo>
                  <a:lnTo>
                    <a:pt x="57" y="38"/>
                  </a:lnTo>
                  <a:lnTo>
                    <a:pt x="59" y="39"/>
                  </a:lnTo>
                  <a:lnTo>
                    <a:pt x="62" y="40"/>
                  </a:lnTo>
                  <a:lnTo>
                    <a:pt x="62" y="41"/>
                  </a:lnTo>
                  <a:lnTo>
                    <a:pt x="63" y="40"/>
                  </a:lnTo>
                  <a:lnTo>
                    <a:pt x="65" y="40"/>
                  </a:lnTo>
                  <a:lnTo>
                    <a:pt x="66" y="40"/>
                  </a:lnTo>
                  <a:lnTo>
                    <a:pt x="67" y="40"/>
                  </a:lnTo>
                  <a:lnTo>
                    <a:pt x="69" y="41"/>
                  </a:lnTo>
                  <a:lnTo>
                    <a:pt x="70" y="41"/>
                  </a:lnTo>
                  <a:lnTo>
                    <a:pt x="71" y="41"/>
                  </a:lnTo>
                  <a:lnTo>
                    <a:pt x="72" y="41"/>
                  </a:lnTo>
                  <a:lnTo>
                    <a:pt x="72" y="43"/>
                  </a:lnTo>
                  <a:lnTo>
                    <a:pt x="76" y="43"/>
                  </a:lnTo>
                  <a:lnTo>
                    <a:pt x="80" y="43"/>
                  </a:lnTo>
                  <a:lnTo>
                    <a:pt x="84" y="44"/>
                  </a:lnTo>
                  <a:lnTo>
                    <a:pt x="83" y="47"/>
                  </a:lnTo>
                  <a:lnTo>
                    <a:pt x="84" y="45"/>
                  </a:lnTo>
                  <a:lnTo>
                    <a:pt x="84" y="47"/>
                  </a:lnTo>
                  <a:lnTo>
                    <a:pt x="84" y="47"/>
                  </a:lnTo>
                  <a:lnTo>
                    <a:pt x="84" y="48"/>
                  </a:lnTo>
                  <a:lnTo>
                    <a:pt x="84" y="47"/>
                  </a:lnTo>
                  <a:lnTo>
                    <a:pt x="86" y="45"/>
                  </a:lnTo>
                  <a:lnTo>
                    <a:pt x="86" y="45"/>
                  </a:lnTo>
                  <a:lnTo>
                    <a:pt x="87" y="44"/>
                  </a:lnTo>
                  <a:lnTo>
                    <a:pt x="88" y="45"/>
                  </a:lnTo>
                  <a:lnTo>
                    <a:pt x="89" y="45"/>
                  </a:lnTo>
                  <a:lnTo>
                    <a:pt x="91" y="45"/>
                  </a:lnTo>
                  <a:lnTo>
                    <a:pt x="93" y="44"/>
                  </a:lnTo>
                  <a:lnTo>
                    <a:pt x="92" y="45"/>
                  </a:lnTo>
                  <a:lnTo>
                    <a:pt x="93" y="44"/>
                  </a:lnTo>
                  <a:lnTo>
                    <a:pt x="96" y="45"/>
                  </a:lnTo>
                  <a:lnTo>
                    <a:pt x="97" y="45"/>
                  </a:lnTo>
                  <a:lnTo>
                    <a:pt x="99" y="47"/>
                  </a:lnTo>
                  <a:lnTo>
                    <a:pt x="99" y="48"/>
                  </a:lnTo>
                  <a:lnTo>
                    <a:pt x="99" y="48"/>
                  </a:lnTo>
                  <a:lnTo>
                    <a:pt x="99" y="49"/>
                  </a:lnTo>
                  <a:lnTo>
                    <a:pt x="100" y="47"/>
                  </a:lnTo>
                  <a:lnTo>
                    <a:pt x="101" y="47"/>
                  </a:lnTo>
                  <a:lnTo>
                    <a:pt x="103" y="45"/>
                  </a:lnTo>
                  <a:lnTo>
                    <a:pt x="105" y="47"/>
                  </a:lnTo>
                  <a:lnTo>
                    <a:pt x="107" y="48"/>
                  </a:lnTo>
                  <a:lnTo>
                    <a:pt x="110" y="47"/>
                  </a:lnTo>
                  <a:lnTo>
                    <a:pt x="114" y="47"/>
                  </a:lnTo>
                  <a:lnTo>
                    <a:pt x="118" y="48"/>
                  </a:lnTo>
                  <a:lnTo>
                    <a:pt x="121" y="47"/>
                  </a:lnTo>
                  <a:lnTo>
                    <a:pt x="121" y="49"/>
                  </a:lnTo>
                  <a:lnTo>
                    <a:pt x="125" y="48"/>
                  </a:lnTo>
                  <a:lnTo>
                    <a:pt x="127" y="48"/>
                  </a:lnTo>
                  <a:lnTo>
                    <a:pt x="130" y="48"/>
                  </a:lnTo>
                  <a:lnTo>
                    <a:pt x="133" y="49"/>
                  </a:lnTo>
                  <a:lnTo>
                    <a:pt x="135" y="49"/>
                  </a:lnTo>
                  <a:lnTo>
                    <a:pt x="135" y="52"/>
                  </a:lnTo>
                  <a:lnTo>
                    <a:pt x="137" y="52"/>
                  </a:lnTo>
                  <a:lnTo>
                    <a:pt x="137" y="51"/>
                  </a:lnTo>
                  <a:lnTo>
                    <a:pt x="138" y="49"/>
                  </a:lnTo>
                  <a:lnTo>
                    <a:pt x="139" y="49"/>
                  </a:lnTo>
                  <a:lnTo>
                    <a:pt x="139" y="49"/>
                  </a:lnTo>
                  <a:lnTo>
                    <a:pt x="141" y="49"/>
                  </a:lnTo>
                  <a:lnTo>
                    <a:pt x="142" y="51"/>
                  </a:lnTo>
                  <a:lnTo>
                    <a:pt x="142" y="51"/>
                  </a:lnTo>
                  <a:lnTo>
                    <a:pt x="143" y="49"/>
                  </a:lnTo>
                  <a:lnTo>
                    <a:pt x="144" y="49"/>
                  </a:lnTo>
                  <a:lnTo>
                    <a:pt x="146" y="49"/>
                  </a:lnTo>
                  <a:lnTo>
                    <a:pt x="147" y="51"/>
                  </a:lnTo>
                  <a:lnTo>
                    <a:pt x="150" y="51"/>
                  </a:lnTo>
                  <a:lnTo>
                    <a:pt x="148" y="51"/>
                  </a:lnTo>
                  <a:lnTo>
                    <a:pt x="150" y="52"/>
                  </a:lnTo>
                  <a:lnTo>
                    <a:pt x="150" y="52"/>
                  </a:lnTo>
                  <a:lnTo>
                    <a:pt x="151" y="52"/>
                  </a:lnTo>
                  <a:lnTo>
                    <a:pt x="151" y="52"/>
                  </a:lnTo>
                  <a:lnTo>
                    <a:pt x="152" y="51"/>
                  </a:lnTo>
                  <a:lnTo>
                    <a:pt x="152" y="49"/>
                  </a:lnTo>
                  <a:lnTo>
                    <a:pt x="154" y="51"/>
                  </a:lnTo>
                  <a:lnTo>
                    <a:pt x="155" y="51"/>
                  </a:lnTo>
                  <a:lnTo>
                    <a:pt x="158" y="51"/>
                  </a:lnTo>
                  <a:lnTo>
                    <a:pt x="159" y="51"/>
                  </a:lnTo>
                  <a:lnTo>
                    <a:pt x="160" y="52"/>
                  </a:lnTo>
                  <a:lnTo>
                    <a:pt x="160" y="51"/>
                  </a:lnTo>
                  <a:lnTo>
                    <a:pt x="161" y="49"/>
                  </a:lnTo>
                  <a:lnTo>
                    <a:pt x="163" y="51"/>
                  </a:lnTo>
                  <a:lnTo>
                    <a:pt x="164" y="51"/>
                  </a:lnTo>
                  <a:lnTo>
                    <a:pt x="165" y="51"/>
                  </a:lnTo>
                  <a:lnTo>
                    <a:pt x="167" y="51"/>
                  </a:lnTo>
                  <a:lnTo>
                    <a:pt x="167" y="51"/>
                  </a:lnTo>
                  <a:lnTo>
                    <a:pt x="167" y="52"/>
                  </a:lnTo>
                  <a:lnTo>
                    <a:pt x="168" y="52"/>
                  </a:lnTo>
                  <a:lnTo>
                    <a:pt x="168" y="52"/>
                  </a:lnTo>
                  <a:lnTo>
                    <a:pt x="168" y="51"/>
                  </a:lnTo>
                  <a:lnTo>
                    <a:pt x="171" y="51"/>
                  </a:lnTo>
                  <a:lnTo>
                    <a:pt x="173" y="51"/>
                  </a:lnTo>
                  <a:lnTo>
                    <a:pt x="176" y="52"/>
                  </a:lnTo>
                  <a:lnTo>
                    <a:pt x="179" y="53"/>
                  </a:lnTo>
                  <a:lnTo>
                    <a:pt x="185" y="52"/>
                  </a:lnTo>
                  <a:lnTo>
                    <a:pt x="190" y="52"/>
                  </a:lnTo>
                  <a:lnTo>
                    <a:pt x="196" y="52"/>
                  </a:lnTo>
                  <a:lnTo>
                    <a:pt x="196" y="53"/>
                  </a:lnTo>
                  <a:lnTo>
                    <a:pt x="197" y="52"/>
                  </a:lnTo>
                  <a:lnTo>
                    <a:pt x="198" y="53"/>
                  </a:lnTo>
                  <a:lnTo>
                    <a:pt x="199" y="53"/>
                  </a:lnTo>
                  <a:lnTo>
                    <a:pt x="201" y="53"/>
                  </a:lnTo>
                  <a:lnTo>
                    <a:pt x="202" y="52"/>
                  </a:lnTo>
                  <a:lnTo>
                    <a:pt x="202" y="52"/>
                  </a:lnTo>
                  <a:lnTo>
                    <a:pt x="203" y="53"/>
                  </a:lnTo>
                  <a:lnTo>
                    <a:pt x="203" y="53"/>
                  </a:lnTo>
                  <a:lnTo>
                    <a:pt x="205" y="53"/>
                  </a:lnTo>
                  <a:lnTo>
                    <a:pt x="206" y="53"/>
                  </a:lnTo>
                  <a:lnTo>
                    <a:pt x="207" y="55"/>
                  </a:lnTo>
                  <a:lnTo>
                    <a:pt x="209" y="53"/>
                  </a:lnTo>
                  <a:lnTo>
                    <a:pt x="210" y="55"/>
                  </a:lnTo>
                  <a:lnTo>
                    <a:pt x="213" y="55"/>
                  </a:lnTo>
                  <a:lnTo>
                    <a:pt x="214" y="55"/>
                  </a:lnTo>
                  <a:lnTo>
                    <a:pt x="215" y="55"/>
                  </a:lnTo>
                  <a:lnTo>
                    <a:pt x="215" y="55"/>
                  </a:lnTo>
                  <a:lnTo>
                    <a:pt x="214" y="56"/>
                  </a:lnTo>
                  <a:lnTo>
                    <a:pt x="215" y="56"/>
                  </a:lnTo>
                  <a:lnTo>
                    <a:pt x="215" y="56"/>
                  </a:lnTo>
                  <a:lnTo>
                    <a:pt x="216" y="55"/>
                  </a:lnTo>
                  <a:lnTo>
                    <a:pt x="216" y="55"/>
                  </a:lnTo>
                  <a:lnTo>
                    <a:pt x="216" y="56"/>
                  </a:lnTo>
                  <a:lnTo>
                    <a:pt x="218" y="56"/>
                  </a:lnTo>
                  <a:lnTo>
                    <a:pt x="218" y="55"/>
                  </a:lnTo>
                  <a:lnTo>
                    <a:pt x="216" y="55"/>
                  </a:lnTo>
                  <a:lnTo>
                    <a:pt x="220" y="55"/>
                  </a:lnTo>
                  <a:lnTo>
                    <a:pt x="224" y="55"/>
                  </a:lnTo>
                  <a:lnTo>
                    <a:pt x="228" y="53"/>
                  </a:lnTo>
                  <a:lnTo>
                    <a:pt x="232" y="53"/>
                  </a:lnTo>
                  <a:lnTo>
                    <a:pt x="233" y="55"/>
                  </a:lnTo>
                  <a:lnTo>
                    <a:pt x="235" y="56"/>
                  </a:lnTo>
                  <a:lnTo>
                    <a:pt x="235" y="56"/>
                  </a:lnTo>
                  <a:lnTo>
                    <a:pt x="235" y="57"/>
                  </a:lnTo>
                  <a:lnTo>
                    <a:pt x="235" y="57"/>
                  </a:lnTo>
                  <a:lnTo>
                    <a:pt x="236" y="56"/>
                  </a:lnTo>
                  <a:lnTo>
                    <a:pt x="236" y="56"/>
                  </a:lnTo>
                  <a:lnTo>
                    <a:pt x="236" y="56"/>
                  </a:lnTo>
                  <a:lnTo>
                    <a:pt x="236" y="56"/>
                  </a:lnTo>
                  <a:lnTo>
                    <a:pt x="237" y="56"/>
                  </a:lnTo>
                  <a:lnTo>
                    <a:pt x="237" y="57"/>
                  </a:lnTo>
                  <a:lnTo>
                    <a:pt x="237" y="58"/>
                  </a:lnTo>
                  <a:lnTo>
                    <a:pt x="239" y="57"/>
                  </a:lnTo>
                  <a:lnTo>
                    <a:pt x="239" y="56"/>
                  </a:lnTo>
                  <a:lnTo>
                    <a:pt x="239" y="56"/>
                  </a:lnTo>
                  <a:lnTo>
                    <a:pt x="239" y="56"/>
                  </a:lnTo>
                  <a:lnTo>
                    <a:pt x="239" y="55"/>
                  </a:lnTo>
                  <a:lnTo>
                    <a:pt x="240" y="56"/>
                  </a:lnTo>
                  <a:lnTo>
                    <a:pt x="241" y="57"/>
                  </a:lnTo>
                  <a:lnTo>
                    <a:pt x="243" y="57"/>
                  </a:lnTo>
                  <a:lnTo>
                    <a:pt x="244" y="56"/>
                  </a:lnTo>
                  <a:lnTo>
                    <a:pt x="244" y="57"/>
                  </a:lnTo>
                  <a:lnTo>
                    <a:pt x="245" y="56"/>
                  </a:lnTo>
                  <a:lnTo>
                    <a:pt x="247" y="55"/>
                  </a:lnTo>
                  <a:lnTo>
                    <a:pt x="248" y="55"/>
                  </a:lnTo>
                  <a:lnTo>
                    <a:pt x="249" y="52"/>
                  </a:lnTo>
                  <a:lnTo>
                    <a:pt x="266" y="49"/>
                  </a:lnTo>
                  <a:lnTo>
                    <a:pt x="282" y="45"/>
                  </a:lnTo>
                  <a:lnTo>
                    <a:pt x="299" y="43"/>
                  </a:lnTo>
                  <a:lnTo>
                    <a:pt x="315" y="40"/>
                  </a:lnTo>
                  <a:lnTo>
                    <a:pt x="316" y="41"/>
                  </a:lnTo>
                  <a:lnTo>
                    <a:pt x="317" y="41"/>
                  </a:lnTo>
                  <a:lnTo>
                    <a:pt x="319" y="41"/>
                  </a:lnTo>
                  <a:lnTo>
                    <a:pt x="320" y="40"/>
                  </a:lnTo>
                  <a:lnTo>
                    <a:pt x="320" y="41"/>
                  </a:lnTo>
                  <a:lnTo>
                    <a:pt x="320" y="41"/>
                  </a:lnTo>
                  <a:lnTo>
                    <a:pt x="320" y="40"/>
                  </a:lnTo>
                  <a:lnTo>
                    <a:pt x="321" y="40"/>
                  </a:lnTo>
                  <a:lnTo>
                    <a:pt x="321" y="40"/>
                  </a:lnTo>
                  <a:lnTo>
                    <a:pt x="321" y="39"/>
                  </a:lnTo>
                  <a:lnTo>
                    <a:pt x="325" y="38"/>
                  </a:lnTo>
                  <a:lnTo>
                    <a:pt x="329" y="36"/>
                  </a:lnTo>
                  <a:lnTo>
                    <a:pt x="332" y="35"/>
                  </a:lnTo>
                  <a:lnTo>
                    <a:pt x="332" y="35"/>
                  </a:lnTo>
                  <a:lnTo>
                    <a:pt x="332" y="36"/>
                  </a:lnTo>
                  <a:lnTo>
                    <a:pt x="333" y="36"/>
                  </a:lnTo>
                  <a:lnTo>
                    <a:pt x="333" y="35"/>
                  </a:lnTo>
                  <a:lnTo>
                    <a:pt x="333" y="35"/>
                  </a:lnTo>
                  <a:lnTo>
                    <a:pt x="333" y="34"/>
                  </a:lnTo>
                  <a:lnTo>
                    <a:pt x="333" y="32"/>
                  </a:lnTo>
                  <a:lnTo>
                    <a:pt x="341" y="28"/>
                  </a:lnTo>
                  <a:lnTo>
                    <a:pt x="350" y="24"/>
                  </a:lnTo>
                  <a:lnTo>
                    <a:pt x="358" y="20"/>
                  </a:lnTo>
                  <a:lnTo>
                    <a:pt x="359" y="19"/>
                  </a:lnTo>
                  <a:lnTo>
                    <a:pt x="360" y="17"/>
                  </a:lnTo>
                  <a:lnTo>
                    <a:pt x="362" y="15"/>
                  </a:lnTo>
                  <a:lnTo>
                    <a:pt x="366" y="13"/>
                  </a:lnTo>
                  <a:lnTo>
                    <a:pt x="370" y="9"/>
                  </a:lnTo>
                  <a:lnTo>
                    <a:pt x="372" y="5"/>
                  </a:lnTo>
                  <a:lnTo>
                    <a:pt x="372"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Freeform 257"/>
            <p:cNvSpPr>
              <a:spLocks noEditPoints="1"/>
            </p:cNvSpPr>
            <p:nvPr/>
          </p:nvSpPr>
          <p:spPr bwMode="auto">
            <a:xfrm>
              <a:off x="8388350" y="3783013"/>
              <a:ext cx="306388" cy="485775"/>
            </a:xfrm>
            <a:custGeom>
              <a:gdLst>
                <a:gd fmla="*/ 15 w 193" name="T0"/>
                <a:gd fmla="*/ 5 h 306" name="T1"/>
                <a:gd fmla="*/ 13 w 193" name="T2"/>
                <a:gd fmla="*/ 42 h 306" name="T3"/>
                <a:gd fmla="*/ 15 w 193" name="T4"/>
                <a:gd fmla="*/ 52 h 306" name="T5"/>
                <a:gd fmla="*/ 18 w 193" name="T6"/>
                <a:gd fmla="*/ 73 h 306" name="T7"/>
                <a:gd fmla="*/ 21 w 193" name="T8"/>
                <a:gd fmla="*/ 82 h 306" name="T9"/>
                <a:gd fmla="*/ 21 w 193" name="T10"/>
                <a:gd fmla="*/ 98 h 306" name="T11"/>
                <a:gd fmla="*/ 22 w 193" name="T12"/>
                <a:gd fmla="*/ 112 h 306" name="T13"/>
                <a:gd fmla="*/ 23 w 193" name="T14"/>
                <a:gd fmla="*/ 119 h 306" name="T15"/>
                <a:gd fmla="*/ 26 w 193" name="T16"/>
                <a:gd fmla="*/ 132 h 306" name="T17"/>
                <a:gd fmla="*/ 25 w 193" name="T18"/>
                <a:gd fmla="*/ 138 h 306" name="T19"/>
                <a:gd fmla="*/ 34 w 193" name="T20"/>
                <a:gd fmla="*/ 146 h 306" name="T21"/>
                <a:gd fmla="*/ 36 w 193" name="T22"/>
                <a:gd fmla="*/ 153 h 306" name="T23"/>
                <a:gd fmla="*/ 43 w 193" name="T24"/>
                <a:gd fmla="*/ 163 h 306" name="T25"/>
                <a:gd fmla="*/ 47 w 193" name="T26"/>
                <a:gd fmla="*/ 173 h 306" name="T27"/>
                <a:gd fmla="*/ 49 w 193" name="T28"/>
                <a:gd fmla="*/ 176 h 306" name="T29"/>
                <a:gd fmla="*/ 52 w 193" name="T30"/>
                <a:gd fmla="*/ 182 h 306" name="T31"/>
                <a:gd fmla="*/ 56 w 193" name="T32"/>
                <a:gd fmla="*/ 191 h 306" name="T33"/>
                <a:gd fmla="*/ 60 w 193" name="T34"/>
                <a:gd fmla="*/ 197 h 306" name="T35"/>
                <a:gd fmla="*/ 63 w 193" name="T36"/>
                <a:gd fmla="*/ 201 h 306" name="T37"/>
                <a:gd fmla="*/ 66 w 193" name="T38"/>
                <a:gd fmla="*/ 212 h 306" name="T39"/>
                <a:gd fmla="*/ 70 w 193" name="T40"/>
                <a:gd fmla="*/ 213 h 306" name="T41"/>
                <a:gd fmla="*/ 72 w 193" name="T42"/>
                <a:gd fmla="*/ 221 h 306" name="T43"/>
                <a:gd fmla="*/ 77 w 193" name="T44"/>
                <a:gd fmla="*/ 224 h 306" name="T45"/>
                <a:gd fmla="*/ 77 w 193" name="T46"/>
                <a:gd fmla="*/ 226 h 306" name="T47"/>
                <a:gd fmla="*/ 85 w 193" name="T48"/>
                <a:gd fmla="*/ 230 h 306" name="T49"/>
                <a:gd fmla="*/ 90 w 193" name="T50"/>
                <a:gd fmla="*/ 237 h 306" name="T51"/>
                <a:gd fmla="*/ 95 w 193" name="T52"/>
                <a:gd fmla="*/ 245 h 306" name="T53"/>
                <a:gd fmla="*/ 103 w 193" name="T54"/>
                <a:gd fmla="*/ 248 h 306" name="T55"/>
                <a:gd fmla="*/ 116 w 193" name="T56"/>
                <a:gd fmla="*/ 258 h 306" name="T57"/>
                <a:gd fmla="*/ 120 w 193" name="T58"/>
                <a:gd fmla="*/ 262 h 306" name="T59"/>
                <a:gd fmla="*/ 117 w 193" name="T60"/>
                <a:gd fmla="*/ 271 h 306" name="T61"/>
                <a:gd fmla="*/ 123 w 193" name="T62"/>
                <a:gd fmla="*/ 267 h 306" name="T63"/>
                <a:gd fmla="*/ 129 w 193" name="T64"/>
                <a:gd fmla="*/ 264 h 306" name="T65"/>
                <a:gd fmla="*/ 132 w 193" name="T66"/>
                <a:gd fmla="*/ 268 h 306" name="T67"/>
                <a:gd fmla="*/ 136 w 193" name="T68"/>
                <a:gd fmla="*/ 269 h 306" name="T69"/>
                <a:gd fmla="*/ 140 w 193" name="T70"/>
                <a:gd fmla="*/ 269 h 306" name="T71"/>
                <a:gd fmla="*/ 141 w 193" name="T72"/>
                <a:gd fmla="*/ 272 h 306" name="T73"/>
                <a:gd fmla="*/ 145 w 193" name="T74"/>
                <a:gd fmla="*/ 280 h 306" name="T75"/>
                <a:gd fmla="*/ 149 w 193" name="T76"/>
                <a:gd fmla="*/ 280 h 306" name="T77"/>
                <a:gd fmla="*/ 152 w 193" name="T78"/>
                <a:gd fmla="*/ 280 h 306" name="T79"/>
                <a:gd fmla="*/ 155 w 193" name="T80"/>
                <a:gd fmla="*/ 280 h 306" name="T81"/>
                <a:gd fmla="*/ 155 w 193" name="T82"/>
                <a:gd fmla="*/ 281 h 306" name="T83"/>
                <a:gd fmla="*/ 163 w 193" name="T84"/>
                <a:gd fmla="*/ 281 h 306" name="T85"/>
                <a:gd fmla="*/ 158 w 193" name="T86"/>
                <a:gd fmla="*/ 288 h 306" name="T87"/>
                <a:gd fmla="*/ 167 w 193" name="T88"/>
                <a:gd fmla="*/ 290 h 306" name="T89"/>
                <a:gd fmla="*/ 179 w 193" name="T90"/>
                <a:gd fmla="*/ 293 h 306" name="T91"/>
                <a:gd fmla="*/ 184 w 193" name="T92"/>
                <a:gd fmla="*/ 298 h 306" name="T93"/>
                <a:gd fmla="*/ 192 w 193" name="T94"/>
                <a:gd fmla="*/ 301 h 306" name="T95"/>
                <a:gd fmla="*/ 188 w 193" name="T96"/>
                <a:gd fmla="*/ 305 h 306" name="T97"/>
                <a:gd fmla="*/ 183 w 193" name="T98"/>
                <a:gd fmla="*/ 301 h 306" name="T99"/>
                <a:gd fmla="*/ 165 w 193" name="T100"/>
                <a:gd fmla="*/ 301 h 306" name="T101"/>
                <a:gd fmla="*/ 145 w 193" name="T102"/>
                <a:gd fmla="*/ 293 h 306" name="T103"/>
                <a:gd fmla="*/ 131 w 193" name="T104"/>
                <a:gd fmla="*/ 286 h 306" name="T105"/>
                <a:gd fmla="*/ 98 w 193" name="T106"/>
                <a:gd fmla="*/ 271 h 306" name="T107"/>
                <a:gd fmla="*/ 85 w 193" name="T108"/>
                <a:gd fmla="*/ 260 h 306" name="T109"/>
                <a:gd fmla="*/ 73 w 193" name="T110"/>
                <a:gd fmla="*/ 251 h 306" name="T111"/>
                <a:gd fmla="*/ 61 w 193" name="T112"/>
                <a:gd fmla="*/ 235 h 306" name="T113"/>
                <a:gd fmla="*/ 44 w 193" name="T114"/>
                <a:gd fmla="*/ 212 h 306" name="T115"/>
                <a:gd fmla="*/ 40 w 193" name="T116"/>
                <a:gd fmla="*/ 197 h 306" name="T117"/>
                <a:gd fmla="*/ 31 w 193" name="T118"/>
                <a:gd fmla="*/ 179 h 306" name="T119"/>
                <a:gd fmla="*/ 30 w 193" name="T120"/>
                <a:gd fmla="*/ 171 h 306" name="T121"/>
                <a:gd fmla="*/ 6 w 193" name="T122"/>
                <a:gd fmla="*/ 87 h 306" name="T123"/>
                <a:gd fmla="*/ 0 w 193" name="T124"/>
                <a:gd fmla="*/ 59 h 3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06" w="193">
                  <a:moveTo>
                    <a:pt x="36" y="153"/>
                  </a:moveTo>
                  <a:lnTo>
                    <a:pt x="36" y="153"/>
                  </a:lnTo>
                  <a:lnTo>
                    <a:pt x="36" y="153"/>
                  </a:lnTo>
                  <a:lnTo>
                    <a:pt x="36" y="153"/>
                  </a:lnTo>
                  <a:close/>
                  <a:moveTo>
                    <a:pt x="36" y="153"/>
                  </a:moveTo>
                  <a:lnTo>
                    <a:pt x="36" y="153"/>
                  </a:lnTo>
                  <a:lnTo>
                    <a:pt x="36" y="153"/>
                  </a:lnTo>
                  <a:lnTo>
                    <a:pt x="36" y="153"/>
                  </a:lnTo>
                  <a:lnTo>
                    <a:pt x="36" y="153"/>
                  </a:lnTo>
                  <a:close/>
                  <a:moveTo>
                    <a:pt x="8" y="0"/>
                  </a:moveTo>
                  <a:lnTo>
                    <a:pt x="9" y="0"/>
                  </a:lnTo>
                  <a:lnTo>
                    <a:pt x="10" y="1"/>
                  </a:lnTo>
                  <a:lnTo>
                    <a:pt x="13" y="2"/>
                  </a:lnTo>
                  <a:lnTo>
                    <a:pt x="14" y="4"/>
                  </a:lnTo>
                  <a:lnTo>
                    <a:pt x="15" y="5"/>
                  </a:lnTo>
                  <a:lnTo>
                    <a:pt x="17" y="8"/>
                  </a:lnTo>
                  <a:lnTo>
                    <a:pt x="17" y="10"/>
                  </a:lnTo>
                  <a:lnTo>
                    <a:pt x="17" y="13"/>
                  </a:lnTo>
                  <a:lnTo>
                    <a:pt x="17" y="17"/>
                  </a:lnTo>
                  <a:lnTo>
                    <a:pt x="17" y="19"/>
                  </a:lnTo>
                  <a:lnTo>
                    <a:pt x="17" y="22"/>
                  </a:lnTo>
                  <a:lnTo>
                    <a:pt x="17" y="22"/>
                  </a:lnTo>
                  <a:lnTo>
                    <a:pt x="15" y="22"/>
                  </a:lnTo>
                  <a:lnTo>
                    <a:pt x="15" y="22"/>
                  </a:lnTo>
                  <a:lnTo>
                    <a:pt x="15" y="22"/>
                  </a:lnTo>
                  <a:lnTo>
                    <a:pt x="17" y="26"/>
                  </a:lnTo>
                  <a:lnTo>
                    <a:pt x="17" y="30"/>
                  </a:lnTo>
                  <a:lnTo>
                    <a:pt x="17" y="34"/>
                  </a:lnTo>
                  <a:lnTo>
                    <a:pt x="14" y="38"/>
                  </a:lnTo>
                  <a:lnTo>
                    <a:pt x="13" y="42"/>
                  </a:lnTo>
                  <a:lnTo>
                    <a:pt x="11" y="40"/>
                  </a:lnTo>
                  <a:lnTo>
                    <a:pt x="11" y="42"/>
                  </a:lnTo>
                  <a:lnTo>
                    <a:pt x="13" y="43"/>
                  </a:lnTo>
                  <a:lnTo>
                    <a:pt x="14" y="44"/>
                  </a:lnTo>
                  <a:lnTo>
                    <a:pt x="13" y="44"/>
                  </a:lnTo>
                  <a:lnTo>
                    <a:pt x="11" y="44"/>
                  </a:lnTo>
                  <a:lnTo>
                    <a:pt x="13" y="46"/>
                  </a:lnTo>
                  <a:lnTo>
                    <a:pt x="13" y="46"/>
                  </a:lnTo>
                  <a:lnTo>
                    <a:pt x="13" y="47"/>
                  </a:lnTo>
                  <a:lnTo>
                    <a:pt x="14" y="47"/>
                  </a:lnTo>
                  <a:lnTo>
                    <a:pt x="13" y="48"/>
                  </a:lnTo>
                  <a:lnTo>
                    <a:pt x="11" y="48"/>
                  </a:lnTo>
                  <a:lnTo>
                    <a:pt x="13" y="49"/>
                  </a:lnTo>
                  <a:lnTo>
                    <a:pt x="15" y="49"/>
                  </a:lnTo>
                  <a:lnTo>
                    <a:pt x="15" y="52"/>
                  </a:lnTo>
                  <a:lnTo>
                    <a:pt x="15" y="53"/>
                  </a:lnTo>
                  <a:lnTo>
                    <a:pt x="14" y="55"/>
                  </a:lnTo>
                  <a:lnTo>
                    <a:pt x="15" y="56"/>
                  </a:lnTo>
                  <a:lnTo>
                    <a:pt x="15" y="56"/>
                  </a:lnTo>
                  <a:lnTo>
                    <a:pt x="14" y="56"/>
                  </a:lnTo>
                  <a:lnTo>
                    <a:pt x="15" y="59"/>
                  </a:lnTo>
                  <a:lnTo>
                    <a:pt x="17" y="63"/>
                  </a:lnTo>
                  <a:lnTo>
                    <a:pt x="18" y="66"/>
                  </a:lnTo>
                  <a:lnTo>
                    <a:pt x="18" y="70"/>
                  </a:lnTo>
                  <a:lnTo>
                    <a:pt x="17" y="70"/>
                  </a:lnTo>
                  <a:lnTo>
                    <a:pt x="15" y="70"/>
                  </a:lnTo>
                  <a:lnTo>
                    <a:pt x="17" y="70"/>
                  </a:lnTo>
                  <a:lnTo>
                    <a:pt x="18" y="72"/>
                  </a:lnTo>
                  <a:lnTo>
                    <a:pt x="18" y="73"/>
                  </a:lnTo>
                  <a:lnTo>
                    <a:pt x="18" y="73"/>
                  </a:lnTo>
                  <a:lnTo>
                    <a:pt x="19" y="74"/>
                  </a:lnTo>
                  <a:lnTo>
                    <a:pt x="19" y="76"/>
                  </a:lnTo>
                  <a:lnTo>
                    <a:pt x="19" y="76"/>
                  </a:lnTo>
                  <a:lnTo>
                    <a:pt x="19" y="76"/>
                  </a:lnTo>
                  <a:lnTo>
                    <a:pt x="21" y="77"/>
                  </a:lnTo>
                  <a:lnTo>
                    <a:pt x="19" y="77"/>
                  </a:lnTo>
                  <a:lnTo>
                    <a:pt x="19" y="78"/>
                  </a:lnTo>
                  <a:lnTo>
                    <a:pt x="21" y="78"/>
                  </a:lnTo>
                  <a:lnTo>
                    <a:pt x="19" y="80"/>
                  </a:lnTo>
                  <a:lnTo>
                    <a:pt x="21" y="80"/>
                  </a:lnTo>
                  <a:lnTo>
                    <a:pt x="21" y="80"/>
                  </a:lnTo>
                  <a:lnTo>
                    <a:pt x="19" y="81"/>
                  </a:lnTo>
                  <a:lnTo>
                    <a:pt x="19" y="81"/>
                  </a:lnTo>
                  <a:lnTo>
                    <a:pt x="19" y="82"/>
                  </a:lnTo>
                  <a:lnTo>
                    <a:pt x="21" y="82"/>
                  </a:lnTo>
                  <a:lnTo>
                    <a:pt x="21" y="82"/>
                  </a:lnTo>
                  <a:lnTo>
                    <a:pt x="19" y="84"/>
                  </a:lnTo>
                  <a:lnTo>
                    <a:pt x="19" y="84"/>
                  </a:lnTo>
                  <a:lnTo>
                    <a:pt x="19" y="84"/>
                  </a:lnTo>
                  <a:lnTo>
                    <a:pt x="19" y="85"/>
                  </a:lnTo>
                  <a:lnTo>
                    <a:pt x="21" y="86"/>
                  </a:lnTo>
                  <a:lnTo>
                    <a:pt x="21" y="86"/>
                  </a:lnTo>
                  <a:lnTo>
                    <a:pt x="22" y="86"/>
                  </a:lnTo>
                  <a:lnTo>
                    <a:pt x="21" y="87"/>
                  </a:lnTo>
                  <a:lnTo>
                    <a:pt x="21" y="86"/>
                  </a:lnTo>
                  <a:lnTo>
                    <a:pt x="19" y="86"/>
                  </a:lnTo>
                  <a:lnTo>
                    <a:pt x="19" y="86"/>
                  </a:lnTo>
                  <a:lnTo>
                    <a:pt x="18" y="86"/>
                  </a:lnTo>
                  <a:lnTo>
                    <a:pt x="21" y="93"/>
                  </a:lnTo>
                  <a:lnTo>
                    <a:pt x="21" y="98"/>
                  </a:lnTo>
                  <a:lnTo>
                    <a:pt x="22" y="104"/>
                  </a:lnTo>
                  <a:lnTo>
                    <a:pt x="21" y="106"/>
                  </a:lnTo>
                  <a:lnTo>
                    <a:pt x="21" y="106"/>
                  </a:lnTo>
                  <a:lnTo>
                    <a:pt x="21" y="107"/>
                  </a:lnTo>
                  <a:lnTo>
                    <a:pt x="22" y="107"/>
                  </a:lnTo>
                  <a:lnTo>
                    <a:pt x="22" y="108"/>
                  </a:lnTo>
                  <a:lnTo>
                    <a:pt x="22" y="108"/>
                  </a:lnTo>
                  <a:lnTo>
                    <a:pt x="22" y="108"/>
                  </a:lnTo>
                  <a:lnTo>
                    <a:pt x="21" y="110"/>
                  </a:lnTo>
                  <a:lnTo>
                    <a:pt x="21" y="110"/>
                  </a:lnTo>
                  <a:lnTo>
                    <a:pt x="22" y="110"/>
                  </a:lnTo>
                  <a:lnTo>
                    <a:pt x="23" y="111"/>
                  </a:lnTo>
                  <a:lnTo>
                    <a:pt x="23" y="111"/>
                  </a:lnTo>
                  <a:lnTo>
                    <a:pt x="21" y="111"/>
                  </a:lnTo>
                  <a:lnTo>
                    <a:pt x="22" y="112"/>
                  </a:lnTo>
                  <a:lnTo>
                    <a:pt x="23" y="114"/>
                  </a:lnTo>
                  <a:lnTo>
                    <a:pt x="23" y="115"/>
                  </a:lnTo>
                  <a:lnTo>
                    <a:pt x="23" y="115"/>
                  </a:lnTo>
                  <a:lnTo>
                    <a:pt x="22" y="115"/>
                  </a:lnTo>
                  <a:lnTo>
                    <a:pt x="23" y="115"/>
                  </a:lnTo>
                  <a:lnTo>
                    <a:pt x="23" y="116"/>
                  </a:lnTo>
                  <a:lnTo>
                    <a:pt x="23" y="118"/>
                  </a:lnTo>
                  <a:lnTo>
                    <a:pt x="23" y="118"/>
                  </a:lnTo>
                  <a:lnTo>
                    <a:pt x="22" y="118"/>
                  </a:lnTo>
                  <a:lnTo>
                    <a:pt x="22" y="119"/>
                  </a:lnTo>
                  <a:lnTo>
                    <a:pt x="23" y="119"/>
                  </a:lnTo>
                  <a:lnTo>
                    <a:pt x="23" y="119"/>
                  </a:lnTo>
                  <a:lnTo>
                    <a:pt x="25" y="119"/>
                  </a:lnTo>
                  <a:lnTo>
                    <a:pt x="25" y="119"/>
                  </a:lnTo>
                  <a:lnTo>
                    <a:pt x="23" y="119"/>
                  </a:lnTo>
                  <a:lnTo>
                    <a:pt x="23" y="119"/>
                  </a:lnTo>
                  <a:lnTo>
                    <a:pt x="25" y="120"/>
                  </a:lnTo>
                  <a:lnTo>
                    <a:pt x="26" y="121"/>
                  </a:lnTo>
                  <a:lnTo>
                    <a:pt x="26" y="123"/>
                  </a:lnTo>
                  <a:lnTo>
                    <a:pt x="27" y="124"/>
                  </a:lnTo>
                  <a:lnTo>
                    <a:pt x="26" y="124"/>
                  </a:lnTo>
                  <a:lnTo>
                    <a:pt x="26" y="124"/>
                  </a:lnTo>
                  <a:lnTo>
                    <a:pt x="26" y="125"/>
                  </a:lnTo>
                  <a:lnTo>
                    <a:pt x="27" y="128"/>
                  </a:lnTo>
                  <a:lnTo>
                    <a:pt x="27" y="129"/>
                  </a:lnTo>
                  <a:lnTo>
                    <a:pt x="27" y="129"/>
                  </a:lnTo>
                  <a:lnTo>
                    <a:pt x="26" y="131"/>
                  </a:lnTo>
                  <a:lnTo>
                    <a:pt x="25" y="131"/>
                  </a:lnTo>
                  <a:lnTo>
                    <a:pt x="26" y="132"/>
                  </a:lnTo>
                  <a:lnTo>
                    <a:pt x="26" y="132"/>
                  </a:lnTo>
                  <a:lnTo>
                    <a:pt x="27" y="132"/>
                  </a:lnTo>
                  <a:lnTo>
                    <a:pt x="27" y="132"/>
                  </a:lnTo>
                  <a:lnTo>
                    <a:pt x="28" y="133"/>
                  </a:lnTo>
                  <a:lnTo>
                    <a:pt x="30" y="132"/>
                  </a:lnTo>
                  <a:lnTo>
                    <a:pt x="30" y="135"/>
                  </a:lnTo>
                  <a:lnTo>
                    <a:pt x="30" y="136"/>
                  </a:lnTo>
                  <a:lnTo>
                    <a:pt x="31" y="137"/>
                  </a:lnTo>
                  <a:lnTo>
                    <a:pt x="30" y="137"/>
                  </a:lnTo>
                  <a:lnTo>
                    <a:pt x="28" y="137"/>
                  </a:lnTo>
                  <a:lnTo>
                    <a:pt x="27" y="138"/>
                  </a:lnTo>
                  <a:lnTo>
                    <a:pt x="27" y="137"/>
                  </a:lnTo>
                  <a:lnTo>
                    <a:pt x="26" y="138"/>
                  </a:lnTo>
                  <a:lnTo>
                    <a:pt x="25" y="138"/>
                  </a:lnTo>
                  <a:lnTo>
                    <a:pt x="25" y="138"/>
                  </a:lnTo>
                  <a:lnTo>
                    <a:pt x="25" y="138"/>
                  </a:lnTo>
                  <a:lnTo>
                    <a:pt x="25" y="138"/>
                  </a:lnTo>
                  <a:lnTo>
                    <a:pt x="25" y="140"/>
                  </a:lnTo>
                  <a:lnTo>
                    <a:pt x="26" y="140"/>
                  </a:lnTo>
                  <a:lnTo>
                    <a:pt x="26" y="141"/>
                  </a:lnTo>
                  <a:lnTo>
                    <a:pt x="28" y="142"/>
                  </a:lnTo>
                  <a:lnTo>
                    <a:pt x="31" y="142"/>
                  </a:lnTo>
                  <a:lnTo>
                    <a:pt x="32" y="144"/>
                  </a:lnTo>
                  <a:lnTo>
                    <a:pt x="31" y="144"/>
                  </a:lnTo>
                  <a:lnTo>
                    <a:pt x="30" y="144"/>
                  </a:lnTo>
                  <a:lnTo>
                    <a:pt x="28" y="145"/>
                  </a:lnTo>
                  <a:lnTo>
                    <a:pt x="35" y="145"/>
                  </a:lnTo>
                  <a:lnTo>
                    <a:pt x="34" y="146"/>
                  </a:lnTo>
                  <a:lnTo>
                    <a:pt x="34" y="146"/>
                  </a:lnTo>
                  <a:lnTo>
                    <a:pt x="34" y="148"/>
                  </a:lnTo>
                  <a:lnTo>
                    <a:pt x="34" y="146"/>
                  </a:lnTo>
                  <a:lnTo>
                    <a:pt x="35" y="148"/>
                  </a:lnTo>
                  <a:lnTo>
                    <a:pt x="35" y="148"/>
                  </a:lnTo>
                  <a:lnTo>
                    <a:pt x="35" y="149"/>
                  </a:lnTo>
                  <a:lnTo>
                    <a:pt x="35" y="149"/>
                  </a:lnTo>
                  <a:lnTo>
                    <a:pt x="34" y="150"/>
                  </a:lnTo>
                  <a:lnTo>
                    <a:pt x="34" y="150"/>
                  </a:lnTo>
                  <a:lnTo>
                    <a:pt x="32" y="150"/>
                  </a:lnTo>
                  <a:lnTo>
                    <a:pt x="32" y="150"/>
                  </a:lnTo>
                  <a:lnTo>
                    <a:pt x="32" y="152"/>
                  </a:lnTo>
                  <a:lnTo>
                    <a:pt x="34" y="152"/>
                  </a:lnTo>
                  <a:lnTo>
                    <a:pt x="34" y="153"/>
                  </a:lnTo>
                  <a:lnTo>
                    <a:pt x="34" y="153"/>
                  </a:lnTo>
                  <a:lnTo>
                    <a:pt x="34" y="153"/>
                  </a:lnTo>
                  <a:lnTo>
                    <a:pt x="35" y="154"/>
                  </a:lnTo>
                  <a:lnTo>
                    <a:pt x="36" y="153"/>
                  </a:lnTo>
                  <a:lnTo>
                    <a:pt x="36" y="153"/>
                  </a:lnTo>
                  <a:lnTo>
                    <a:pt x="38" y="153"/>
                  </a:lnTo>
                  <a:lnTo>
                    <a:pt x="38" y="154"/>
                  </a:lnTo>
                  <a:lnTo>
                    <a:pt x="39" y="156"/>
                  </a:lnTo>
                  <a:lnTo>
                    <a:pt x="38" y="156"/>
                  </a:lnTo>
                  <a:lnTo>
                    <a:pt x="36" y="156"/>
                  </a:lnTo>
                  <a:lnTo>
                    <a:pt x="39" y="156"/>
                  </a:lnTo>
                  <a:lnTo>
                    <a:pt x="40" y="157"/>
                  </a:lnTo>
                  <a:lnTo>
                    <a:pt x="42" y="158"/>
                  </a:lnTo>
                  <a:lnTo>
                    <a:pt x="40" y="158"/>
                  </a:lnTo>
                  <a:lnTo>
                    <a:pt x="40" y="158"/>
                  </a:lnTo>
                  <a:lnTo>
                    <a:pt x="40" y="159"/>
                  </a:lnTo>
                  <a:lnTo>
                    <a:pt x="40" y="161"/>
                  </a:lnTo>
                  <a:lnTo>
                    <a:pt x="42" y="162"/>
                  </a:lnTo>
                  <a:lnTo>
                    <a:pt x="43" y="163"/>
                  </a:lnTo>
                  <a:lnTo>
                    <a:pt x="42" y="165"/>
                  </a:lnTo>
                  <a:lnTo>
                    <a:pt x="43" y="163"/>
                  </a:lnTo>
                  <a:lnTo>
                    <a:pt x="43" y="163"/>
                  </a:lnTo>
                  <a:lnTo>
                    <a:pt x="43" y="163"/>
                  </a:lnTo>
                  <a:lnTo>
                    <a:pt x="43" y="165"/>
                  </a:lnTo>
                  <a:lnTo>
                    <a:pt x="43" y="165"/>
                  </a:lnTo>
                  <a:lnTo>
                    <a:pt x="43" y="166"/>
                  </a:lnTo>
                  <a:lnTo>
                    <a:pt x="43" y="166"/>
                  </a:lnTo>
                  <a:lnTo>
                    <a:pt x="43" y="166"/>
                  </a:lnTo>
                  <a:lnTo>
                    <a:pt x="44" y="167"/>
                  </a:lnTo>
                  <a:lnTo>
                    <a:pt x="44" y="167"/>
                  </a:lnTo>
                  <a:lnTo>
                    <a:pt x="43" y="167"/>
                  </a:lnTo>
                  <a:lnTo>
                    <a:pt x="45" y="169"/>
                  </a:lnTo>
                  <a:lnTo>
                    <a:pt x="47" y="170"/>
                  </a:lnTo>
                  <a:lnTo>
                    <a:pt x="47" y="173"/>
                  </a:lnTo>
                  <a:lnTo>
                    <a:pt x="48" y="173"/>
                  </a:lnTo>
                  <a:lnTo>
                    <a:pt x="49" y="174"/>
                  </a:lnTo>
                  <a:lnTo>
                    <a:pt x="49" y="174"/>
                  </a:lnTo>
                  <a:lnTo>
                    <a:pt x="48" y="174"/>
                  </a:lnTo>
                  <a:lnTo>
                    <a:pt x="48" y="175"/>
                  </a:lnTo>
                  <a:lnTo>
                    <a:pt x="48" y="175"/>
                  </a:lnTo>
                  <a:lnTo>
                    <a:pt x="48" y="176"/>
                  </a:lnTo>
                  <a:lnTo>
                    <a:pt x="48" y="175"/>
                  </a:lnTo>
                  <a:lnTo>
                    <a:pt x="47" y="175"/>
                  </a:lnTo>
                  <a:lnTo>
                    <a:pt x="48" y="176"/>
                  </a:lnTo>
                  <a:lnTo>
                    <a:pt x="48" y="176"/>
                  </a:lnTo>
                  <a:lnTo>
                    <a:pt x="48" y="176"/>
                  </a:lnTo>
                  <a:lnTo>
                    <a:pt x="48" y="176"/>
                  </a:lnTo>
                  <a:lnTo>
                    <a:pt x="49" y="176"/>
                  </a:lnTo>
                  <a:lnTo>
                    <a:pt x="49" y="176"/>
                  </a:lnTo>
                  <a:lnTo>
                    <a:pt x="49" y="178"/>
                  </a:lnTo>
                  <a:lnTo>
                    <a:pt x="48" y="178"/>
                  </a:lnTo>
                  <a:lnTo>
                    <a:pt x="47" y="178"/>
                  </a:lnTo>
                  <a:lnTo>
                    <a:pt x="47" y="179"/>
                  </a:lnTo>
                  <a:lnTo>
                    <a:pt x="48" y="179"/>
                  </a:lnTo>
                  <a:lnTo>
                    <a:pt x="48" y="179"/>
                  </a:lnTo>
                  <a:lnTo>
                    <a:pt x="49" y="180"/>
                  </a:lnTo>
                  <a:lnTo>
                    <a:pt x="49" y="180"/>
                  </a:lnTo>
                  <a:lnTo>
                    <a:pt x="51" y="180"/>
                  </a:lnTo>
                  <a:lnTo>
                    <a:pt x="51" y="180"/>
                  </a:lnTo>
                  <a:lnTo>
                    <a:pt x="51" y="180"/>
                  </a:lnTo>
                  <a:lnTo>
                    <a:pt x="52" y="180"/>
                  </a:lnTo>
                  <a:lnTo>
                    <a:pt x="51" y="180"/>
                  </a:lnTo>
                  <a:lnTo>
                    <a:pt x="52" y="182"/>
                  </a:lnTo>
                  <a:lnTo>
                    <a:pt x="52" y="182"/>
                  </a:lnTo>
                  <a:lnTo>
                    <a:pt x="51" y="183"/>
                  </a:lnTo>
                  <a:lnTo>
                    <a:pt x="48" y="183"/>
                  </a:lnTo>
                  <a:lnTo>
                    <a:pt x="49" y="184"/>
                  </a:lnTo>
                  <a:lnTo>
                    <a:pt x="51" y="184"/>
                  </a:lnTo>
                  <a:lnTo>
                    <a:pt x="52" y="183"/>
                  </a:lnTo>
                  <a:lnTo>
                    <a:pt x="52" y="184"/>
                  </a:lnTo>
                  <a:lnTo>
                    <a:pt x="52" y="184"/>
                  </a:lnTo>
                  <a:lnTo>
                    <a:pt x="53" y="184"/>
                  </a:lnTo>
                  <a:lnTo>
                    <a:pt x="53" y="184"/>
                  </a:lnTo>
                  <a:lnTo>
                    <a:pt x="53" y="186"/>
                  </a:lnTo>
                  <a:lnTo>
                    <a:pt x="55" y="186"/>
                  </a:lnTo>
                  <a:lnTo>
                    <a:pt x="55" y="187"/>
                  </a:lnTo>
                  <a:lnTo>
                    <a:pt x="55" y="188"/>
                  </a:lnTo>
                  <a:lnTo>
                    <a:pt x="55" y="190"/>
                  </a:lnTo>
                  <a:lnTo>
                    <a:pt x="56" y="191"/>
                  </a:lnTo>
                  <a:lnTo>
                    <a:pt x="57" y="191"/>
                  </a:lnTo>
                  <a:lnTo>
                    <a:pt x="57" y="192"/>
                  </a:lnTo>
                  <a:lnTo>
                    <a:pt x="56" y="192"/>
                  </a:lnTo>
                  <a:lnTo>
                    <a:pt x="56" y="192"/>
                  </a:lnTo>
                  <a:lnTo>
                    <a:pt x="56" y="192"/>
                  </a:lnTo>
                  <a:lnTo>
                    <a:pt x="56" y="193"/>
                  </a:lnTo>
                  <a:lnTo>
                    <a:pt x="57" y="193"/>
                  </a:lnTo>
                  <a:lnTo>
                    <a:pt x="56" y="193"/>
                  </a:lnTo>
                  <a:lnTo>
                    <a:pt x="56" y="195"/>
                  </a:lnTo>
                  <a:lnTo>
                    <a:pt x="55" y="196"/>
                  </a:lnTo>
                  <a:lnTo>
                    <a:pt x="57" y="196"/>
                  </a:lnTo>
                  <a:lnTo>
                    <a:pt x="59" y="196"/>
                  </a:lnTo>
                  <a:lnTo>
                    <a:pt x="59" y="196"/>
                  </a:lnTo>
                  <a:lnTo>
                    <a:pt x="59" y="197"/>
                  </a:lnTo>
                  <a:lnTo>
                    <a:pt x="60" y="197"/>
                  </a:lnTo>
                  <a:lnTo>
                    <a:pt x="60" y="197"/>
                  </a:lnTo>
                  <a:lnTo>
                    <a:pt x="61" y="199"/>
                  </a:lnTo>
                  <a:lnTo>
                    <a:pt x="60" y="199"/>
                  </a:lnTo>
                  <a:lnTo>
                    <a:pt x="60" y="199"/>
                  </a:lnTo>
                  <a:lnTo>
                    <a:pt x="59" y="199"/>
                  </a:lnTo>
                  <a:lnTo>
                    <a:pt x="57" y="200"/>
                  </a:lnTo>
                  <a:lnTo>
                    <a:pt x="57" y="201"/>
                  </a:lnTo>
                  <a:lnTo>
                    <a:pt x="57" y="201"/>
                  </a:lnTo>
                  <a:lnTo>
                    <a:pt x="59" y="201"/>
                  </a:lnTo>
                  <a:lnTo>
                    <a:pt x="60" y="201"/>
                  </a:lnTo>
                  <a:lnTo>
                    <a:pt x="60" y="201"/>
                  </a:lnTo>
                  <a:lnTo>
                    <a:pt x="60" y="203"/>
                  </a:lnTo>
                  <a:lnTo>
                    <a:pt x="63" y="201"/>
                  </a:lnTo>
                  <a:lnTo>
                    <a:pt x="63" y="201"/>
                  </a:lnTo>
                  <a:lnTo>
                    <a:pt x="63" y="201"/>
                  </a:lnTo>
                  <a:lnTo>
                    <a:pt x="63" y="203"/>
                  </a:lnTo>
                  <a:lnTo>
                    <a:pt x="64" y="203"/>
                  </a:lnTo>
                  <a:lnTo>
                    <a:pt x="63" y="203"/>
                  </a:lnTo>
                  <a:lnTo>
                    <a:pt x="63" y="204"/>
                  </a:lnTo>
                  <a:lnTo>
                    <a:pt x="63" y="204"/>
                  </a:lnTo>
                  <a:lnTo>
                    <a:pt x="64" y="204"/>
                  </a:lnTo>
                  <a:lnTo>
                    <a:pt x="65" y="204"/>
                  </a:lnTo>
                  <a:lnTo>
                    <a:pt x="65" y="205"/>
                  </a:lnTo>
                  <a:lnTo>
                    <a:pt x="65" y="207"/>
                  </a:lnTo>
                  <a:lnTo>
                    <a:pt x="66" y="208"/>
                  </a:lnTo>
                  <a:lnTo>
                    <a:pt x="66" y="209"/>
                  </a:lnTo>
                  <a:lnTo>
                    <a:pt x="66" y="210"/>
                  </a:lnTo>
                  <a:lnTo>
                    <a:pt x="65" y="212"/>
                  </a:lnTo>
                  <a:lnTo>
                    <a:pt x="66" y="212"/>
                  </a:lnTo>
                  <a:lnTo>
                    <a:pt x="66" y="212"/>
                  </a:lnTo>
                  <a:lnTo>
                    <a:pt x="68" y="212"/>
                  </a:lnTo>
                  <a:lnTo>
                    <a:pt x="68" y="212"/>
                  </a:lnTo>
                  <a:lnTo>
                    <a:pt x="68" y="212"/>
                  </a:lnTo>
                  <a:lnTo>
                    <a:pt x="66" y="212"/>
                  </a:lnTo>
                  <a:lnTo>
                    <a:pt x="66" y="210"/>
                  </a:lnTo>
                  <a:lnTo>
                    <a:pt x="68" y="210"/>
                  </a:lnTo>
                  <a:lnTo>
                    <a:pt x="68" y="210"/>
                  </a:lnTo>
                  <a:lnTo>
                    <a:pt x="68" y="212"/>
                  </a:lnTo>
                  <a:lnTo>
                    <a:pt x="68" y="212"/>
                  </a:lnTo>
                  <a:lnTo>
                    <a:pt x="66" y="213"/>
                  </a:lnTo>
                  <a:lnTo>
                    <a:pt x="66" y="213"/>
                  </a:lnTo>
                  <a:lnTo>
                    <a:pt x="66" y="214"/>
                  </a:lnTo>
                  <a:lnTo>
                    <a:pt x="68" y="213"/>
                  </a:lnTo>
                  <a:lnTo>
                    <a:pt x="69" y="213"/>
                  </a:lnTo>
                  <a:lnTo>
                    <a:pt x="70" y="213"/>
                  </a:lnTo>
                  <a:lnTo>
                    <a:pt x="70" y="214"/>
                  </a:lnTo>
                  <a:lnTo>
                    <a:pt x="70" y="214"/>
                  </a:lnTo>
                  <a:lnTo>
                    <a:pt x="70" y="216"/>
                  </a:lnTo>
                  <a:lnTo>
                    <a:pt x="73" y="216"/>
                  </a:lnTo>
                  <a:lnTo>
                    <a:pt x="72" y="217"/>
                  </a:lnTo>
                  <a:lnTo>
                    <a:pt x="70" y="218"/>
                  </a:lnTo>
                  <a:lnTo>
                    <a:pt x="69" y="218"/>
                  </a:lnTo>
                  <a:lnTo>
                    <a:pt x="70" y="220"/>
                  </a:lnTo>
                  <a:lnTo>
                    <a:pt x="70" y="220"/>
                  </a:lnTo>
                  <a:lnTo>
                    <a:pt x="72" y="220"/>
                  </a:lnTo>
                  <a:lnTo>
                    <a:pt x="70" y="221"/>
                  </a:lnTo>
                  <a:lnTo>
                    <a:pt x="72" y="221"/>
                  </a:lnTo>
                  <a:lnTo>
                    <a:pt x="72" y="221"/>
                  </a:lnTo>
                  <a:lnTo>
                    <a:pt x="73" y="221"/>
                  </a:lnTo>
                  <a:lnTo>
                    <a:pt x="72" y="221"/>
                  </a:lnTo>
                  <a:lnTo>
                    <a:pt x="72" y="222"/>
                  </a:lnTo>
                  <a:lnTo>
                    <a:pt x="73" y="222"/>
                  </a:lnTo>
                  <a:lnTo>
                    <a:pt x="73" y="221"/>
                  </a:lnTo>
                  <a:lnTo>
                    <a:pt x="73" y="220"/>
                  </a:lnTo>
                  <a:lnTo>
                    <a:pt x="74" y="221"/>
                  </a:lnTo>
                  <a:lnTo>
                    <a:pt x="76" y="221"/>
                  </a:lnTo>
                  <a:lnTo>
                    <a:pt x="74" y="221"/>
                  </a:lnTo>
                  <a:lnTo>
                    <a:pt x="76" y="222"/>
                  </a:lnTo>
                  <a:lnTo>
                    <a:pt x="76" y="222"/>
                  </a:lnTo>
                  <a:lnTo>
                    <a:pt x="76" y="224"/>
                  </a:lnTo>
                  <a:lnTo>
                    <a:pt x="77" y="222"/>
                  </a:lnTo>
                  <a:lnTo>
                    <a:pt x="77" y="222"/>
                  </a:lnTo>
                  <a:lnTo>
                    <a:pt x="77" y="224"/>
                  </a:lnTo>
                  <a:lnTo>
                    <a:pt x="77" y="224"/>
                  </a:lnTo>
                  <a:lnTo>
                    <a:pt x="77" y="224"/>
                  </a:lnTo>
                  <a:lnTo>
                    <a:pt x="77" y="224"/>
                  </a:lnTo>
                  <a:lnTo>
                    <a:pt x="77" y="224"/>
                  </a:lnTo>
                  <a:lnTo>
                    <a:pt x="76" y="224"/>
                  </a:lnTo>
                  <a:lnTo>
                    <a:pt x="76" y="224"/>
                  </a:lnTo>
                  <a:lnTo>
                    <a:pt x="76" y="225"/>
                  </a:lnTo>
                  <a:lnTo>
                    <a:pt x="76" y="225"/>
                  </a:lnTo>
                  <a:lnTo>
                    <a:pt x="77" y="225"/>
                  </a:lnTo>
                  <a:lnTo>
                    <a:pt x="77" y="224"/>
                  </a:lnTo>
                  <a:lnTo>
                    <a:pt x="78" y="224"/>
                  </a:lnTo>
                  <a:lnTo>
                    <a:pt x="78" y="225"/>
                  </a:lnTo>
                  <a:lnTo>
                    <a:pt x="77" y="225"/>
                  </a:lnTo>
                  <a:lnTo>
                    <a:pt x="77" y="225"/>
                  </a:lnTo>
                  <a:lnTo>
                    <a:pt x="77" y="226"/>
                  </a:lnTo>
                  <a:lnTo>
                    <a:pt x="78" y="226"/>
                  </a:lnTo>
                  <a:lnTo>
                    <a:pt x="77" y="226"/>
                  </a:lnTo>
                  <a:lnTo>
                    <a:pt x="77" y="226"/>
                  </a:lnTo>
                  <a:lnTo>
                    <a:pt x="78" y="226"/>
                  </a:lnTo>
                  <a:lnTo>
                    <a:pt x="80" y="226"/>
                  </a:lnTo>
                  <a:lnTo>
                    <a:pt x="80" y="226"/>
                  </a:lnTo>
                  <a:lnTo>
                    <a:pt x="81" y="226"/>
                  </a:lnTo>
                  <a:lnTo>
                    <a:pt x="81" y="228"/>
                  </a:lnTo>
                  <a:lnTo>
                    <a:pt x="81" y="228"/>
                  </a:lnTo>
                  <a:lnTo>
                    <a:pt x="81" y="229"/>
                  </a:lnTo>
                  <a:lnTo>
                    <a:pt x="81" y="229"/>
                  </a:lnTo>
                  <a:lnTo>
                    <a:pt x="81" y="230"/>
                  </a:lnTo>
                  <a:lnTo>
                    <a:pt x="82" y="230"/>
                  </a:lnTo>
                  <a:lnTo>
                    <a:pt x="82" y="230"/>
                  </a:lnTo>
                  <a:lnTo>
                    <a:pt x="82" y="230"/>
                  </a:lnTo>
                  <a:lnTo>
                    <a:pt x="83" y="230"/>
                  </a:lnTo>
                  <a:lnTo>
                    <a:pt x="85" y="230"/>
                  </a:lnTo>
                  <a:lnTo>
                    <a:pt x="83" y="231"/>
                  </a:lnTo>
                  <a:lnTo>
                    <a:pt x="83" y="233"/>
                  </a:lnTo>
                  <a:lnTo>
                    <a:pt x="82" y="234"/>
                  </a:lnTo>
                  <a:lnTo>
                    <a:pt x="82" y="234"/>
                  </a:lnTo>
                  <a:lnTo>
                    <a:pt x="82" y="234"/>
                  </a:lnTo>
                  <a:lnTo>
                    <a:pt x="83" y="235"/>
                  </a:lnTo>
                  <a:lnTo>
                    <a:pt x="85" y="234"/>
                  </a:lnTo>
                  <a:lnTo>
                    <a:pt x="85" y="234"/>
                  </a:lnTo>
                  <a:lnTo>
                    <a:pt x="86" y="233"/>
                  </a:lnTo>
                  <a:lnTo>
                    <a:pt x="86" y="234"/>
                  </a:lnTo>
                  <a:lnTo>
                    <a:pt x="87" y="234"/>
                  </a:lnTo>
                  <a:lnTo>
                    <a:pt x="89" y="235"/>
                  </a:lnTo>
                  <a:lnTo>
                    <a:pt x="89" y="237"/>
                  </a:lnTo>
                  <a:lnTo>
                    <a:pt x="89" y="238"/>
                  </a:lnTo>
                  <a:lnTo>
                    <a:pt x="90" y="237"/>
                  </a:lnTo>
                  <a:lnTo>
                    <a:pt x="90" y="237"/>
                  </a:lnTo>
                  <a:lnTo>
                    <a:pt x="91" y="238"/>
                  </a:lnTo>
                  <a:lnTo>
                    <a:pt x="93" y="239"/>
                  </a:lnTo>
                  <a:lnTo>
                    <a:pt x="94" y="241"/>
                  </a:lnTo>
                  <a:lnTo>
                    <a:pt x="95" y="242"/>
                  </a:lnTo>
                  <a:lnTo>
                    <a:pt x="95" y="243"/>
                  </a:lnTo>
                  <a:lnTo>
                    <a:pt x="94" y="245"/>
                  </a:lnTo>
                  <a:lnTo>
                    <a:pt x="94" y="245"/>
                  </a:lnTo>
                  <a:lnTo>
                    <a:pt x="93" y="246"/>
                  </a:lnTo>
                  <a:lnTo>
                    <a:pt x="94" y="246"/>
                  </a:lnTo>
                  <a:lnTo>
                    <a:pt x="94" y="246"/>
                  </a:lnTo>
                  <a:lnTo>
                    <a:pt x="94" y="246"/>
                  </a:lnTo>
                  <a:lnTo>
                    <a:pt x="94" y="246"/>
                  </a:lnTo>
                  <a:lnTo>
                    <a:pt x="95" y="246"/>
                  </a:lnTo>
                  <a:lnTo>
                    <a:pt x="95" y="245"/>
                  </a:lnTo>
                  <a:lnTo>
                    <a:pt x="97" y="243"/>
                  </a:lnTo>
                  <a:lnTo>
                    <a:pt x="98" y="243"/>
                  </a:lnTo>
                  <a:lnTo>
                    <a:pt x="99" y="245"/>
                  </a:lnTo>
                  <a:lnTo>
                    <a:pt x="99" y="247"/>
                  </a:lnTo>
                  <a:lnTo>
                    <a:pt x="99" y="246"/>
                  </a:lnTo>
                  <a:lnTo>
                    <a:pt x="100" y="246"/>
                  </a:lnTo>
                  <a:lnTo>
                    <a:pt x="99" y="247"/>
                  </a:lnTo>
                  <a:lnTo>
                    <a:pt x="99" y="248"/>
                  </a:lnTo>
                  <a:lnTo>
                    <a:pt x="100" y="248"/>
                  </a:lnTo>
                  <a:lnTo>
                    <a:pt x="102" y="247"/>
                  </a:lnTo>
                  <a:lnTo>
                    <a:pt x="102" y="248"/>
                  </a:lnTo>
                  <a:lnTo>
                    <a:pt x="102" y="248"/>
                  </a:lnTo>
                  <a:lnTo>
                    <a:pt x="103" y="248"/>
                  </a:lnTo>
                  <a:lnTo>
                    <a:pt x="103" y="248"/>
                  </a:lnTo>
                  <a:lnTo>
                    <a:pt x="103" y="248"/>
                  </a:lnTo>
                  <a:lnTo>
                    <a:pt x="102" y="250"/>
                  </a:lnTo>
                  <a:lnTo>
                    <a:pt x="103" y="250"/>
                  </a:lnTo>
                  <a:lnTo>
                    <a:pt x="104" y="250"/>
                  </a:lnTo>
                  <a:lnTo>
                    <a:pt x="106" y="250"/>
                  </a:lnTo>
                  <a:lnTo>
                    <a:pt x="106" y="250"/>
                  </a:lnTo>
                  <a:lnTo>
                    <a:pt x="106" y="252"/>
                  </a:lnTo>
                  <a:lnTo>
                    <a:pt x="106" y="252"/>
                  </a:lnTo>
                  <a:lnTo>
                    <a:pt x="107" y="252"/>
                  </a:lnTo>
                  <a:lnTo>
                    <a:pt x="107" y="251"/>
                  </a:lnTo>
                  <a:lnTo>
                    <a:pt x="107" y="252"/>
                  </a:lnTo>
                  <a:lnTo>
                    <a:pt x="108" y="254"/>
                  </a:lnTo>
                  <a:lnTo>
                    <a:pt x="107" y="256"/>
                  </a:lnTo>
                  <a:lnTo>
                    <a:pt x="111" y="255"/>
                  </a:lnTo>
                  <a:lnTo>
                    <a:pt x="114" y="256"/>
                  </a:lnTo>
                  <a:lnTo>
                    <a:pt x="116" y="258"/>
                  </a:lnTo>
                  <a:lnTo>
                    <a:pt x="119" y="259"/>
                  </a:lnTo>
                  <a:lnTo>
                    <a:pt x="117" y="259"/>
                  </a:lnTo>
                  <a:lnTo>
                    <a:pt x="117" y="260"/>
                  </a:lnTo>
                  <a:lnTo>
                    <a:pt x="119" y="259"/>
                  </a:lnTo>
                  <a:lnTo>
                    <a:pt x="119" y="259"/>
                  </a:lnTo>
                  <a:lnTo>
                    <a:pt x="119" y="259"/>
                  </a:lnTo>
                  <a:lnTo>
                    <a:pt x="119" y="260"/>
                  </a:lnTo>
                  <a:lnTo>
                    <a:pt x="119" y="262"/>
                  </a:lnTo>
                  <a:lnTo>
                    <a:pt x="117" y="262"/>
                  </a:lnTo>
                  <a:lnTo>
                    <a:pt x="117" y="263"/>
                  </a:lnTo>
                  <a:lnTo>
                    <a:pt x="119" y="263"/>
                  </a:lnTo>
                  <a:lnTo>
                    <a:pt x="120" y="262"/>
                  </a:lnTo>
                  <a:lnTo>
                    <a:pt x="120" y="262"/>
                  </a:lnTo>
                  <a:lnTo>
                    <a:pt x="121" y="262"/>
                  </a:lnTo>
                  <a:lnTo>
                    <a:pt x="120" y="262"/>
                  </a:lnTo>
                  <a:lnTo>
                    <a:pt x="120" y="262"/>
                  </a:lnTo>
                  <a:lnTo>
                    <a:pt x="121" y="260"/>
                  </a:lnTo>
                  <a:lnTo>
                    <a:pt x="121" y="260"/>
                  </a:lnTo>
                  <a:lnTo>
                    <a:pt x="121" y="262"/>
                  </a:lnTo>
                  <a:lnTo>
                    <a:pt x="123" y="262"/>
                  </a:lnTo>
                  <a:lnTo>
                    <a:pt x="123" y="260"/>
                  </a:lnTo>
                  <a:lnTo>
                    <a:pt x="123" y="263"/>
                  </a:lnTo>
                  <a:lnTo>
                    <a:pt x="121" y="264"/>
                  </a:lnTo>
                  <a:lnTo>
                    <a:pt x="123" y="263"/>
                  </a:lnTo>
                  <a:lnTo>
                    <a:pt x="121" y="264"/>
                  </a:lnTo>
                  <a:lnTo>
                    <a:pt x="120" y="265"/>
                  </a:lnTo>
                  <a:lnTo>
                    <a:pt x="119" y="267"/>
                  </a:lnTo>
                  <a:lnTo>
                    <a:pt x="117" y="269"/>
                  </a:lnTo>
                  <a:lnTo>
                    <a:pt x="117" y="269"/>
                  </a:lnTo>
                  <a:lnTo>
                    <a:pt x="117" y="271"/>
                  </a:lnTo>
                  <a:lnTo>
                    <a:pt x="116" y="271"/>
                  </a:lnTo>
                  <a:lnTo>
                    <a:pt x="116" y="271"/>
                  </a:lnTo>
                  <a:lnTo>
                    <a:pt x="116" y="272"/>
                  </a:lnTo>
                  <a:lnTo>
                    <a:pt x="117" y="271"/>
                  </a:lnTo>
                  <a:lnTo>
                    <a:pt x="119" y="269"/>
                  </a:lnTo>
                  <a:lnTo>
                    <a:pt x="120" y="268"/>
                  </a:lnTo>
                  <a:lnTo>
                    <a:pt x="121" y="267"/>
                  </a:lnTo>
                  <a:lnTo>
                    <a:pt x="121" y="267"/>
                  </a:lnTo>
                  <a:lnTo>
                    <a:pt x="123" y="265"/>
                  </a:lnTo>
                  <a:lnTo>
                    <a:pt x="124" y="265"/>
                  </a:lnTo>
                  <a:lnTo>
                    <a:pt x="124" y="265"/>
                  </a:lnTo>
                  <a:lnTo>
                    <a:pt x="124" y="265"/>
                  </a:lnTo>
                  <a:lnTo>
                    <a:pt x="123" y="265"/>
                  </a:lnTo>
                  <a:lnTo>
                    <a:pt x="123" y="267"/>
                  </a:lnTo>
                  <a:lnTo>
                    <a:pt x="123" y="267"/>
                  </a:lnTo>
                  <a:lnTo>
                    <a:pt x="123" y="267"/>
                  </a:lnTo>
                  <a:lnTo>
                    <a:pt x="124" y="267"/>
                  </a:lnTo>
                  <a:lnTo>
                    <a:pt x="124" y="267"/>
                  </a:lnTo>
                  <a:lnTo>
                    <a:pt x="125" y="265"/>
                  </a:lnTo>
                  <a:lnTo>
                    <a:pt x="125" y="265"/>
                  </a:lnTo>
                  <a:lnTo>
                    <a:pt x="127" y="264"/>
                  </a:lnTo>
                  <a:lnTo>
                    <a:pt x="127" y="265"/>
                  </a:lnTo>
                  <a:lnTo>
                    <a:pt x="125" y="267"/>
                  </a:lnTo>
                  <a:lnTo>
                    <a:pt x="127" y="267"/>
                  </a:lnTo>
                  <a:lnTo>
                    <a:pt x="127" y="265"/>
                  </a:lnTo>
                  <a:lnTo>
                    <a:pt x="128" y="265"/>
                  </a:lnTo>
                  <a:lnTo>
                    <a:pt x="128" y="264"/>
                  </a:lnTo>
                  <a:lnTo>
                    <a:pt x="129" y="264"/>
                  </a:lnTo>
                  <a:lnTo>
                    <a:pt x="129" y="264"/>
                  </a:lnTo>
                  <a:lnTo>
                    <a:pt x="129" y="264"/>
                  </a:lnTo>
                  <a:lnTo>
                    <a:pt x="129" y="264"/>
                  </a:lnTo>
                  <a:lnTo>
                    <a:pt x="131" y="264"/>
                  </a:lnTo>
                  <a:lnTo>
                    <a:pt x="129" y="265"/>
                  </a:lnTo>
                  <a:lnTo>
                    <a:pt x="128" y="268"/>
                  </a:lnTo>
                  <a:lnTo>
                    <a:pt x="128" y="269"/>
                  </a:lnTo>
                  <a:lnTo>
                    <a:pt x="128" y="268"/>
                  </a:lnTo>
                  <a:lnTo>
                    <a:pt x="129" y="268"/>
                  </a:lnTo>
                  <a:lnTo>
                    <a:pt x="131" y="267"/>
                  </a:lnTo>
                  <a:lnTo>
                    <a:pt x="132" y="265"/>
                  </a:lnTo>
                  <a:lnTo>
                    <a:pt x="131" y="267"/>
                  </a:lnTo>
                  <a:lnTo>
                    <a:pt x="129" y="268"/>
                  </a:lnTo>
                  <a:lnTo>
                    <a:pt x="131" y="268"/>
                  </a:lnTo>
                  <a:lnTo>
                    <a:pt x="131" y="268"/>
                  </a:lnTo>
                  <a:lnTo>
                    <a:pt x="132" y="268"/>
                  </a:lnTo>
                  <a:lnTo>
                    <a:pt x="132" y="268"/>
                  </a:lnTo>
                  <a:lnTo>
                    <a:pt x="132" y="268"/>
                  </a:lnTo>
                  <a:lnTo>
                    <a:pt x="132" y="269"/>
                  </a:lnTo>
                  <a:lnTo>
                    <a:pt x="133" y="268"/>
                  </a:lnTo>
                  <a:lnTo>
                    <a:pt x="133" y="269"/>
                  </a:lnTo>
                  <a:lnTo>
                    <a:pt x="133" y="271"/>
                  </a:lnTo>
                  <a:lnTo>
                    <a:pt x="133" y="271"/>
                  </a:lnTo>
                  <a:lnTo>
                    <a:pt x="135" y="269"/>
                  </a:lnTo>
                  <a:lnTo>
                    <a:pt x="135" y="269"/>
                  </a:lnTo>
                  <a:lnTo>
                    <a:pt x="135" y="271"/>
                  </a:lnTo>
                  <a:lnTo>
                    <a:pt x="135" y="272"/>
                  </a:lnTo>
                  <a:lnTo>
                    <a:pt x="135" y="272"/>
                  </a:lnTo>
                  <a:lnTo>
                    <a:pt x="136" y="272"/>
                  </a:lnTo>
                  <a:lnTo>
                    <a:pt x="136" y="271"/>
                  </a:lnTo>
                  <a:lnTo>
                    <a:pt x="136" y="269"/>
                  </a:lnTo>
                  <a:lnTo>
                    <a:pt x="136" y="269"/>
                  </a:lnTo>
                  <a:lnTo>
                    <a:pt x="136" y="269"/>
                  </a:lnTo>
                  <a:lnTo>
                    <a:pt x="136" y="269"/>
                  </a:lnTo>
                  <a:lnTo>
                    <a:pt x="136" y="268"/>
                  </a:lnTo>
                  <a:lnTo>
                    <a:pt x="136" y="269"/>
                  </a:lnTo>
                  <a:lnTo>
                    <a:pt x="136" y="269"/>
                  </a:lnTo>
                  <a:lnTo>
                    <a:pt x="137" y="268"/>
                  </a:lnTo>
                  <a:lnTo>
                    <a:pt x="138" y="268"/>
                  </a:lnTo>
                  <a:lnTo>
                    <a:pt x="137" y="269"/>
                  </a:lnTo>
                  <a:lnTo>
                    <a:pt x="138" y="269"/>
                  </a:lnTo>
                  <a:lnTo>
                    <a:pt x="138" y="269"/>
                  </a:lnTo>
                  <a:lnTo>
                    <a:pt x="140" y="268"/>
                  </a:lnTo>
                  <a:lnTo>
                    <a:pt x="138" y="269"/>
                  </a:lnTo>
                  <a:lnTo>
                    <a:pt x="138" y="271"/>
                  </a:lnTo>
                  <a:lnTo>
                    <a:pt x="140" y="269"/>
                  </a:lnTo>
                  <a:lnTo>
                    <a:pt x="140" y="269"/>
                  </a:lnTo>
                  <a:lnTo>
                    <a:pt x="140" y="269"/>
                  </a:lnTo>
                  <a:lnTo>
                    <a:pt x="140" y="271"/>
                  </a:lnTo>
                  <a:lnTo>
                    <a:pt x="140" y="272"/>
                  </a:lnTo>
                  <a:lnTo>
                    <a:pt x="140" y="272"/>
                  </a:lnTo>
                  <a:lnTo>
                    <a:pt x="138" y="272"/>
                  </a:lnTo>
                  <a:lnTo>
                    <a:pt x="138" y="273"/>
                  </a:lnTo>
                  <a:lnTo>
                    <a:pt x="138" y="273"/>
                  </a:lnTo>
                  <a:lnTo>
                    <a:pt x="140" y="273"/>
                  </a:lnTo>
                  <a:lnTo>
                    <a:pt x="141" y="272"/>
                  </a:lnTo>
                  <a:lnTo>
                    <a:pt x="142" y="271"/>
                  </a:lnTo>
                  <a:lnTo>
                    <a:pt x="142" y="271"/>
                  </a:lnTo>
                  <a:lnTo>
                    <a:pt x="142" y="271"/>
                  </a:lnTo>
                  <a:lnTo>
                    <a:pt x="142" y="271"/>
                  </a:lnTo>
                  <a:lnTo>
                    <a:pt x="144" y="271"/>
                  </a:lnTo>
                  <a:lnTo>
                    <a:pt x="141" y="272"/>
                  </a:lnTo>
                  <a:lnTo>
                    <a:pt x="141" y="273"/>
                  </a:lnTo>
                  <a:lnTo>
                    <a:pt x="141" y="275"/>
                  </a:lnTo>
                  <a:lnTo>
                    <a:pt x="142" y="275"/>
                  </a:lnTo>
                  <a:lnTo>
                    <a:pt x="142" y="275"/>
                  </a:lnTo>
                  <a:lnTo>
                    <a:pt x="144" y="273"/>
                  </a:lnTo>
                  <a:lnTo>
                    <a:pt x="144" y="272"/>
                  </a:lnTo>
                  <a:lnTo>
                    <a:pt x="145" y="273"/>
                  </a:lnTo>
                  <a:lnTo>
                    <a:pt x="144" y="275"/>
                  </a:lnTo>
                  <a:lnTo>
                    <a:pt x="145" y="273"/>
                  </a:lnTo>
                  <a:lnTo>
                    <a:pt x="145" y="273"/>
                  </a:lnTo>
                  <a:lnTo>
                    <a:pt x="146" y="272"/>
                  </a:lnTo>
                  <a:lnTo>
                    <a:pt x="146" y="275"/>
                  </a:lnTo>
                  <a:lnTo>
                    <a:pt x="146" y="277"/>
                  </a:lnTo>
                  <a:lnTo>
                    <a:pt x="144" y="279"/>
                  </a:lnTo>
                  <a:lnTo>
                    <a:pt x="145" y="280"/>
                  </a:lnTo>
                  <a:lnTo>
                    <a:pt x="144" y="280"/>
                  </a:lnTo>
                  <a:lnTo>
                    <a:pt x="144" y="281"/>
                  </a:lnTo>
                  <a:lnTo>
                    <a:pt x="144" y="281"/>
                  </a:lnTo>
                  <a:lnTo>
                    <a:pt x="142" y="282"/>
                  </a:lnTo>
                  <a:lnTo>
                    <a:pt x="144" y="282"/>
                  </a:lnTo>
                  <a:lnTo>
                    <a:pt x="145" y="282"/>
                  </a:lnTo>
                  <a:lnTo>
                    <a:pt x="145" y="280"/>
                  </a:lnTo>
                  <a:lnTo>
                    <a:pt x="146" y="279"/>
                  </a:lnTo>
                  <a:lnTo>
                    <a:pt x="148" y="277"/>
                  </a:lnTo>
                  <a:lnTo>
                    <a:pt x="149" y="276"/>
                  </a:lnTo>
                  <a:lnTo>
                    <a:pt x="150" y="276"/>
                  </a:lnTo>
                  <a:lnTo>
                    <a:pt x="150" y="277"/>
                  </a:lnTo>
                  <a:lnTo>
                    <a:pt x="149" y="279"/>
                  </a:lnTo>
                  <a:lnTo>
                    <a:pt x="149" y="280"/>
                  </a:lnTo>
                  <a:lnTo>
                    <a:pt x="149" y="280"/>
                  </a:lnTo>
                  <a:lnTo>
                    <a:pt x="150" y="280"/>
                  </a:lnTo>
                  <a:lnTo>
                    <a:pt x="152" y="280"/>
                  </a:lnTo>
                  <a:lnTo>
                    <a:pt x="152" y="279"/>
                  </a:lnTo>
                  <a:lnTo>
                    <a:pt x="152" y="277"/>
                  </a:lnTo>
                  <a:lnTo>
                    <a:pt x="152" y="277"/>
                  </a:lnTo>
                  <a:lnTo>
                    <a:pt x="153" y="276"/>
                  </a:lnTo>
                  <a:lnTo>
                    <a:pt x="153" y="276"/>
                  </a:lnTo>
                  <a:lnTo>
                    <a:pt x="154" y="276"/>
                  </a:lnTo>
                  <a:lnTo>
                    <a:pt x="153" y="277"/>
                  </a:lnTo>
                  <a:lnTo>
                    <a:pt x="153" y="279"/>
                  </a:lnTo>
                  <a:lnTo>
                    <a:pt x="153" y="280"/>
                  </a:lnTo>
                  <a:lnTo>
                    <a:pt x="152" y="281"/>
                  </a:lnTo>
                  <a:lnTo>
                    <a:pt x="152" y="280"/>
                  </a:lnTo>
                  <a:lnTo>
                    <a:pt x="152" y="280"/>
                  </a:lnTo>
                  <a:lnTo>
                    <a:pt x="152" y="280"/>
                  </a:lnTo>
                  <a:lnTo>
                    <a:pt x="150" y="281"/>
                  </a:lnTo>
                  <a:lnTo>
                    <a:pt x="150" y="282"/>
                  </a:lnTo>
                  <a:lnTo>
                    <a:pt x="150" y="284"/>
                  </a:lnTo>
                  <a:lnTo>
                    <a:pt x="152" y="284"/>
                  </a:lnTo>
                  <a:lnTo>
                    <a:pt x="153" y="282"/>
                  </a:lnTo>
                  <a:lnTo>
                    <a:pt x="153" y="282"/>
                  </a:lnTo>
                  <a:lnTo>
                    <a:pt x="153" y="281"/>
                  </a:lnTo>
                  <a:lnTo>
                    <a:pt x="153" y="281"/>
                  </a:lnTo>
                  <a:lnTo>
                    <a:pt x="153" y="281"/>
                  </a:lnTo>
                  <a:lnTo>
                    <a:pt x="153" y="280"/>
                  </a:lnTo>
                  <a:lnTo>
                    <a:pt x="154" y="280"/>
                  </a:lnTo>
                  <a:lnTo>
                    <a:pt x="154" y="281"/>
                  </a:lnTo>
                  <a:lnTo>
                    <a:pt x="154" y="281"/>
                  </a:lnTo>
                  <a:lnTo>
                    <a:pt x="154" y="281"/>
                  </a:lnTo>
                  <a:lnTo>
                    <a:pt x="155" y="280"/>
                  </a:lnTo>
                  <a:lnTo>
                    <a:pt x="155" y="280"/>
                  </a:lnTo>
                  <a:lnTo>
                    <a:pt x="155" y="279"/>
                  </a:lnTo>
                  <a:lnTo>
                    <a:pt x="155" y="277"/>
                  </a:lnTo>
                  <a:lnTo>
                    <a:pt x="157" y="276"/>
                  </a:lnTo>
                  <a:lnTo>
                    <a:pt x="157" y="277"/>
                  </a:lnTo>
                  <a:lnTo>
                    <a:pt x="157" y="279"/>
                  </a:lnTo>
                  <a:lnTo>
                    <a:pt x="158" y="277"/>
                  </a:lnTo>
                  <a:lnTo>
                    <a:pt x="158" y="276"/>
                  </a:lnTo>
                  <a:lnTo>
                    <a:pt x="159" y="277"/>
                  </a:lnTo>
                  <a:lnTo>
                    <a:pt x="159" y="280"/>
                  </a:lnTo>
                  <a:lnTo>
                    <a:pt x="158" y="280"/>
                  </a:lnTo>
                  <a:lnTo>
                    <a:pt x="158" y="280"/>
                  </a:lnTo>
                  <a:lnTo>
                    <a:pt x="157" y="280"/>
                  </a:lnTo>
                  <a:lnTo>
                    <a:pt x="157" y="280"/>
                  </a:lnTo>
                  <a:lnTo>
                    <a:pt x="155" y="281"/>
                  </a:lnTo>
                  <a:lnTo>
                    <a:pt x="157" y="281"/>
                  </a:lnTo>
                  <a:lnTo>
                    <a:pt x="158" y="281"/>
                  </a:lnTo>
                  <a:lnTo>
                    <a:pt x="158" y="281"/>
                  </a:lnTo>
                  <a:lnTo>
                    <a:pt x="158" y="281"/>
                  </a:lnTo>
                  <a:lnTo>
                    <a:pt x="158" y="282"/>
                  </a:lnTo>
                  <a:lnTo>
                    <a:pt x="157" y="282"/>
                  </a:lnTo>
                  <a:lnTo>
                    <a:pt x="158" y="284"/>
                  </a:lnTo>
                  <a:lnTo>
                    <a:pt x="158" y="285"/>
                  </a:lnTo>
                  <a:lnTo>
                    <a:pt x="159" y="284"/>
                  </a:lnTo>
                  <a:lnTo>
                    <a:pt x="159" y="284"/>
                  </a:lnTo>
                  <a:lnTo>
                    <a:pt x="159" y="282"/>
                  </a:lnTo>
                  <a:lnTo>
                    <a:pt x="161" y="281"/>
                  </a:lnTo>
                  <a:lnTo>
                    <a:pt x="162" y="281"/>
                  </a:lnTo>
                  <a:lnTo>
                    <a:pt x="163" y="281"/>
                  </a:lnTo>
                  <a:lnTo>
                    <a:pt x="163" y="281"/>
                  </a:lnTo>
                  <a:lnTo>
                    <a:pt x="163" y="282"/>
                  </a:lnTo>
                  <a:lnTo>
                    <a:pt x="163" y="282"/>
                  </a:lnTo>
                  <a:lnTo>
                    <a:pt x="165" y="282"/>
                  </a:lnTo>
                  <a:lnTo>
                    <a:pt x="165" y="284"/>
                  </a:lnTo>
                  <a:lnTo>
                    <a:pt x="163" y="284"/>
                  </a:lnTo>
                  <a:lnTo>
                    <a:pt x="163" y="282"/>
                  </a:lnTo>
                  <a:lnTo>
                    <a:pt x="162" y="282"/>
                  </a:lnTo>
                  <a:lnTo>
                    <a:pt x="159" y="284"/>
                  </a:lnTo>
                  <a:lnTo>
                    <a:pt x="159" y="285"/>
                  </a:lnTo>
                  <a:lnTo>
                    <a:pt x="159" y="285"/>
                  </a:lnTo>
                  <a:lnTo>
                    <a:pt x="158" y="285"/>
                  </a:lnTo>
                  <a:lnTo>
                    <a:pt x="158" y="285"/>
                  </a:lnTo>
                  <a:lnTo>
                    <a:pt x="157" y="285"/>
                  </a:lnTo>
                  <a:lnTo>
                    <a:pt x="158" y="286"/>
                  </a:lnTo>
                  <a:lnTo>
                    <a:pt x="158" y="288"/>
                  </a:lnTo>
                  <a:lnTo>
                    <a:pt x="157" y="289"/>
                  </a:lnTo>
                  <a:lnTo>
                    <a:pt x="157" y="290"/>
                  </a:lnTo>
                  <a:lnTo>
                    <a:pt x="158" y="290"/>
                  </a:lnTo>
                  <a:lnTo>
                    <a:pt x="158" y="290"/>
                  </a:lnTo>
                  <a:lnTo>
                    <a:pt x="158" y="289"/>
                  </a:lnTo>
                  <a:lnTo>
                    <a:pt x="159" y="288"/>
                  </a:lnTo>
                  <a:lnTo>
                    <a:pt x="159" y="286"/>
                  </a:lnTo>
                  <a:lnTo>
                    <a:pt x="161" y="288"/>
                  </a:lnTo>
                  <a:lnTo>
                    <a:pt x="162" y="286"/>
                  </a:lnTo>
                  <a:lnTo>
                    <a:pt x="163" y="286"/>
                  </a:lnTo>
                  <a:lnTo>
                    <a:pt x="163" y="286"/>
                  </a:lnTo>
                  <a:lnTo>
                    <a:pt x="163" y="288"/>
                  </a:lnTo>
                  <a:lnTo>
                    <a:pt x="162" y="289"/>
                  </a:lnTo>
                  <a:lnTo>
                    <a:pt x="166" y="289"/>
                  </a:lnTo>
                  <a:lnTo>
                    <a:pt x="167" y="290"/>
                  </a:lnTo>
                  <a:lnTo>
                    <a:pt x="169" y="289"/>
                  </a:lnTo>
                  <a:lnTo>
                    <a:pt x="169" y="289"/>
                  </a:lnTo>
                  <a:lnTo>
                    <a:pt x="170" y="289"/>
                  </a:lnTo>
                  <a:lnTo>
                    <a:pt x="170" y="289"/>
                  </a:lnTo>
                  <a:lnTo>
                    <a:pt x="169" y="292"/>
                  </a:lnTo>
                  <a:lnTo>
                    <a:pt x="170" y="292"/>
                  </a:lnTo>
                  <a:lnTo>
                    <a:pt x="170" y="292"/>
                  </a:lnTo>
                  <a:lnTo>
                    <a:pt x="170" y="293"/>
                  </a:lnTo>
                  <a:lnTo>
                    <a:pt x="170" y="293"/>
                  </a:lnTo>
                  <a:lnTo>
                    <a:pt x="170" y="294"/>
                  </a:lnTo>
                  <a:lnTo>
                    <a:pt x="172" y="293"/>
                  </a:lnTo>
                  <a:lnTo>
                    <a:pt x="175" y="292"/>
                  </a:lnTo>
                  <a:lnTo>
                    <a:pt x="176" y="293"/>
                  </a:lnTo>
                  <a:lnTo>
                    <a:pt x="178" y="294"/>
                  </a:lnTo>
                  <a:lnTo>
                    <a:pt x="179" y="293"/>
                  </a:lnTo>
                  <a:lnTo>
                    <a:pt x="180" y="293"/>
                  </a:lnTo>
                  <a:lnTo>
                    <a:pt x="180" y="296"/>
                  </a:lnTo>
                  <a:lnTo>
                    <a:pt x="180" y="297"/>
                  </a:lnTo>
                  <a:lnTo>
                    <a:pt x="180" y="298"/>
                  </a:lnTo>
                  <a:lnTo>
                    <a:pt x="180" y="298"/>
                  </a:lnTo>
                  <a:lnTo>
                    <a:pt x="180" y="297"/>
                  </a:lnTo>
                  <a:lnTo>
                    <a:pt x="180" y="297"/>
                  </a:lnTo>
                  <a:lnTo>
                    <a:pt x="182" y="296"/>
                  </a:lnTo>
                  <a:lnTo>
                    <a:pt x="182" y="297"/>
                  </a:lnTo>
                  <a:lnTo>
                    <a:pt x="182" y="297"/>
                  </a:lnTo>
                  <a:lnTo>
                    <a:pt x="182" y="297"/>
                  </a:lnTo>
                  <a:lnTo>
                    <a:pt x="183" y="298"/>
                  </a:lnTo>
                  <a:lnTo>
                    <a:pt x="184" y="298"/>
                  </a:lnTo>
                  <a:lnTo>
                    <a:pt x="186" y="296"/>
                  </a:lnTo>
                  <a:lnTo>
                    <a:pt x="184" y="298"/>
                  </a:lnTo>
                  <a:lnTo>
                    <a:pt x="184" y="298"/>
                  </a:lnTo>
                  <a:lnTo>
                    <a:pt x="184" y="298"/>
                  </a:lnTo>
                  <a:lnTo>
                    <a:pt x="184" y="300"/>
                  </a:lnTo>
                  <a:lnTo>
                    <a:pt x="184" y="301"/>
                  </a:lnTo>
                  <a:lnTo>
                    <a:pt x="184" y="301"/>
                  </a:lnTo>
                  <a:lnTo>
                    <a:pt x="186" y="301"/>
                  </a:lnTo>
                  <a:lnTo>
                    <a:pt x="187" y="301"/>
                  </a:lnTo>
                  <a:lnTo>
                    <a:pt x="187" y="301"/>
                  </a:lnTo>
                  <a:lnTo>
                    <a:pt x="187" y="300"/>
                  </a:lnTo>
                  <a:lnTo>
                    <a:pt x="188" y="298"/>
                  </a:lnTo>
                  <a:lnTo>
                    <a:pt x="189" y="300"/>
                  </a:lnTo>
                  <a:lnTo>
                    <a:pt x="191" y="300"/>
                  </a:lnTo>
                  <a:lnTo>
                    <a:pt x="192" y="300"/>
                  </a:lnTo>
                  <a:lnTo>
                    <a:pt x="191" y="301"/>
                  </a:lnTo>
                  <a:lnTo>
                    <a:pt x="192" y="301"/>
                  </a:lnTo>
                  <a:lnTo>
                    <a:pt x="192" y="302"/>
                  </a:lnTo>
                  <a:lnTo>
                    <a:pt x="193" y="302"/>
                  </a:lnTo>
                  <a:lnTo>
                    <a:pt x="189" y="305"/>
                  </a:lnTo>
                  <a:lnTo>
                    <a:pt x="191" y="305"/>
                  </a:lnTo>
                  <a:lnTo>
                    <a:pt x="191" y="303"/>
                  </a:lnTo>
                  <a:lnTo>
                    <a:pt x="191" y="302"/>
                  </a:lnTo>
                  <a:lnTo>
                    <a:pt x="191" y="301"/>
                  </a:lnTo>
                  <a:lnTo>
                    <a:pt x="189" y="301"/>
                  </a:lnTo>
                  <a:lnTo>
                    <a:pt x="188" y="302"/>
                  </a:lnTo>
                  <a:lnTo>
                    <a:pt x="189" y="302"/>
                  </a:lnTo>
                  <a:lnTo>
                    <a:pt x="189" y="302"/>
                  </a:lnTo>
                  <a:lnTo>
                    <a:pt x="189" y="303"/>
                  </a:lnTo>
                  <a:lnTo>
                    <a:pt x="189" y="303"/>
                  </a:lnTo>
                  <a:lnTo>
                    <a:pt x="188" y="305"/>
                  </a:lnTo>
                  <a:lnTo>
                    <a:pt x="188" y="305"/>
                  </a:lnTo>
                  <a:lnTo>
                    <a:pt x="188" y="306"/>
                  </a:lnTo>
                  <a:lnTo>
                    <a:pt x="187" y="306"/>
                  </a:lnTo>
                  <a:lnTo>
                    <a:pt x="187" y="305"/>
                  </a:lnTo>
                  <a:lnTo>
                    <a:pt x="187" y="303"/>
                  </a:lnTo>
                  <a:lnTo>
                    <a:pt x="186" y="305"/>
                  </a:lnTo>
                  <a:lnTo>
                    <a:pt x="186" y="306"/>
                  </a:lnTo>
                  <a:lnTo>
                    <a:pt x="184" y="305"/>
                  </a:lnTo>
                  <a:lnTo>
                    <a:pt x="183" y="305"/>
                  </a:lnTo>
                  <a:lnTo>
                    <a:pt x="183" y="305"/>
                  </a:lnTo>
                  <a:lnTo>
                    <a:pt x="182" y="305"/>
                  </a:lnTo>
                  <a:lnTo>
                    <a:pt x="180" y="305"/>
                  </a:lnTo>
                  <a:lnTo>
                    <a:pt x="179" y="305"/>
                  </a:lnTo>
                  <a:lnTo>
                    <a:pt x="182" y="303"/>
                  </a:lnTo>
                  <a:lnTo>
                    <a:pt x="183" y="301"/>
                  </a:lnTo>
                  <a:lnTo>
                    <a:pt x="183" y="301"/>
                  </a:lnTo>
                  <a:lnTo>
                    <a:pt x="182" y="301"/>
                  </a:lnTo>
                  <a:lnTo>
                    <a:pt x="182" y="300"/>
                  </a:lnTo>
                  <a:lnTo>
                    <a:pt x="180" y="302"/>
                  </a:lnTo>
                  <a:lnTo>
                    <a:pt x="179" y="303"/>
                  </a:lnTo>
                  <a:lnTo>
                    <a:pt x="178" y="303"/>
                  </a:lnTo>
                  <a:lnTo>
                    <a:pt x="179" y="302"/>
                  </a:lnTo>
                  <a:lnTo>
                    <a:pt x="178" y="303"/>
                  </a:lnTo>
                  <a:lnTo>
                    <a:pt x="176" y="305"/>
                  </a:lnTo>
                  <a:lnTo>
                    <a:pt x="175" y="305"/>
                  </a:lnTo>
                  <a:lnTo>
                    <a:pt x="171" y="302"/>
                  </a:lnTo>
                  <a:lnTo>
                    <a:pt x="169" y="302"/>
                  </a:lnTo>
                  <a:lnTo>
                    <a:pt x="169" y="300"/>
                  </a:lnTo>
                  <a:lnTo>
                    <a:pt x="167" y="301"/>
                  </a:lnTo>
                  <a:lnTo>
                    <a:pt x="166" y="301"/>
                  </a:lnTo>
                  <a:lnTo>
                    <a:pt x="165" y="301"/>
                  </a:lnTo>
                  <a:lnTo>
                    <a:pt x="163" y="301"/>
                  </a:lnTo>
                  <a:lnTo>
                    <a:pt x="162" y="301"/>
                  </a:lnTo>
                  <a:lnTo>
                    <a:pt x="161" y="300"/>
                  </a:lnTo>
                  <a:lnTo>
                    <a:pt x="159" y="300"/>
                  </a:lnTo>
                  <a:lnTo>
                    <a:pt x="158" y="300"/>
                  </a:lnTo>
                  <a:lnTo>
                    <a:pt x="158" y="298"/>
                  </a:lnTo>
                  <a:lnTo>
                    <a:pt x="153" y="297"/>
                  </a:lnTo>
                  <a:lnTo>
                    <a:pt x="149" y="297"/>
                  </a:lnTo>
                  <a:lnTo>
                    <a:pt x="145" y="294"/>
                  </a:lnTo>
                  <a:lnTo>
                    <a:pt x="146" y="293"/>
                  </a:lnTo>
                  <a:lnTo>
                    <a:pt x="146" y="293"/>
                  </a:lnTo>
                  <a:lnTo>
                    <a:pt x="146" y="293"/>
                  </a:lnTo>
                  <a:lnTo>
                    <a:pt x="146" y="292"/>
                  </a:lnTo>
                  <a:lnTo>
                    <a:pt x="146" y="292"/>
                  </a:lnTo>
                  <a:lnTo>
                    <a:pt x="145" y="293"/>
                  </a:lnTo>
                  <a:lnTo>
                    <a:pt x="145" y="293"/>
                  </a:lnTo>
                  <a:lnTo>
                    <a:pt x="144" y="294"/>
                  </a:lnTo>
                  <a:lnTo>
                    <a:pt x="142" y="294"/>
                  </a:lnTo>
                  <a:lnTo>
                    <a:pt x="141" y="293"/>
                  </a:lnTo>
                  <a:lnTo>
                    <a:pt x="140" y="293"/>
                  </a:lnTo>
                  <a:lnTo>
                    <a:pt x="138" y="293"/>
                  </a:lnTo>
                  <a:lnTo>
                    <a:pt x="136" y="293"/>
                  </a:lnTo>
                  <a:lnTo>
                    <a:pt x="137" y="292"/>
                  </a:lnTo>
                  <a:lnTo>
                    <a:pt x="135" y="292"/>
                  </a:lnTo>
                  <a:lnTo>
                    <a:pt x="133" y="292"/>
                  </a:lnTo>
                  <a:lnTo>
                    <a:pt x="133" y="290"/>
                  </a:lnTo>
                  <a:lnTo>
                    <a:pt x="132" y="289"/>
                  </a:lnTo>
                  <a:lnTo>
                    <a:pt x="132" y="288"/>
                  </a:lnTo>
                  <a:lnTo>
                    <a:pt x="132" y="288"/>
                  </a:lnTo>
                  <a:lnTo>
                    <a:pt x="131" y="286"/>
                  </a:lnTo>
                  <a:lnTo>
                    <a:pt x="129" y="288"/>
                  </a:lnTo>
                  <a:lnTo>
                    <a:pt x="128" y="288"/>
                  </a:lnTo>
                  <a:lnTo>
                    <a:pt x="125" y="288"/>
                  </a:lnTo>
                  <a:lnTo>
                    <a:pt x="124" y="286"/>
                  </a:lnTo>
                  <a:lnTo>
                    <a:pt x="123" y="285"/>
                  </a:lnTo>
                  <a:lnTo>
                    <a:pt x="119" y="284"/>
                  </a:lnTo>
                  <a:lnTo>
                    <a:pt x="116" y="282"/>
                  </a:lnTo>
                  <a:lnTo>
                    <a:pt x="114" y="281"/>
                  </a:lnTo>
                  <a:lnTo>
                    <a:pt x="111" y="280"/>
                  </a:lnTo>
                  <a:lnTo>
                    <a:pt x="108" y="279"/>
                  </a:lnTo>
                  <a:lnTo>
                    <a:pt x="108" y="277"/>
                  </a:lnTo>
                  <a:lnTo>
                    <a:pt x="106" y="277"/>
                  </a:lnTo>
                  <a:lnTo>
                    <a:pt x="102" y="275"/>
                  </a:lnTo>
                  <a:lnTo>
                    <a:pt x="99" y="273"/>
                  </a:lnTo>
                  <a:lnTo>
                    <a:pt x="98" y="271"/>
                  </a:lnTo>
                  <a:lnTo>
                    <a:pt x="95" y="269"/>
                  </a:lnTo>
                  <a:lnTo>
                    <a:pt x="97" y="268"/>
                  </a:lnTo>
                  <a:lnTo>
                    <a:pt x="97" y="267"/>
                  </a:lnTo>
                  <a:lnTo>
                    <a:pt x="94" y="267"/>
                  </a:lnTo>
                  <a:lnTo>
                    <a:pt x="93" y="268"/>
                  </a:lnTo>
                  <a:lnTo>
                    <a:pt x="93" y="267"/>
                  </a:lnTo>
                  <a:lnTo>
                    <a:pt x="91" y="267"/>
                  </a:lnTo>
                  <a:lnTo>
                    <a:pt x="90" y="267"/>
                  </a:lnTo>
                  <a:lnTo>
                    <a:pt x="90" y="265"/>
                  </a:lnTo>
                  <a:lnTo>
                    <a:pt x="90" y="264"/>
                  </a:lnTo>
                  <a:lnTo>
                    <a:pt x="90" y="264"/>
                  </a:lnTo>
                  <a:lnTo>
                    <a:pt x="89" y="264"/>
                  </a:lnTo>
                  <a:lnTo>
                    <a:pt x="87" y="264"/>
                  </a:lnTo>
                  <a:lnTo>
                    <a:pt x="86" y="262"/>
                  </a:lnTo>
                  <a:lnTo>
                    <a:pt x="85" y="260"/>
                  </a:lnTo>
                  <a:lnTo>
                    <a:pt x="83" y="260"/>
                  </a:lnTo>
                  <a:lnTo>
                    <a:pt x="83" y="259"/>
                  </a:lnTo>
                  <a:lnTo>
                    <a:pt x="83" y="258"/>
                  </a:lnTo>
                  <a:lnTo>
                    <a:pt x="83" y="258"/>
                  </a:lnTo>
                  <a:lnTo>
                    <a:pt x="82" y="258"/>
                  </a:lnTo>
                  <a:lnTo>
                    <a:pt x="82" y="256"/>
                  </a:lnTo>
                  <a:lnTo>
                    <a:pt x="81" y="258"/>
                  </a:lnTo>
                  <a:lnTo>
                    <a:pt x="80" y="259"/>
                  </a:lnTo>
                  <a:lnTo>
                    <a:pt x="80" y="256"/>
                  </a:lnTo>
                  <a:lnTo>
                    <a:pt x="78" y="255"/>
                  </a:lnTo>
                  <a:lnTo>
                    <a:pt x="77" y="254"/>
                  </a:lnTo>
                  <a:lnTo>
                    <a:pt x="76" y="252"/>
                  </a:lnTo>
                  <a:lnTo>
                    <a:pt x="74" y="251"/>
                  </a:lnTo>
                  <a:lnTo>
                    <a:pt x="73" y="251"/>
                  </a:lnTo>
                  <a:lnTo>
                    <a:pt x="73" y="251"/>
                  </a:lnTo>
                  <a:lnTo>
                    <a:pt x="72" y="250"/>
                  </a:lnTo>
                  <a:lnTo>
                    <a:pt x="70" y="248"/>
                  </a:lnTo>
                  <a:lnTo>
                    <a:pt x="69" y="247"/>
                  </a:lnTo>
                  <a:lnTo>
                    <a:pt x="68" y="246"/>
                  </a:lnTo>
                  <a:lnTo>
                    <a:pt x="69" y="246"/>
                  </a:lnTo>
                  <a:lnTo>
                    <a:pt x="69" y="246"/>
                  </a:lnTo>
                  <a:lnTo>
                    <a:pt x="69" y="245"/>
                  </a:lnTo>
                  <a:lnTo>
                    <a:pt x="69" y="245"/>
                  </a:lnTo>
                  <a:lnTo>
                    <a:pt x="68" y="245"/>
                  </a:lnTo>
                  <a:lnTo>
                    <a:pt x="68" y="246"/>
                  </a:lnTo>
                  <a:lnTo>
                    <a:pt x="65" y="243"/>
                  </a:lnTo>
                  <a:lnTo>
                    <a:pt x="64" y="242"/>
                  </a:lnTo>
                  <a:lnTo>
                    <a:pt x="63" y="239"/>
                  </a:lnTo>
                  <a:lnTo>
                    <a:pt x="63" y="237"/>
                  </a:lnTo>
                  <a:lnTo>
                    <a:pt x="61" y="235"/>
                  </a:lnTo>
                  <a:lnTo>
                    <a:pt x="57" y="231"/>
                  </a:lnTo>
                  <a:lnTo>
                    <a:pt x="55" y="228"/>
                  </a:lnTo>
                  <a:lnTo>
                    <a:pt x="52" y="224"/>
                  </a:lnTo>
                  <a:lnTo>
                    <a:pt x="49" y="220"/>
                  </a:lnTo>
                  <a:lnTo>
                    <a:pt x="49" y="220"/>
                  </a:lnTo>
                  <a:lnTo>
                    <a:pt x="48" y="220"/>
                  </a:lnTo>
                  <a:lnTo>
                    <a:pt x="48" y="218"/>
                  </a:lnTo>
                  <a:lnTo>
                    <a:pt x="48" y="217"/>
                  </a:lnTo>
                  <a:lnTo>
                    <a:pt x="47" y="216"/>
                  </a:lnTo>
                  <a:lnTo>
                    <a:pt x="47" y="214"/>
                  </a:lnTo>
                  <a:lnTo>
                    <a:pt x="45" y="214"/>
                  </a:lnTo>
                  <a:lnTo>
                    <a:pt x="45" y="214"/>
                  </a:lnTo>
                  <a:lnTo>
                    <a:pt x="45" y="213"/>
                  </a:lnTo>
                  <a:lnTo>
                    <a:pt x="45" y="213"/>
                  </a:lnTo>
                  <a:lnTo>
                    <a:pt x="44" y="212"/>
                  </a:lnTo>
                  <a:lnTo>
                    <a:pt x="44" y="210"/>
                  </a:lnTo>
                  <a:lnTo>
                    <a:pt x="44" y="209"/>
                  </a:lnTo>
                  <a:lnTo>
                    <a:pt x="43" y="208"/>
                  </a:lnTo>
                  <a:lnTo>
                    <a:pt x="43" y="207"/>
                  </a:lnTo>
                  <a:lnTo>
                    <a:pt x="42" y="205"/>
                  </a:lnTo>
                  <a:lnTo>
                    <a:pt x="42" y="204"/>
                  </a:lnTo>
                  <a:lnTo>
                    <a:pt x="40" y="203"/>
                  </a:lnTo>
                  <a:lnTo>
                    <a:pt x="40" y="200"/>
                  </a:lnTo>
                  <a:lnTo>
                    <a:pt x="40" y="201"/>
                  </a:lnTo>
                  <a:lnTo>
                    <a:pt x="42" y="201"/>
                  </a:lnTo>
                  <a:lnTo>
                    <a:pt x="42" y="200"/>
                  </a:lnTo>
                  <a:lnTo>
                    <a:pt x="40" y="200"/>
                  </a:lnTo>
                  <a:lnTo>
                    <a:pt x="39" y="200"/>
                  </a:lnTo>
                  <a:lnTo>
                    <a:pt x="39" y="199"/>
                  </a:lnTo>
                  <a:lnTo>
                    <a:pt x="40" y="197"/>
                  </a:lnTo>
                  <a:lnTo>
                    <a:pt x="40" y="197"/>
                  </a:lnTo>
                  <a:lnTo>
                    <a:pt x="39" y="199"/>
                  </a:lnTo>
                  <a:lnTo>
                    <a:pt x="39" y="199"/>
                  </a:lnTo>
                  <a:lnTo>
                    <a:pt x="38" y="195"/>
                  </a:lnTo>
                  <a:lnTo>
                    <a:pt x="35" y="191"/>
                  </a:lnTo>
                  <a:lnTo>
                    <a:pt x="32" y="187"/>
                  </a:lnTo>
                  <a:lnTo>
                    <a:pt x="30" y="184"/>
                  </a:lnTo>
                  <a:lnTo>
                    <a:pt x="30" y="182"/>
                  </a:lnTo>
                  <a:lnTo>
                    <a:pt x="31" y="182"/>
                  </a:lnTo>
                  <a:lnTo>
                    <a:pt x="32" y="180"/>
                  </a:lnTo>
                  <a:lnTo>
                    <a:pt x="32" y="180"/>
                  </a:lnTo>
                  <a:lnTo>
                    <a:pt x="32" y="180"/>
                  </a:lnTo>
                  <a:lnTo>
                    <a:pt x="31" y="179"/>
                  </a:lnTo>
                  <a:lnTo>
                    <a:pt x="31" y="179"/>
                  </a:lnTo>
                  <a:lnTo>
                    <a:pt x="31" y="179"/>
                  </a:lnTo>
                  <a:lnTo>
                    <a:pt x="31" y="179"/>
                  </a:lnTo>
                  <a:lnTo>
                    <a:pt x="31" y="179"/>
                  </a:lnTo>
                  <a:lnTo>
                    <a:pt x="31" y="178"/>
                  </a:lnTo>
                  <a:lnTo>
                    <a:pt x="32" y="176"/>
                  </a:lnTo>
                  <a:lnTo>
                    <a:pt x="32" y="176"/>
                  </a:lnTo>
                  <a:lnTo>
                    <a:pt x="32" y="176"/>
                  </a:lnTo>
                  <a:lnTo>
                    <a:pt x="31" y="176"/>
                  </a:lnTo>
                  <a:lnTo>
                    <a:pt x="30" y="176"/>
                  </a:lnTo>
                  <a:lnTo>
                    <a:pt x="30" y="176"/>
                  </a:lnTo>
                  <a:lnTo>
                    <a:pt x="30" y="176"/>
                  </a:lnTo>
                  <a:lnTo>
                    <a:pt x="30" y="175"/>
                  </a:lnTo>
                  <a:lnTo>
                    <a:pt x="30" y="174"/>
                  </a:lnTo>
                  <a:lnTo>
                    <a:pt x="30" y="173"/>
                  </a:lnTo>
                  <a:lnTo>
                    <a:pt x="28" y="171"/>
                  </a:lnTo>
                  <a:lnTo>
                    <a:pt x="30" y="171"/>
                  </a:lnTo>
                  <a:lnTo>
                    <a:pt x="28" y="170"/>
                  </a:lnTo>
                  <a:lnTo>
                    <a:pt x="27" y="169"/>
                  </a:lnTo>
                  <a:lnTo>
                    <a:pt x="26" y="167"/>
                  </a:lnTo>
                  <a:lnTo>
                    <a:pt x="25" y="167"/>
                  </a:lnTo>
                  <a:lnTo>
                    <a:pt x="23" y="166"/>
                  </a:lnTo>
                  <a:lnTo>
                    <a:pt x="15" y="149"/>
                  </a:lnTo>
                  <a:lnTo>
                    <a:pt x="9" y="131"/>
                  </a:lnTo>
                  <a:lnTo>
                    <a:pt x="6" y="112"/>
                  </a:lnTo>
                  <a:lnTo>
                    <a:pt x="4" y="94"/>
                  </a:lnTo>
                  <a:lnTo>
                    <a:pt x="5" y="93"/>
                  </a:lnTo>
                  <a:lnTo>
                    <a:pt x="6" y="91"/>
                  </a:lnTo>
                  <a:lnTo>
                    <a:pt x="6" y="90"/>
                  </a:lnTo>
                  <a:lnTo>
                    <a:pt x="5" y="87"/>
                  </a:lnTo>
                  <a:lnTo>
                    <a:pt x="5" y="87"/>
                  </a:lnTo>
                  <a:lnTo>
                    <a:pt x="6" y="87"/>
                  </a:lnTo>
                  <a:lnTo>
                    <a:pt x="5" y="87"/>
                  </a:lnTo>
                  <a:lnTo>
                    <a:pt x="5" y="86"/>
                  </a:lnTo>
                  <a:lnTo>
                    <a:pt x="5" y="86"/>
                  </a:lnTo>
                  <a:lnTo>
                    <a:pt x="4" y="85"/>
                  </a:lnTo>
                  <a:lnTo>
                    <a:pt x="2" y="78"/>
                  </a:lnTo>
                  <a:lnTo>
                    <a:pt x="2" y="72"/>
                  </a:lnTo>
                  <a:lnTo>
                    <a:pt x="2" y="73"/>
                  </a:lnTo>
                  <a:lnTo>
                    <a:pt x="4" y="73"/>
                  </a:lnTo>
                  <a:lnTo>
                    <a:pt x="4" y="72"/>
                  </a:lnTo>
                  <a:lnTo>
                    <a:pt x="2" y="72"/>
                  </a:lnTo>
                  <a:lnTo>
                    <a:pt x="4" y="70"/>
                  </a:lnTo>
                  <a:lnTo>
                    <a:pt x="2" y="70"/>
                  </a:lnTo>
                  <a:lnTo>
                    <a:pt x="1" y="70"/>
                  </a:lnTo>
                  <a:lnTo>
                    <a:pt x="1" y="70"/>
                  </a:lnTo>
                  <a:lnTo>
                    <a:pt x="0" y="59"/>
                  </a:lnTo>
                  <a:lnTo>
                    <a:pt x="1" y="47"/>
                  </a:lnTo>
                  <a:lnTo>
                    <a:pt x="2" y="35"/>
                  </a:lnTo>
                  <a:lnTo>
                    <a:pt x="2" y="32"/>
                  </a:lnTo>
                  <a:lnTo>
                    <a:pt x="2" y="29"/>
                  </a:lnTo>
                  <a:lnTo>
                    <a:pt x="2" y="26"/>
                  </a:lnTo>
                  <a:lnTo>
                    <a:pt x="8" y="13"/>
                  </a:lnTo>
                  <a:lnTo>
                    <a:pt x="8"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Freeform 258"/>
            <p:cNvSpPr>
              <a:spLocks noEditPoints="1"/>
            </p:cNvSpPr>
            <p:nvPr/>
          </p:nvSpPr>
          <p:spPr bwMode="auto">
            <a:xfrm>
              <a:off x="8680450" y="3886200"/>
              <a:ext cx="57150" cy="80963"/>
            </a:xfrm>
            <a:custGeom>
              <a:gdLst>
                <a:gd fmla="*/ 20 w 36" name="T0"/>
                <a:gd fmla="*/ 3 h 51" name="T1"/>
                <a:gd fmla="*/ 21 w 36" name="T2"/>
                <a:gd fmla="*/ 1 h 51" name="T3"/>
                <a:gd fmla="*/ 29 w 36" name="T4"/>
                <a:gd fmla="*/ 9 h 51" name="T5"/>
                <a:gd fmla="*/ 25 w 36" name="T6"/>
                <a:gd fmla="*/ 4 h 51" name="T7"/>
                <a:gd fmla="*/ 30 w 36" name="T8"/>
                <a:gd fmla="*/ 5 h 51" name="T9"/>
                <a:gd fmla="*/ 33 w 36" name="T10"/>
                <a:gd fmla="*/ 7 h 51" name="T11"/>
                <a:gd fmla="*/ 36 w 36" name="T12"/>
                <a:gd fmla="*/ 9 h 51" name="T13"/>
                <a:gd fmla="*/ 34 w 36" name="T14"/>
                <a:gd fmla="*/ 9 h 51" name="T15"/>
                <a:gd fmla="*/ 34 w 36" name="T16"/>
                <a:gd fmla="*/ 11 h 51" name="T17"/>
                <a:gd fmla="*/ 36 w 36" name="T18"/>
                <a:gd fmla="*/ 13 h 51" name="T19"/>
                <a:gd fmla="*/ 34 w 36" name="T20"/>
                <a:gd fmla="*/ 16 h 51" name="T21"/>
                <a:gd fmla="*/ 36 w 36" name="T22"/>
                <a:gd fmla="*/ 17 h 51" name="T23"/>
                <a:gd fmla="*/ 33 w 36" name="T24"/>
                <a:gd fmla="*/ 21 h 51" name="T25"/>
                <a:gd fmla="*/ 33 w 36" name="T26"/>
                <a:gd fmla="*/ 24 h 51" name="T27"/>
                <a:gd fmla="*/ 33 w 36" name="T28"/>
                <a:gd fmla="*/ 26 h 51" name="T29"/>
                <a:gd fmla="*/ 32 w 36" name="T30"/>
                <a:gd fmla="*/ 30 h 51" name="T31"/>
                <a:gd fmla="*/ 29 w 36" name="T32"/>
                <a:gd fmla="*/ 32 h 51" name="T33"/>
                <a:gd fmla="*/ 28 w 36" name="T34"/>
                <a:gd fmla="*/ 34 h 51" name="T35"/>
                <a:gd fmla="*/ 26 w 36" name="T36"/>
                <a:gd fmla="*/ 33 h 51" name="T37"/>
                <a:gd fmla="*/ 24 w 36" name="T38"/>
                <a:gd fmla="*/ 43 h 51" name="T39"/>
                <a:gd fmla="*/ 15 w 36" name="T40"/>
                <a:gd fmla="*/ 49 h 51" name="T41"/>
                <a:gd fmla="*/ 5 w 36" name="T42"/>
                <a:gd fmla="*/ 51 h 51" name="T43"/>
                <a:gd fmla="*/ 3 w 36" name="T44"/>
                <a:gd fmla="*/ 37 h 51" name="T45"/>
                <a:gd fmla="*/ 7 w 36" name="T46"/>
                <a:gd fmla="*/ 39 h 51" name="T47"/>
                <a:gd fmla="*/ 8 w 36" name="T48"/>
                <a:gd fmla="*/ 36 h 51" name="T49"/>
                <a:gd fmla="*/ 8 w 36" name="T50"/>
                <a:gd fmla="*/ 32 h 51" name="T51"/>
                <a:gd fmla="*/ 9 w 36" name="T52"/>
                <a:gd fmla="*/ 33 h 51" name="T53"/>
                <a:gd fmla="*/ 12 w 36" name="T54"/>
                <a:gd fmla="*/ 33 h 51" name="T55"/>
                <a:gd fmla="*/ 13 w 36" name="T56"/>
                <a:gd fmla="*/ 32 h 51" name="T57"/>
                <a:gd fmla="*/ 13 w 36" name="T58"/>
                <a:gd fmla="*/ 30 h 51" name="T59"/>
                <a:gd fmla="*/ 13 w 36" name="T60"/>
                <a:gd fmla="*/ 29 h 51" name="T61"/>
                <a:gd fmla="*/ 15 w 36" name="T62"/>
                <a:gd fmla="*/ 29 h 51" name="T63"/>
                <a:gd fmla="*/ 16 w 36" name="T64"/>
                <a:gd fmla="*/ 28 h 51" name="T65"/>
                <a:gd fmla="*/ 13 w 36" name="T66"/>
                <a:gd fmla="*/ 25 h 51" name="T67"/>
                <a:gd fmla="*/ 13 w 36" name="T68"/>
                <a:gd fmla="*/ 24 h 51" name="T69"/>
                <a:gd fmla="*/ 13 w 36" name="T70"/>
                <a:gd fmla="*/ 22 h 51" name="T71"/>
                <a:gd fmla="*/ 13 w 36" name="T72"/>
                <a:gd fmla="*/ 21 h 51" name="T73"/>
                <a:gd fmla="*/ 13 w 36" name="T74"/>
                <a:gd fmla="*/ 20 h 51" name="T75"/>
                <a:gd fmla="*/ 15 w 36" name="T76"/>
                <a:gd fmla="*/ 20 h 51" name="T77"/>
                <a:gd fmla="*/ 15 w 36" name="T78"/>
                <a:gd fmla="*/ 19 h 51" name="T79"/>
                <a:gd fmla="*/ 17 w 36" name="T80"/>
                <a:gd fmla="*/ 19 h 51" name="T81"/>
                <a:gd fmla="*/ 15 w 36" name="T82"/>
                <a:gd fmla="*/ 17 h 51" name="T83"/>
                <a:gd fmla="*/ 19 w 36" name="T84"/>
                <a:gd fmla="*/ 19 h 51" name="T85"/>
                <a:gd fmla="*/ 16 w 36" name="T86"/>
                <a:gd fmla="*/ 16 h 51" name="T87"/>
                <a:gd fmla="*/ 17 w 36" name="T88"/>
                <a:gd fmla="*/ 16 h 51" name="T89"/>
                <a:gd fmla="*/ 16 w 36" name="T90"/>
                <a:gd fmla="*/ 15 h 51" name="T91"/>
                <a:gd fmla="*/ 16 w 36" name="T92"/>
                <a:gd fmla="*/ 13 h 51" name="T93"/>
                <a:gd fmla="*/ 16 w 36" name="T94"/>
                <a:gd fmla="*/ 12 h 51" name="T95"/>
                <a:gd fmla="*/ 16 w 36" name="T96"/>
                <a:gd fmla="*/ 11 h 51" name="T97"/>
                <a:gd fmla="*/ 17 w 36" name="T98"/>
                <a:gd fmla="*/ 8 h 51" name="T99"/>
                <a:gd fmla="*/ 17 w 36" name="T100"/>
                <a:gd fmla="*/ 8 h 51" name="T101"/>
                <a:gd fmla="*/ 19 w 36" name="T102"/>
                <a:gd fmla="*/ 8 h 51" name="T103"/>
                <a:gd fmla="*/ 16 w 36" name="T104"/>
                <a:gd fmla="*/ 5 h 51" name="T105"/>
                <a:gd fmla="*/ 19 w 36" name="T106"/>
                <a:gd fmla="*/ 7 h 51" name="T107"/>
                <a:gd fmla="*/ 19 w 36" name="T108"/>
                <a:gd fmla="*/ 5 h 51" name="T109"/>
                <a:gd fmla="*/ 16 w 36" name="T110"/>
                <a:gd fmla="*/ 4 h 51" name="T111"/>
                <a:gd fmla="*/ 19 w 36" name="T112"/>
                <a:gd fmla="*/ 5 h 51" name="T113"/>
                <a:gd fmla="*/ 25 w 36" name="T114"/>
                <a:gd fmla="*/ 8 h 51" name="T115"/>
                <a:gd fmla="*/ 20 w 36" name="T116"/>
                <a:gd fmla="*/ 4 h 51" name="T117"/>
                <a:gd fmla="*/ 24 w 36" name="T118"/>
                <a:gd fmla="*/ 7 h 51" name="T119"/>
                <a:gd fmla="*/ 19 w 36" name="T120"/>
                <a:gd fmla="*/ 1 h 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1" w="36">
                  <a:moveTo>
                    <a:pt x="13" y="26"/>
                  </a:moveTo>
                  <a:lnTo>
                    <a:pt x="15" y="26"/>
                  </a:lnTo>
                  <a:lnTo>
                    <a:pt x="13" y="26"/>
                  </a:lnTo>
                  <a:lnTo>
                    <a:pt x="13" y="26"/>
                  </a:lnTo>
                  <a:close/>
                  <a:moveTo>
                    <a:pt x="13" y="25"/>
                  </a:moveTo>
                  <a:lnTo>
                    <a:pt x="13" y="26"/>
                  </a:lnTo>
                  <a:lnTo>
                    <a:pt x="13" y="26"/>
                  </a:lnTo>
                  <a:lnTo>
                    <a:pt x="13" y="26"/>
                  </a:lnTo>
                  <a:lnTo>
                    <a:pt x="13" y="25"/>
                  </a:lnTo>
                  <a:close/>
                  <a:moveTo>
                    <a:pt x="17" y="0"/>
                  </a:moveTo>
                  <a:lnTo>
                    <a:pt x="20" y="1"/>
                  </a:lnTo>
                  <a:lnTo>
                    <a:pt x="20" y="3"/>
                  </a:lnTo>
                  <a:lnTo>
                    <a:pt x="20" y="3"/>
                  </a:lnTo>
                  <a:lnTo>
                    <a:pt x="20" y="3"/>
                  </a:lnTo>
                  <a:lnTo>
                    <a:pt x="20" y="3"/>
                  </a:lnTo>
                  <a:lnTo>
                    <a:pt x="21" y="4"/>
                  </a:lnTo>
                  <a:lnTo>
                    <a:pt x="21" y="3"/>
                  </a:lnTo>
                  <a:lnTo>
                    <a:pt x="21" y="3"/>
                  </a:lnTo>
                  <a:lnTo>
                    <a:pt x="21" y="3"/>
                  </a:lnTo>
                  <a:lnTo>
                    <a:pt x="21" y="4"/>
                  </a:lnTo>
                  <a:lnTo>
                    <a:pt x="23" y="4"/>
                  </a:lnTo>
                  <a:lnTo>
                    <a:pt x="23" y="4"/>
                  </a:lnTo>
                  <a:lnTo>
                    <a:pt x="24" y="5"/>
                  </a:lnTo>
                  <a:lnTo>
                    <a:pt x="24" y="5"/>
                  </a:lnTo>
                  <a:lnTo>
                    <a:pt x="24" y="4"/>
                  </a:lnTo>
                  <a:lnTo>
                    <a:pt x="23" y="4"/>
                  </a:lnTo>
                  <a:lnTo>
                    <a:pt x="21" y="3"/>
                  </a:lnTo>
                  <a:lnTo>
                    <a:pt x="21" y="1"/>
                  </a:lnTo>
                  <a:lnTo>
                    <a:pt x="20" y="1"/>
                  </a:lnTo>
                  <a:lnTo>
                    <a:pt x="21" y="1"/>
                  </a:lnTo>
                  <a:lnTo>
                    <a:pt x="21" y="1"/>
                  </a:lnTo>
                  <a:lnTo>
                    <a:pt x="21" y="1"/>
                  </a:lnTo>
                  <a:lnTo>
                    <a:pt x="23" y="3"/>
                  </a:lnTo>
                  <a:lnTo>
                    <a:pt x="21" y="3"/>
                  </a:lnTo>
                  <a:lnTo>
                    <a:pt x="23" y="3"/>
                  </a:lnTo>
                  <a:lnTo>
                    <a:pt x="23" y="4"/>
                  </a:lnTo>
                  <a:lnTo>
                    <a:pt x="24" y="5"/>
                  </a:lnTo>
                  <a:lnTo>
                    <a:pt x="24" y="5"/>
                  </a:lnTo>
                  <a:lnTo>
                    <a:pt x="24" y="5"/>
                  </a:lnTo>
                  <a:lnTo>
                    <a:pt x="24" y="5"/>
                  </a:lnTo>
                  <a:lnTo>
                    <a:pt x="25" y="5"/>
                  </a:lnTo>
                  <a:lnTo>
                    <a:pt x="25" y="7"/>
                  </a:lnTo>
                  <a:lnTo>
                    <a:pt x="26" y="7"/>
                  </a:lnTo>
                  <a:lnTo>
                    <a:pt x="28" y="8"/>
                  </a:lnTo>
                  <a:lnTo>
                    <a:pt x="29" y="9"/>
                  </a:lnTo>
                  <a:lnTo>
                    <a:pt x="29" y="8"/>
                  </a:lnTo>
                  <a:lnTo>
                    <a:pt x="28" y="8"/>
                  </a:lnTo>
                  <a:lnTo>
                    <a:pt x="28" y="7"/>
                  </a:lnTo>
                  <a:lnTo>
                    <a:pt x="26" y="7"/>
                  </a:lnTo>
                  <a:lnTo>
                    <a:pt x="25" y="5"/>
                  </a:lnTo>
                  <a:lnTo>
                    <a:pt x="25" y="5"/>
                  </a:lnTo>
                  <a:lnTo>
                    <a:pt x="25" y="5"/>
                  </a:lnTo>
                  <a:lnTo>
                    <a:pt x="24" y="4"/>
                  </a:lnTo>
                  <a:lnTo>
                    <a:pt x="25" y="4"/>
                  </a:lnTo>
                  <a:lnTo>
                    <a:pt x="25" y="5"/>
                  </a:lnTo>
                  <a:lnTo>
                    <a:pt x="26" y="5"/>
                  </a:lnTo>
                  <a:lnTo>
                    <a:pt x="26" y="5"/>
                  </a:lnTo>
                  <a:lnTo>
                    <a:pt x="26" y="5"/>
                  </a:lnTo>
                  <a:lnTo>
                    <a:pt x="26" y="4"/>
                  </a:lnTo>
                  <a:lnTo>
                    <a:pt x="25" y="4"/>
                  </a:lnTo>
                  <a:lnTo>
                    <a:pt x="25" y="4"/>
                  </a:lnTo>
                  <a:lnTo>
                    <a:pt x="25" y="4"/>
                  </a:lnTo>
                  <a:lnTo>
                    <a:pt x="28" y="5"/>
                  </a:lnTo>
                  <a:lnTo>
                    <a:pt x="28" y="5"/>
                  </a:lnTo>
                  <a:lnTo>
                    <a:pt x="28" y="5"/>
                  </a:lnTo>
                  <a:lnTo>
                    <a:pt x="29" y="7"/>
                  </a:lnTo>
                  <a:lnTo>
                    <a:pt x="29" y="7"/>
                  </a:lnTo>
                  <a:lnTo>
                    <a:pt x="28" y="5"/>
                  </a:lnTo>
                  <a:lnTo>
                    <a:pt x="28" y="4"/>
                  </a:lnTo>
                  <a:lnTo>
                    <a:pt x="28" y="4"/>
                  </a:lnTo>
                  <a:lnTo>
                    <a:pt x="29" y="4"/>
                  </a:lnTo>
                  <a:lnTo>
                    <a:pt x="28" y="4"/>
                  </a:lnTo>
                  <a:lnTo>
                    <a:pt x="28" y="3"/>
                  </a:lnTo>
                  <a:lnTo>
                    <a:pt x="29" y="4"/>
                  </a:lnTo>
                  <a:lnTo>
                    <a:pt x="30" y="5"/>
                  </a:lnTo>
                  <a:lnTo>
                    <a:pt x="32" y="7"/>
                  </a:lnTo>
                  <a:lnTo>
                    <a:pt x="30" y="5"/>
                  </a:lnTo>
                  <a:lnTo>
                    <a:pt x="30" y="5"/>
                  </a:lnTo>
                  <a:lnTo>
                    <a:pt x="30" y="5"/>
                  </a:lnTo>
                  <a:lnTo>
                    <a:pt x="30" y="5"/>
                  </a:lnTo>
                  <a:lnTo>
                    <a:pt x="30" y="5"/>
                  </a:lnTo>
                  <a:lnTo>
                    <a:pt x="30" y="5"/>
                  </a:lnTo>
                  <a:lnTo>
                    <a:pt x="30" y="5"/>
                  </a:lnTo>
                  <a:lnTo>
                    <a:pt x="30" y="5"/>
                  </a:lnTo>
                  <a:lnTo>
                    <a:pt x="30" y="5"/>
                  </a:lnTo>
                  <a:lnTo>
                    <a:pt x="29" y="4"/>
                  </a:lnTo>
                  <a:lnTo>
                    <a:pt x="32" y="5"/>
                  </a:lnTo>
                  <a:lnTo>
                    <a:pt x="32" y="5"/>
                  </a:lnTo>
                  <a:lnTo>
                    <a:pt x="32" y="5"/>
                  </a:lnTo>
                  <a:lnTo>
                    <a:pt x="33" y="7"/>
                  </a:lnTo>
                  <a:lnTo>
                    <a:pt x="33" y="8"/>
                  </a:lnTo>
                  <a:lnTo>
                    <a:pt x="33" y="8"/>
                  </a:lnTo>
                  <a:lnTo>
                    <a:pt x="33" y="7"/>
                  </a:lnTo>
                  <a:lnTo>
                    <a:pt x="33" y="7"/>
                  </a:lnTo>
                  <a:lnTo>
                    <a:pt x="32" y="5"/>
                  </a:lnTo>
                  <a:lnTo>
                    <a:pt x="32" y="4"/>
                  </a:lnTo>
                  <a:lnTo>
                    <a:pt x="32" y="4"/>
                  </a:lnTo>
                  <a:lnTo>
                    <a:pt x="32" y="5"/>
                  </a:lnTo>
                  <a:lnTo>
                    <a:pt x="32" y="4"/>
                  </a:lnTo>
                  <a:lnTo>
                    <a:pt x="33" y="5"/>
                  </a:lnTo>
                  <a:lnTo>
                    <a:pt x="33" y="5"/>
                  </a:lnTo>
                  <a:lnTo>
                    <a:pt x="33" y="7"/>
                  </a:lnTo>
                  <a:lnTo>
                    <a:pt x="33" y="7"/>
                  </a:lnTo>
                  <a:lnTo>
                    <a:pt x="33" y="5"/>
                  </a:lnTo>
                  <a:lnTo>
                    <a:pt x="36" y="9"/>
                  </a:lnTo>
                  <a:lnTo>
                    <a:pt x="34" y="8"/>
                  </a:lnTo>
                  <a:lnTo>
                    <a:pt x="33" y="7"/>
                  </a:lnTo>
                  <a:lnTo>
                    <a:pt x="33" y="5"/>
                  </a:lnTo>
                  <a:lnTo>
                    <a:pt x="33" y="7"/>
                  </a:lnTo>
                  <a:lnTo>
                    <a:pt x="33" y="7"/>
                  </a:lnTo>
                  <a:lnTo>
                    <a:pt x="33" y="7"/>
                  </a:lnTo>
                  <a:lnTo>
                    <a:pt x="33" y="7"/>
                  </a:lnTo>
                  <a:lnTo>
                    <a:pt x="34" y="8"/>
                  </a:lnTo>
                  <a:lnTo>
                    <a:pt x="34" y="8"/>
                  </a:lnTo>
                  <a:lnTo>
                    <a:pt x="36" y="9"/>
                  </a:lnTo>
                  <a:lnTo>
                    <a:pt x="36" y="9"/>
                  </a:lnTo>
                  <a:lnTo>
                    <a:pt x="36" y="11"/>
                  </a:lnTo>
                  <a:lnTo>
                    <a:pt x="36" y="11"/>
                  </a:lnTo>
                  <a:lnTo>
                    <a:pt x="36" y="9"/>
                  </a:lnTo>
                  <a:lnTo>
                    <a:pt x="34" y="9"/>
                  </a:lnTo>
                  <a:lnTo>
                    <a:pt x="36" y="11"/>
                  </a:lnTo>
                  <a:lnTo>
                    <a:pt x="36" y="11"/>
                  </a:lnTo>
                  <a:lnTo>
                    <a:pt x="36" y="11"/>
                  </a:lnTo>
                  <a:lnTo>
                    <a:pt x="36" y="11"/>
                  </a:lnTo>
                  <a:lnTo>
                    <a:pt x="36" y="11"/>
                  </a:lnTo>
                  <a:lnTo>
                    <a:pt x="36" y="11"/>
                  </a:lnTo>
                  <a:lnTo>
                    <a:pt x="36" y="12"/>
                  </a:lnTo>
                  <a:lnTo>
                    <a:pt x="36" y="12"/>
                  </a:lnTo>
                  <a:lnTo>
                    <a:pt x="34" y="9"/>
                  </a:lnTo>
                  <a:lnTo>
                    <a:pt x="33" y="8"/>
                  </a:lnTo>
                  <a:lnTo>
                    <a:pt x="33" y="8"/>
                  </a:lnTo>
                  <a:lnTo>
                    <a:pt x="33" y="8"/>
                  </a:lnTo>
                  <a:lnTo>
                    <a:pt x="33" y="8"/>
                  </a:lnTo>
                  <a:lnTo>
                    <a:pt x="33" y="9"/>
                  </a:lnTo>
                  <a:lnTo>
                    <a:pt x="34" y="11"/>
                  </a:lnTo>
                  <a:lnTo>
                    <a:pt x="36" y="11"/>
                  </a:lnTo>
                  <a:lnTo>
                    <a:pt x="34" y="11"/>
                  </a:lnTo>
                  <a:lnTo>
                    <a:pt x="36" y="11"/>
                  </a:lnTo>
                  <a:lnTo>
                    <a:pt x="36" y="12"/>
                  </a:lnTo>
                  <a:lnTo>
                    <a:pt x="36" y="12"/>
                  </a:lnTo>
                  <a:lnTo>
                    <a:pt x="36" y="12"/>
                  </a:lnTo>
                  <a:lnTo>
                    <a:pt x="36" y="12"/>
                  </a:lnTo>
                  <a:lnTo>
                    <a:pt x="34" y="11"/>
                  </a:lnTo>
                  <a:lnTo>
                    <a:pt x="34" y="12"/>
                  </a:lnTo>
                  <a:lnTo>
                    <a:pt x="36" y="12"/>
                  </a:lnTo>
                  <a:lnTo>
                    <a:pt x="36" y="12"/>
                  </a:lnTo>
                  <a:lnTo>
                    <a:pt x="36" y="12"/>
                  </a:lnTo>
                  <a:lnTo>
                    <a:pt x="36" y="13"/>
                  </a:lnTo>
                  <a:lnTo>
                    <a:pt x="36" y="13"/>
                  </a:lnTo>
                  <a:lnTo>
                    <a:pt x="36" y="13"/>
                  </a:lnTo>
                  <a:lnTo>
                    <a:pt x="36" y="13"/>
                  </a:lnTo>
                  <a:lnTo>
                    <a:pt x="36" y="13"/>
                  </a:lnTo>
                  <a:lnTo>
                    <a:pt x="34" y="13"/>
                  </a:lnTo>
                  <a:lnTo>
                    <a:pt x="34" y="13"/>
                  </a:lnTo>
                  <a:lnTo>
                    <a:pt x="36" y="15"/>
                  </a:lnTo>
                  <a:lnTo>
                    <a:pt x="34" y="15"/>
                  </a:lnTo>
                  <a:lnTo>
                    <a:pt x="33" y="13"/>
                  </a:lnTo>
                  <a:lnTo>
                    <a:pt x="33" y="13"/>
                  </a:lnTo>
                  <a:lnTo>
                    <a:pt x="33" y="13"/>
                  </a:lnTo>
                  <a:lnTo>
                    <a:pt x="33" y="13"/>
                  </a:lnTo>
                  <a:lnTo>
                    <a:pt x="32" y="13"/>
                  </a:lnTo>
                  <a:lnTo>
                    <a:pt x="34" y="15"/>
                  </a:lnTo>
                  <a:lnTo>
                    <a:pt x="36" y="16"/>
                  </a:lnTo>
                  <a:lnTo>
                    <a:pt x="34" y="15"/>
                  </a:lnTo>
                  <a:lnTo>
                    <a:pt x="34" y="16"/>
                  </a:lnTo>
                  <a:lnTo>
                    <a:pt x="36" y="16"/>
                  </a:lnTo>
                  <a:lnTo>
                    <a:pt x="36" y="17"/>
                  </a:lnTo>
                  <a:lnTo>
                    <a:pt x="34" y="16"/>
                  </a:lnTo>
                  <a:lnTo>
                    <a:pt x="36" y="17"/>
                  </a:lnTo>
                  <a:lnTo>
                    <a:pt x="36" y="17"/>
                  </a:lnTo>
                  <a:lnTo>
                    <a:pt x="36" y="17"/>
                  </a:lnTo>
                  <a:lnTo>
                    <a:pt x="34" y="17"/>
                  </a:lnTo>
                  <a:lnTo>
                    <a:pt x="34" y="16"/>
                  </a:lnTo>
                  <a:lnTo>
                    <a:pt x="34" y="16"/>
                  </a:lnTo>
                  <a:lnTo>
                    <a:pt x="33" y="16"/>
                  </a:lnTo>
                  <a:lnTo>
                    <a:pt x="33" y="16"/>
                  </a:lnTo>
                  <a:lnTo>
                    <a:pt x="34" y="16"/>
                  </a:lnTo>
                  <a:lnTo>
                    <a:pt x="34" y="17"/>
                  </a:lnTo>
                  <a:lnTo>
                    <a:pt x="36" y="19"/>
                  </a:lnTo>
                  <a:lnTo>
                    <a:pt x="36" y="17"/>
                  </a:lnTo>
                  <a:lnTo>
                    <a:pt x="34" y="17"/>
                  </a:lnTo>
                  <a:lnTo>
                    <a:pt x="36" y="19"/>
                  </a:lnTo>
                  <a:lnTo>
                    <a:pt x="36" y="19"/>
                  </a:lnTo>
                  <a:lnTo>
                    <a:pt x="36" y="20"/>
                  </a:lnTo>
                  <a:lnTo>
                    <a:pt x="36" y="20"/>
                  </a:lnTo>
                  <a:lnTo>
                    <a:pt x="36" y="21"/>
                  </a:lnTo>
                  <a:lnTo>
                    <a:pt x="34" y="20"/>
                  </a:lnTo>
                  <a:lnTo>
                    <a:pt x="36" y="21"/>
                  </a:lnTo>
                  <a:lnTo>
                    <a:pt x="36" y="21"/>
                  </a:lnTo>
                  <a:lnTo>
                    <a:pt x="36" y="21"/>
                  </a:lnTo>
                  <a:lnTo>
                    <a:pt x="36" y="22"/>
                  </a:lnTo>
                  <a:lnTo>
                    <a:pt x="36" y="22"/>
                  </a:lnTo>
                  <a:lnTo>
                    <a:pt x="33" y="21"/>
                  </a:lnTo>
                  <a:lnTo>
                    <a:pt x="33" y="21"/>
                  </a:lnTo>
                  <a:lnTo>
                    <a:pt x="33" y="21"/>
                  </a:lnTo>
                  <a:lnTo>
                    <a:pt x="36" y="22"/>
                  </a:lnTo>
                  <a:lnTo>
                    <a:pt x="34" y="22"/>
                  </a:lnTo>
                  <a:lnTo>
                    <a:pt x="36" y="22"/>
                  </a:lnTo>
                  <a:lnTo>
                    <a:pt x="36" y="22"/>
                  </a:lnTo>
                  <a:lnTo>
                    <a:pt x="34" y="22"/>
                  </a:lnTo>
                  <a:lnTo>
                    <a:pt x="34" y="22"/>
                  </a:lnTo>
                  <a:lnTo>
                    <a:pt x="34" y="24"/>
                  </a:lnTo>
                  <a:lnTo>
                    <a:pt x="36" y="24"/>
                  </a:lnTo>
                  <a:lnTo>
                    <a:pt x="34" y="24"/>
                  </a:lnTo>
                  <a:lnTo>
                    <a:pt x="34" y="24"/>
                  </a:lnTo>
                  <a:lnTo>
                    <a:pt x="34" y="24"/>
                  </a:lnTo>
                  <a:lnTo>
                    <a:pt x="33" y="22"/>
                  </a:lnTo>
                  <a:lnTo>
                    <a:pt x="33" y="24"/>
                  </a:lnTo>
                  <a:lnTo>
                    <a:pt x="33" y="24"/>
                  </a:lnTo>
                  <a:lnTo>
                    <a:pt x="33" y="24"/>
                  </a:lnTo>
                  <a:lnTo>
                    <a:pt x="34" y="24"/>
                  </a:lnTo>
                  <a:lnTo>
                    <a:pt x="36" y="25"/>
                  </a:lnTo>
                  <a:lnTo>
                    <a:pt x="34" y="25"/>
                  </a:lnTo>
                  <a:lnTo>
                    <a:pt x="34" y="25"/>
                  </a:lnTo>
                  <a:lnTo>
                    <a:pt x="34" y="25"/>
                  </a:lnTo>
                  <a:lnTo>
                    <a:pt x="34" y="25"/>
                  </a:lnTo>
                  <a:lnTo>
                    <a:pt x="34" y="25"/>
                  </a:lnTo>
                  <a:lnTo>
                    <a:pt x="34" y="26"/>
                  </a:lnTo>
                  <a:lnTo>
                    <a:pt x="36" y="26"/>
                  </a:lnTo>
                  <a:lnTo>
                    <a:pt x="34" y="26"/>
                  </a:lnTo>
                  <a:lnTo>
                    <a:pt x="34" y="26"/>
                  </a:lnTo>
                  <a:lnTo>
                    <a:pt x="34" y="26"/>
                  </a:lnTo>
                  <a:lnTo>
                    <a:pt x="34" y="26"/>
                  </a:lnTo>
                  <a:lnTo>
                    <a:pt x="33" y="26"/>
                  </a:lnTo>
                  <a:lnTo>
                    <a:pt x="33" y="26"/>
                  </a:lnTo>
                  <a:lnTo>
                    <a:pt x="33" y="26"/>
                  </a:lnTo>
                  <a:lnTo>
                    <a:pt x="34" y="26"/>
                  </a:lnTo>
                  <a:lnTo>
                    <a:pt x="34" y="28"/>
                  </a:lnTo>
                  <a:lnTo>
                    <a:pt x="34" y="28"/>
                  </a:lnTo>
                  <a:lnTo>
                    <a:pt x="33" y="28"/>
                  </a:lnTo>
                  <a:lnTo>
                    <a:pt x="33" y="28"/>
                  </a:lnTo>
                  <a:lnTo>
                    <a:pt x="33" y="28"/>
                  </a:lnTo>
                  <a:lnTo>
                    <a:pt x="33" y="29"/>
                  </a:lnTo>
                  <a:lnTo>
                    <a:pt x="33" y="29"/>
                  </a:lnTo>
                  <a:lnTo>
                    <a:pt x="33" y="29"/>
                  </a:lnTo>
                  <a:lnTo>
                    <a:pt x="32" y="30"/>
                  </a:lnTo>
                  <a:lnTo>
                    <a:pt x="32" y="30"/>
                  </a:lnTo>
                  <a:lnTo>
                    <a:pt x="32" y="30"/>
                  </a:lnTo>
                  <a:lnTo>
                    <a:pt x="32" y="30"/>
                  </a:lnTo>
                  <a:lnTo>
                    <a:pt x="32" y="30"/>
                  </a:lnTo>
                  <a:lnTo>
                    <a:pt x="30" y="30"/>
                  </a:lnTo>
                  <a:lnTo>
                    <a:pt x="32" y="30"/>
                  </a:lnTo>
                  <a:lnTo>
                    <a:pt x="32" y="32"/>
                  </a:lnTo>
                  <a:lnTo>
                    <a:pt x="32" y="30"/>
                  </a:lnTo>
                  <a:lnTo>
                    <a:pt x="32" y="30"/>
                  </a:lnTo>
                  <a:lnTo>
                    <a:pt x="30" y="30"/>
                  </a:lnTo>
                  <a:lnTo>
                    <a:pt x="30" y="30"/>
                  </a:lnTo>
                  <a:lnTo>
                    <a:pt x="30" y="30"/>
                  </a:lnTo>
                  <a:lnTo>
                    <a:pt x="30" y="30"/>
                  </a:lnTo>
                  <a:lnTo>
                    <a:pt x="30" y="32"/>
                  </a:lnTo>
                  <a:lnTo>
                    <a:pt x="29" y="30"/>
                  </a:lnTo>
                  <a:lnTo>
                    <a:pt x="29" y="32"/>
                  </a:lnTo>
                  <a:lnTo>
                    <a:pt x="29" y="32"/>
                  </a:lnTo>
                  <a:lnTo>
                    <a:pt x="29" y="32"/>
                  </a:lnTo>
                  <a:lnTo>
                    <a:pt x="29" y="32"/>
                  </a:lnTo>
                  <a:lnTo>
                    <a:pt x="28" y="30"/>
                  </a:lnTo>
                  <a:lnTo>
                    <a:pt x="28" y="30"/>
                  </a:lnTo>
                  <a:lnTo>
                    <a:pt x="28" y="30"/>
                  </a:lnTo>
                  <a:lnTo>
                    <a:pt x="29" y="32"/>
                  </a:lnTo>
                  <a:lnTo>
                    <a:pt x="29" y="32"/>
                  </a:lnTo>
                  <a:lnTo>
                    <a:pt x="29" y="32"/>
                  </a:lnTo>
                  <a:lnTo>
                    <a:pt x="28" y="30"/>
                  </a:lnTo>
                  <a:lnTo>
                    <a:pt x="28" y="30"/>
                  </a:lnTo>
                  <a:lnTo>
                    <a:pt x="29" y="32"/>
                  </a:lnTo>
                  <a:lnTo>
                    <a:pt x="29" y="32"/>
                  </a:lnTo>
                  <a:lnTo>
                    <a:pt x="28" y="32"/>
                  </a:lnTo>
                  <a:lnTo>
                    <a:pt x="28" y="33"/>
                  </a:lnTo>
                  <a:lnTo>
                    <a:pt x="29" y="33"/>
                  </a:lnTo>
                  <a:lnTo>
                    <a:pt x="29" y="34"/>
                  </a:lnTo>
                  <a:lnTo>
                    <a:pt x="28" y="34"/>
                  </a:lnTo>
                  <a:lnTo>
                    <a:pt x="26" y="33"/>
                  </a:lnTo>
                  <a:lnTo>
                    <a:pt x="25" y="32"/>
                  </a:lnTo>
                  <a:lnTo>
                    <a:pt x="25" y="32"/>
                  </a:lnTo>
                  <a:lnTo>
                    <a:pt x="26" y="33"/>
                  </a:lnTo>
                  <a:lnTo>
                    <a:pt x="26" y="33"/>
                  </a:lnTo>
                  <a:lnTo>
                    <a:pt x="26" y="33"/>
                  </a:lnTo>
                  <a:lnTo>
                    <a:pt x="26" y="33"/>
                  </a:lnTo>
                  <a:lnTo>
                    <a:pt x="26" y="33"/>
                  </a:lnTo>
                  <a:lnTo>
                    <a:pt x="25" y="33"/>
                  </a:lnTo>
                  <a:lnTo>
                    <a:pt x="25" y="32"/>
                  </a:lnTo>
                  <a:lnTo>
                    <a:pt x="24" y="32"/>
                  </a:lnTo>
                  <a:lnTo>
                    <a:pt x="24" y="32"/>
                  </a:lnTo>
                  <a:lnTo>
                    <a:pt x="25" y="33"/>
                  </a:lnTo>
                  <a:lnTo>
                    <a:pt x="25" y="33"/>
                  </a:lnTo>
                  <a:lnTo>
                    <a:pt x="26" y="33"/>
                  </a:lnTo>
                  <a:lnTo>
                    <a:pt x="26" y="34"/>
                  </a:lnTo>
                  <a:lnTo>
                    <a:pt x="25" y="33"/>
                  </a:lnTo>
                  <a:lnTo>
                    <a:pt x="25" y="33"/>
                  </a:lnTo>
                  <a:lnTo>
                    <a:pt x="24" y="33"/>
                  </a:lnTo>
                  <a:lnTo>
                    <a:pt x="25" y="33"/>
                  </a:lnTo>
                  <a:lnTo>
                    <a:pt x="24" y="33"/>
                  </a:lnTo>
                  <a:lnTo>
                    <a:pt x="25" y="33"/>
                  </a:lnTo>
                  <a:lnTo>
                    <a:pt x="25" y="34"/>
                  </a:lnTo>
                  <a:lnTo>
                    <a:pt x="25" y="34"/>
                  </a:lnTo>
                  <a:lnTo>
                    <a:pt x="26" y="36"/>
                  </a:lnTo>
                  <a:lnTo>
                    <a:pt x="26" y="37"/>
                  </a:lnTo>
                  <a:lnTo>
                    <a:pt x="26" y="38"/>
                  </a:lnTo>
                  <a:lnTo>
                    <a:pt x="26" y="41"/>
                  </a:lnTo>
                  <a:lnTo>
                    <a:pt x="25" y="43"/>
                  </a:lnTo>
                  <a:lnTo>
                    <a:pt x="24" y="43"/>
                  </a:lnTo>
                  <a:lnTo>
                    <a:pt x="23" y="45"/>
                  </a:lnTo>
                  <a:lnTo>
                    <a:pt x="21" y="46"/>
                  </a:lnTo>
                  <a:lnTo>
                    <a:pt x="19" y="46"/>
                  </a:lnTo>
                  <a:lnTo>
                    <a:pt x="17" y="45"/>
                  </a:lnTo>
                  <a:lnTo>
                    <a:pt x="17" y="45"/>
                  </a:lnTo>
                  <a:lnTo>
                    <a:pt x="17" y="45"/>
                  </a:lnTo>
                  <a:lnTo>
                    <a:pt x="17" y="46"/>
                  </a:lnTo>
                  <a:lnTo>
                    <a:pt x="17" y="45"/>
                  </a:lnTo>
                  <a:lnTo>
                    <a:pt x="17" y="45"/>
                  </a:lnTo>
                  <a:lnTo>
                    <a:pt x="17" y="46"/>
                  </a:lnTo>
                  <a:lnTo>
                    <a:pt x="17" y="46"/>
                  </a:lnTo>
                  <a:lnTo>
                    <a:pt x="17" y="46"/>
                  </a:lnTo>
                  <a:lnTo>
                    <a:pt x="17" y="47"/>
                  </a:lnTo>
                  <a:lnTo>
                    <a:pt x="16" y="47"/>
                  </a:lnTo>
                  <a:lnTo>
                    <a:pt x="15" y="49"/>
                  </a:lnTo>
                  <a:lnTo>
                    <a:pt x="15" y="47"/>
                  </a:lnTo>
                  <a:lnTo>
                    <a:pt x="15" y="47"/>
                  </a:lnTo>
                  <a:lnTo>
                    <a:pt x="15" y="46"/>
                  </a:lnTo>
                  <a:lnTo>
                    <a:pt x="15" y="49"/>
                  </a:lnTo>
                  <a:lnTo>
                    <a:pt x="15" y="47"/>
                  </a:lnTo>
                  <a:lnTo>
                    <a:pt x="15" y="49"/>
                  </a:lnTo>
                  <a:lnTo>
                    <a:pt x="16" y="50"/>
                  </a:lnTo>
                  <a:lnTo>
                    <a:pt x="15" y="51"/>
                  </a:lnTo>
                  <a:lnTo>
                    <a:pt x="13" y="51"/>
                  </a:lnTo>
                  <a:lnTo>
                    <a:pt x="11" y="50"/>
                  </a:lnTo>
                  <a:lnTo>
                    <a:pt x="9" y="50"/>
                  </a:lnTo>
                  <a:lnTo>
                    <a:pt x="8" y="50"/>
                  </a:lnTo>
                  <a:lnTo>
                    <a:pt x="7" y="50"/>
                  </a:lnTo>
                  <a:lnTo>
                    <a:pt x="7" y="50"/>
                  </a:lnTo>
                  <a:lnTo>
                    <a:pt x="5" y="51"/>
                  </a:lnTo>
                  <a:lnTo>
                    <a:pt x="4" y="49"/>
                  </a:lnTo>
                  <a:lnTo>
                    <a:pt x="3" y="47"/>
                  </a:lnTo>
                  <a:lnTo>
                    <a:pt x="2" y="47"/>
                  </a:lnTo>
                  <a:lnTo>
                    <a:pt x="0" y="47"/>
                  </a:lnTo>
                  <a:lnTo>
                    <a:pt x="0" y="47"/>
                  </a:lnTo>
                  <a:lnTo>
                    <a:pt x="0" y="45"/>
                  </a:lnTo>
                  <a:lnTo>
                    <a:pt x="2" y="42"/>
                  </a:lnTo>
                  <a:lnTo>
                    <a:pt x="2" y="39"/>
                  </a:lnTo>
                  <a:lnTo>
                    <a:pt x="2" y="38"/>
                  </a:lnTo>
                  <a:lnTo>
                    <a:pt x="2" y="37"/>
                  </a:lnTo>
                  <a:lnTo>
                    <a:pt x="3" y="37"/>
                  </a:lnTo>
                  <a:lnTo>
                    <a:pt x="3" y="38"/>
                  </a:lnTo>
                  <a:lnTo>
                    <a:pt x="3" y="37"/>
                  </a:lnTo>
                  <a:lnTo>
                    <a:pt x="3" y="36"/>
                  </a:lnTo>
                  <a:lnTo>
                    <a:pt x="3" y="37"/>
                  </a:lnTo>
                  <a:lnTo>
                    <a:pt x="3" y="37"/>
                  </a:lnTo>
                  <a:lnTo>
                    <a:pt x="3" y="38"/>
                  </a:lnTo>
                  <a:lnTo>
                    <a:pt x="4" y="38"/>
                  </a:lnTo>
                  <a:lnTo>
                    <a:pt x="4" y="37"/>
                  </a:lnTo>
                  <a:lnTo>
                    <a:pt x="4" y="36"/>
                  </a:lnTo>
                  <a:lnTo>
                    <a:pt x="4" y="37"/>
                  </a:lnTo>
                  <a:lnTo>
                    <a:pt x="5" y="38"/>
                  </a:lnTo>
                  <a:lnTo>
                    <a:pt x="7" y="39"/>
                  </a:lnTo>
                  <a:lnTo>
                    <a:pt x="7" y="41"/>
                  </a:lnTo>
                  <a:lnTo>
                    <a:pt x="7" y="41"/>
                  </a:lnTo>
                  <a:lnTo>
                    <a:pt x="7" y="39"/>
                  </a:lnTo>
                  <a:lnTo>
                    <a:pt x="7" y="38"/>
                  </a:lnTo>
                  <a:lnTo>
                    <a:pt x="7" y="38"/>
                  </a:lnTo>
                  <a:lnTo>
                    <a:pt x="7" y="39"/>
                  </a:lnTo>
                  <a:lnTo>
                    <a:pt x="7" y="39"/>
                  </a:lnTo>
                  <a:lnTo>
                    <a:pt x="7" y="39"/>
                  </a:lnTo>
                  <a:lnTo>
                    <a:pt x="7" y="38"/>
                  </a:lnTo>
                  <a:lnTo>
                    <a:pt x="7" y="38"/>
                  </a:lnTo>
                  <a:lnTo>
                    <a:pt x="7" y="39"/>
                  </a:lnTo>
                  <a:lnTo>
                    <a:pt x="8" y="41"/>
                  </a:lnTo>
                  <a:lnTo>
                    <a:pt x="7" y="38"/>
                  </a:lnTo>
                  <a:lnTo>
                    <a:pt x="7" y="37"/>
                  </a:lnTo>
                  <a:lnTo>
                    <a:pt x="7" y="37"/>
                  </a:lnTo>
                  <a:lnTo>
                    <a:pt x="7" y="37"/>
                  </a:lnTo>
                  <a:lnTo>
                    <a:pt x="7" y="37"/>
                  </a:lnTo>
                  <a:lnTo>
                    <a:pt x="7" y="37"/>
                  </a:lnTo>
                  <a:lnTo>
                    <a:pt x="7" y="37"/>
                  </a:lnTo>
                  <a:lnTo>
                    <a:pt x="8" y="38"/>
                  </a:lnTo>
                  <a:lnTo>
                    <a:pt x="8" y="36"/>
                  </a:lnTo>
                  <a:lnTo>
                    <a:pt x="8" y="36"/>
                  </a:lnTo>
                  <a:lnTo>
                    <a:pt x="8" y="34"/>
                  </a:lnTo>
                  <a:lnTo>
                    <a:pt x="8" y="33"/>
                  </a:lnTo>
                  <a:lnTo>
                    <a:pt x="8" y="34"/>
                  </a:lnTo>
                  <a:lnTo>
                    <a:pt x="9" y="36"/>
                  </a:lnTo>
                  <a:lnTo>
                    <a:pt x="8" y="34"/>
                  </a:lnTo>
                  <a:lnTo>
                    <a:pt x="8" y="34"/>
                  </a:lnTo>
                  <a:lnTo>
                    <a:pt x="8" y="33"/>
                  </a:lnTo>
                  <a:lnTo>
                    <a:pt x="8" y="34"/>
                  </a:lnTo>
                  <a:lnTo>
                    <a:pt x="8" y="33"/>
                  </a:lnTo>
                  <a:lnTo>
                    <a:pt x="8" y="33"/>
                  </a:lnTo>
                  <a:lnTo>
                    <a:pt x="8" y="32"/>
                  </a:lnTo>
                  <a:lnTo>
                    <a:pt x="8" y="33"/>
                  </a:lnTo>
                  <a:lnTo>
                    <a:pt x="8" y="33"/>
                  </a:lnTo>
                  <a:lnTo>
                    <a:pt x="8" y="32"/>
                  </a:lnTo>
                  <a:lnTo>
                    <a:pt x="8" y="32"/>
                  </a:lnTo>
                  <a:lnTo>
                    <a:pt x="8" y="33"/>
                  </a:lnTo>
                  <a:lnTo>
                    <a:pt x="8" y="32"/>
                  </a:lnTo>
                  <a:lnTo>
                    <a:pt x="8" y="32"/>
                  </a:lnTo>
                  <a:lnTo>
                    <a:pt x="8" y="33"/>
                  </a:lnTo>
                  <a:lnTo>
                    <a:pt x="8" y="32"/>
                  </a:lnTo>
                  <a:lnTo>
                    <a:pt x="8" y="32"/>
                  </a:lnTo>
                  <a:lnTo>
                    <a:pt x="9" y="33"/>
                  </a:lnTo>
                  <a:lnTo>
                    <a:pt x="9" y="33"/>
                  </a:lnTo>
                  <a:lnTo>
                    <a:pt x="9" y="33"/>
                  </a:lnTo>
                  <a:lnTo>
                    <a:pt x="8" y="32"/>
                  </a:lnTo>
                  <a:lnTo>
                    <a:pt x="8" y="32"/>
                  </a:lnTo>
                  <a:lnTo>
                    <a:pt x="9" y="33"/>
                  </a:lnTo>
                  <a:lnTo>
                    <a:pt x="9" y="33"/>
                  </a:lnTo>
                  <a:lnTo>
                    <a:pt x="9" y="33"/>
                  </a:lnTo>
                  <a:lnTo>
                    <a:pt x="9" y="33"/>
                  </a:lnTo>
                  <a:lnTo>
                    <a:pt x="9" y="33"/>
                  </a:lnTo>
                  <a:lnTo>
                    <a:pt x="9" y="32"/>
                  </a:lnTo>
                  <a:lnTo>
                    <a:pt x="8" y="32"/>
                  </a:lnTo>
                  <a:lnTo>
                    <a:pt x="9" y="32"/>
                  </a:lnTo>
                  <a:lnTo>
                    <a:pt x="9" y="33"/>
                  </a:lnTo>
                  <a:lnTo>
                    <a:pt x="9" y="33"/>
                  </a:lnTo>
                  <a:lnTo>
                    <a:pt x="11" y="34"/>
                  </a:lnTo>
                  <a:lnTo>
                    <a:pt x="11" y="33"/>
                  </a:lnTo>
                  <a:lnTo>
                    <a:pt x="11" y="32"/>
                  </a:lnTo>
                  <a:lnTo>
                    <a:pt x="11" y="32"/>
                  </a:lnTo>
                  <a:lnTo>
                    <a:pt x="11" y="32"/>
                  </a:lnTo>
                  <a:lnTo>
                    <a:pt x="12" y="33"/>
                  </a:lnTo>
                  <a:lnTo>
                    <a:pt x="12" y="33"/>
                  </a:lnTo>
                  <a:lnTo>
                    <a:pt x="12" y="33"/>
                  </a:lnTo>
                  <a:lnTo>
                    <a:pt x="12" y="33"/>
                  </a:lnTo>
                  <a:lnTo>
                    <a:pt x="12" y="32"/>
                  </a:lnTo>
                  <a:lnTo>
                    <a:pt x="12" y="32"/>
                  </a:lnTo>
                  <a:lnTo>
                    <a:pt x="13" y="33"/>
                  </a:lnTo>
                  <a:lnTo>
                    <a:pt x="13" y="33"/>
                  </a:lnTo>
                  <a:lnTo>
                    <a:pt x="12" y="32"/>
                  </a:lnTo>
                  <a:lnTo>
                    <a:pt x="12" y="32"/>
                  </a:lnTo>
                  <a:lnTo>
                    <a:pt x="12" y="32"/>
                  </a:lnTo>
                  <a:lnTo>
                    <a:pt x="13" y="33"/>
                  </a:lnTo>
                  <a:lnTo>
                    <a:pt x="13" y="32"/>
                  </a:lnTo>
                  <a:lnTo>
                    <a:pt x="12" y="32"/>
                  </a:lnTo>
                  <a:lnTo>
                    <a:pt x="12" y="32"/>
                  </a:lnTo>
                  <a:lnTo>
                    <a:pt x="13" y="32"/>
                  </a:lnTo>
                  <a:lnTo>
                    <a:pt x="13" y="32"/>
                  </a:lnTo>
                  <a:lnTo>
                    <a:pt x="13" y="32"/>
                  </a:lnTo>
                  <a:lnTo>
                    <a:pt x="13" y="32"/>
                  </a:lnTo>
                  <a:lnTo>
                    <a:pt x="13" y="32"/>
                  </a:lnTo>
                  <a:lnTo>
                    <a:pt x="13" y="32"/>
                  </a:lnTo>
                  <a:lnTo>
                    <a:pt x="13" y="33"/>
                  </a:lnTo>
                  <a:lnTo>
                    <a:pt x="15" y="33"/>
                  </a:lnTo>
                  <a:lnTo>
                    <a:pt x="13" y="32"/>
                  </a:lnTo>
                  <a:lnTo>
                    <a:pt x="13" y="32"/>
                  </a:lnTo>
                  <a:lnTo>
                    <a:pt x="13" y="30"/>
                  </a:lnTo>
                  <a:lnTo>
                    <a:pt x="13" y="30"/>
                  </a:lnTo>
                  <a:lnTo>
                    <a:pt x="13" y="32"/>
                  </a:lnTo>
                  <a:lnTo>
                    <a:pt x="13" y="30"/>
                  </a:lnTo>
                  <a:lnTo>
                    <a:pt x="13" y="30"/>
                  </a:lnTo>
                  <a:lnTo>
                    <a:pt x="13" y="30"/>
                  </a:lnTo>
                  <a:lnTo>
                    <a:pt x="12" y="29"/>
                  </a:lnTo>
                  <a:lnTo>
                    <a:pt x="13" y="30"/>
                  </a:lnTo>
                  <a:lnTo>
                    <a:pt x="13" y="30"/>
                  </a:lnTo>
                  <a:lnTo>
                    <a:pt x="13" y="30"/>
                  </a:lnTo>
                  <a:lnTo>
                    <a:pt x="13" y="30"/>
                  </a:lnTo>
                  <a:lnTo>
                    <a:pt x="13" y="29"/>
                  </a:lnTo>
                  <a:lnTo>
                    <a:pt x="13" y="30"/>
                  </a:lnTo>
                  <a:lnTo>
                    <a:pt x="15" y="30"/>
                  </a:lnTo>
                  <a:lnTo>
                    <a:pt x="15" y="32"/>
                  </a:lnTo>
                  <a:lnTo>
                    <a:pt x="15" y="32"/>
                  </a:lnTo>
                  <a:lnTo>
                    <a:pt x="15" y="30"/>
                  </a:lnTo>
                  <a:lnTo>
                    <a:pt x="13" y="29"/>
                  </a:lnTo>
                  <a:lnTo>
                    <a:pt x="13" y="29"/>
                  </a:lnTo>
                  <a:lnTo>
                    <a:pt x="12" y="28"/>
                  </a:lnTo>
                  <a:lnTo>
                    <a:pt x="13" y="28"/>
                  </a:lnTo>
                  <a:lnTo>
                    <a:pt x="13" y="28"/>
                  </a:lnTo>
                  <a:lnTo>
                    <a:pt x="13" y="28"/>
                  </a:lnTo>
                  <a:lnTo>
                    <a:pt x="13" y="29"/>
                  </a:lnTo>
                  <a:lnTo>
                    <a:pt x="15" y="30"/>
                  </a:lnTo>
                  <a:lnTo>
                    <a:pt x="16" y="30"/>
                  </a:lnTo>
                  <a:lnTo>
                    <a:pt x="17" y="32"/>
                  </a:lnTo>
                  <a:lnTo>
                    <a:pt x="17" y="32"/>
                  </a:lnTo>
                  <a:lnTo>
                    <a:pt x="17" y="32"/>
                  </a:lnTo>
                  <a:lnTo>
                    <a:pt x="17" y="32"/>
                  </a:lnTo>
                  <a:lnTo>
                    <a:pt x="17" y="33"/>
                  </a:lnTo>
                  <a:lnTo>
                    <a:pt x="17" y="32"/>
                  </a:lnTo>
                  <a:lnTo>
                    <a:pt x="17" y="32"/>
                  </a:lnTo>
                  <a:lnTo>
                    <a:pt x="17" y="32"/>
                  </a:lnTo>
                  <a:lnTo>
                    <a:pt x="16" y="30"/>
                  </a:lnTo>
                  <a:lnTo>
                    <a:pt x="15" y="29"/>
                  </a:lnTo>
                  <a:lnTo>
                    <a:pt x="15" y="28"/>
                  </a:lnTo>
                  <a:lnTo>
                    <a:pt x="13" y="28"/>
                  </a:lnTo>
                  <a:lnTo>
                    <a:pt x="15" y="29"/>
                  </a:lnTo>
                  <a:lnTo>
                    <a:pt x="16" y="29"/>
                  </a:lnTo>
                  <a:lnTo>
                    <a:pt x="16" y="30"/>
                  </a:lnTo>
                  <a:lnTo>
                    <a:pt x="13" y="26"/>
                  </a:lnTo>
                  <a:lnTo>
                    <a:pt x="13" y="26"/>
                  </a:lnTo>
                  <a:lnTo>
                    <a:pt x="13" y="26"/>
                  </a:lnTo>
                  <a:lnTo>
                    <a:pt x="13" y="28"/>
                  </a:lnTo>
                  <a:lnTo>
                    <a:pt x="13" y="28"/>
                  </a:lnTo>
                  <a:lnTo>
                    <a:pt x="13" y="26"/>
                  </a:lnTo>
                  <a:lnTo>
                    <a:pt x="13" y="26"/>
                  </a:lnTo>
                  <a:lnTo>
                    <a:pt x="13" y="26"/>
                  </a:lnTo>
                  <a:lnTo>
                    <a:pt x="13" y="26"/>
                  </a:lnTo>
                  <a:lnTo>
                    <a:pt x="15" y="28"/>
                  </a:lnTo>
                  <a:lnTo>
                    <a:pt x="15" y="28"/>
                  </a:lnTo>
                  <a:lnTo>
                    <a:pt x="15" y="28"/>
                  </a:lnTo>
                  <a:lnTo>
                    <a:pt x="16" y="28"/>
                  </a:lnTo>
                  <a:lnTo>
                    <a:pt x="15" y="28"/>
                  </a:lnTo>
                  <a:lnTo>
                    <a:pt x="15" y="28"/>
                  </a:lnTo>
                  <a:lnTo>
                    <a:pt x="15" y="28"/>
                  </a:lnTo>
                  <a:lnTo>
                    <a:pt x="15" y="28"/>
                  </a:lnTo>
                  <a:lnTo>
                    <a:pt x="15" y="26"/>
                  </a:lnTo>
                  <a:lnTo>
                    <a:pt x="13" y="26"/>
                  </a:lnTo>
                  <a:lnTo>
                    <a:pt x="13" y="25"/>
                  </a:lnTo>
                  <a:lnTo>
                    <a:pt x="13" y="25"/>
                  </a:lnTo>
                  <a:lnTo>
                    <a:pt x="15" y="26"/>
                  </a:lnTo>
                  <a:lnTo>
                    <a:pt x="13" y="25"/>
                  </a:lnTo>
                  <a:lnTo>
                    <a:pt x="12" y="24"/>
                  </a:lnTo>
                  <a:lnTo>
                    <a:pt x="12" y="24"/>
                  </a:lnTo>
                  <a:lnTo>
                    <a:pt x="12" y="24"/>
                  </a:lnTo>
                  <a:lnTo>
                    <a:pt x="13" y="24"/>
                  </a:lnTo>
                  <a:lnTo>
                    <a:pt x="13" y="25"/>
                  </a:lnTo>
                  <a:lnTo>
                    <a:pt x="13" y="24"/>
                  </a:lnTo>
                  <a:lnTo>
                    <a:pt x="12" y="24"/>
                  </a:lnTo>
                  <a:lnTo>
                    <a:pt x="12" y="24"/>
                  </a:lnTo>
                  <a:lnTo>
                    <a:pt x="13" y="24"/>
                  </a:lnTo>
                  <a:lnTo>
                    <a:pt x="13" y="24"/>
                  </a:lnTo>
                  <a:lnTo>
                    <a:pt x="12" y="22"/>
                  </a:lnTo>
                  <a:lnTo>
                    <a:pt x="12" y="22"/>
                  </a:lnTo>
                  <a:lnTo>
                    <a:pt x="13" y="24"/>
                  </a:lnTo>
                  <a:lnTo>
                    <a:pt x="13" y="24"/>
                  </a:lnTo>
                  <a:lnTo>
                    <a:pt x="13" y="24"/>
                  </a:lnTo>
                  <a:lnTo>
                    <a:pt x="13" y="24"/>
                  </a:lnTo>
                  <a:lnTo>
                    <a:pt x="13" y="24"/>
                  </a:lnTo>
                  <a:lnTo>
                    <a:pt x="13" y="22"/>
                  </a:lnTo>
                  <a:lnTo>
                    <a:pt x="13" y="22"/>
                  </a:lnTo>
                  <a:lnTo>
                    <a:pt x="13" y="24"/>
                  </a:lnTo>
                  <a:lnTo>
                    <a:pt x="12" y="22"/>
                  </a:lnTo>
                  <a:lnTo>
                    <a:pt x="12" y="22"/>
                  </a:lnTo>
                  <a:lnTo>
                    <a:pt x="13" y="22"/>
                  </a:lnTo>
                  <a:lnTo>
                    <a:pt x="12" y="21"/>
                  </a:lnTo>
                  <a:lnTo>
                    <a:pt x="12" y="21"/>
                  </a:lnTo>
                  <a:lnTo>
                    <a:pt x="11" y="20"/>
                  </a:lnTo>
                  <a:lnTo>
                    <a:pt x="12" y="21"/>
                  </a:lnTo>
                  <a:lnTo>
                    <a:pt x="13" y="21"/>
                  </a:lnTo>
                  <a:lnTo>
                    <a:pt x="13" y="21"/>
                  </a:lnTo>
                  <a:lnTo>
                    <a:pt x="13" y="22"/>
                  </a:lnTo>
                  <a:lnTo>
                    <a:pt x="13" y="22"/>
                  </a:lnTo>
                  <a:lnTo>
                    <a:pt x="13" y="22"/>
                  </a:lnTo>
                  <a:lnTo>
                    <a:pt x="13" y="22"/>
                  </a:lnTo>
                  <a:lnTo>
                    <a:pt x="13" y="22"/>
                  </a:lnTo>
                  <a:lnTo>
                    <a:pt x="13" y="22"/>
                  </a:lnTo>
                  <a:lnTo>
                    <a:pt x="13" y="21"/>
                  </a:lnTo>
                  <a:lnTo>
                    <a:pt x="13" y="21"/>
                  </a:lnTo>
                  <a:lnTo>
                    <a:pt x="13" y="21"/>
                  </a:lnTo>
                  <a:lnTo>
                    <a:pt x="13" y="21"/>
                  </a:lnTo>
                  <a:lnTo>
                    <a:pt x="13" y="21"/>
                  </a:lnTo>
                  <a:lnTo>
                    <a:pt x="15" y="22"/>
                  </a:lnTo>
                  <a:lnTo>
                    <a:pt x="15" y="22"/>
                  </a:lnTo>
                  <a:lnTo>
                    <a:pt x="15" y="22"/>
                  </a:lnTo>
                  <a:lnTo>
                    <a:pt x="15" y="22"/>
                  </a:lnTo>
                  <a:lnTo>
                    <a:pt x="13" y="21"/>
                  </a:lnTo>
                  <a:lnTo>
                    <a:pt x="13" y="21"/>
                  </a:lnTo>
                  <a:lnTo>
                    <a:pt x="13" y="21"/>
                  </a:lnTo>
                  <a:lnTo>
                    <a:pt x="13" y="21"/>
                  </a:lnTo>
                  <a:lnTo>
                    <a:pt x="12" y="20"/>
                  </a:lnTo>
                  <a:lnTo>
                    <a:pt x="13" y="21"/>
                  </a:lnTo>
                  <a:lnTo>
                    <a:pt x="13" y="21"/>
                  </a:lnTo>
                  <a:lnTo>
                    <a:pt x="13" y="21"/>
                  </a:lnTo>
                  <a:lnTo>
                    <a:pt x="15" y="21"/>
                  </a:lnTo>
                  <a:lnTo>
                    <a:pt x="16" y="22"/>
                  </a:lnTo>
                  <a:lnTo>
                    <a:pt x="15" y="22"/>
                  </a:lnTo>
                  <a:lnTo>
                    <a:pt x="15" y="21"/>
                  </a:lnTo>
                  <a:lnTo>
                    <a:pt x="13" y="21"/>
                  </a:lnTo>
                  <a:lnTo>
                    <a:pt x="15" y="21"/>
                  </a:lnTo>
                  <a:lnTo>
                    <a:pt x="13" y="20"/>
                  </a:lnTo>
                  <a:lnTo>
                    <a:pt x="13" y="20"/>
                  </a:lnTo>
                  <a:lnTo>
                    <a:pt x="13" y="20"/>
                  </a:lnTo>
                  <a:lnTo>
                    <a:pt x="13" y="20"/>
                  </a:lnTo>
                  <a:lnTo>
                    <a:pt x="12" y="20"/>
                  </a:lnTo>
                  <a:lnTo>
                    <a:pt x="13" y="20"/>
                  </a:lnTo>
                  <a:lnTo>
                    <a:pt x="13" y="20"/>
                  </a:lnTo>
                  <a:lnTo>
                    <a:pt x="13" y="20"/>
                  </a:lnTo>
                  <a:lnTo>
                    <a:pt x="15" y="21"/>
                  </a:lnTo>
                  <a:lnTo>
                    <a:pt x="13" y="20"/>
                  </a:lnTo>
                  <a:lnTo>
                    <a:pt x="13" y="20"/>
                  </a:lnTo>
                  <a:lnTo>
                    <a:pt x="13" y="20"/>
                  </a:lnTo>
                  <a:lnTo>
                    <a:pt x="13" y="20"/>
                  </a:lnTo>
                  <a:lnTo>
                    <a:pt x="15" y="20"/>
                  </a:lnTo>
                  <a:lnTo>
                    <a:pt x="15" y="20"/>
                  </a:lnTo>
                  <a:lnTo>
                    <a:pt x="15" y="20"/>
                  </a:lnTo>
                  <a:lnTo>
                    <a:pt x="15" y="20"/>
                  </a:lnTo>
                  <a:lnTo>
                    <a:pt x="15" y="21"/>
                  </a:lnTo>
                  <a:lnTo>
                    <a:pt x="17" y="21"/>
                  </a:lnTo>
                  <a:lnTo>
                    <a:pt x="15" y="20"/>
                  </a:lnTo>
                  <a:lnTo>
                    <a:pt x="13" y="19"/>
                  </a:lnTo>
                  <a:lnTo>
                    <a:pt x="15" y="20"/>
                  </a:lnTo>
                  <a:lnTo>
                    <a:pt x="15" y="20"/>
                  </a:lnTo>
                  <a:lnTo>
                    <a:pt x="15" y="20"/>
                  </a:lnTo>
                  <a:lnTo>
                    <a:pt x="13" y="19"/>
                  </a:lnTo>
                  <a:lnTo>
                    <a:pt x="13" y="19"/>
                  </a:lnTo>
                  <a:lnTo>
                    <a:pt x="15" y="20"/>
                  </a:lnTo>
                  <a:lnTo>
                    <a:pt x="16" y="20"/>
                  </a:lnTo>
                  <a:lnTo>
                    <a:pt x="16" y="21"/>
                  </a:lnTo>
                  <a:lnTo>
                    <a:pt x="17" y="21"/>
                  </a:lnTo>
                  <a:lnTo>
                    <a:pt x="17" y="21"/>
                  </a:lnTo>
                  <a:lnTo>
                    <a:pt x="17" y="21"/>
                  </a:lnTo>
                  <a:lnTo>
                    <a:pt x="16" y="20"/>
                  </a:lnTo>
                  <a:lnTo>
                    <a:pt x="16" y="20"/>
                  </a:lnTo>
                  <a:lnTo>
                    <a:pt x="16" y="20"/>
                  </a:lnTo>
                  <a:lnTo>
                    <a:pt x="13" y="19"/>
                  </a:lnTo>
                  <a:lnTo>
                    <a:pt x="15" y="19"/>
                  </a:lnTo>
                  <a:lnTo>
                    <a:pt x="15" y="19"/>
                  </a:lnTo>
                  <a:lnTo>
                    <a:pt x="15" y="19"/>
                  </a:lnTo>
                  <a:lnTo>
                    <a:pt x="15" y="19"/>
                  </a:lnTo>
                  <a:lnTo>
                    <a:pt x="15" y="19"/>
                  </a:lnTo>
                  <a:lnTo>
                    <a:pt x="15" y="19"/>
                  </a:lnTo>
                  <a:lnTo>
                    <a:pt x="15" y="19"/>
                  </a:lnTo>
                  <a:lnTo>
                    <a:pt x="15" y="19"/>
                  </a:lnTo>
                  <a:lnTo>
                    <a:pt x="13" y="17"/>
                  </a:lnTo>
                  <a:lnTo>
                    <a:pt x="15" y="19"/>
                  </a:lnTo>
                  <a:lnTo>
                    <a:pt x="15" y="19"/>
                  </a:lnTo>
                  <a:lnTo>
                    <a:pt x="15" y="17"/>
                  </a:lnTo>
                  <a:lnTo>
                    <a:pt x="15" y="17"/>
                  </a:lnTo>
                  <a:lnTo>
                    <a:pt x="16" y="19"/>
                  </a:lnTo>
                  <a:lnTo>
                    <a:pt x="17" y="19"/>
                  </a:lnTo>
                  <a:lnTo>
                    <a:pt x="17" y="19"/>
                  </a:lnTo>
                  <a:lnTo>
                    <a:pt x="16" y="19"/>
                  </a:lnTo>
                  <a:lnTo>
                    <a:pt x="16" y="19"/>
                  </a:lnTo>
                  <a:lnTo>
                    <a:pt x="16" y="17"/>
                  </a:lnTo>
                  <a:lnTo>
                    <a:pt x="16" y="19"/>
                  </a:lnTo>
                  <a:lnTo>
                    <a:pt x="16" y="19"/>
                  </a:lnTo>
                  <a:lnTo>
                    <a:pt x="16" y="19"/>
                  </a:lnTo>
                  <a:lnTo>
                    <a:pt x="16" y="19"/>
                  </a:lnTo>
                  <a:lnTo>
                    <a:pt x="15" y="17"/>
                  </a:lnTo>
                  <a:lnTo>
                    <a:pt x="16" y="17"/>
                  </a:lnTo>
                  <a:lnTo>
                    <a:pt x="16" y="19"/>
                  </a:lnTo>
                  <a:lnTo>
                    <a:pt x="17" y="19"/>
                  </a:lnTo>
                  <a:lnTo>
                    <a:pt x="17" y="19"/>
                  </a:lnTo>
                  <a:lnTo>
                    <a:pt x="17" y="19"/>
                  </a:lnTo>
                  <a:lnTo>
                    <a:pt x="16" y="17"/>
                  </a:lnTo>
                  <a:lnTo>
                    <a:pt x="15" y="17"/>
                  </a:lnTo>
                  <a:lnTo>
                    <a:pt x="15" y="17"/>
                  </a:lnTo>
                  <a:lnTo>
                    <a:pt x="16" y="17"/>
                  </a:lnTo>
                  <a:lnTo>
                    <a:pt x="16" y="17"/>
                  </a:lnTo>
                  <a:lnTo>
                    <a:pt x="15" y="16"/>
                  </a:lnTo>
                  <a:lnTo>
                    <a:pt x="16" y="17"/>
                  </a:lnTo>
                  <a:lnTo>
                    <a:pt x="17" y="17"/>
                  </a:lnTo>
                  <a:lnTo>
                    <a:pt x="19" y="19"/>
                  </a:lnTo>
                  <a:lnTo>
                    <a:pt x="19" y="19"/>
                  </a:lnTo>
                  <a:lnTo>
                    <a:pt x="17" y="19"/>
                  </a:lnTo>
                  <a:lnTo>
                    <a:pt x="17" y="17"/>
                  </a:lnTo>
                  <a:lnTo>
                    <a:pt x="19" y="19"/>
                  </a:lnTo>
                  <a:lnTo>
                    <a:pt x="19" y="19"/>
                  </a:lnTo>
                  <a:lnTo>
                    <a:pt x="17" y="19"/>
                  </a:lnTo>
                  <a:lnTo>
                    <a:pt x="17" y="17"/>
                  </a:lnTo>
                  <a:lnTo>
                    <a:pt x="19" y="19"/>
                  </a:lnTo>
                  <a:lnTo>
                    <a:pt x="19" y="19"/>
                  </a:lnTo>
                  <a:lnTo>
                    <a:pt x="19" y="19"/>
                  </a:lnTo>
                  <a:lnTo>
                    <a:pt x="19" y="19"/>
                  </a:lnTo>
                  <a:lnTo>
                    <a:pt x="17" y="17"/>
                  </a:lnTo>
                  <a:lnTo>
                    <a:pt x="16" y="17"/>
                  </a:lnTo>
                  <a:lnTo>
                    <a:pt x="16" y="16"/>
                  </a:lnTo>
                  <a:lnTo>
                    <a:pt x="15" y="16"/>
                  </a:lnTo>
                  <a:lnTo>
                    <a:pt x="16" y="17"/>
                  </a:lnTo>
                  <a:lnTo>
                    <a:pt x="16" y="17"/>
                  </a:lnTo>
                  <a:lnTo>
                    <a:pt x="17" y="17"/>
                  </a:lnTo>
                  <a:lnTo>
                    <a:pt x="16" y="16"/>
                  </a:lnTo>
                  <a:lnTo>
                    <a:pt x="16" y="16"/>
                  </a:lnTo>
                  <a:lnTo>
                    <a:pt x="16" y="16"/>
                  </a:lnTo>
                  <a:lnTo>
                    <a:pt x="16" y="16"/>
                  </a:lnTo>
                  <a:lnTo>
                    <a:pt x="16" y="16"/>
                  </a:lnTo>
                  <a:lnTo>
                    <a:pt x="17" y="16"/>
                  </a:lnTo>
                  <a:lnTo>
                    <a:pt x="16" y="16"/>
                  </a:lnTo>
                  <a:lnTo>
                    <a:pt x="16" y="16"/>
                  </a:lnTo>
                  <a:lnTo>
                    <a:pt x="16" y="16"/>
                  </a:lnTo>
                  <a:lnTo>
                    <a:pt x="17" y="17"/>
                  </a:lnTo>
                  <a:lnTo>
                    <a:pt x="17" y="17"/>
                  </a:lnTo>
                  <a:lnTo>
                    <a:pt x="17" y="17"/>
                  </a:lnTo>
                  <a:lnTo>
                    <a:pt x="17" y="17"/>
                  </a:lnTo>
                  <a:lnTo>
                    <a:pt x="17" y="16"/>
                  </a:lnTo>
                  <a:lnTo>
                    <a:pt x="16" y="16"/>
                  </a:lnTo>
                  <a:lnTo>
                    <a:pt x="16" y="16"/>
                  </a:lnTo>
                  <a:lnTo>
                    <a:pt x="16" y="16"/>
                  </a:lnTo>
                  <a:lnTo>
                    <a:pt x="17" y="17"/>
                  </a:lnTo>
                  <a:lnTo>
                    <a:pt x="19" y="17"/>
                  </a:lnTo>
                  <a:lnTo>
                    <a:pt x="17" y="16"/>
                  </a:lnTo>
                  <a:lnTo>
                    <a:pt x="17" y="16"/>
                  </a:lnTo>
                  <a:lnTo>
                    <a:pt x="16" y="16"/>
                  </a:lnTo>
                  <a:lnTo>
                    <a:pt x="16" y="16"/>
                  </a:lnTo>
                  <a:lnTo>
                    <a:pt x="16" y="16"/>
                  </a:lnTo>
                  <a:lnTo>
                    <a:pt x="16" y="15"/>
                  </a:lnTo>
                  <a:lnTo>
                    <a:pt x="16" y="15"/>
                  </a:lnTo>
                  <a:lnTo>
                    <a:pt x="16" y="16"/>
                  </a:lnTo>
                  <a:lnTo>
                    <a:pt x="16" y="16"/>
                  </a:lnTo>
                  <a:lnTo>
                    <a:pt x="17" y="16"/>
                  </a:lnTo>
                  <a:lnTo>
                    <a:pt x="17" y="16"/>
                  </a:lnTo>
                  <a:lnTo>
                    <a:pt x="17" y="16"/>
                  </a:lnTo>
                  <a:lnTo>
                    <a:pt x="16" y="15"/>
                  </a:lnTo>
                  <a:lnTo>
                    <a:pt x="16" y="15"/>
                  </a:lnTo>
                  <a:lnTo>
                    <a:pt x="16" y="15"/>
                  </a:lnTo>
                  <a:lnTo>
                    <a:pt x="16" y="15"/>
                  </a:lnTo>
                  <a:lnTo>
                    <a:pt x="17" y="15"/>
                  </a:lnTo>
                  <a:lnTo>
                    <a:pt x="17" y="16"/>
                  </a:lnTo>
                  <a:lnTo>
                    <a:pt x="19" y="16"/>
                  </a:lnTo>
                  <a:lnTo>
                    <a:pt x="20" y="17"/>
                  </a:lnTo>
                  <a:lnTo>
                    <a:pt x="20" y="16"/>
                  </a:lnTo>
                  <a:lnTo>
                    <a:pt x="19" y="16"/>
                  </a:lnTo>
                  <a:lnTo>
                    <a:pt x="19" y="16"/>
                  </a:lnTo>
                  <a:lnTo>
                    <a:pt x="17" y="15"/>
                  </a:lnTo>
                  <a:lnTo>
                    <a:pt x="16" y="15"/>
                  </a:lnTo>
                  <a:lnTo>
                    <a:pt x="16" y="15"/>
                  </a:lnTo>
                  <a:lnTo>
                    <a:pt x="16" y="13"/>
                  </a:lnTo>
                  <a:lnTo>
                    <a:pt x="16" y="13"/>
                  </a:lnTo>
                  <a:lnTo>
                    <a:pt x="16" y="13"/>
                  </a:lnTo>
                  <a:lnTo>
                    <a:pt x="17" y="15"/>
                  </a:lnTo>
                  <a:lnTo>
                    <a:pt x="16" y="13"/>
                  </a:lnTo>
                  <a:lnTo>
                    <a:pt x="16" y="13"/>
                  </a:lnTo>
                  <a:lnTo>
                    <a:pt x="16" y="13"/>
                  </a:lnTo>
                  <a:lnTo>
                    <a:pt x="16" y="12"/>
                  </a:lnTo>
                  <a:lnTo>
                    <a:pt x="16" y="12"/>
                  </a:lnTo>
                  <a:lnTo>
                    <a:pt x="17" y="13"/>
                  </a:lnTo>
                  <a:lnTo>
                    <a:pt x="20" y="15"/>
                  </a:lnTo>
                  <a:lnTo>
                    <a:pt x="20" y="15"/>
                  </a:lnTo>
                  <a:lnTo>
                    <a:pt x="20" y="15"/>
                  </a:lnTo>
                  <a:lnTo>
                    <a:pt x="20" y="15"/>
                  </a:lnTo>
                  <a:lnTo>
                    <a:pt x="20" y="15"/>
                  </a:lnTo>
                  <a:lnTo>
                    <a:pt x="19" y="13"/>
                  </a:lnTo>
                  <a:lnTo>
                    <a:pt x="17" y="13"/>
                  </a:lnTo>
                  <a:lnTo>
                    <a:pt x="16" y="12"/>
                  </a:lnTo>
                  <a:lnTo>
                    <a:pt x="16" y="12"/>
                  </a:lnTo>
                  <a:lnTo>
                    <a:pt x="16" y="12"/>
                  </a:lnTo>
                  <a:lnTo>
                    <a:pt x="17" y="12"/>
                  </a:lnTo>
                  <a:lnTo>
                    <a:pt x="16" y="12"/>
                  </a:lnTo>
                  <a:lnTo>
                    <a:pt x="17" y="12"/>
                  </a:lnTo>
                  <a:lnTo>
                    <a:pt x="19" y="12"/>
                  </a:lnTo>
                  <a:lnTo>
                    <a:pt x="17" y="12"/>
                  </a:lnTo>
                  <a:lnTo>
                    <a:pt x="16" y="12"/>
                  </a:lnTo>
                  <a:lnTo>
                    <a:pt x="17" y="12"/>
                  </a:lnTo>
                  <a:lnTo>
                    <a:pt x="17" y="12"/>
                  </a:lnTo>
                  <a:lnTo>
                    <a:pt x="16" y="11"/>
                  </a:lnTo>
                  <a:lnTo>
                    <a:pt x="16" y="11"/>
                  </a:lnTo>
                  <a:lnTo>
                    <a:pt x="16" y="11"/>
                  </a:lnTo>
                  <a:lnTo>
                    <a:pt x="17" y="12"/>
                  </a:lnTo>
                  <a:lnTo>
                    <a:pt x="17" y="11"/>
                  </a:lnTo>
                  <a:lnTo>
                    <a:pt x="16" y="11"/>
                  </a:lnTo>
                  <a:lnTo>
                    <a:pt x="16" y="11"/>
                  </a:lnTo>
                  <a:lnTo>
                    <a:pt x="16" y="11"/>
                  </a:lnTo>
                  <a:lnTo>
                    <a:pt x="19" y="12"/>
                  </a:lnTo>
                  <a:lnTo>
                    <a:pt x="17" y="11"/>
                  </a:lnTo>
                  <a:lnTo>
                    <a:pt x="16" y="11"/>
                  </a:lnTo>
                  <a:lnTo>
                    <a:pt x="17" y="11"/>
                  </a:lnTo>
                  <a:lnTo>
                    <a:pt x="19" y="11"/>
                  </a:lnTo>
                  <a:lnTo>
                    <a:pt x="20" y="12"/>
                  </a:lnTo>
                  <a:lnTo>
                    <a:pt x="17" y="11"/>
                  </a:lnTo>
                  <a:lnTo>
                    <a:pt x="16" y="9"/>
                  </a:lnTo>
                  <a:lnTo>
                    <a:pt x="16" y="8"/>
                  </a:lnTo>
                  <a:lnTo>
                    <a:pt x="17" y="8"/>
                  </a:lnTo>
                  <a:lnTo>
                    <a:pt x="17" y="9"/>
                  </a:lnTo>
                  <a:lnTo>
                    <a:pt x="17" y="9"/>
                  </a:lnTo>
                  <a:lnTo>
                    <a:pt x="17" y="8"/>
                  </a:lnTo>
                  <a:lnTo>
                    <a:pt x="17" y="8"/>
                  </a:lnTo>
                  <a:lnTo>
                    <a:pt x="17" y="8"/>
                  </a:lnTo>
                  <a:lnTo>
                    <a:pt x="20" y="11"/>
                  </a:lnTo>
                  <a:lnTo>
                    <a:pt x="20" y="11"/>
                  </a:lnTo>
                  <a:lnTo>
                    <a:pt x="20" y="9"/>
                  </a:lnTo>
                  <a:lnTo>
                    <a:pt x="19" y="9"/>
                  </a:lnTo>
                  <a:lnTo>
                    <a:pt x="17" y="8"/>
                  </a:lnTo>
                  <a:lnTo>
                    <a:pt x="17" y="8"/>
                  </a:lnTo>
                  <a:lnTo>
                    <a:pt x="17" y="8"/>
                  </a:lnTo>
                  <a:lnTo>
                    <a:pt x="17" y="8"/>
                  </a:lnTo>
                  <a:lnTo>
                    <a:pt x="17" y="8"/>
                  </a:lnTo>
                  <a:lnTo>
                    <a:pt x="17" y="8"/>
                  </a:lnTo>
                  <a:lnTo>
                    <a:pt x="17" y="8"/>
                  </a:lnTo>
                  <a:lnTo>
                    <a:pt x="17" y="8"/>
                  </a:lnTo>
                  <a:lnTo>
                    <a:pt x="16" y="7"/>
                  </a:lnTo>
                  <a:lnTo>
                    <a:pt x="17" y="8"/>
                  </a:lnTo>
                  <a:lnTo>
                    <a:pt x="19" y="9"/>
                  </a:lnTo>
                  <a:lnTo>
                    <a:pt x="19" y="8"/>
                  </a:lnTo>
                  <a:lnTo>
                    <a:pt x="21" y="11"/>
                  </a:lnTo>
                  <a:lnTo>
                    <a:pt x="25" y="13"/>
                  </a:lnTo>
                  <a:lnTo>
                    <a:pt x="24" y="12"/>
                  </a:lnTo>
                  <a:lnTo>
                    <a:pt x="25" y="13"/>
                  </a:lnTo>
                  <a:lnTo>
                    <a:pt x="26" y="15"/>
                  </a:lnTo>
                  <a:lnTo>
                    <a:pt x="26" y="15"/>
                  </a:lnTo>
                  <a:lnTo>
                    <a:pt x="26" y="13"/>
                  </a:lnTo>
                  <a:lnTo>
                    <a:pt x="24" y="12"/>
                  </a:lnTo>
                  <a:lnTo>
                    <a:pt x="23" y="12"/>
                  </a:lnTo>
                  <a:lnTo>
                    <a:pt x="23" y="11"/>
                  </a:lnTo>
                  <a:lnTo>
                    <a:pt x="21" y="9"/>
                  </a:lnTo>
                  <a:lnTo>
                    <a:pt x="20" y="9"/>
                  </a:lnTo>
                  <a:lnTo>
                    <a:pt x="19" y="8"/>
                  </a:lnTo>
                  <a:lnTo>
                    <a:pt x="20" y="9"/>
                  </a:lnTo>
                  <a:lnTo>
                    <a:pt x="20" y="9"/>
                  </a:lnTo>
                  <a:lnTo>
                    <a:pt x="20" y="9"/>
                  </a:lnTo>
                  <a:lnTo>
                    <a:pt x="21" y="9"/>
                  </a:lnTo>
                  <a:lnTo>
                    <a:pt x="21" y="9"/>
                  </a:lnTo>
                  <a:lnTo>
                    <a:pt x="20" y="9"/>
                  </a:lnTo>
                  <a:lnTo>
                    <a:pt x="20" y="9"/>
                  </a:lnTo>
                  <a:lnTo>
                    <a:pt x="20" y="8"/>
                  </a:lnTo>
                  <a:lnTo>
                    <a:pt x="19" y="8"/>
                  </a:lnTo>
                  <a:lnTo>
                    <a:pt x="17" y="7"/>
                  </a:lnTo>
                  <a:lnTo>
                    <a:pt x="19" y="8"/>
                  </a:lnTo>
                  <a:lnTo>
                    <a:pt x="20" y="8"/>
                  </a:lnTo>
                  <a:lnTo>
                    <a:pt x="17" y="7"/>
                  </a:lnTo>
                  <a:lnTo>
                    <a:pt x="16" y="5"/>
                  </a:lnTo>
                  <a:lnTo>
                    <a:pt x="16" y="5"/>
                  </a:lnTo>
                  <a:lnTo>
                    <a:pt x="16" y="7"/>
                  </a:lnTo>
                  <a:lnTo>
                    <a:pt x="16" y="7"/>
                  </a:lnTo>
                  <a:lnTo>
                    <a:pt x="16" y="5"/>
                  </a:lnTo>
                  <a:lnTo>
                    <a:pt x="17" y="7"/>
                  </a:lnTo>
                  <a:lnTo>
                    <a:pt x="20" y="8"/>
                  </a:lnTo>
                  <a:lnTo>
                    <a:pt x="21" y="9"/>
                  </a:lnTo>
                  <a:lnTo>
                    <a:pt x="20" y="8"/>
                  </a:lnTo>
                  <a:lnTo>
                    <a:pt x="19" y="7"/>
                  </a:lnTo>
                  <a:lnTo>
                    <a:pt x="16" y="5"/>
                  </a:lnTo>
                  <a:lnTo>
                    <a:pt x="17" y="7"/>
                  </a:lnTo>
                  <a:lnTo>
                    <a:pt x="19" y="8"/>
                  </a:lnTo>
                  <a:lnTo>
                    <a:pt x="19" y="8"/>
                  </a:lnTo>
                  <a:lnTo>
                    <a:pt x="19" y="7"/>
                  </a:lnTo>
                  <a:lnTo>
                    <a:pt x="19" y="7"/>
                  </a:lnTo>
                  <a:lnTo>
                    <a:pt x="19" y="7"/>
                  </a:lnTo>
                  <a:lnTo>
                    <a:pt x="19" y="7"/>
                  </a:lnTo>
                  <a:lnTo>
                    <a:pt x="20" y="7"/>
                  </a:lnTo>
                  <a:lnTo>
                    <a:pt x="17" y="7"/>
                  </a:lnTo>
                  <a:lnTo>
                    <a:pt x="19" y="7"/>
                  </a:lnTo>
                  <a:lnTo>
                    <a:pt x="20" y="7"/>
                  </a:lnTo>
                  <a:lnTo>
                    <a:pt x="20" y="7"/>
                  </a:lnTo>
                  <a:lnTo>
                    <a:pt x="19" y="7"/>
                  </a:lnTo>
                  <a:lnTo>
                    <a:pt x="19" y="7"/>
                  </a:lnTo>
                  <a:lnTo>
                    <a:pt x="19" y="7"/>
                  </a:lnTo>
                  <a:lnTo>
                    <a:pt x="20" y="7"/>
                  </a:lnTo>
                  <a:lnTo>
                    <a:pt x="20" y="7"/>
                  </a:lnTo>
                  <a:lnTo>
                    <a:pt x="20" y="7"/>
                  </a:lnTo>
                  <a:lnTo>
                    <a:pt x="19" y="5"/>
                  </a:lnTo>
                  <a:lnTo>
                    <a:pt x="19" y="5"/>
                  </a:lnTo>
                  <a:lnTo>
                    <a:pt x="19" y="5"/>
                  </a:lnTo>
                  <a:lnTo>
                    <a:pt x="19" y="5"/>
                  </a:lnTo>
                  <a:lnTo>
                    <a:pt x="19" y="5"/>
                  </a:lnTo>
                  <a:lnTo>
                    <a:pt x="17" y="5"/>
                  </a:lnTo>
                  <a:lnTo>
                    <a:pt x="19" y="5"/>
                  </a:lnTo>
                  <a:lnTo>
                    <a:pt x="17" y="5"/>
                  </a:lnTo>
                  <a:lnTo>
                    <a:pt x="17" y="5"/>
                  </a:lnTo>
                  <a:lnTo>
                    <a:pt x="16" y="4"/>
                  </a:lnTo>
                  <a:lnTo>
                    <a:pt x="17" y="5"/>
                  </a:lnTo>
                  <a:lnTo>
                    <a:pt x="17" y="5"/>
                  </a:lnTo>
                  <a:lnTo>
                    <a:pt x="17" y="4"/>
                  </a:lnTo>
                  <a:lnTo>
                    <a:pt x="16" y="4"/>
                  </a:lnTo>
                  <a:lnTo>
                    <a:pt x="17" y="4"/>
                  </a:lnTo>
                  <a:lnTo>
                    <a:pt x="17" y="5"/>
                  </a:lnTo>
                  <a:lnTo>
                    <a:pt x="16" y="4"/>
                  </a:lnTo>
                  <a:lnTo>
                    <a:pt x="16" y="4"/>
                  </a:lnTo>
                  <a:lnTo>
                    <a:pt x="17" y="4"/>
                  </a:lnTo>
                  <a:lnTo>
                    <a:pt x="19" y="5"/>
                  </a:lnTo>
                  <a:lnTo>
                    <a:pt x="19" y="5"/>
                  </a:lnTo>
                  <a:lnTo>
                    <a:pt x="20" y="7"/>
                  </a:lnTo>
                  <a:lnTo>
                    <a:pt x="20" y="7"/>
                  </a:lnTo>
                  <a:lnTo>
                    <a:pt x="20" y="7"/>
                  </a:lnTo>
                  <a:lnTo>
                    <a:pt x="20" y="7"/>
                  </a:lnTo>
                  <a:lnTo>
                    <a:pt x="19" y="5"/>
                  </a:lnTo>
                  <a:lnTo>
                    <a:pt x="17" y="4"/>
                  </a:lnTo>
                  <a:lnTo>
                    <a:pt x="17" y="4"/>
                  </a:lnTo>
                  <a:lnTo>
                    <a:pt x="17" y="4"/>
                  </a:lnTo>
                  <a:lnTo>
                    <a:pt x="17" y="4"/>
                  </a:lnTo>
                  <a:lnTo>
                    <a:pt x="17" y="4"/>
                  </a:lnTo>
                  <a:lnTo>
                    <a:pt x="19" y="4"/>
                  </a:lnTo>
                  <a:lnTo>
                    <a:pt x="19" y="5"/>
                  </a:lnTo>
                  <a:lnTo>
                    <a:pt x="20" y="5"/>
                  </a:lnTo>
                  <a:lnTo>
                    <a:pt x="21" y="5"/>
                  </a:lnTo>
                  <a:lnTo>
                    <a:pt x="20" y="5"/>
                  </a:lnTo>
                  <a:lnTo>
                    <a:pt x="19" y="4"/>
                  </a:lnTo>
                  <a:lnTo>
                    <a:pt x="17" y="4"/>
                  </a:lnTo>
                  <a:lnTo>
                    <a:pt x="19" y="4"/>
                  </a:lnTo>
                  <a:lnTo>
                    <a:pt x="20" y="5"/>
                  </a:lnTo>
                  <a:lnTo>
                    <a:pt x="19" y="4"/>
                  </a:lnTo>
                  <a:lnTo>
                    <a:pt x="17" y="3"/>
                  </a:lnTo>
                  <a:lnTo>
                    <a:pt x="19" y="4"/>
                  </a:lnTo>
                  <a:lnTo>
                    <a:pt x="21" y="5"/>
                  </a:lnTo>
                  <a:lnTo>
                    <a:pt x="23" y="7"/>
                  </a:lnTo>
                  <a:lnTo>
                    <a:pt x="23" y="7"/>
                  </a:lnTo>
                  <a:lnTo>
                    <a:pt x="24" y="8"/>
                  </a:lnTo>
                  <a:lnTo>
                    <a:pt x="25" y="8"/>
                  </a:lnTo>
                  <a:lnTo>
                    <a:pt x="26" y="9"/>
                  </a:lnTo>
                  <a:lnTo>
                    <a:pt x="26" y="9"/>
                  </a:lnTo>
                  <a:lnTo>
                    <a:pt x="25" y="8"/>
                  </a:lnTo>
                  <a:lnTo>
                    <a:pt x="23" y="7"/>
                  </a:lnTo>
                  <a:lnTo>
                    <a:pt x="21" y="5"/>
                  </a:lnTo>
                  <a:lnTo>
                    <a:pt x="19" y="3"/>
                  </a:lnTo>
                  <a:lnTo>
                    <a:pt x="19" y="3"/>
                  </a:lnTo>
                  <a:lnTo>
                    <a:pt x="20" y="4"/>
                  </a:lnTo>
                  <a:lnTo>
                    <a:pt x="21" y="4"/>
                  </a:lnTo>
                  <a:lnTo>
                    <a:pt x="23" y="5"/>
                  </a:lnTo>
                  <a:lnTo>
                    <a:pt x="23" y="5"/>
                  </a:lnTo>
                  <a:lnTo>
                    <a:pt x="23" y="5"/>
                  </a:lnTo>
                  <a:lnTo>
                    <a:pt x="21" y="5"/>
                  </a:lnTo>
                  <a:lnTo>
                    <a:pt x="21" y="4"/>
                  </a:lnTo>
                  <a:lnTo>
                    <a:pt x="20" y="4"/>
                  </a:lnTo>
                  <a:lnTo>
                    <a:pt x="20" y="3"/>
                  </a:lnTo>
                  <a:lnTo>
                    <a:pt x="19" y="3"/>
                  </a:lnTo>
                  <a:lnTo>
                    <a:pt x="19" y="3"/>
                  </a:lnTo>
                  <a:lnTo>
                    <a:pt x="19" y="1"/>
                  </a:lnTo>
                  <a:lnTo>
                    <a:pt x="19" y="1"/>
                  </a:lnTo>
                  <a:lnTo>
                    <a:pt x="20" y="3"/>
                  </a:lnTo>
                  <a:lnTo>
                    <a:pt x="23" y="5"/>
                  </a:lnTo>
                  <a:lnTo>
                    <a:pt x="23" y="5"/>
                  </a:lnTo>
                  <a:lnTo>
                    <a:pt x="21" y="5"/>
                  </a:lnTo>
                  <a:lnTo>
                    <a:pt x="23" y="5"/>
                  </a:lnTo>
                  <a:lnTo>
                    <a:pt x="23" y="5"/>
                  </a:lnTo>
                  <a:lnTo>
                    <a:pt x="24" y="7"/>
                  </a:lnTo>
                  <a:lnTo>
                    <a:pt x="25" y="7"/>
                  </a:lnTo>
                  <a:lnTo>
                    <a:pt x="25" y="7"/>
                  </a:lnTo>
                  <a:lnTo>
                    <a:pt x="24" y="7"/>
                  </a:lnTo>
                  <a:lnTo>
                    <a:pt x="24" y="5"/>
                  </a:lnTo>
                  <a:lnTo>
                    <a:pt x="23" y="5"/>
                  </a:lnTo>
                  <a:lnTo>
                    <a:pt x="23" y="5"/>
                  </a:lnTo>
                  <a:lnTo>
                    <a:pt x="23" y="5"/>
                  </a:lnTo>
                  <a:lnTo>
                    <a:pt x="21" y="4"/>
                  </a:lnTo>
                  <a:lnTo>
                    <a:pt x="21" y="4"/>
                  </a:lnTo>
                  <a:lnTo>
                    <a:pt x="23" y="4"/>
                  </a:lnTo>
                  <a:lnTo>
                    <a:pt x="23" y="4"/>
                  </a:lnTo>
                  <a:lnTo>
                    <a:pt x="23" y="4"/>
                  </a:lnTo>
                  <a:lnTo>
                    <a:pt x="21" y="4"/>
                  </a:lnTo>
                  <a:lnTo>
                    <a:pt x="21" y="3"/>
                  </a:lnTo>
                  <a:lnTo>
                    <a:pt x="20" y="3"/>
                  </a:lnTo>
                  <a:lnTo>
                    <a:pt x="19" y="1"/>
                  </a:lnTo>
                  <a:lnTo>
                    <a:pt x="19" y="1"/>
                  </a:lnTo>
                  <a:lnTo>
                    <a:pt x="19" y="1"/>
                  </a:lnTo>
                  <a:lnTo>
                    <a:pt x="19" y="1"/>
                  </a:lnTo>
                  <a:lnTo>
                    <a:pt x="19" y="1"/>
                  </a:lnTo>
                  <a:lnTo>
                    <a:pt x="19" y="0"/>
                  </a:lnTo>
                  <a:lnTo>
                    <a:pt x="17"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0" name="Freeform 259"/>
            <p:cNvSpPr>
              <a:spLocks noEditPoints="1"/>
            </p:cNvSpPr>
            <p:nvPr/>
          </p:nvSpPr>
          <p:spPr bwMode="auto">
            <a:xfrm>
              <a:off x="8791575" y="3917950"/>
              <a:ext cx="42863" cy="82550"/>
            </a:xfrm>
            <a:custGeom>
              <a:gdLst>
                <a:gd fmla="*/ 21 w 27" name="T0"/>
                <a:gd fmla="*/ 1 h 52" name="T1"/>
                <a:gd fmla="*/ 22 w 27" name="T2"/>
                <a:gd fmla="*/ 2 h 52" name="T3"/>
                <a:gd fmla="*/ 23 w 27" name="T4"/>
                <a:gd fmla="*/ 4 h 52" name="T5"/>
                <a:gd fmla="*/ 22 w 27" name="T6"/>
                <a:gd fmla="*/ 8 h 52" name="T7"/>
                <a:gd fmla="*/ 23 w 27" name="T8"/>
                <a:gd fmla="*/ 10 h 52" name="T9"/>
                <a:gd fmla="*/ 27 w 27" name="T10"/>
                <a:gd fmla="*/ 16 h 52" name="T11"/>
                <a:gd fmla="*/ 27 w 27" name="T12"/>
                <a:gd fmla="*/ 18 h 52" name="T13"/>
                <a:gd fmla="*/ 27 w 27" name="T14"/>
                <a:gd fmla="*/ 21 h 52" name="T15"/>
                <a:gd fmla="*/ 25 w 27" name="T16"/>
                <a:gd fmla="*/ 23 h 52" name="T17"/>
                <a:gd fmla="*/ 25 w 27" name="T18"/>
                <a:gd fmla="*/ 27 h 52" name="T19"/>
                <a:gd fmla="*/ 21 w 27" name="T20"/>
                <a:gd fmla="*/ 27 h 52" name="T21"/>
                <a:gd fmla="*/ 21 w 27" name="T22"/>
                <a:gd fmla="*/ 30 h 52" name="T23"/>
                <a:gd fmla="*/ 18 w 27" name="T24"/>
                <a:gd fmla="*/ 30 h 52" name="T25"/>
                <a:gd fmla="*/ 17 w 27" name="T26"/>
                <a:gd fmla="*/ 43 h 52" name="T27"/>
                <a:gd fmla="*/ 15 w 27" name="T28"/>
                <a:gd fmla="*/ 46 h 52" name="T29"/>
                <a:gd fmla="*/ 6 w 27" name="T30"/>
                <a:gd fmla="*/ 52 h 52" name="T31"/>
                <a:gd fmla="*/ 1 w 27" name="T32"/>
                <a:gd fmla="*/ 43 h 52" name="T33"/>
                <a:gd fmla="*/ 6 w 27" name="T34"/>
                <a:gd fmla="*/ 43 h 52" name="T35"/>
                <a:gd fmla="*/ 4 w 27" name="T36"/>
                <a:gd fmla="*/ 39 h 52" name="T37"/>
                <a:gd fmla="*/ 4 w 27" name="T38"/>
                <a:gd fmla="*/ 35 h 52" name="T39"/>
                <a:gd fmla="*/ 4 w 27" name="T40"/>
                <a:gd fmla="*/ 35 h 52" name="T41"/>
                <a:gd fmla="*/ 5 w 27" name="T42"/>
                <a:gd fmla="*/ 33 h 52" name="T43"/>
                <a:gd fmla="*/ 6 w 27" name="T44"/>
                <a:gd fmla="*/ 33 h 52" name="T45"/>
                <a:gd fmla="*/ 7 w 27" name="T46"/>
                <a:gd fmla="*/ 31 h 52" name="T47"/>
                <a:gd fmla="*/ 7 w 27" name="T48"/>
                <a:gd fmla="*/ 30 h 52" name="T49"/>
                <a:gd fmla="*/ 11 w 27" name="T50"/>
                <a:gd fmla="*/ 31 h 52" name="T51"/>
                <a:gd fmla="*/ 6 w 27" name="T52"/>
                <a:gd fmla="*/ 27 h 52" name="T53"/>
                <a:gd fmla="*/ 5 w 27" name="T54"/>
                <a:gd fmla="*/ 26 h 52" name="T55"/>
                <a:gd fmla="*/ 5 w 27" name="T56"/>
                <a:gd fmla="*/ 23 h 52" name="T57"/>
                <a:gd fmla="*/ 4 w 27" name="T58"/>
                <a:gd fmla="*/ 22 h 52" name="T59"/>
                <a:gd fmla="*/ 5 w 27" name="T60"/>
                <a:gd fmla="*/ 22 h 52" name="T61"/>
                <a:gd fmla="*/ 6 w 27" name="T62"/>
                <a:gd fmla="*/ 22 h 52" name="T63"/>
                <a:gd fmla="*/ 6 w 27" name="T64"/>
                <a:gd fmla="*/ 21 h 52" name="T65"/>
                <a:gd fmla="*/ 6 w 27" name="T66"/>
                <a:gd fmla="*/ 19 h 52" name="T67"/>
                <a:gd fmla="*/ 6 w 27" name="T68"/>
                <a:gd fmla="*/ 18 h 52" name="T69"/>
                <a:gd fmla="*/ 9 w 27" name="T70"/>
                <a:gd fmla="*/ 18 h 52" name="T71"/>
                <a:gd fmla="*/ 7 w 27" name="T72"/>
                <a:gd fmla="*/ 18 h 52" name="T73"/>
                <a:gd fmla="*/ 9 w 27" name="T74"/>
                <a:gd fmla="*/ 17 h 52" name="T75"/>
                <a:gd fmla="*/ 6 w 27" name="T76"/>
                <a:gd fmla="*/ 16 h 52" name="T77"/>
                <a:gd fmla="*/ 6 w 27" name="T78"/>
                <a:gd fmla="*/ 16 h 52" name="T79"/>
                <a:gd fmla="*/ 7 w 27" name="T80"/>
                <a:gd fmla="*/ 14 h 52" name="T81"/>
                <a:gd fmla="*/ 6 w 27" name="T82"/>
                <a:gd fmla="*/ 13 h 52" name="T83"/>
                <a:gd fmla="*/ 9 w 27" name="T84"/>
                <a:gd fmla="*/ 13 h 52" name="T85"/>
                <a:gd fmla="*/ 6 w 27" name="T86"/>
                <a:gd fmla="*/ 10 h 52" name="T87"/>
                <a:gd fmla="*/ 6 w 27" name="T88"/>
                <a:gd fmla="*/ 9 h 52" name="T89"/>
                <a:gd fmla="*/ 6 w 27" name="T90"/>
                <a:gd fmla="*/ 8 h 52" name="T91"/>
                <a:gd fmla="*/ 17 w 27" name="T92"/>
                <a:gd fmla="*/ 10 h 52" name="T93"/>
                <a:gd fmla="*/ 9 w 27" name="T94"/>
                <a:gd fmla="*/ 8 h 52" name="T95"/>
                <a:gd fmla="*/ 7 w 27" name="T96"/>
                <a:gd fmla="*/ 8 h 52" name="T97"/>
                <a:gd fmla="*/ 7 w 27" name="T98"/>
                <a:gd fmla="*/ 6 h 52" name="T99"/>
                <a:gd fmla="*/ 6 w 27" name="T100"/>
                <a:gd fmla="*/ 5 h 52" name="T101"/>
                <a:gd fmla="*/ 7 w 27" name="T102"/>
                <a:gd fmla="*/ 5 h 52" name="T103"/>
                <a:gd fmla="*/ 7 w 27" name="T104"/>
                <a:gd fmla="*/ 5 h 52" name="T105"/>
                <a:gd fmla="*/ 14 w 27" name="T106"/>
                <a:gd fmla="*/ 6 h 52" name="T107"/>
                <a:gd fmla="*/ 6 w 27" name="T108"/>
                <a:gd fmla="*/ 4 h 52" name="T109"/>
                <a:gd fmla="*/ 9 w 27" name="T110"/>
                <a:gd fmla="*/ 4 h 52" name="T111"/>
                <a:gd fmla="*/ 5 w 27" name="T112"/>
                <a:gd fmla="*/ 2 h 52" name="T113"/>
                <a:gd fmla="*/ 9 w 27" name="T114"/>
                <a:gd fmla="*/ 4 h 52" name="T115"/>
                <a:gd fmla="*/ 7 w 27" name="T116"/>
                <a:gd fmla="*/ 2 h 52" name="T117"/>
                <a:gd fmla="*/ 13 w 27" name="T118"/>
                <a:gd fmla="*/ 4 h 52" name="T119"/>
                <a:gd fmla="*/ 14 w 27" name="T120"/>
                <a:gd fmla="*/ 2 h 52" name="T121"/>
                <a:gd fmla="*/ 17 w 27" name="T122"/>
                <a:gd fmla="*/ 2 h 52" name="T123"/>
                <a:gd fmla="*/ 19 w 27" name="T124"/>
                <a:gd fmla="*/ 1 h 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 w="27">
                  <a:moveTo>
                    <a:pt x="21" y="30"/>
                  </a:moveTo>
                  <a:lnTo>
                    <a:pt x="21" y="30"/>
                  </a:lnTo>
                  <a:lnTo>
                    <a:pt x="21" y="30"/>
                  </a:lnTo>
                  <a:lnTo>
                    <a:pt x="21" y="30"/>
                  </a:lnTo>
                  <a:close/>
                  <a:moveTo>
                    <a:pt x="19" y="0"/>
                  </a:moveTo>
                  <a:lnTo>
                    <a:pt x="23" y="1"/>
                  </a:lnTo>
                  <a:lnTo>
                    <a:pt x="21" y="1"/>
                  </a:lnTo>
                  <a:lnTo>
                    <a:pt x="19" y="1"/>
                  </a:lnTo>
                  <a:lnTo>
                    <a:pt x="18" y="1"/>
                  </a:lnTo>
                  <a:lnTo>
                    <a:pt x="18" y="1"/>
                  </a:lnTo>
                  <a:lnTo>
                    <a:pt x="19" y="1"/>
                  </a:lnTo>
                  <a:lnTo>
                    <a:pt x="19" y="1"/>
                  </a:lnTo>
                  <a:lnTo>
                    <a:pt x="19" y="1"/>
                  </a:lnTo>
                  <a:lnTo>
                    <a:pt x="21" y="1"/>
                  </a:lnTo>
                  <a:lnTo>
                    <a:pt x="22" y="1"/>
                  </a:lnTo>
                  <a:lnTo>
                    <a:pt x="22" y="1"/>
                  </a:lnTo>
                  <a:lnTo>
                    <a:pt x="23" y="1"/>
                  </a:lnTo>
                  <a:lnTo>
                    <a:pt x="23" y="1"/>
                  </a:lnTo>
                  <a:lnTo>
                    <a:pt x="23" y="1"/>
                  </a:lnTo>
                  <a:lnTo>
                    <a:pt x="23" y="1"/>
                  </a:lnTo>
                  <a:lnTo>
                    <a:pt x="22" y="1"/>
                  </a:lnTo>
                  <a:lnTo>
                    <a:pt x="23" y="1"/>
                  </a:lnTo>
                  <a:lnTo>
                    <a:pt x="23" y="2"/>
                  </a:lnTo>
                  <a:lnTo>
                    <a:pt x="23" y="2"/>
                  </a:lnTo>
                  <a:lnTo>
                    <a:pt x="23" y="2"/>
                  </a:lnTo>
                  <a:lnTo>
                    <a:pt x="25" y="2"/>
                  </a:lnTo>
                  <a:lnTo>
                    <a:pt x="25" y="2"/>
                  </a:lnTo>
                  <a:lnTo>
                    <a:pt x="22" y="2"/>
                  </a:lnTo>
                  <a:lnTo>
                    <a:pt x="21" y="2"/>
                  </a:lnTo>
                  <a:lnTo>
                    <a:pt x="19" y="2"/>
                  </a:lnTo>
                  <a:lnTo>
                    <a:pt x="19" y="2"/>
                  </a:lnTo>
                  <a:lnTo>
                    <a:pt x="19" y="2"/>
                  </a:lnTo>
                  <a:lnTo>
                    <a:pt x="22" y="2"/>
                  </a:lnTo>
                  <a:lnTo>
                    <a:pt x="23" y="2"/>
                  </a:lnTo>
                  <a:lnTo>
                    <a:pt x="22" y="2"/>
                  </a:lnTo>
                  <a:lnTo>
                    <a:pt x="23" y="2"/>
                  </a:lnTo>
                  <a:lnTo>
                    <a:pt x="25" y="2"/>
                  </a:lnTo>
                  <a:lnTo>
                    <a:pt x="25" y="4"/>
                  </a:lnTo>
                  <a:lnTo>
                    <a:pt x="25" y="4"/>
                  </a:lnTo>
                  <a:lnTo>
                    <a:pt x="23" y="4"/>
                  </a:lnTo>
                  <a:lnTo>
                    <a:pt x="22" y="4"/>
                  </a:lnTo>
                  <a:lnTo>
                    <a:pt x="23" y="4"/>
                  </a:lnTo>
                  <a:lnTo>
                    <a:pt x="25" y="5"/>
                  </a:lnTo>
                  <a:lnTo>
                    <a:pt x="25" y="5"/>
                  </a:lnTo>
                  <a:lnTo>
                    <a:pt x="25" y="5"/>
                  </a:lnTo>
                  <a:lnTo>
                    <a:pt x="25" y="5"/>
                  </a:lnTo>
                  <a:lnTo>
                    <a:pt x="25" y="5"/>
                  </a:lnTo>
                  <a:lnTo>
                    <a:pt x="25" y="6"/>
                  </a:lnTo>
                  <a:lnTo>
                    <a:pt x="23" y="6"/>
                  </a:lnTo>
                  <a:lnTo>
                    <a:pt x="25" y="6"/>
                  </a:lnTo>
                  <a:lnTo>
                    <a:pt x="25" y="8"/>
                  </a:lnTo>
                  <a:lnTo>
                    <a:pt x="25" y="8"/>
                  </a:lnTo>
                  <a:lnTo>
                    <a:pt x="23" y="8"/>
                  </a:lnTo>
                  <a:lnTo>
                    <a:pt x="23" y="8"/>
                  </a:lnTo>
                  <a:lnTo>
                    <a:pt x="23" y="8"/>
                  </a:lnTo>
                  <a:lnTo>
                    <a:pt x="22" y="8"/>
                  </a:lnTo>
                  <a:lnTo>
                    <a:pt x="22" y="8"/>
                  </a:lnTo>
                  <a:lnTo>
                    <a:pt x="23" y="8"/>
                  </a:lnTo>
                  <a:lnTo>
                    <a:pt x="25" y="8"/>
                  </a:lnTo>
                  <a:lnTo>
                    <a:pt x="25" y="9"/>
                  </a:lnTo>
                  <a:lnTo>
                    <a:pt x="25" y="9"/>
                  </a:lnTo>
                  <a:lnTo>
                    <a:pt x="26" y="9"/>
                  </a:lnTo>
                  <a:lnTo>
                    <a:pt x="27" y="9"/>
                  </a:lnTo>
                  <a:lnTo>
                    <a:pt x="25" y="9"/>
                  </a:lnTo>
                  <a:lnTo>
                    <a:pt x="26" y="10"/>
                  </a:lnTo>
                  <a:lnTo>
                    <a:pt x="26" y="10"/>
                  </a:lnTo>
                  <a:lnTo>
                    <a:pt x="26" y="10"/>
                  </a:lnTo>
                  <a:lnTo>
                    <a:pt x="25" y="10"/>
                  </a:lnTo>
                  <a:lnTo>
                    <a:pt x="25" y="10"/>
                  </a:lnTo>
                  <a:lnTo>
                    <a:pt x="23" y="10"/>
                  </a:lnTo>
                  <a:lnTo>
                    <a:pt x="23" y="10"/>
                  </a:lnTo>
                  <a:lnTo>
                    <a:pt x="25" y="10"/>
                  </a:lnTo>
                  <a:lnTo>
                    <a:pt x="26" y="10"/>
                  </a:lnTo>
                  <a:lnTo>
                    <a:pt x="26" y="12"/>
                  </a:lnTo>
                  <a:lnTo>
                    <a:pt x="26" y="12"/>
                  </a:lnTo>
                  <a:lnTo>
                    <a:pt x="25" y="12"/>
                  </a:lnTo>
                  <a:lnTo>
                    <a:pt x="26" y="12"/>
                  </a:lnTo>
                  <a:lnTo>
                    <a:pt x="27" y="13"/>
                  </a:lnTo>
                  <a:lnTo>
                    <a:pt x="27" y="13"/>
                  </a:lnTo>
                  <a:lnTo>
                    <a:pt x="27" y="14"/>
                  </a:lnTo>
                  <a:lnTo>
                    <a:pt x="27" y="14"/>
                  </a:lnTo>
                  <a:lnTo>
                    <a:pt x="26" y="14"/>
                  </a:lnTo>
                  <a:lnTo>
                    <a:pt x="27" y="14"/>
                  </a:lnTo>
                  <a:lnTo>
                    <a:pt x="27" y="16"/>
                  </a:lnTo>
                  <a:lnTo>
                    <a:pt x="27" y="16"/>
                  </a:lnTo>
                  <a:lnTo>
                    <a:pt x="27" y="16"/>
                  </a:lnTo>
                  <a:lnTo>
                    <a:pt x="27" y="17"/>
                  </a:lnTo>
                  <a:lnTo>
                    <a:pt x="25" y="16"/>
                  </a:lnTo>
                  <a:lnTo>
                    <a:pt x="25" y="16"/>
                  </a:lnTo>
                  <a:lnTo>
                    <a:pt x="25" y="17"/>
                  </a:lnTo>
                  <a:lnTo>
                    <a:pt x="27" y="17"/>
                  </a:lnTo>
                  <a:lnTo>
                    <a:pt x="27" y="17"/>
                  </a:lnTo>
                  <a:lnTo>
                    <a:pt x="27" y="17"/>
                  </a:lnTo>
                  <a:lnTo>
                    <a:pt x="27" y="17"/>
                  </a:lnTo>
                  <a:lnTo>
                    <a:pt x="26" y="17"/>
                  </a:lnTo>
                  <a:lnTo>
                    <a:pt x="26" y="17"/>
                  </a:lnTo>
                  <a:lnTo>
                    <a:pt x="27" y="18"/>
                  </a:lnTo>
                  <a:lnTo>
                    <a:pt x="27" y="18"/>
                  </a:lnTo>
                  <a:lnTo>
                    <a:pt x="27" y="18"/>
                  </a:lnTo>
                  <a:lnTo>
                    <a:pt x="27" y="18"/>
                  </a:lnTo>
                  <a:lnTo>
                    <a:pt x="26" y="18"/>
                  </a:lnTo>
                  <a:lnTo>
                    <a:pt x="25" y="18"/>
                  </a:lnTo>
                  <a:lnTo>
                    <a:pt x="26" y="18"/>
                  </a:lnTo>
                  <a:lnTo>
                    <a:pt x="26" y="18"/>
                  </a:lnTo>
                  <a:lnTo>
                    <a:pt x="26" y="19"/>
                  </a:lnTo>
                  <a:lnTo>
                    <a:pt x="27" y="19"/>
                  </a:lnTo>
                  <a:lnTo>
                    <a:pt x="27" y="19"/>
                  </a:lnTo>
                  <a:lnTo>
                    <a:pt x="27" y="19"/>
                  </a:lnTo>
                  <a:lnTo>
                    <a:pt x="27" y="21"/>
                  </a:lnTo>
                  <a:lnTo>
                    <a:pt x="27" y="21"/>
                  </a:lnTo>
                  <a:lnTo>
                    <a:pt x="26" y="21"/>
                  </a:lnTo>
                  <a:lnTo>
                    <a:pt x="27" y="21"/>
                  </a:lnTo>
                  <a:lnTo>
                    <a:pt x="27" y="21"/>
                  </a:lnTo>
                  <a:lnTo>
                    <a:pt x="27" y="21"/>
                  </a:lnTo>
                  <a:lnTo>
                    <a:pt x="27" y="21"/>
                  </a:lnTo>
                  <a:lnTo>
                    <a:pt x="27" y="21"/>
                  </a:lnTo>
                  <a:lnTo>
                    <a:pt x="27" y="22"/>
                  </a:lnTo>
                  <a:lnTo>
                    <a:pt x="26" y="21"/>
                  </a:lnTo>
                  <a:lnTo>
                    <a:pt x="26" y="21"/>
                  </a:lnTo>
                  <a:lnTo>
                    <a:pt x="26" y="22"/>
                  </a:lnTo>
                  <a:lnTo>
                    <a:pt x="27" y="22"/>
                  </a:lnTo>
                  <a:lnTo>
                    <a:pt x="27" y="22"/>
                  </a:lnTo>
                  <a:lnTo>
                    <a:pt x="27" y="22"/>
                  </a:lnTo>
                  <a:lnTo>
                    <a:pt x="26" y="22"/>
                  </a:lnTo>
                  <a:lnTo>
                    <a:pt x="26" y="22"/>
                  </a:lnTo>
                  <a:lnTo>
                    <a:pt x="25" y="23"/>
                  </a:lnTo>
                  <a:lnTo>
                    <a:pt x="26" y="25"/>
                  </a:lnTo>
                  <a:lnTo>
                    <a:pt x="26" y="25"/>
                  </a:lnTo>
                  <a:lnTo>
                    <a:pt x="26" y="26"/>
                  </a:lnTo>
                  <a:lnTo>
                    <a:pt x="25" y="26"/>
                  </a:lnTo>
                  <a:lnTo>
                    <a:pt x="26" y="26"/>
                  </a:lnTo>
                  <a:lnTo>
                    <a:pt x="25" y="26"/>
                  </a:lnTo>
                  <a:lnTo>
                    <a:pt x="25" y="26"/>
                  </a:lnTo>
                  <a:lnTo>
                    <a:pt x="25" y="26"/>
                  </a:lnTo>
                  <a:lnTo>
                    <a:pt x="25" y="26"/>
                  </a:lnTo>
                  <a:lnTo>
                    <a:pt x="26" y="27"/>
                  </a:lnTo>
                  <a:lnTo>
                    <a:pt x="25" y="27"/>
                  </a:lnTo>
                  <a:lnTo>
                    <a:pt x="25" y="27"/>
                  </a:lnTo>
                  <a:lnTo>
                    <a:pt x="25" y="26"/>
                  </a:lnTo>
                  <a:lnTo>
                    <a:pt x="25" y="27"/>
                  </a:lnTo>
                  <a:lnTo>
                    <a:pt x="25" y="27"/>
                  </a:lnTo>
                  <a:lnTo>
                    <a:pt x="23" y="27"/>
                  </a:lnTo>
                  <a:lnTo>
                    <a:pt x="23" y="27"/>
                  </a:lnTo>
                  <a:lnTo>
                    <a:pt x="23" y="27"/>
                  </a:lnTo>
                  <a:lnTo>
                    <a:pt x="23" y="27"/>
                  </a:lnTo>
                  <a:lnTo>
                    <a:pt x="23" y="27"/>
                  </a:lnTo>
                  <a:lnTo>
                    <a:pt x="23" y="27"/>
                  </a:lnTo>
                  <a:lnTo>
                    <a:pt x="22" y="27"/>
                  </a:lnTo>
                  <a:lnTo>
                    <a:pt x="22" y="27"/>
                  </a:lnTo>
                  <a:lnTo>
                    <a:pt x="21" y="27"/>
                  </a:lnTo>
                  <a:lnTo>
                    <a:pt x="22" y="27"/>
                  </a:lnTo>
                  <a:lnTo>
                    <a:pt x="22" y="27"/>
                  </a:lnTo>
                  <a:lnTo>
                    <a:pt x="22" y="27"/>
                  </a:lnTo>
                  <a:lnTo>
                    <a:pt x="21" y="27"/>
                  </a:lnTo>
                  <a:lnTo>
                    <a:pt x="22" y="27"/>
                  </a:lnTo>
                  <a:lnTo>
                    <a:pt x="22" y="27"/>
                  </a:lnTo>
                  <a:lnTo>
                    <a:pt x="22" y="29"/>
                  </a:lnTo>
                  <a:lnTo>
                    <a:pt x="22" y="29"/>
                  </a:lnTo>
                  <a:lnTo>
                    <a:pt x="22" y="29"/>
                  </a:lnTo>
                  <a:lnTo>
                    <a:pt x="22" y="30"/>
                  </a:lnTo>
                  <a:lnTo>
                    <a:pt x="23" y="31"/>
                  </a:lnTo>
                  <a:lnTo>
                    <a:pt x="22" y="30"/>
                  </a:lnTo>
                  <a:lnTo>
                    <a:pt x="21" y="30"/>
                  </a:lnTo>
                  <a:lnTo>
                    <a:pt x="19" y="30"/>
                  </a:lnTo>
                  <a:lnTo>
                    <a:pt x="19" y="30"/>
                  </a:lnTo>
                  <a:lnTo>
                    <a:pt x="19" y="30"/>
                  </a:lnTo>
                  <a:lnTo>
                    <a:pt x="19" y="30"/>
                  </a:lnTo>
                  <a:lnTo>
                    <a:pt x="21" y="30"/>
                  </a:lnTo>
                  <a:lnTo>
                    <a:pt x="21" y="30"/>
                  </a:lnTo>
                  <a:lnTo>
                    <a:pt x="19" y="30"/>
                  </a:lnTo>
                  <a:lnTo>
                    <a:pt x="18" y="30"/>
                  </a:lnTo>
                  <a:lnTo>
                    <a:pt x="18" y="30"/>
                  </a:lnTo>
                  <a:lnTo>
                    <a:pt x="18" y="30"/>
                  </a:lnTo>
                  <a:lnTo>
                    <a:pt x="19" y="30"/>
                  </a:lnTo>
                  <a:lnTo>
                    <a:pt x="19" y="30"/>
                  </a:lnTo>
                  <a:lnTo>
                    <a:pt x="21" y="30"/>
                  </a:lnTo>
                  <a:lnTo>
                    <a:pt x="21" y="31"/>
                  </a:lnTo>
                  <a:lnTo>
                    <a:pt x="19" y="30"/>
                  </a:lnTo>
                  <a:lnTo>
                    <a:pt x="18" y="30"/>
                  </a:lnTo>
                  <a:lnTo>
                    <a:pt x="18" y="30"/>
                  </a:lnTo>
                  <a:lnTo>
                    <a:pt x="19" y="30"/>
                  </a:lnTo>
                  <a:lnTo>
                    <a:pt x="18" y="30"/>
                  </a:lnTo>
                  <a:lnTo>
                    <a:pt x="19" y="31"/>
                  </a:lnTo>
                  <a:lnTo>
                    <a:pt x="19" y="31"/>
                  </a:lnTo>
                  <a:lnTo>
                    <a:pt x="19" y="31"/>
                  </a:lnTo>
                  <a:lnTo>
                    <a:pt x="21" y="33"/>
                  </a:lnTo>
                  <a:lnTo>
                    <a:pt x="22" y="33"/>
                  </a:lnTo>
                  <a:lnTo>
                    <a:pt x="22" y="35"/>
                  </a:lnTo>
                  <a:lnTo>
                    <a:pt x="22" y="38"/>
                  </a:lnTo>
                  <a:lnTo>
                    <a:pt x="22" y="39"/>
                  </a:lnTo>
                  <a:lnTo>
                    <a:pt x="22" y="40"/>
                  </a:lnTo>
                  <a:lnTo>
                    <a:pt x="21" y="42"/>
                  </a:lnTo>
                  <a:lnTo>
                    <a:pt x="21" y="43"/>
                  </a:lnTo>
                  <a:lnTo>
                    <a:pt x="19" y="43"/>
                  </a:lnTo>
                  <a:lnTo>
                    <a:pt x="17" y="43"/>
                  </a:lnTo>
                  <a:lnTo>
                    <a:pt x="17" y="43"/>
                  </a:lnTo>
                  <a:lnTo>
                    <a:pt x="17" y="43"/>
                  </a:lnTo>
                  <a:lnTo>
                    <a:pt x="17" y="43"/>
                  </a:lnTo>
                  <a:lnTo>
                    <a:pt x="15" y="43"/>
                  </a:lnTo>
                  <a:lnTo>
                    <a:pt x="17" y="43"/>
                  </a:lnTo>
                  <a:lnTo>
                    <a:pt x="17" y="43"/>
                  </a:lnTo>
                  <a:lnTo>
                    <a:pt x="17" y="44"/>
                  </a:lnTo>
                  <a:lnTo>
                    <a:pt x="18" y="44"/>
                  </a:lnTo>
                  <a:lnTo>
                    <a:pt x="17" y="46"/>
                  </a:lnTo>
                  <a:lnTo>
                    <a:pt x="17" y="46"/>
                  </a:lnTo>
                  <a:lnTo>
                    <a:pt x="17" y="46"/>
                  </a:lnTo>
                  <a:lnTo>
                    <a:pt x="15" y="46"/>
                  </a:lnTo>
                  <a:lnTo>
                    <a:pt x="15" y="44"/>
                  </a:lnTo>
                  <a:lnTo>
                    <a:pt x="17" y="46"/>
                  </a:lnTo>
                  <a:lnTo>
                    <a:pt x="15" y="46"/>
                  </a:lnTo>
                  <a:lnTo>
                    <a:pt x="17" y="46"/>
                  </a:lnTo>
                  <a:lnTo>
                    <a:pt x="18" y="47"/>
                  </a:lnTo>
                  <a:lnTo>
                    <a:pt x="18" y="48"/>
                  </a:lnTo>
                  <a:lnTo>
                    <a:pt x="17" y="48"/>
                  </a:lnTo>
                  <a:lnTo>
                    <a:pt x="15" y="50"/>
                  </a:lnTo>
                  <a:lnTo>
                    <a:pt x="14" y="50"/>
                  </a:lnTo>
                  <a:lnTo>
                    <a:pt x="13" y="50"/>
                  </a:lnTo>
                  <a:lnTo>
                    <a:pt x="11" y="51"/>
                  </a:lnTo>
                  <a:lnTo>
                    <a:pt x="11" y="51"/>
                  </a:lnTo>
                  <a:lnTo>
                    <a:pt x="11" y="52"/>
                  </a:lnTo>
                  <a:lnTo>
                    <a:pt x="10" y="51"/>
                  </a:lnTo>
                  <a:lnTo>
                    <a:pt x="7" y="51"/>
                  </a:lnTo>
                  <a:lnTo>
                    <a:pt x="6" y="51"/>
                  </a:lnTo>
                  <a:lnTo>
                    <a:pt x="6" y="52"/>
                  </a:lnTo>
                  <a:lnTo>
                    <a:pt x="6" y="52"/>
                  </a:lnTo>
                  <a:lnTo>
                    <a:pt x="5" y="51"/>
                  </a:lnTo>
                  <a:lnTo>
                    <a:pt x="4" y="50"/>
                  </a:lnTo>
                  <a:lnTo>
                    <a:pt x="2" y="47"/>
                  </a:lnTo>
                  <a:lnTo>
                    <a:pt x="1" y="47"/>
                  </a:lnTo>
                  <a:lnTo>
                    <a:pt x="1" y="44"/>
                  </a:lnTo>
                  <a:lnTo>
                    <a:pt x="0" y="44"/>
                  </a:lnTo>
                  <a:lnTo>
                    <a:pt x="0" y="44"/>
                  </a:lnTo>
                  <a:lnTo>
                    <a:pt x="1" y="44"/>
                  </a:lnTo>
                  <a:lnTo>
                    <a:pt x="1" y="43"/>
                  </a:lnTo>
                  <a:lnTo>
                    <a:pt x="1" y="43"/>
                  </a:lnTo>
                  <a:lnTo>
                    <a:pt x="0" y="42"/>
                  </a:lnTo>
                  <a:lnTo>
                    <a:pt x="1" y="43"/>
                  </a:lnTo>
                  <a:lnTo>
                    <a:pt x="1" y="43"/>
                  </a:lnTo>
                  <a:lnTo>
                    <a:pt x="2" y="43"/>
                  </a:lnTo>
                  <a:lnTo>
                    <a:pt x="2" y="43"/>
                  </a:lnTo>
                  <a:lnTo>
                    <a:pt x="1" y="42"/>
                  </a:lnTo>
                  <a:lnTo>
                    <a:pt x="1" y="42"/>
                  </a:lnTo>
                  <a:lnTo>
                    <a:pt x="2" y="42"/>
                  </a:lnTo>
                  <a:lnTo>
                    <a:pt x="4" y="42"/>
                  </a:lnTo>
                  <a:lnTo>
                    <a:pt x="5" y="43"/>
                  </a:lnTo>
                  <a:lnTo>
                    <a:pt x="6" y="43"/>
                  </a:lnTo>
                  <a:lnTo>
                    <a:pt x="6" y="43"/>
                  </a:lnTo>
                  <a:lnTo>
                    <a:pt x="5" y="43"/>
                  </a:lnTo>
                  <a:lnTo>
                    <a:pt x="5" y="42"/>
                  </a:lnTo>
                  <a:lnTo>
                    <a:pt x="5" y="42"/>
                  </a:lnTo>
                  <a:lnTo>
                    <a:pt x="5" y="42"/>
                  </a:lnTo>
                  <a:lnTo>
                    <a:pt x="6" y="43"/>
                  </a:lnTo>
                  <a:lnTo>
                    <a:pt x="5" y="42"/>
                  </a:lnTo>
                  <a:lnTo>
                    <a:pt x="5" y="42"/>
                  </a:lnTo>
                  <a:lnTo>
                    <a:pt x="5" y="42"/>
                  </a:lnTo>
                  <a:lnTo>
                    <a:pt x="5" y="42"/>
                  </a:lnTo>
                  <a:lnTo>
                    <a:pt x="6" y="43"/>
                  </a:lnTo>
                  <a:lnTo>
                    <a:pt x="5" y="42"/>
                  </a:lnTo>
                  <a:lnTo>
                    <a:pt x="4" y="40"/>
                  </a:lnTo>
                  <a:lnTo>
                    <a:pt x="4" y="40"/>
                  </a:lnTo>
                  <a:lnTo>
                    <a:pt x="4" y="40"/>
                  </a:lnTo>
                  <a:lnTo>
                    <a:pt x="4" y="40"/>
                  </a:lnTo>
                  <a:lnTo>
                    <a:pt x="5" y="40"/>
                  </a:lnTo>
                  <a:lnTo>
                    <a:pt x="4" y="39"/>
                  </a:lnTo>
                  <a:lnTo>
                    <a:pt x="5" y="40"/>
                  </a:lnTo>
                  <a:lnTo>
                    <a:pt x="4" y="39"/>
                  </a:lnTo>
                  <a:lnTo>
                    <a:pt x="4" y="38"/>
                  </a:lnTo>
                  <a:lnTo>
                    <a:pt x="4" y="38"/>
                  </a:lnTo>
                  <a:lnTo>
                    <a:pt x="4" y="36"/>
                  </a:lnTo>
                  <a:lnTo>
                    <a:pt x="5" y="38"/>
                  </a:lnTo>
                  <a:lnTo>
                    <a:pt x="5" y="38"/>
                  </a:lnTo>
                  <a:lnTo>
                    <a:pt x="4" y="38"/>
                  </a:lnTo>
                  <a:lnTo>
                    <a:pt x="4" y="36"/>
                  </a:lnTo>
                  <a:lnTo>
                    <a:pt x="4" y="36"/>
                  </a:lnTo>
                  <a:lnTo>
                    <a:pt x="4" y="36"/>
                  </a:lnTo>
                  <a:lnTo>
                    <a:pt x="4" y="36"/>
                  </a:lnTo>
                  <a:lnTo>
                    <a:pt x="4" y="36"/>
                  </a:lnTo>
                  <a:lnTo>
                    <a:pt x="2" y="35"/>
                  </a:lnTo>
                  <a:lnTo>
                    <a:pt x="2" y="35"/>
                  </a:lnTo>
                  <a:lnTo>
                    <a:pt x="4" y="35"/>
                  </a:lnTo>
                  <a:lnTo>
                    <a:pt x="2" y="35"/>
                  </a:lnTo>
                  <a:lnTo>
                    <a:pt x="2" y="35"/>
                  </a:lnTo>
                  <a:lnTo>
                    <a:pt x="4" y="35"/>
                  </a:lnTo>
                  <a:lnTo>
                    <a:pt x="4" y="35"/>
                  </a:lnTo>
                  <a:lnTo>
                    <a:pt x="2" y="35"/>
                  </a:lnTo>
                  <a:lnTo>
                    <a:pt x="4" y="35"/>
                  </a:lnTo>
                  <a:lnTo>
                    <a:pt x="2" y="35"/>
                  </a:lnTo>
                  <a:lnTo>
                    <a:pt x="4" y="35"/>
                  </a:lnTo>
                  <a:lnTo>
                    <a:pt x="4" y="35"/>
                  </a:lnTo>
                  <a:lnTo>
                    <a:pt x="4" y="35"/>
                  </a:lnTo>
                  <a:lnTo>
                    <a:pt x="4" y="35"/>
                  </a:lnTo>
                  <a:lnTo>
                    <a:pt x="4" y="35"/>
                  </a:lnTo>
                  <a:lnTo>
                    <a:pt x="4" y="35"/>
                  </a:lnTo>
                  <a:lnTo>
                    <a:pt x="4" y="35"/>
                  </a:lnTo>
                  <a:lnTo>
                    <a:pt x="4" y="35"/>
                  </a:lnTo>
                  <a:lnTo>
                    <a:pt x="4" y="35"/>
                  </a:lnTo>
                  <a:lnTo>
                    <a:pt x="4" y="35"/>
                  </a:lnTo>
                  <a:lnTo>
                    <a:pt x="4" y="35"/>
                  </a:lnTo>
                  <a:lnTo>
                    <a:pt x="4" y="35"/>
                  </a:lnTo>
                  <a:lnTo>
                    <a:pt x="4" y="34"/>
                  </a:lnTo>
                  <a:lnTo>
                    <a:pt x="4" y="35"/>
                  </a:lnTo>
                  <a:lnTo>
                    <a:pt x="4" y="35"/>
                  </a:lnTo>
                  <a:lnTo>
                    <a:pt x="5" y="35"/>
                  </a:lnTo>
                  <a:lnTo>
                    <a:pt x="6" y="36"/>
                  </a:lnTo>
                  <a:lnTo>
                    <a:pt x="5" y="35"/>
                  </a:lnTo>
                  <a:lnTo>
                    <a:pt x="5" y="34"/>
                  </a:lnTo>
                  <a:lnTo>
                    <a:pt x="5" y="34"/>
                  </a:lnTo>
                  <a:lnTo>
                    <a:pt x="5" y="33"/>
                  </a:lnTo>
                  <a:lnTo>
                    <a:pt x="6" y="34"/>
                  </a:lnTo>
                  <a:lnTo>
                    <a:pt x="7" y="34"/>
                  </a:lnTo>
                  <a:lnTo>
                    <a:pt x="7" y="34"/>
                  </a:lnTo>
                  <a:lnTo>
                    <a:pt x="6" y="33"/>
                  </a:lnTo>
                  <a:lnTo>
                    <a:pt x="6" y="34"/>
                  </a:lnTo>
                  <a:lnTo>
                    <a:pt x="7" y="34"/>
                  </a:lnTo>
                  <a:lnTo>
                    <a:pt x="7" y="34"/>
                  </a:lnTo>
                  <a:lnTo>
                    <a:pt x="6" y="33"/>
                  </a:lnTo>
                  <a:lnTo>
                    <a:pt x="6" y="33"/>
                  </a:lnTo>
                  <a:lnTo>
                    <a:pt x="6" y="33"/>
                  </a:lnTo>
                  <a:lnTo>
                    <a:pt x="7" y="34"/>
                  </a:lnTo>
                  <a:lnTo>
                    <a:pt x="7" y="33"/>
                  </a:lnTo>
                  <a:lnTo>
                    <a:pt x="6" y="33"/>
                  </a:lnTo>
                  <a:lnTo>
                    <a:pt x="6" y="33"/>
                  </a:lnTo>
                  <a:lnTo>
                    <a:pt x="7" y="33"/>
                  </a:lnTo>
                  <a:lnTo>
                    <a:pt x="7" y="33"/>
                  </a:lnTo>
                  <a:lnTo>
                    <a:pt x="7" y="33"/>
                  </a:lnTo>
                  <a:lnTo>
                    <a:pt x="7" y="33"/>
                  </a:lnTo>
                  <a:lnTo>
                    <a:pt x="7" y="33"/>
                  </a:lnTo>
                  <a:lnTo>
                    <a:pt x="7" y="33"/>
                  </a:lnTo>
                  <a:lnTo>
                    <a:pt x="9" y="33"/>
                  </a:lnTo>
                  <a:lnTo>
                    <a:pt x="9" y="33"/>
                  </a:lnTo>
                  <a:lnTo>
                    <a:pt x="9" y="33"/>
                  </a:lnTo>
                  <a:lnTo>
                    <a:pt x="7" y="33"/>
                  </a:lnTo>
                  <a:lnTo>
                    <a:pt x="6" y="31"/>
                  </a:lnTo>
                  <a:lnTo>
                    <a:pt x="6" y="31"/>
                  </a:lnTo>
                  <a:lnTo>
                    <a:pt x="7" y="33"/>
                  </a:lnTo>
                  <a:lnTo>
                    <a:pt x="7" y="31"/>
                  </a:lnTo>
                  <a:lnTo>
                    <a:pt x="6" y="31"/>
                  </a:lnTo>
                  <a:lnTo>
                    <a:pt x="6" y="31"/>
                  </a:lnTo>
                  <a:lnTo>
                    <a:pt x="6" y="30"/>
                  </a:lnTo>
                  <a:lnTo>
                    <a:pt x="6" y="31"/>
                  </a:lnTo>
                  <a:lnTo>
                    <a:pt x="6" y="31"/>
                  </a:lnTo>
                  <a:lnTo>
                    <a:pt x="6" y="31"/>
                  </a:lnTo>
                  <a:lnTo>
                    <a:pt x="7" y="30"/>
                  </a:lnTo>
                  <a:lnTo>
                    <a:pt x="6" y="30"/>
                  </a:lnTo>
                  <a:lnTo>
                    <a:pt x="7" y="30"/>
                  </a:lnTo>
                  <a:lnTo>
                    <a:pt x="9" y="31"/>
                  </a:lnTo>
                  <a:lnTo>
                    <a:pt x="9" y="31"/>
                  </a:lnTo>
                  <a:lnTo>
                    <a:pt x="9" y="31"/>
                  </a:lnTo>
                  <a:lnTo>
                    <a:pt x="7" y="30"/>
                  </a:lnTo>
                  <a:lnTo>
                    <a:pt x="7" y="30"/>
                  </a:lnTo>
                  <a:lnTo>
                    <a:pt x="7" y="30"/>
                  </a:lnTo>
                  <a:lnTo>
                    <a:pt x="5" y="29"/>
                  </a:lnTo>
                  <a:lnTo>
                    <a:pt x="6" y="29"/>
                  </a:lnTo>
                  <a:lnTo>
                    <a:pt x="6" y="29"/>
                  </a:lnTo>
                  <a:lnTo>
                    <a:pt x="6" y="29"/>
                  </a:lnTo>
                  <a:lnTo>
                    <a:pt x="7" y="30"/>
                  </a:lnTo>
                  <a:lnTo>
                    <a:pt x="9" y="30"/>
                  </a:lnTo>
                  <a:lnTo>
                    <a:pt x="9" y="30"/>
                  </a:lnTo>
                  <a:lnTo>
                    <a:pt x="11" y="31"/>
                  </a:lnTo>
                  <a:lnTo>
                    <a:pt x="11" y="31"/>
                  </a:lnTo>
                  <a:lnTo>
                    <a:pt x="11" y="31"/>
                  </a:lnTo>
                  <a:lnTo>
                    <a:pt x="11" y="31"/>
                  </a:lnTo>
                  <a:lnTo>
                    <a:pt x="11" y="31"/>
                  </a:lnTo>
                  <a:lnTo>
                    <a:pt x="11" y="31"/>
                  </a:lnTo>
                  <a:lnTo>
                    <a:pt x="11" y="31"/>
                  </a:lnTo>
                  <a:lnTo>
                    <a:pt x="10" y="30"/>
                  </a:lnTo>
                  <a:lnTo>
                    <a:pt x="7" y="29"/>
                  </a:lnTo>
                  <a:lnTo>
                    <a:pt x="7" y="29"/>
                  </a:lnTo>
                  <a:lnTo>
                    <a:pt x="9" y="29"/>
                  </a:lnTo>
                  <a:lnTo>
                    <a:pt x="9" y="30"/>
                  </a:lnTo>
                  <a:lnTo>
                    <a:pt x="10" y="30"/>
                  </a:lnTo>
                  <a:lnTo>
                    <a:pt x="6" y="27"/>
                  </a:lnTo>
                  <a:lnTo>
                    <a:pt x="6" y="27"/>
                  </a:lnTo>
                  <a:lnTo>
                    <a:pt x="6" y="27"/>
                  </a:lnTo>
                  <a:lnTo>
                    <a:pt x="7" y="27"/>
                  </a:lnTo>
                  <a:lnTo>
                    <a:pt x="7" y="27"/>
                  </a:lnTo>
                  <a:lnTo>
                    <a:pt x="5" y="27"/>
                  </a:lnTo>
                  <a:lnTo>
                    <a:pt x="6" y="27"/>
                  </a:lnTo>
                  <a:lnTo>
                    <a:pt x="6" y="26"/>
                  </a:lnTo>
                  <a:lnTo>
                    <a:pt x="6" y="27"/>
                  </a:lnTo>
                  <a:lnTo>
                    <a:pt x="7" y="27"/>
                  </a:lnTo>
                  <a:lnTo>
                    <a:pt x="7" y="27"/>
                  </a:lnTo>
                  <a:lnTo>
                    <a:pt x="9" y="27"/>
                  </a:lnTo>
                  <a:lnTo>
                    <a:pt x="9" y="29"/>
                  </a:lnTo>
                  <a:lnTo>
                    <a:pt x="9" y="27"/>
                  </a:lnTo>
                  <a:lnTo>
                    <a:pt x="7" y="27"/>
                  </a:lnTo>
                  <a:lnTo>
                    <a:pt x="9" y="27"/>
                  </a:lnTo>
                  <a:lnTo>
                    <a:pt x="9" y="27"/>
                  </a:lnTo>
                  <a:lnTo>
                    <a:pt x="7" y="27"/>
                  </a:lnTo>
                  <a:lnTo>
                    <a:pt x="6" y="26"/>
                  </a:lnTo>
                  <a:lnTo>
                    <a:pt x="6" y="26"/>
                  </a:lnTo>
                  <a:lnTo>
                    <a:pt x="5" y="26"/>
                  </a:lnTo>
                  <a:lnTo>
                    <a:pt x="5" y="25"/>
                  </a:lnTo>
                  <a:lnTo>
                    <a:pt x="7" y="26"/>
                  </a:lnTo>
                  <a:lnTo>
                    <a:pt x="5" y="25"/>
                  </a:lnTo>
                  <a:lnTo>
                    <a:pt x="5" y="25"/>
                  </a:lnTo>
                  <a:lnTo>
                    <a:pt x="4" y="25"/>
                  </a:lnTo>
                  <a:lnTo>
                    <a:pt x="5" y="25"/>
                  </a:lnTo>
                  <a:lnTo>
                    <a:pt x="5" y="25"/>
                  </a:lnTo>
                  <a:lnTo>
                    <a:pt x="6" y="25"/>
                  </a:lnTo>
                  <a:lnTo>
                    <a:pt x="5" y="25"/>
                  </a:lnTo>
                  <a:lnTo>
                    <a:pt x="5" y="25"/>
                  </a:lnTo>
                  <a:lnTo>
                    <a:pt x="5" y="23"/>
                  </a:lnTo>
                  <a:lnTo>
                    <a:pt x="5" y="25"/>
                  </a:lnTo>
                  <a:lnTo>
                    <a:pt x="5" y="23"/>
                  </a:lnTo>
                  <a:lnTo>
                    <a:pt x="5" y="23"/>
                  </a:lnTo>
                  <a:lnTo>
                    <a:pt x="5" y="23"/>
                  </a:lnTo>
                  <a:lnTo>
                    <a:pt x="5" y="23"/>
                  </a:lnTo>
                  <a:lnTo>
                    <a:pt x="6" y="25"/>
                  </a:lnTo>
                  <a:lnTo>
                    <a:pt x="6" y="23"/>
                  </a:lnTo>
                  <a:lnTo>
                    <a:pt x="6" y="25"/>
                  </a:lnTo>
                  <a:lnTo>
                    <a:pt x="6" y="23"/>
                  </a:lnTo>
                  <a:lnTo>
                    <a:pt x="5" y="23"/>
                  </a:lnTo>
                  <a:lnTo>
                    <a:pt x="5" y="23"/>
                  </a:lnTo>
                  <a:lnTo>
                    <a:pt x="5" y="23"/>
                  </a:lnTo>
                  <a:lnTo>
                    <a:pt x="5" y="23"/>
                  </a:lnTo>
                  <a:lnTo>
                    <a:pt x="5" y="22"/>
                  </a:lnTo>
                  <a:lnTo>
                    <a:pt x="5" y="22"/>
                  </a:lnTo>
                  <a:lnTo>
                    <a:pt x="4" y="22"/>
                  </a:lnTo>
                  <a:lnTo>
                    <a:pt x="4" y="22"/>
                  </a:lnTo>
                  <a:lnTo>
                    <a:pt x="2" y="21"/>
                  </a:lnTo>
                  <a:lnTo>
                    <a:pt x="5" y="22"/>
                  </a:lnTo>
                  <a:lnTo>
                    <a:pt x="5" y="22"/>
                  </a:lnTo>
                  <a:lnTo>
                    <a:pt x="5" y="22"/>
                  </a:lnTo>
                  <a:lnTo>
                    <a:pt x="5" y="22"/>
                  </a:lnTo>
                  <a:lnTo>
                    <a:pt x="5" y="22"/>
                  </a:lnTo>
                  <a:lnTo>
                    <a:pt x="5" y="22"/>
                  </a:lnTo>
                  <a:lnTo>
                    <a:pt x="5" y="22"/>
                  </a:lnTo>
                  <a:lnTo>
                    <a:pt x="6" y="22"/>
                  </a:lnTo>
                  <a:lnTo>
                    <a:pt x="5" y="22"/>
                  </a:lnTo>
                  <a:lnTo>
                    <a:pt x="5" y="22"/>
                  </a:lnTo>
                  <a:lnTo>
                    <a:pt x="5" y="22"/>
                  </a:lnTo>
                  <a:lnTo>
                    <a:pt x="5" y="22"/>
                  </a:lnTo>
                  <a:lnTo>
                    <a:pt x="5" y="22"/>
                  </a:lnTo>
                  <a:lnTo>
                    <a:pt x="6" y="22"/>
                  </a:lnTo>
                  <a:lnTo>
                    <a:pt x="6" y="22"/>
                  </a:lnTo>
                  <a:lnTo>
                    <a:pt x="7" y="23"/>
                  </a:lnTo>
                  <a:lnTo>
                    <a:pt x="6" y="22"/>
                  </a:lnTo>
                  <a:lnTo>
                    <a:pt x="6" y="22"/>
                  </a:lnTo>
                  <a:lnTo>
                    <a:pt x="5" y="22"/>
                  </a:lnTo>
                  <a:lnTo>
                    <a:pt x="5" y="21"/>
                  </a:lnTo>
                  <a:lnTo>
                    <a:pt x="5" y="21"/>
                  </a:lnTo>
                  <a:lnTo>
                    <a:pt x="5" y="21"/>
                  </a:lnTo>
                  <a:lnTo>
                    <a:pt x="4" y="21"/>
                  </a:lnTo>
                  <a:lnTo>
                    <a:pt x="5" y="21"/>
                  </a:lnTo>
                  <a:lnTo>
                    <a:pt x="5" y="21"/>
                  </a:lnTo>
                  <a:lnTo>
                    <a:pt x="5" y="21"/>
                  </a:lnTo>
                  <a:lnTo>
                    <a:pt x="6" y="22"/>
                  </a:lnTo>
                  <a:lnTo>
                    <a:pt x="7" y="22"/>
                  </a:lnTo>
                  <a:lnTo>
                    <a:pt x="7" y="22"/>
                  </a:lnTo>
                  <a:lnTo>
                    <a:pt x="6" y="22"/>
                  </a:lnTo>
                  <a:lnTo>
                    <a:pt x="5" y="21"/>
                  </a:lnTo>
                  <a:lnTo>
                    <a:pt x="6" y="21"/>
                  </a:lnTo>
                  <a:lnTo>
                    <a:pt x="5" y="21"/>
                  </a:lnTo>
                  <a:lnTo>
                    <a:pt x="5" y="21"/>
                  </a:lnTo>
                  <a:lnTo>
                    <a:pt x="5" y="21"/>
                  </a:lnTo>
                  <a:lnTo>
                    <a:pt x="5" y="21"/>
                  </a:lnTo>
                  <a:lnTo>
                    <a:pt x="4" y="21"/>
                  </a:lnTo>
                  <a:lnTo>
                    <a:pt x="5" y="21"/>
                  </a:lnTo>
                  <a:lnTo>
                    <a:pt x="5" y="21"/>
                  </a:lnTo>
                  <a:lnTo>
                    <a:pt x="5" y="21"/>
                  </a:lnTo>
                  <a:lnTo>
                    <a:pt x="6" y="21"/>
                  </a:lnTo>
                  <a:lnTo>
                    <a:pt x="5" y="19"/>
                  </a:lnTo>
                  <a:lnTo>
                    <a:pt x="5" y="19"/>
                  </a:lnTo>
                  <a:lnTo>
                    <a:pt x="5" y="19"/>
                  </a:lnTo>
                  <a:lnTo>
                    <a:pt x="5" y="19"/>
                  </a:lnTo>
                  <a:lnTo>
                    <a:pt x="6" y="21"/>
                  </a:lnTo>
                  <a:lnTo>
                    <a:pt x="6" y="21"/>
                  </a:lnTo>
                  <a:lnTo>
                    <a:pt x="6" y="19"/>
                  </a:lnTo>
                  <a:lnTo>
                    <a:pt x="6" y="19"/>
                  </a:lnTo>
                  <a:lnTo>
                    <a:pt x="7" y="21"/>
                  </a:lnTo>
                  <a:lnTo>
                    <a:pt x="9" y="21"/>
                  </a:lnTo>
                  <a:lnTo>
                    <a:pt x="7" y="19"/>
                  </a:lnTo>
                  <a:lnTo>
                    <a:pt x="5" y="19"/>
                  </a:lnTo>
                  <a:lnTo>
                    <a:pt x="6" y="19"/>
                  </a:lnTo>
                  <a:lnTo>
                    <a:pt x="6" y="19"/>
                  </a:lnTo>
                  <a:lnTo>
                    <a:pt x="6" y="19"/>
                  </a:lnTo>
                  <a:lnTo>
                    <a:pt x="5" y="19"/>
                  </a:lnTo>
                  <a:lnTo>
                    <a:pt x="5" y="18"/>
                  </a:lnTo>
                  <a:lnTo>
                    <a:pt x="6" y="19"/>
                  </a:lnTo>
                  <a:lnTo>
                    <a:pt x="7" y="19"/>
                  </a:lnTo>
                  <a:lnTo>
                    <a:pt x="9" y="19"/>
                  </a:lnTo>
                  <a:lnTo>
                    <a:pt x="9" y="21"/>
                  </a:lnTo>
                  <a:lnTo>
                    <a:pt x="9" y="21"/>
                  </a:lnTo>
                  <a:lnTo>
                    <a:pt x="9" y="19"/>
                  </a:lnTo>
                  <a:lnTo>
                    <a:pt x="7" y="19"/>
                  </a:lnTo>
                  <a:lnTo>
                    <a:pt x="7" y="19"/>
                  </a:lnTo>
                  <a:lnTo>
                    <a:pt x="7" y="19"/>
                  </a:lnTo>
                  <a:lnTo>
                    <a:pt x="5" y="18"/>
                  </a:lnTo>
                  <a:lnTo>
                    <a:pt x="6" y="18"/>
                  </a:lnTo>
                  <a:lnTo>
                    <a:pt x="5" y="18"/>
                  </a:lnTo>
                  <a:lnTo>
                    <a:pt x="5" y="18"/>
                  </a:lnTo>
                  <a:lnTo>
                    <a:pt x="5" y="18"/>
                  </a:lnTo>
                  <a:lnTo>
                    <a:pt x="6" y="18"/>
                  </a:lnTo>
                  <a:lnTo>
                    <a:pt x="6" y="18"/>
                  </a:lnTo>
                  <a:lnTo>
                    <a:pt x="6" y="18"/>
                  </a:lnTo>
                  <a:lnTo>
                    <a:pt x="6" y="18"/>
                  </a:lnTo>
                  <a:lnTo>
                    <a:pt x="5" y="18"/>
                  </a:lnTo>
                  <a:lnTo>
                    <a:pt x="5" y="18"/>
                  </a:lnTo>
                  <a:lnTo>
                    <a:pt x="6" y="18"/>
                  </a:lnTo>
                  <a:lnTo>
                    <a:pt x="6" y="18"/>
                  </a:lnTo>
                  <a:lnTo>
                    <a:pt x="6" y="17"/>
                  </a:lnTo>
                  <a:lnTo>
                    <a:pt x="6" y="18"/>
                  </a:lnTo>
                  <a:lnTo>
                    <a:pt x="9" y="18"/>
                  </a:lnTo>
                  <a:lnTo>
                    <a:pt x="7" y="18"/>
                  </a:lnTo>
                  <a:lnTo>
                    <a:pt x="7" y="18"/>
                  </a:lnTo>
                  <a:lnTo>
                    <a:pt x="7" y="18"/>
                  </a:lnTo>
                  <a:lnTo>
                    <a:pt x="6" y="17"/>
                  </a:lnTo>
                  <a:lnTo>
                    <a:pt x="7" y="18"/>
                  </a:lnTo>
                  <a:lnTo>
                    <a:pt x="7" y="18"/>
                  </a:lnTo>
                  <a:lnTo>
                    <a:pt x="7" y="18"/>
                  </a:lnTo>
                  <a:lnTo>
                    <a:pt x="6" y="17"/>
                  </a:lnTo>
                  <a:lnTo>
                    <a:pt x="6" y="17"/>
                  </a:lnTo>
                  <a:lnTo>
                    <a:pt x="6" y="17"/>
                  </a:lnTo>
                  <a:lnTo>
                    <a:pt x="7" y="18"/>
                  </a:lnTo>
                  <a:lnTo>
                    <a:pt x="9" y="18"/>
                  </a:lnTo>
                  <a:lnTo>
                    <a:pt x="9" y="18"/>
                  </a:lnTo>
                  <a:lnTo>
                    <a:pt x="7" y="18"/>
                  </a:lnTo>
                  <a:lnTo>
                    <a:pt x="7" y="17"/>
                  </a:lnTo>
                  <a:lnTo>
                    <a:pt x="6" y="17"/>
                  </a:lnTo>
                  <a:lnTo>
                    <a:pt x="6" y="17"/>
                  </a:lnTo>
                  <a:lnTo>
                    <a:pt x="6" y="17"/>
                  </a:lnTo>
                  <a:lnTo>
                    <a:pt x="7" y="17"/>
                  </a:lnTo>
                  <a:lnTo>
                    <a:pt x="5" y="16"/>
                  </a:lnTo>
                  <a:lnTo>
                    <a:pt x="6" y="17"/>
                  </a:lnTo>
                  <a:lnTo>
                    <a:pt x="7" y="17"/>
                  </a:lnTo>
                  <a:lnTo>
                    <a:pt x="9" y="18"/>
                  </a:lnTo>
                  <a:lnTo>
                    <a:pt x="9" y="17"/>
                  </a:lnTo>
                  <a:lnTo>
                    <a:pt x="9" y="17"/>
                  </a:lnTo>
                  <a:lnTo>
                    <a:pt x="7" y="17"/>
                  </a:lnTo>
                  <a:lnTo>
                    <a:pt x="10" y="18"/>
                  </a:lnTo>
                  <a:lnTo>
                    <a:pt x="9" y="17"/>
                  </a:lnTo>
                  <a:lnTo>
                    <a:pt x="9" y="17"/>
                  </a:lnTo>
                  <a:lnTo>
                    <a:pt x="9" y="17"/>
                  </a:lnTo>
                  <a:lnTo>
                    <a:pt x="9" y="17"/>
                  </a:lnTo>
                  <a:lnTo>
                    <a:pt x="10" y="17"/>
                  </a:lnTo>
                  <a:lnTo>
                    <a:pt x="9" y="17"/>
                  </a:lnTo>
                  <a:lnTo>
                    <a:pt x="7" y="17"/>
                  </a:lnTo>
                  <a:lnTo>
                    <a:pt x="7" y="17"/>
                  </a:lnTo>
                  <a:lnTo>
                    <a:pt x="6" y="16"/>
                  </a:lnTo>
                  <a:lnTo>
                    <a:pt x="6" y="16"/>
                  </a:lnTo>
                  <a:lnTo>
                    <a:pt x="7" y="16"/>
                  </a:lnTo>
                  <a:lnTo>
                    <a:pt x="7" y="16"/>
                  </a:lnTo>
                  <a:lnTo>
                    <a:pt x="7" y="16"/>
                  </a:lnTo>
                  <a:lnTo>
                    <a:pt x="7" y="16"/>
                  </a:lnTo>
                  <a:lnTo>
                    <a:pt x="6" y="16"/>
                  </a:lnTo>
                  <a:lnTo>
                    <a:pt x="6" y="16"/>
                  </a:lnTo>
                  <a:lnTo>
                    <a:pt x="6" y="16"/>
                  </a:lnTo>
                  <a:lnTo>
                    <a:pt x="6" y="16"/>
                  </a:lnTo>
                  <a:lnTo>
                    <a:pt x="7" y="16"/>
                  </a:lnTo>
                  <a:lnTo>
                    <a:pt x="7" y="16"/>
                  </a:lnTo>
                  <a:lnTo>
                    <a:pt x="7" y="16"/>
                  </a:lnTo>
                  <a:lnTo>
                    <a:pt x="7" y="16"/>
                  </a:lnTo>
                  <a:lnTo>
                    <a:pt x="9" y="16"/>
                  </a:lnTo>
                  <a:lnTo>
                    <a:pt x="9" y="17"/>
                  </a:lnTo>
                  <a:lnTo>
                    <a:pt x="9" y="16"/>
                  </a:lnTo>
                  <a:lnTo>
                    <a:pt x="7" y="16"/>
                  </a:lnTo>
                  <a:lnTo>
                    <a:pt x="6" y="16"/>
                  </a:lnTo>
                  <a:lnTo>
                    <a:pt x="6" y="16"/>
                  </a:lnTo>
                  <a:lnTo>
                    <a:pt x="6" y="16"/>
                  </a:lnTo>
                  <a:lnTo>
                    <a:pt x="7" y="16"/>
                  </a:lnTo>
                  <a:lnTo>
                    <a:pt x="9" y="16"/>
                  </a:lnTo>
                  <a:lnTo>
                    <a:pt x="7" y="16"/>
                  </a:lnTo>
                  <a:lnTo>
                    <a:pt x="9" y="16"/>
                  </a:lnTo>
                  <a:lnTo>
                    <a:pt x="7" y="16"/>
                  </a:lnTo>
                  <a:lnTo>
                    <a:pt x="7" y="16"/>
                  </a:lnTo>
                  <a:lnTo>
                    <a:pt x="6" y="14"/>
                  </a:lnTo>
                  <a:lnTo>
                    <a:pt x="6" y="14"/>
                  </a:lnTo>
                  <a:lnTo>
                    <a:pt x="6" y="14"/>
                  </a:lnTo>
                  <a:lnTo>
                    <a:pt x="6" y="14"/>
                  </a:lnTo>
                  <a:lnTo>
                    <a:pt x="7" y="14"/>
                  </a:lnTo>
                  <a:lnTo>
                    <a:pt x="7" y="14"/>
                  </a:lnTo>
                  <a:lnTo>
                    <a:pt x="7" y="14"/>
                  </a:lnTo>
                  <a:lnTo>
                    <a:pt x="7" y="14"/>
                  </a:lnTo>
                  <a:lnTo>
                    <a:pt x="6" y="14"/>
                  </a:lnTo>
                  <a:lnTo>
                    <a:pt x="7" y="14"/>
                  </a:lnTo>
                  <a:lnTo>
                    <a:pt x="7" y="14"/>
                  </a:lnTo>
                  <a:lnTo>
                    <a:pt x="6" y="14"/>
                  </a:lnTo>
                  <a:lnTo>
                    <a:pt x="7" y="14"/>
                  </a:lnTo>
                  <a:lnTo>
                    <a:pt x="9" y="14"/>
                  </a:lnTo>
                  <a:lnTo>
                    <a:pt x="10" y="16"/>
                  </a:lnTo>
                  <a:lnTo>
                    <a:pt x="10" y="16"/>
                  </a:lnTo>
                  <a:lnTo>
                    <a:pt x="10" y="16"/>
                  </a:lnTo>
                  <a:lnTo>
                    <a:pt x="9" y="14"/>
                  </a:lnTo>
                  <a:lnTo>
                    <a:pt x="7" y="14"/>
                  </a:lnTo>
                  <a:lnTo>
                    <a:pt x="6" y="13"/>
                  </a:lnTo>
                  <a:lnTo>
                    <a:pt x="6" y="13"/>
                  </a:lnTo>
                  <a:lnTo>
                    <a:pt x="6" y="13"/>
                  </a:lnTo>
                  <a:lnTo>
                    <a:pt x="6" y="13"/>
                  </a:lnTo>
                  <a:lnTo>
                    <a:pt x="7" y="13"/>
                  </a:lnTo>
                  <a:lnTo>
                    <a:pt x="6" y="13"/>
                  </a:lnTo>
                  <a:lnTo>
                    <a:pt x="6" y="13"/>
                  </a:lnTo>
                  <a:lnTo>
                    <a:pt x="6" y="12"/>
                  </a:lnTo>
                  <a:lnTo>
                    <a:pt x="6" y="12"/>
                  </a:lnTo>
                  <a:lnTo>
                    <a:pt x="6" y="12"/>
                  </a:lnTo>
                  <a:lnTo>
                    <a:pt x="7" y="12"/>
                  </a:lnTo>
                  <a:lnTo>
                    <a:pt x="10" y="13"/>
                  </a:lnTo>
                  <a:lnTo>
                    <a:pt x="10" y="13"/>
                  </a:lnTo>
                  <a:lnTo>
                    <a:pt x="10" y="13"/>
                  </a:lnTo>
                  <a:lnTo>
                    <a:pt x="10" y="13"/>
                  </a:lnTo>
                  <a:lnTo>
                    <a:pt x="10" y="13"/>
                  </a:lnTo>
                  <a:lnTo>
                    <a:pt x="9" y="13"/>
                  </a:lnTo>
                  <a:lnTo>
                    <a:pt x="7" y="12"/>
                  </a:lnTo>
                  <a:lnTo>
                    <a:pt x="6" y="12"/>
                  </a:lnTo>
                  <a:lnTo>
                    <a:pt x="6" y="12"/>
                  </a:lnTo>
                  <a:lnTo>
                    <a:pt x="6" y="12"/>
                  </a:lnTo>
                  <a:lnTo>
                    <a:pt x="7" y="12"/>
                  </a:lnTo>
                  <a:lnTo>
                    <a:pt x="6" y="10"/>
                  </a:lnTo>
                  <a:lnTo>
                    <a:pt x="7" y="12"/>
                  </a:lnTo>
                  <a:lnTo>
                    <a:pt x="7" y="12"/>
                  </a:lnTo>
                  <a:lnTo>
                    <a:pt x="7" y="12"/>
                  </a:lnTo>
                  <a:lnTo>
                    <a:pt x="6" y="10"/>
                  </a:lnTo>
                  <a:lnTo>
                    <a:pt x="7" y="12"/>
                  </a:lnTo>
                  <a:lnTo>
                    <a:pt x="7" y="10"/>
                  </a:lnTo>
                  <a:lnTo>
                    <a:pt x="6" y="10"/>
                  </a:lnTo>
                  <a:lnTo>
                    <a:pt x="6" y="10"/>
                  </a:lnTo>
                  <a:lnTo>
                    <a:pt x="6" y="10"/>
                  </a:lnTo>
                  <a:lnTo>
                    <a:pt x="7" y="12"/>
                  </a:lnTo>
                  <a:lnTo>
                    <a:pt x="6" y="10"/>
                  </a:lnTo>
                  <a:lnTo>
                    <a:pt x="6" y="10"/>
                  </a:lnTo>
                  <a:lnTo>
                    <a:pt x="6" y="10"/>
                  </a:lnTo>
                  <a:lnTo>
                    <a:pt x="6" y="10"/>
                  </a:lnTo>
                  <a:lnTo>
                    <a:pt x="7" y="10"/>
                  </a:lnTo>
                  <a:lnTo>
                    <a:pt x="7" y="10"/>
                  </a:lnTo>
                  <a:lnTo>
                    <a:pt x="6" y="10"/>
                  </a:lnTo>
                  <a:lnTo>
                    <a:pt x="7" y="10"/>
                  </a:lnTo>
                  <a:lnTo>
                    <a:pt x="7" y="10"/>
                  </a:lnTo>
                  <a:lnTo>
                    <a:pt x="9" y="10"/>
                  </a:lnTo>
                  <a:lnTo>
                    <a:pt x="7" y="9"/>
                  </a:lnTo>
                  <a:lnTo>
                    <a:pt x="6" y="9"/>
                  </a:lnTo>
                  <a:lnTo>
                    <a:pt x="5" y="8"/>
                  </a:lnTo>
                  <a:lnTo>
                    <a:pt x="5" y="8"/>
                  </a:lnTo>
                  <a:lnTo>
                    <a:pt x="6" y="8"/>
                  </a:lnTo>
                  <a:lnTo>
                    <a:pt x="6" y="8"/>
                  </a:lnTo>
                  <a:lnTo>
                    <a:pt x="6" y="8"/>
                  </a:lnTo>
                  <a:lnTo>
                    <a:pt x="5" y="8"/>
                  </a:lnTo>
                  <a:lnTo>
                    <a:pt x="5" y="8"/>
                  </a:lnTo>
                  <a:lnTo>
                    <a:pt x="9" y="9"/>
                  </a:lnTo>
                  <a:lnTo>
                    <a:pt x="9" y="9"/>
                  </a:lnTo>
                  <a:lnTo>
                    <a:pt x="9" y="9"/>
                  </a:lnTo>
                  <a:lnTo>
                    <a:pt x="7" y="8"/>
                  </a:lnTo>
                  <a:lnTo>
                    <a:pt x="6" y="8"/>
                  </a:lnTo>
                  <a:lnTo>
                    <a:pt x="6" y="8"/>
                  </a:lnTo>
                  <a:lnTo>
                    <a:pt x="6" y="8"/>
                  </a:lnTo>
                  <a:lnTo>
                    <a:pt x="6" y="8"/>
                  </a:lnTo>
                  <a:lnTo>
                    <a:pt x="6" y="8"/>
                  </a:lnTo>
                  <a:lnTo>
                    <a:pt x="6" y="8"/>
                  </a:lnTo>
                  <a:lnTo>
                    <a:pt x="6" y="8"/>
                  </a:lnTo>
                  <a:lnTo>
                    <a:pt x="6" y="8"/>
                  </a:lnTo>
                  <a:lnTo>
                    <a:pt x="5" y="8"/>
                  </a:lnTo>
                  <a:lnTo>
                    <a:pt x="6" y="8"/>
                  </a:lnTo>
                  <a:lnTo>
                    <a:pt x="7" y="8"/>
                  </a:lnTo>
                  <a:lnTo>
                    <a:pt x="7" y="8"/>
                  </a:lnTo>
                  <a:lnTo>
                    <a:pt x="10" y="9"/>
                  </a:lnTo>
                  <a:lnTo>
                    <a:pt x="14" y="10"/>
                  </a:lnTo>
                  <a:lnTo>
                    <a:pt x="14" y="10"/>
                  </a:lnTo>
                  <a:lnTo>
                    <a:pt x="15" y="10"/>
                  </a:lnTo>
                  <a:lnTo>
                    <a:pt x="17" y="10"/>
                  </a:lnTo>
                  <a:lnTo>
                    <a:pt x="17" y="10"/>
                  </a:lnTo>
                  <a:lnTo>
                    <a:pt x="15" y="10"/>
                  </a:lnTo>
                  <a:lnTo>
                    <a:pt x="14" y="10"/>
                  </a:lnTo>
                  <a:lnTo>
                    <a:pt x="13" y="9"/>
                  </a:lnTo>
                  <a:lnTo>
                    <a:pt x="11" y="9"/>
                  </a:lnTo>
                  <a:lnTo>
                    <a:pt x="10" y="9"/>
                  </a:lnTo>
                  <a:lnTo>
                    <a:pt x="9" y="8"/>
                  </a:lnTo>
                  <a:lnTo>
                    <a:pt x="7" y="8"/>
                  </a:lnTo>
                  <a:lnTo>
                    <a:pt x="9" y="8"/>
                  </a:lnTo>
                  <a:lnTo>
                    <a:pt x="9" y="8"/>
                  </a:lnTo>
                  <a:lnTo>
                    <a:pt x="10" y="8"/>
                  </a:lnTo>
                  <a:lnTo>
                    <a:pt x="10" y="9"/>
                  </a:lnTo>
                  <a:lnTo>
                    <a:pt x="10" y="8"/>
                  </a:lnTo>
                  <a:lnTo>
                    <a:pt x="9" y="8"/>
                  </a:lnTo>
                  <a:lnTo>
                    <a:pt x="9" y="8"/>
                  </a:lnTo>
                  <a:lnTo>
                    <a:pt x="9" y="8"/>
                  </a:lnTo>
                  <a:lnTo>
                    <a:pt x="7" y="8"/>
                  </a:lnTo>
                  <a:lnTo>
                    <a:pt x="6" y="6"/>
                  </a:lnTo>
                  <a:lnTo>
                    <a:pt x="7" y="8"/>
                  </a:lnTo>
                  <a:lnTo>
                    <a:pt x="9" y="8"/>
                  </a:lnTo>
                  <a:lnTo>
                    <a:pt x="5" y="6"/>
                  </a:lnTo>
                  <a:lnTo>
                    <a:pt x="5" y="6"/>
                  </a:lnTo>
                  <a:lnTo>
                    <a:pt x="5" y="6"/>
                  </a:lnTo>
                  <a:lnTo>
                    <a:pt x="5" y="6"/>
                  </a:lnTo>
                  <a:lnTo>
                    <a:pt x="5" y="6"/>
                  </a:lnTo>
                  <a:lnTo>
                    <a:pt x="4" y="6"/>
                  </a:lnTo>
                  <a:lnTo>
                    <a:pt x="6" y="6"/>
                  </a:lnTo>
                  <a:lnTo>
                    <a:pt x="7" y="8"/>
                  </a:lnTo>
                  <a:lnTo>
                    <a:pt x="10" y="8"/>
                  </a:lnTo>
                  <a:lnTo>
                    <a:pt x="7" y="6"/>
                  </a:lnTo>
                  <a:lnTo>
                    <a:pt x="6" y="6"/>
                  </a:lnTo>
                  <a:lnTo>
                    <a:pt x="5" y="6"/>
                  </a:lnTo>
                  <a:lnTo>
                    <a:pt x="6" y="6"/>
                  </a:lnTo>
                  <a:lnTo>
                    <a:pt x="7" y="6"/>
                  </a:lnTo>
                  <a:lnTo>
                    <a:pt x="7" y="6"/>
                  </a:lnTo>
                  <a:lnTo>
                    <a:pt x="7" y="6"/>
                  </a:lnTo>
                  <a:lnTo>
                    <a:pt x="6" y="6"/>
                  </a:lnTo>
                  <a:lnTo>
                    <a:pt x="6" y="6"/>
                  </a:lnTo>
                  <a:lnTo>
                    <a:pt x="7" y="6"/>
                  </a:lnTo>
                  <a:lnTo>
                    <a:pt x="6" y="6"/>
                  </a:lnTo>
                  <a:lnTo>
                    <a:pt x="6" y="6"/>
                  </a:lnTo>
                  <a:lnTo>
                    <a:pt x="7" y="6"/>
                  </a:lnTo>
                  <a:lnTo>
                    <a:pt x="7" y="6"/>
                  </a:lnTo>
                  <a:lnTo>
                    <a:pt x="7" y="6"/>
                  </a:lnTo>
                  <a:lnTo>
                    <a:pt x="7" y="6"/>
                  </a:lnTo>
                  <a:lnTo>
                    <a:pt x="7" y="6"/>
                  </a:lnTo>
                  <a:lnTo>
                    <a:pt x="9" y="6"/>
                  </a:lnTo>
                  <a:lnTo>
                    <a:pt x="7" y="6"/>
                  </a:lnTo>
                  <a:lnTo>
                    <a:pt x="7" y="6"/>
                  </a:lnTo>
                  <a:lnTo>
                    <a:pt x="6" y="5"/>
                  </a:lnTo>
                  <a:lnTo>
                    <a:pt x="6" y="5"/>
                  </a:lnTo>
                  <a:lnTo>
                    <a:pt x="6" y="6"/>
                  </a:lnTo>
                  <a:lnTo>
                    <a:pt x="6" y="6"/>
                  </a:lnTo>
                  <a:lnTo>
                    <a:pt x="5" y="5"/>
                  </a:lnTo>
                  <a:lnTo>
                    <a:pt x="6" y="5"/>
                  </a:lnTo>
                  <a:lnTo>
                    <a:pt x="6" y="5"/>
                  </a:lnTo>
                  <a:lnTo>
                    <a:pt x="5" y="5"/>
                  </a:lnTo>
                  <a:lnTo>
                    <a:pt x="4" y="5"/>
                  </a:lnTo>
                  <a:lnTo>
                    <a:pt x="5" y="5"/>
                  </a:lnTo>
                  <a:lnTo>
                    <a:pt x="5" y="5"/>
                  </a:lnTo>
                  <a:lnTo>
                    <a:pt x="5" y="5"/>
                  </a:lnTo>
                  <a:lnTo>
                    <a:pt x="4" y="5"/>
                  </a:lnTo>
                  <a:lnTo>
                    <a:pt x="5" y="5"/>
                  </a:lnTo>
                  <a:lnTo>
                    <a:pt x="5" y="5"/>
                  </a:lnTo>
                  <a:lnTo>
                    <a:pt x="4" y="5"/>
                  </a:lnTo>
                  <a:lnTo>
                    <a:pt x="4" y="5"/>
                  </a:lnTo>
                  <a:lnTo>
                    <a:pt x="5" y="5"/>
                  </a:lnTo>
                  <a:lnTo>
                    <a:pt x="6" y="5"/>
                  </a:lnTo>
                  <a:lnTo>
                    <a:pt x="6" y="5"/>
                  </a:lnTo>
                  <a:lnTo>
                    <a:pt x="7" y="5"/>
                  </a:lnTo>
                  <a:lnTo>
                    <a:pt x="7" y="5"/>
                  </a:lnTo>
                  <a:lnTo>
                    <a:pt x="9" y="6"/>
                  </a:lnTo>
                  <a:lnTo>
                    <a:pt x="9" y="6"/>
                  </a:lnTo>
                  <a:lnTo>
                    <a:pt x="6" y="5"/>
                  </a:lnTo>
                  <a:lnTo>
                    <a:pt x="4" y="5"/>
                  </a:lnTo>
                  <a:lnTo>
                    <a:pt x="4" y="5"/>
                  </a:lnTo>
                  <a:lnTo>
                    <a:pt x="4" y="5"/>
                  </a:lnTo>
                  <a:lnTo>
                    <a:pt x="5" y="5"/>
                  </a:lnTo>
                  <a:lnTo>
                    <a:pt x="4" y="4"/>
                  </a:lnTo>
                  <a:lnTo>
                    <a:pt x="6" y="5"/>
                  </a:lnTo>
                  <a:lnTo>
                    <a:pt x="6" y="5"/>
                  </a:lnTo>
                  <a:lnTo>
                    <a:pt x="7" y="5"/>
                  </a:lnTo>
                  <a:lnTo>
                    <a:pt x="9" y="5"/>
                  </a:lnTo>
                  <a:lnTo>
                    <a:pt x="7" y="5"/>
                  </a:lnTo>
                  <a:lnTo>
                    <a:pt x="6" y="5"/>
                  </a:lnTo>
                  <a:lnTo>
                    <a:pt x="5" y="5"/>
                  </a:lnTo>
                  <a:lnTo>
                    <a:pt x="5" y="5"/>
                  </a:lnTo>
                  <a:lnTo>
                    <a:pt x="6" y="5"/>
                  </a:lnTo>
                  <a:lnTo>
                    <a:pt x="6" y="5"/>
                  </a:lnTo>
                  <a:lnTo>
                    <a:pt x="4" y="4"/>
                  </a:lnTo>
                  <a:lnTo>
                    <a:pt x="6" y="5"/>
                  </a:lnTo>
                  <a:lnTo>
                    <a:pt x="9" y="5"/>
                  </a:lnTo>
                  <a:lnTo>
                    <a:pt x="11" y="5"/>
                  </a:lnTo>
                  <a:lnTo>
                    <a:pt x="11" y="5"/>
                  </a:lnTo>
                  <a:lnTo>
                    <a:pt x="13" y="6"/>
                  </a:lnTo>
                  <a:lnTo>
                    <a:pt x="13" y="6"/>
                  </a:lnTo>
                  <a:lnTo>
                    <a:pt x="14" y="6"/>
                  </a:lnTo>
                  <a:lnTo>
                    <a:pt x="14" y="6"/>
                  </a:lnTo>
                  <a:lnTo>
                    <a:pt x="14" y="6"/>
                  </a:lnTo>
                  <a:lnTo>
                    <a:pt x="10" y="5"/>
                  </a:lnTo>
                  <a:lnTo>
                    <a:pt x="9" y="5"/>
                  </a:lnTo>
                  <a:lnTo>
                    <a:pt x="6" y="4"/>
                  </a:lnTo>
                  <a:lnTo>
                    <a:pt x="6" y="4"/>
                  </a:lnTo>
                  <a:lnTo>
                    <a:pt x="6" y="4"/>
                  </a:lnTo>
                  <a:lnTo>
                    <a:pt x="7" y="5"/>
                  </a:lnTo>
                  <a:lnTo>
                    <a:pt x="9" y="5"/>
                  </a:lnTo>
                  <a:lnTo>
                    <a:pt x="10" y="5"/>
                  </a:lnTo>
                  <a:lnTo>
                    <a:pt x="10" y="5"/>
                  </a:lnTo>
                  <a:lnTo>
                    <a:pt x="9" y="4"/>
                  </a:lnTo>
                  <a:lnTo>
                    <a:pt x="7" y="4"/>
                  </a:lnTo>
                  <a:lnTo>
                    <a:pt x="6" y="4"/>
                  </a:lnTo>
                  <a:lnTo>
                    <a:pt x="6" y="4"/>
                  </a:lnTo>
                  <a:lnTo>
                    <a:pt x="5" y="4"/>
                  </a:lnTo>
                  <a:lnTo>
                    <a:pt x="4" y="4"/>
                  </a:lnTo>
                  <a:lnTo>
                    <a:pt x="5" y="4"/>
                  </a:lnTo>
                  <a:lnTo>
                    <a:pt x="6" y="4"/>
                  </a:lnTo>
                  <a:lnTo>
                    <a:pt x="10" y="5"/>
                  </a:lnTo>
                  <a:lnTo>
                    <a:pt x="9" y="4"/>
                  </a:lnTo>
                  <a:lnTo>
                    <a:pt x="9" y="5"/>
                  </a:lnTo>
                  <a:lnTo>
                    <a:pt x="10" y="5"/>
                  </a:lnTo>
                  <a:lnTo>
                    <a:pt x="11" y="5"/>
                  </a:lnTo>
                  <a:lnTo>
                    <a:pt x="13" y="5"/>
                  </a:lnTo>
                  <a:lnTo>
                    <a:pt x="11" y="5"/>
                  </a:lnTo>
                  <a:lnTo>
                    <a:pt x="11" y="5"/>
                  </a:lnTo>
                  <a:lnTo>
                    <a:pt x="10" y="4"/>
                  </a:lnTo>
                  <a:lnTo>
                    <a:pt x="9" y="4"/>
                  </a:lnTo>
                  <a:lnTo>
                    <a:pt x="9" y="4"/>
                  </a:lnTo>
                  <a:lnTo>
                    <a:pt x="9" y="4"/>
                  </a:lnTo>
                  <a:lnTo>
                    <a:pt x="9" y="4"/>
                  </a:lnTo>
                  <a:lnTo>
                    <a:pt x="9" y="4"/>
                  </a:lnTo>
                  <a:lnTo>
                    <a:pt x="9" y="4"/>
                  </a:lnTo>
                  <a:lnTo>
                    <a:pt x="9" y="4"/>
                  </a:lnTo>
                  <a:lnTo>
                    <a:pt x="9" y="4"/>
                  </a:lnTo>
                  <a:lnTo>
                    <a:pt x="7" y="4"/>
                  </a:lnTo>
                  <a:lnTo>
                    <a:pt x="7" y="4"/>
                  </a:lnTo>
                  <a:lnTo>
                    <a:pt x="6" y="4"/>
                  </a:lnTo>
                  <a:lnTo>
                    <a:pt x="5" y="4"/>
                  </a:lnTo>
                  <a:lnTo>
                    <a:pt x="4" y="2"/>
                  </a:lnTo>
                  <a:lnTo>
                    <a:pt x="5" y="4"/>
                  </a:lnTo>
                  <a:lnTo>
                    <a:pt x="5" y="2"/>
                  </a:lnTo>
                  <a:lnTo>
                    <a:pt x="5" y="2"/>
                  </a:lnTo>
                  <a:lnTo>
                    <a:pt x="4" y="2"/>
                  </a:lnTo>
                  <a:lnTo>
                    <a:pt x="4" y="2"/>
                  </a:lnTo>
                  <a:lnTo>
                    <a:pt x="6" y="2"/>
                  </a:lnTo>
                  <a:lnTo>
                    <a:pt x="6" y="4"/>
                  </a:lnTo>
                  <a:lnTo>
                    <a:pt x="6" y="4"/>
                  </a:lnTo>
                  <a:lnTo>
                    <a:pt x="6" y="4"/>
                  </a:lnTo>
                  <a:lnTo>
                    <a:pt x="6" y="4"/>
                  </a:lnTo>
                  <a:lnTo>
                    <a:pt x="7" y="4"/>
                  </a:lnTo>
                  <a:lnTo>
                    <a:pt x="7" y="4"/>
                  </a:lnTo>
                  <a:lnTo>
                    <a:pt x="7" y="4"/>
                  </a:lnTo>
                  <a:lnTo>
                    <a:pt x="7" y="4"/>
                  </a:lnTo>
                  <a:lnTo>
                    <a:pt x="7" y="4"/>
                  </a:lnTo>
                  <a:lnTo>
                    <a:pt x="9" y="4"/>
                  </a:lnTo>
                  <a:lnTo>
                    <a:pt x="10" y="4"/>
                  </a:lnTo>
                  <a:lnTo>
                    <a:pt x="10" y="4"/>
                  </a:lnTo>
                  <a:lnTo>
                    <a:pt x="11" y="4"/>
                  </a:lnTo>
                  <a:lnTo>
                    <a:pt x="10" y="4"/>
                  </a:lnTo>
                  <a:lnTo>
                    <a:pt x="9" y="4"/>
                  </a:lnTo>
                  <a:lnTo>
                    <a:pt x="7" y="4"/>
                  </a:lnTo>
                  <a:lnTo>
                    <a:pt x="6" y="2"/>
                  </a:lnTo>
                  <a:lnTo>
                    <a:pt x="6" y="2"/>
                  </a:lnTo>
                  <a:lnTo>
                    <a:pt x="7" y="2"/>
                  </a:lnTo>
                  <a:lnTo>
                    <a:pt x="7" y="2"/>
                  </a:lnTo>
                  <a:lnTo>
                    <a:pt x="7" y="2"/>
                  </a:lnTo>
                  <a:lnTo>
                    <a:pt x="9" y="2"/>
                  </a:lnTo>
                  <a:lnTo>
                    <a:pt x="7" y="2"/>
                  </a:lnTo>
                  <a:lnTo>
                    <a:pt x="7" y="2"/>
                  </a:lnTo>
                  <a:lnTo>
                    <a:pt x="10" y="4"/>
                  </a:lnTo>
                  <a:lnTo>
                    <a:pt x="10" y="4"/>
                  </a:lnTo>
                  <a:lnTo>
                    <a:pt x="11" y="4"/>
                  </a:lnTo>
                  <a:lnTo>
                    <a:pt x="11" y="4"/>
                  </a:lnTo>
                  <a:lnTo>
                    <a:pt x="11" y="4"/>
                  </a:lnTo>
                  <a:lnTo>
                    <a:pt x="13" y="4"/>
                  </a:lnTo>
                  <a:lnTo>
                    <a:pt x="13" y="4"/>
                  </a:lnTo>
                  <a:lnTo>
                    <a:pt x="15" y="5"/>
                  </a:lnTo>
                  <a:lnTo>
                    <a:pt x="17" y="5"/>
                  </a:lnTo>
                  <a:lnTo>
                    <a:pt x="17" y="5"/>
                  </a:lnTo>
                  <a:lnTo>
                    <a:pt x="17" y="5"/>
                  </a:lnTo>
                  <a:lnTo>
                    <a:pt x="15" y="4"/>
                  </a:lnTo>
                  <a:lnTo>
                    <a:pt x="14" y="4"/>
                  </a:lnTo>
                  <a:lnTo>
                    <a:pt x="13" y="4"/>
                  </a:lnTo>
                  <a:lnTo>
                    <a:pt x="13" y="4"/>
                  </a:lnTo>
                  <a:lnTo>
                    <a:pt x="11" y="4"/>
                  </a:lnTo>
                  <a:lnTo>
                    <a:pt x="10" y="2"/>
                  </a:lnTo>
                  <a:lnTo>
                    <a:pt x="11" y="4"/>
                  </a:lnTo>
                  <a:lnTo>
                    <a:pt x="13" y="4"/>
                  </a:lnTo>
                  <a:lnTo>
                    <a:pt x="13" y="4"/>
                  </a:lnTo>
                  <a:lnTo>
                    <a:pt x="13" y="4"/>
                  </a:lnTo>
                  <a:lnTo>
                    <a:pt x="14" y="2"/>
                  </a:lnTo>
                  <a:lnTo>
                    <a:pt x="13" y="2"/>
                  </a:lnTo>
                  <a:lnTo>
                    <a:pt x="11" y="2"/>
                  </a:lnTo>
                  <a:lnTo>
                    <a:pt x="11" y="2"/>
                  </a:lnTo>
                  <a:lnTo>
                    <a:pt x="11" y="2"/>
                  </a:lnTo>
                  <a:lnTo>
                    <a:pt x="14" y="2"/>
                  </a:lnTo>
                  <a:lnTo>
                    <a:pt x="14" y="2"/>
                  </a:lnTo>
                  <a:lnTo>
                    <a:pt x="14" y="2"/>
                  </a:lnTo>
                  <a:lnTo>
                    <a:pt x="15" y="4"/>
                  </a:lnTo>
                  <a:lnTo>
                    <a:pt x="15" y="4"/>
                  </a:lnTo>
                  <a:lnTo>
                    <a:pt x="14" y="2"/>
                  </a:lnTo>
                  <a:lnTo>
                    <a:pt x="13" y="2"/>
                  </a:lnTo>
                  <a:lnTo>
                    <a:pt x="14" y="2"/>
                  </a:lnTo>
                  <a:lnTo>
                    <a:pt x="14" y="2"/>
                  </a:lnTo>
                  <a:lnTo>
                    <a:pt x="14" y="2"/>
                  </a:lnTo>
                  <a:lnTo>
                    <a:pt x="13" y="1"/>
                  </a:lnTo>
                  <a:lnTo>
                    <a:pt x="14" y="2"/>
                  </a:lnTo>
                  <a:lnTo>
                    <a:pt x="17" y="2"/>
                  </a:lnTo>
                  <a:lnTo>
                    <a:pt x="18" y="2"/>
                  </a:lnTo>
                  <a:lnTo>
                    <a:pt x="17" y="2"/>
                  </a:lnTo>
                  <a:lnTo>
                    <a:pt x="17" y="2"/>
                  </a:lnTo>
                  <a:lnTo>
                    <a:pt x="15" y="2"/>
                  </a:lnTo>
                  <a:lnTo>
                    <a:pt x="15" y="1"/>
                  </a:lnTo>
                  <a:lnTo>
                    <a:pt x="17" y="2"/>
                  </a:lnTo>
                  <a:lnTo>
                    <a:pt x="17" y="1"/>
                  </a:lnTo>
                  <a:lnTo>
                    <a:pt x="17" y="1"/>
                  </a:lnTo>
                  <a:lnTo>
                    <a:pt x="17" y="1"/>
                  </a:lnTo>
                  <a:lnTo>
                    <a:pt x="14" y="1"/>
                  </a:lnTo>
                  <a:lnTo>
                    <a:pt x="17" y="1"/>
                  </a:lnTo>
                  <a:lnTo>
                    <a:pt x="17" y="1"/>
                  </a:lnTo>
                  <a:lnTo>
                    <a:pt x="17" y="1"/>
                  </a:lnTo>
                  <a:lnTo>
                    <a:pt x="19" y="1"/>
                  </a:lnTo>
                  <a:lnTo>
                    <a:pt x="19" y="1"/>
                  </a:lnTo>
                  <a:lnTo>
                    <a:pt x="19" y="1"/>
                  </a:lnTo>
                  <a:lnTo>
                    <a:pt x="19" y="1"/>
                  </a:lnTo>
                  <a:lnTo>
                    <a:pt x="18" y="1"/>
                  </a:lnTo>
                  <a:lnTo>
                    <a:pt x="17" y="1"/>
                  </a:lnTo>
                  <a:lnTo>
                    <a:pt x="17" y="1"/>
                  </a:lnTo>
                  <a:lnTo>
                    <a:pt x="17" y="1"/>
                  </a:lnTo>
                  <a:lnTo>
                    <a:pt x="17" y="1"/>
                  </a:lnTo>
                  <a:lnTo>
                    <a:pt x="18" y="1"/>
                  </a:lnTo>
                  <a:lnTo>
                    <a:pt x="17" y="1"/>
                  </a:lnTo>
                  <a:lnTo>
                    <a:pt x="19" y="1"/>
                  </a:lnTo>
                  <a:lnTo>
                    <a:pt x="19"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Freeform 260"/>
            <p:cNvSpPr/>
            <p:nvPr/>
          </p:nvSpPr>
          <p:spPr bwMode="auto">
            <a:xfrm>
              <a:off x="8637588" y="4002088"/>
              <a:ext cx="207963" cy="133350"/>
            </a:xfrm>
            <a:custGeom>
              <a:gdLst>
                <a:gd fmla="*/ 19 w 131" name="T0"/>
                <a:gd fmla="*/ 4 h 84" name="T1"/>
                <a:gd fmla="*/ 18 w 131" name="T2"/>
                <a:gd fmla="*/ 7 h 84" name="T3"/>
                <a:gd fmla="*/ 21 w 131" name="T4"/>
                <a:gd fmla="*/ 16 h 84" name="T5"/>
                <a:gd fmla="*/ 23 w 131" name="T6"/>
                <a:gd fmla="*/ 24 h 84" name="T7"/>
                <a:gd fmla="*/ 27 w 131" name="T8"/>
                <a:gd fmla="*/ 32 h 84" name="T9"/>
                <a:gd fmla="*/ 34 w 131" name="T10"/>
                <a:gd fmla="*/ 42 h 84" name="T11"/>
                <a:gd fmla="*/ 38 w 131" name="T12"/>
                <a:gd fmla="*/ 45 h 84" name="T13"/>
                <a:gd fmla="*/ 43 w 131" name="T14"/>
                <a:gd fmla="*/ 50 h 84" name="T15"/>
                <a:gd fmla="*/ 52 w 131" name="T16"/>
                <a:gd fmla="*/ 57 h 84" name="T17"/>
                <a:gd fmla="*/ 56 w 131" name="T18"/>
                <a:gd fmla="*/ 62 h 84" name="T19"/>
                <a:gd fmla="*/ 64 w 131" name="T20"/>
                <a:gd fmla="*/ 66 h 84" name="T21"/>
                <a:gd fmla="*/ 67 w 131" name="T22"/>
                <a:gd fmla="*/ 67 h 84" name="T23"/>
                <a:gd fmla="*/ 97 w 131" name="T24"/>
                <a:gd fmla="*/ 57 h 84" name="T25"/>
                <a:gd fmla="*/ 102 w 131" name="T26"/>
                <a:gd fmla="*/ 50 h 84" name="T27"/>
                <a:gd fmla="*/ 128 w 131" name="T28"/>
                <a:gd fmla="*/ 38 h 84" name="T29"/>
                <a:gd fmla="*/ 125 w 131" name="T30"/>
                <a:gd fmla="*/ 52 h 84" name="T31"/>
                <a:gd fmla="*/ 116 w 131" name="T32"/>
                <a:gd fmla="*/ 55 h 84" name="T33"/>
                <a:gd fmla="*/ 108 w 131" name="T34"/>
                <a:gd fmla="*/ 62 h 84" name="T35"/>
                <a:gd fmla="*/ 107 w 131" name="T36"/>
                <a:gd fmla="*/ 67 h 84" name="T37"/>
                <a:gd fmla="*/ 103 w 131" name="T38"/>
                <a:gd fmla="*/ 70 h 84" name="T39"/>
                <a:gd fmla="*/ 93 w 131" name="T40"/>
                <a:gd fmla="*/ 71 h 84" name="T41"/>
                <a:gd fmla="*/ 89 w 131" name="T42"/>
                <a:gd fmla="*/ 72 h 84" name="T43"/>
                <a:gd fmla="*/ 84 w 131" name="T44"/>
                <a:gd fmla="*/ 75 h 84" name="T45"/>
                <a:gd fmla="*/ 80 w 131" name="T46"/>
                <a:gd fmla="*/ 72 h 84" name="T47"/>
                <a:gd fmla="*/ 76 w 131" name="T48"/>
                <a:gd fmla="*/ 79 h 84" name="T49"/>
                <a:gd fmla="*/ 72 w 131" name="T50"/>
                <a:gd fmla="*/ 80 h 84" name="T51"/>
                <a:gd fmla="*/ 65 w 131" name="T52"/>
                <a:gd fmla="*/ 83 h 84" name="T53"/>
                <a:gd fmla="*/ 59 w 131" name="T54"/>
                <a:gd fmla="*/ 84 h 84" name="T55"/>
                <a:gd fmla="*/ 59 w 131" name="T56"/>
                <a:gd fmla="*/ 79 h 84" name="T57"/>
                <a:gd fmla="*/ 53 w 131" name="T58"/>
                <a:gd fmla="*/ 80 h 84" name="T59"/>
                <a:gd fmla="*/ 50 w 131" name="T60"/>
                <a:gd fmla="*/ 79 h 84" name="T61"/>
                <a:gd fmla="*/ 46 w 131" name="T62"/>
                <a:gd fmla="*/ 76 h 84" name="T63"/>
                <a:gd fmla="*/ 42 w 131" name="T64"/>
                <a:gd fmla="*/ 76 h 84" name="T65"/>
                <a:gd fmla="*/ 39 w 131" name="T66"/>
                <a:gd fmla="*/ 72 h 84" name="T67"/>
                <a:gd fmla="*/ 35 w 131" name="T68"/>
                <a:gd fmla="*/ 70 h 84" name="T69"/>
                <a:gd fmla="*/ 34 w 131" name="T70"/>
                <a:gd fmla="*/ 70 h 84" name="T71"/>
                <a:gd fmla="*/ 32 w 131" name="T72"/>
                <a:gd fmla="*/ 67 h 84" name="T73"/>
                <a:gd fmla="*/ 29 w 131" name="T74"/>
                <a:gd fmla="*/ 67 h 84" name="T75"/>
                <a:gd fmla="*/ 29 w 131" name="T76"/>
                <a:gd fmla="*/ 62 h 84" name="T77"/>
                <a:gd fmla="*/ 21 w 131" name="T78"/>
                <a:gd fmla="*/ 58 h 84" name="T79"/>
                <a:gd fmla="*/ 19 w 131" name="T80"/>
                <a:gd fmla="*/ 55 h 84" name="T81"/>
                <a:gd fmla="*/ 15 w 131" name="T82"/>
                <a:gd fmla="*/ 52 h 84" name="T83"/>
                <a:gd fmla="*/ 13 w 131" name="T84"/>
                <a:gd fmla="*/ 44 h 84" name="T85"/>
                <a:gd fmla="*/ 10 w 131" name="T86"/>
                <a:gd fmla="*/ 42 h 84" name="T87"/>
                <a:gd fmla="*/ 10 w 131" name="T88"/>
                <a:gd fmla="*/ 41 h 84" name="T89"/>
                <a:gd fmla="*/ 8 w 131" name="T90"/>
                <a:gd fmla="*/ 40 h 84" name="T91"/>
                <a:gd fmla="*/ 8 w 131" name="T92"/>
                <a:gd fmla="*/ 37 h 84" name="T93"/>
                <a:gd fmla="*/ 6 w 131" name="T94"/>
                <a:gd fmla="*/ 35 h 84" name="T95"/>
                <a:gd fmla="*/ 4 w 131" name="T96"/>
                <a:gd fmla="*/ 33 h 84" name="T97"/>
                <a:gd fmla="*/ 5 w 131" name="T98"/>
                <a:gd fmla="*/ 32 h 84" name="T99"/>
                <a:gd fmla="*/ 10 w 131" name="T100"/>
                <a:gd fmla="*/ 27 h 84" name="T101"/>
                <a:gd fmla="*/ 5 w 131" name="T102"/>
                <a:gd fmla="*/ 25 h 84" name="T103"/>
                <a:gd fmla="*/ 9 w 131" name="T104"/>
                <a:gd fmla="*/ 23 h 84" name="T105"/>
                <a:gd fmla="*/ 1 w 131" name="T106"/>
                <a:gd fmla="*/ 23 h 84" name="T107"/>
                <a:gd fmla="*/ 5 w 131" name="T108"/>
                <a:gd fmla="*/ 21 h 84" name="T109"/>
                <a:gd fmla="*/ 4 w 131" name="T110"/>
                <a:gd fmla="*/ 19 h 84" name="T111"/>
                <a:gd fmla="*/ 9 w 131" name="T112"/>
                <a:gd fmla="*/ 18 h 84" name="T113"/>
                <a:gd fmla="*/ 12 w 131" name="T114"/>
                <a:gd fmla="*/ 12 h 84" name="T115"/>
                <a:gd fmla="*/ 13 w 131" name="T116"/>
                <a:gd fmla="*/ 6 h 84" name="T117"/>
                <a:gd fmla="*/ 13 w 131" name="T118"/>
                <a:gd fmla="*/ 2 h 8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 w="131">
                  <a:moveTo>
                    <a:pt x="15" y="0"/>
                  </a:moveTo>
                  <a:lnTo>
                    <a:pt x="19" y="2"/>
                  </a:lnTo>
                  <a:lnTo>
                    <a:pt x="17" y="2"/>
                  </a:lnTo>
                  <a:lnTo>
                    <a:pt x="15" y="2"/>
                  </a:lnTo>
                  <a:lnTo>
                    <a:pt x="14" y="2"/>
                  </a:lnTo>
                  <a:lnTo>
                    <a:pt x="14" y="2"/>
                  </a:lnTo>
                  <a:lnTo>
                    <a:pt x="15" y="3"/>
                  </a:lnTo>
                  <a:lnTo>
                    <a:pt x="15" y="2"/>
                  </a:lnTo>
                  <a:lnTo>
                    <a:pt x="15" y="2"/>
                  </a:lnTo>
                  <a:lnTo>
                    <a:pt x="17" y="2"/>
                  </a:lnTo>
                  <a:lnTo>
                    <a:pt x="18" y="3"/>
                  </a:lnTo>
                  <a:lnTo>
                    <a:pt x="18" y="3"/>
                  </a:lnTo>
                  <a:lnTo>
                    <a:pt x="19" y="3"/>
                  </a:lnTo>
                  <a:lnTo>
                    <a:pt x="19" y="3"/>
                  </a:lnTo>
                  <a:lnTo>
                    <a:pt x="19" y="4"/>
                  </a:lnTo>
                  <a:lnTo>
                    <a:pt x="18" y="4"/>
                  </a:lnTo>
                  <a:lnTo>
                    <a:pt x="18" y="4"/>
                  </a:lnTo>
                  <a:lnTo>
                    <a:pt x="19" y="4"/>
                  </a:lnTo>
                  <a:lnTo>
                    <a:pt x="19" y="6"/>
                  </a:lnTo>
                  <a:lnTo>
                    <a:pt x="19" y="6"/>
                  </a:lnTo>
                  <a:lnTo>
                    <a:pt x="19" y="6"/>
                  </a:lnTo>
                  <a:lnTo>
                    <a:pt x="19" y="6"/>
                  </a:lnTo>
                  <a:lnTo>
                    <a:pt x="21" y="7"/>
                  </a:lnTo>
                  <a:lnTo>
                    <a:pt x="21" y="7"/>
                  </a:lnTo>
                  <a:lnTo>
                    <a:pt x="18" y="6"/>
                  </a:lnTo>
                  <a:lnTo>
                    <a:pt x="15" y="6"/>
                  </a:lnTo>
                  <a:lnTo>
                    <a:pt x="15" y="6"/>
                  </a:lnTo>
                  <a:lnTo>
                    <a:pt x="15" y="6"/>
                  </a:lnTo>
                  <a:lnTo>
                    <a:pt x="15" y="6"/>
                  </a:lnTo>
                  <a:lnTo>
                    <a:pt x="18" y="7"/>
                  </a:lnTo>
                  <a:lnTo>
                    <a:pt x="19" y="7"/>
                  </a:lnTo>
                  <a:lnTo>
                    <a:pt x="18" y="7"/>
                  </a:lnTo>
                  <a:lnTo>
                    <a:pt x="19" y="8"/>
                  </a:lnTo>
                  <a:lnTo>
                    <a:pt x="21" y="8"/>
                  </a:lnTo>
                  <a:lnTo>
                    <a:pt x="21" y="8"/>
                  </a:lnTo>
                  <a:lnTo>
                    <a:pt x="19" y="10"/>
                  </a:lnTo>
                  <a:lnTo>
                    <a:pt x="19" y="12"/>
                  </a:lnTo>
                  <a:lnTo>
                    <a:pt x="18" y="12"/>
                  </a:lnTo>
                  <a:lnTo>
                    <a:pt x="19" y="12"/>
                  </a:lnTo>
                  <a:lnTo>
                    <a:pt x="21" y="12"/>
                  </a:lnTo>
                  <a:lnTo>
                    <a:pt x="21" y="14"/>
                  </a:lnTo>
                  <a:lnTo>
                    <a:pt x="21" y="14"/>
                  </a:lnTo>
                  <a:lnTo>
                    <a:pt x="21" y="15"/>
                  </a:lnTo>
                  <a:lnTo>
                    <a:pt x="21" y="15"/>
                  </a:lnTo>
                  <a:lnTo>
                    <a:pt x="21" y="16"/>
                  </a:lnTo>
                  <a:lnTo>
                    <a:pt x="19" y="16"/>
                  </a:lnTo>
                  <a:lnTo>
                    <a:pt x="21" y="19"/>
                  </a:lnTo>
                  <a:lnTo>
                    <a:pt x="22" y="20"/>
                  </a:lnTo>
                  <a:lnTo>
                    <a:pt x="22" y="21"/>
                  </a:lnTo>
                  <a:lnTo>
                    <a:pt x="19" y="21"/>
                  </a:lnTo>
                  <a:lnTo>
                    <a:pt x="21" y="21"/>
                  </a:lnTo>
                  <a:lnTo>
                    <a:pt x="19" y="21"/>
                  </a:lnTo>
                  <a:lnTo>
                    <a:pt x="19" y="23"/>
                  </a:lnTo>
                  <a:lnTo>
                    <a:pt x="19" y="23"/>
                  </a:lnTo>
                  <a:lnTo>
                    <a:pt x="21" y="21"/>
                  </a:lnTo>
                  <a:lnTo>
                    <a:pt x="22" y="23"/>
                  </a:lnTo>
                  <a:lnTo>
                    <a:pt x="23" y="23"/>
                  </a:lnTo>
                  <a:lnTo>
                    <a:pt x="22" y="23"/>
                  </a:lnTo>
                  <a:lnTo>
                    <a:pt x="22" y="24"/>
                  </a:lnTo>
                  <a:lnTo>
                    <a:pt x="23" y="24"/>
                  </a:lnTo>
                  <a:lnTo>
                    <a:pt x="25" y="24"/>
                  </a:lnTo>
                  <a:lnTo>
                    <a:pt x="23" y="25"/>
                  </a:lnTo>
                  <a:lnTo>
                    <a:pt x="25" y="25"/>
                  </a:lnTo>
                  <a:lnTo>
                    <a:pt x="25" y="25"/>
                  </a:lnTo>
                  <a:lnTo>
                    <a:pt x="25" y="27"/>
                  </a:lnTo>
                  <a:lnTo>
                    <a:pt x="23" y="28"/>
                  </a:lnTo>
                  <a:lnTo>
                    <a:pt x="23" y="28"/>
                  </a:lnTo>
                  <a:lnTo>
                    <a:pt x="22" y="28"/>
                  </a:lnTo>
                  <a:lnTo>
                    <a:pt x="22" y="28"/>
                  </a:lnTo>
                  <a:lnTo>
                    <a:pt x="25" y="28"/>
                  </a:lnTo>
                  <a:lnTo>
                    <a:pt x="25" y="28"/>
                  </a:lnTo>
                  <a:lnTo>
                    <a:pt x="26" y="29"/>
                  </a:lnTo>
                  <a:lnTo>
                    <a:pt x="26" y="29"/>
                  </a:lnTo>
                  <a:lnTo>
                    <a:pt x="26" y="31"/>
                  </a:lnTo>
                  <a:lnTo>
                    <a:pt x="27" y="32"/>
                  </a:lnTo>
                  <a:lnTo>
                    <a:pt x="29" y="33"/>
                  </a:lnTo>
                  <a:lnTo>
                    <a:pt x="29" y="33"/>
                  </a:lnTo>
                  <a:lnTo>
                    <a:pt x="30" y="35"/>
                  </a:lnTo>
                  <a:lnTo>
                    <a:pt x="30" y="36"/>
                  </a:lnTo>
                  <a:lnTo>
                    <a:pt x="29" y="36"/>
                  </a:lnTo>
                  <a:lnTo>
                    <a:pt x="31" y="37"/>
                  </a:lnTo>
                  <a:lnTo>
                    <a:pt x="31" y="37"/>
                  </a:lnTo>
                  <a:lnTo>
                    <a:pt x="32" y="38"/>
                  </a:lnTo>
                  <a:lnTo>
                    <a:pt x="32" y="40"/>
                  </a:lnTo>
                  <a:lnTo>
                    <a:pt x="34" y="41"/>
                  </a:lnTo>
                  <a:lnTo>
                    <a:pt x="31" y="42"/>
                  </a:lnTo>
                  <a:lnTo>
                    <a:pt x="31" y="42"/>
                  </a:lnTo>
                  <a:lnTo>
                    <a:pt x="32" y="42"/>
                  </a:lnTo>
                  <a:lnTo>
                    <a:pt x="34" y="41"/>
                  </a:lnTo>
                  <a:lnTo>
                    <a:pt x="34" y="42"/>
                  </a:lnTo>
                  <a:lnTo>
                    <a:pt x="34" y="42"/>
                  </a:lnTo>
                  <a:lnTo>
                    <a:pt x="35" y="42"/>
                  </a:lnTo>
                  <a:lnTo>
                    <a:pt x="34" y="44"/>
                  </a:lnTo>
                  <a:lnTo>
                    <a:pt x="34" y="44"/>
                  </a:lnTo>
                  <a:lnTo>
                    <a:pt x="35" y="44"/>
                  </a:lnTo>
                  <a:lnTo>
                    <a:pt x="36" y="44"/>
                  </a:lnTo>
                  <a:lnTo>
                    <a:pt x="36" y="45"/>
                  </a:lnTo>
                  <a:lnTo>
                    <a:pt x="36" y="45"/>
                  </a:lnTo>
                  <a:lnTo>
                    <a:pt x="35" y="46"/>
                  </a:lnTo>
                  <a:lnTo>
                    <a:pt x="35" y="46"/>
                  </a:lnTo>
                  <a:lnTo>
                    <a:pt x="35" y="46"/>
                  </a:lnTo>
                  <a:lnTo>
                    <a:pt x="36" y="46"/>
                  </a:lnTo>
                  <a:lnTo>
                    <a:pt x="36" y="46"/>
                  </a:lnTo>
                  <a:lnTo>
                    <a:pt x="36" y="46"/>
                  </a:lnTo>
                  <a:lnTo>
                    <a:pt x="38" y="45"/>
                  </a:lnTo>
                  <a:lnTo>
                    <a:pt x="38" y="46"/>
                  </a:lnTo>
                  <a:lnTo>
                    <a:pt x="39" y="46"/>
                  </a:lnTo>
                  <a:lnTo>
                    <a:pt x="39" y="48"/>
                  </a:lnTo>
                  <a:lnTo>
                    <a:pt x="39" y="48"/>
                  </a:lnTo>
                  <a:lnTo>
                    <a:pt x="39" y="49"/>
                  </a:lnTo>
                  <a:lnTo>
                    <a:pt x="40" y="48"/>
                  </a:lnTo>
                  <a:lnTo>
                    <a:pt x="40" y="48"/>
                  </a:lnTo>
                  <a:lnTo>
                    <a:pt x="42" y="49"/>
                  </a:lnTo>
                  <a:lnTo>
                    <a:pt x="42" y="49"/>
                  </a:lnTo>
                  <a:lnTo>
                    <a:pt x="42" y="50"/>
                  </a:lnTo>
                  <a:lnTo>
                    <a:pt x="42" y="50"/>
                  </a:lnTo>
                  <a:lnTo>
                    <a:pt x="42" y="50"/>
                  </a:lnTo>
                  <a:lnTo>
                    <a:pt x="42" y="52"/>
                  </a:lnTo>
                  <a:lnTo>
                    <a:pt x="42" y="50"/>
                  </a:lnTo>
                  <a:lnTo>
                    <a:pt x="43" y="50"/>
                  </a:lnTo>
                  <a:lnTo>
                    <a:pt x="43" y="50"/>
                  </a:lnTo>
                  <a:lnTo>
                    <a:pt x="44" y="52"/>
                  </a:lnTo>
                  <a:lnTo>
                    <a:pt x="44" y="52"/>
                  </a:lnTo>
                  <a:lnTo>
                    <a:pt x="44" y="53"/>
                  </a:lnTo>
                  <a:lnTo>
                    <a:pt x="44" y="54"/>
                  </a:lnTo>
                  <a:lnTo>
                    <a:pt x="47" y="54"/>
                  </a:lnTo>
                  <a:lnTo>
                    <a:pt x="48" y="55"/>
                  </a:lnTo>
                  <a:lnTo>
                    <a:pt x="51" y="57"/>
                  </a:lnTo>
                  <a:lnTo>
                    <a:pt x="50" y="57"/>
                  </a:lnTo>
                  <a:lnTo>
                    <a:pt x="51" y="57"/>
                  </a:lnTo>
                  <a:lnTo>
                    <a:pt x="51" y="57"/>
                  </a:lnTo>
                  <a:lnTo>
                    <a:pt x="51" y="58"/>
                  </a:lnTo>
                  <a:lnTo>
                    <a:pt x="51" y="58"/>
                  </a:lnTo>
                  <a:lnTo>
                    <a:pt x="52" y="58"/>
                  </a:lnTo>
                  <a:lnTo>
                    <a:pt x="52" y="57"/>
                  </a:lnTo>
                  <a:lnTo>
                    <a:pt x="52" y="58"/>
                  </a:lnTo>
                  <a:lnTo>
                    <a:pt x="52" y="58"/>
                  </a:lnTo>
                  <a:lnTo>
                    <a:pt x="52" y="59"/>
                  </a:lnTo>
                  <a:lnTo>
                    <a:pt x="53" y="59"/>
                  </a:lnTo>
                  <a:lnTo>
                    <a:pt x="53" y="59"/>
                  </a:lnTo>
                  <a:lnTo>
                    <a:pt x="53" y="59"/>
                  </a:lnTo>
                  <a:lnTo>
                    <a:pt x="55" y="59"/>
                  </a:lnTo>
                  <a:lnTo>
                    <a:pt x="55" y="61"/>
                  </a:lnTo>
                  <a:lnTo>
                    <a:pt x="55" y="61"/>
                  </a:lnTo>
                  <a:lnTo>
                    <a:pt x="56" y="61"/>
                  </a:lnTo>
                  <a:lnTo>
                    <a:pt x="56" y="62"/>
                  </a:lnTo>
                  <a:lnTo>
                    <a:pt x="56" y="62"/>
                  </a:lnTo>
                  <a:lnTo>
                    <a:pt x="56" y="63"/>
                  </a:lnTo>
                  <a:lnTo>
                    <a:pt x="56" y="63"/>
                  </a:lnTo>
                  <a:lnTo>
                    <a:pt x="56" y="62"/>
                  </a:lnTo>
                  <a:lnTo>
                    <a:pt x="56" y="62"/>
                  </a:lnTo>
                  <a:lnTo>
                    <a:pt x="56" y="62"/>
                  </a:lnTo>
                  <a:lnTo>
                    <a:pt x="56" y="63"/>
                  </a:lnTo>
                  <a:lnTo>
                    <a:pt x="56" y="63"/>
                  </a:lnTo>
                  <a:lnTo>
                    <a:pt x="57" y="62"/>
                  </a:lnTo>
                  <a:lnTo>
                    <a:pt x="57" y="62"/>
                  </a:lnTo>
                  <a:lnTo>
                    <a:pt x="59" y="63"/>
                  </a:lnTo>
                  <a:lnTo>
                    <a:pt x="60" y="63"/>
                  </a:lnTo>
                  <a:lnTo>
                    <a:pt x="61" y="62"/>
                  </a:lnTo>
                  <a:lnTo>
                    <a:pt x="63" y="62"/>
                  </a:lnTo>
                  <a:lnTo>
                    <a:pt x="63" y="63"/>
                  </a:lnTo>
                  <a:lnTo>
                    <a:pt x="63" y="65"/>
                  </a:lnTo>
                  <a:lnTo>
                    <a:pt x="63" y="66"/>
                  </a:lnTo>
                  <a:lnTo>
                    <a:pt x="63" y="66"/>
                  </a:lnTo>
                  <a:lnTo>
                    <a:pt x="64" y="66"/>
                  </a:lnTo>
                  <a:lnTo>
                    <a:pt x="64" y="66"/>
                  </a:lnTo>
                  <a:lnTo>
                    <a:pt x="64" y="65"/>
                  </a:lnTo>
                  <a:lnTo>
                    <a:pt x="64" y="65"/>
                  </a:lnTo>
                  <a:lnTo>
                    <a:pt x="64" y="65"/>
                  </a:lnTo>
                  <a:lnTo>
                    <a:pt x="64" y="66"/>
                  </a:lnTo>
                  <a:lnTo>
                    <a:pt x="64" y="67"/>
                  </a:lnTo>
                  <a:lnTo>
                    <a:pt x="64" y="67"/>
                  </a:lnTo>
                  <a:lnTo>
                    <a:pt x="64" y="67"/>
                  </a:lnTo>
                  <a:lnTo>
                    <a:pt x="64" y="66"/>
                  </a:lnTo>
                  <a:lnTo>
                    <a:pt x="65" y="66"/>
                  </a:lnTo>
                  <a:lnTo>
                    <a:pt x="65" y="65"/>
                  </a:lnTo>
                  <a:lnTo>
                    <a:pt x="65" y="66"/>
                  </a:lnTo>
                  <a:lnTo>
                    <a:pt x="65" y="67"/>
                  </a:lnTo>
                  <a:lnTo>
                    <a:pt x="65" y="67"/>
                  </a:lnTo>
                  <a:lnTo>
                    <a:pt x="67" y="67"/>
                  </a:lnTo>
                  <a:lnTo>
                    <a:pt x="67" y="67"/>
                  </a:lnTo>
                  <a:lnTo>
                    <a:pt x="67" y="66"/>
                  </a:lnTo>
                  <a:lnTo>
                    <a:pt x="68" y="66"/>
                  </a:lnTo>
                  <a:lnTo>
                    <a:pt x="68" y="65"/>
                  </a:lnTo>
                  <a:lnTo>
                    <a:pt x="69" y="63"/>
                  </a:lnTo>
                  <a:lnTo>
                    <a:pt x="73" y="62"/>
                  </a:lnTo>
                  <a:lnTo>
                    <a:pt x="77" y="61"/>
                  </a:lnTo>
                  <a:lnTo>
                    <a:pt x="81" y="58"/>
                  </a:lnTo>
                  <a:lnTo>
                    <a:pt x="85" y="58"/>
                  </a:lnTo>
                  <a:lnTo>
                    <a:pt x="87" y="57"/>
                  </a:lnTo>
                  <a:lnTo>
                    <a:pt x="90" y="55"/>
                  </a:lnTo>
                  <a:lnTo>
                    <a:pt x="94" y="55"/>
                  </a:lnTo>
                  <a:lnTo>
                    <a:pt x="95" y="57"/>
                  </a:lnTo>
                  <a:lnTo>
                    <a:pt x="95" y="57"/>
                  </a:lnTo>
                  <a:lnTo>
                    <a:pt x="97" y="57"/>
                  </a:lnTo>
                  <a:lnTo>
                    <a:pt x="97" y="55"/>
                  </a:lnTo>
                  <a:lnTo>
                    <a:pt x="97" y="55"/>
                  </a:lnTo>
                  <a:lnTo>
                    <a:pt x="97" y="57"/>
                  </a:lnTo>
                  <a:lnTo>
                    <a:pt x="97" y="55"/>
                  </a:lnTo>
                  <a:lnTo>
                    <a:pt x="97" y="55"/>
                  </a:lnTo>
                  <a:lnTo>
                    <a:pt x="97" y="54"/>
                  </a:lnTo>
                  <a:lnTo>
                    <a:pt x="97" y="54"/>
                  </a:lnTo>
                  <a:lnTo>
                    <a:pt x="99" y="53"/>
                  </a:lnTo>
                  <a:lnTo>
                    <a:pt x="102" y="52"/>
                  </a:lnTo>
                  <a:lnTo>
                    <a:pt x="102" y="52"/>
                  </a:lnTo>
                  <a:lnTo>
                    <a:pt x="102" y="53"/>
                  </a:lnTo>
                  <a:lnTo>
                    <a:pt x="102" y="53"/>
                  </a:lnTo>
                  <a:lnTo>
                    <a:pt x="102" y="52"/>
                  </a:lnTo>
                  <a:lnTo>
                    <a:pt x="102" y="52"/>
                  </a:lnTo>
                  <a:lnTo>
                    <a:pt x="102" y="50"/>
                  </a:lnTo>
                  <a:lnTo>
                    <a:pt x="101" y="50"/>
                  </a:lnTo>
                  <a:lnTo>
                    <a:pt x="103" y="48"/>
                  </a:lnTo>
                  <a:lnTo>
                    <a:pt x="106" y="46"/>
                  </a:lnTo>
                  <a:lnTo>
                    <a:pt x="108" y="46"/>
                  </a:lnTo>
                  <a:lnTo>
                    <a:pt x="111" y="45"/>
                  </a:lnTo>
                  <a:lnTo>
                    <a:pt x="114" y="44"/>
                  </a:lnTo>
                  <a:lnTo>
                    <a:pt x="115" y="44"/>
                  </a:lnTo>
                  <a:lnTo>
                    <a:pt x="116" y="42"/>
                  </a:lnTo>
                  <a:lnTo>
                    <a:pt x="116" y="41"/>
                  </a:lnTo>
                  <a:lnTo>
                    <a:pt x="120" y="41"/>
                  </a:lnTo>
                  <a:lnTo>
                    <a:pt x="123" y="40"/>
                  </a:lnTo>
                  <a:lnTo>
                    <a:pt x="125" y="38"/>
                  </a:lnTo>
                  <a:lnTo>
                    <a:pt x="127" y="36"/>
                  </a:lnTo>
                  <a:lnTo>
                    <a:pt x="127" y="37"/>
                  </a:lnTo>
                  <a:lnTo>
                    <a:pt x="128" y="38"/>
                  </a:lnTo>
                  <a:lnTo>
                    <a:pt x="129" y="40"/>
                  </a:lnTo>
                  <a:lnTo>
                    <a:pt x="131" y="41"/>
                  </a:lnTo>
                  <a:lnTo>
                    <a:pt x="131" y="42"/>
                  </a:lnTo>
                  <a:lnTo>
                    <a:pt x="131" y="45"/>
                  </a:lnTo>
                  <a:lnTo>
                    <a:pt x="131" y="46"/>
                  </a:lnTo>
                  <a:lnTo>
                    <a:pt x="131" y="46"/>
                  </a:lnTo>
                  <a:lnTo>
                    <a:pt x="129" y="48"/>
                  </a:lnTo>
                  <a:lnTo>
                    <a:pt x="128" y="48"/>
                  </a:lnTo>
                  <a:lnTo>
                    <a:pt x="128" y="49"/>
                  </a:lnTo>
                  <a:lnTo>
                    <a:pt x="128" y="50"/>
                  </a:lnTo>
                  <a:lnTo>
                    <a:pt x="127" y="50"/>
                  </a:lnTo>
                  <a:lnTo>
                    <a:pt x="127" y="50"/>
                  </a:lnTo>
                  <a:lnTo>
                    <a:pt x="125" y="49"/>
                  </a:lnTo>
                  <a:lnTo>
                    <a:pt x="125" y="49"/>
                  </a:lnTo>
                  <a:lnTo>
                    <a:pt x="125" y="52"/>
                  </a:lnTo>
                  <a:lnTo>
                    <a:pt x="125" y="53"/>
                  </a:lnTo>
                  <a:lnTo>
                    <a:pt x="123" y="54"/>
                  </a:lnTo>
                  <a:lnTo>
                    <a:pt x="120" y="54"/>
                  </a:lnTo>
                  <a:lnTo>
                    <a:pt x="118" y="53"/>
                  </a:lnTo>
                  <a:lnTo>
                    <a:pt x="118" y="53"/>
                  </a:lnTo>
                  <a:lnTo>
                    <a:pt x="118" y="53"/>
                  </a:lnTo>
                  <a:lnTo>
                    <a:pt x="118" y="54"/>
                  </a:lnTo>
                  <a:lnTo>
                    <a:pt x="118" y="54"/>
                  </a:lnTo>
                  <a:lnTo>
                    <a:pt x="118" y="55"/>
                  </a:lnTo>
                  <a:lnTo>
                    <a:pt x="118" y="54"/>
                  </a:lnTo>
                  <a:lnTo>
                    <a:pt x="116" y="54"/>
                  </a:lnTo>
                  <a:lnTo>
                    <a:pt x="118" y="54"/>
                  </a:lnTo>
                  <a:lnTo>
                    <a:pt x="116" y="55"/>
                  </a:lnTo>
                  <a:lnTo>
                    <a:pt x="118" y="55"/>
                  </a:lnTo>
                  <a:lnTo>
                    <a:pt x="116" y="55"/>
                  </a:lnTo>
                  <a:lnTo>
                    <a:pt x="115" y="54"/>
                  </a:lnTo>
                  <a:lnTo>
                    <a:pt x="116" y="55"/>
                  </a:lnTo>
                  <a:lnTo>
                    <a:pt x="116" y="58"/>
                  </a:lnTo>
                  <a:lnTo>
                    <a:pt x="116" y="58"/>
                  </a:lnTo>
                  <a:lnTo>
                    <a:pt x="116" y="58"/>
                  </a:lnTo>
                  <a:lnTo>
                    <a:pt x="115" y="58"/>
                  </a:lnTo>
                  <a:lnTo>
                    <a:pt x="115" y="58"/>
                  </a:lnTo>
                  <a:lnTo>
                    <a:pt x="115" y="59"/>
                  </a:lnTo>
                  <a:lnTo>
                    <a:pt x="114" y="58"/>
                  </a:lnTo>
                  <a:lnTo>
                    <a:pt x="114" y="61"/>
                  </a:lnTo>
                  <a:lnTo>
                    <a:pt x="112" y="62"/>
                  </a:lnTo>
                  <a:lnTo>
                    <a:pt x="111" y="63"/>
                  </a:lnTo>
                  <a:lnTo>
                    <a:pt x="110" y="65"/>
                  </a:lnTo>
                  <a:lnTo>
                    <a:pt x="110" y="63"/>
                  </a:lnTo>
                  <a:lnTo>
                    <a:pt x="108" y="62"/>
                  </a:lnTo>
                  <a:lnTo>
                    <a:pt x="110" y="65"/>
                  </a:lnTo>
                  <a:lnTo>
                    <a:pt x="110" y="65"/>
                  </a:lnTo>
                  <a:lnTo>
                    <a:pt x="110" y="66"/>
                  </a:lnTo>
                  <a:lnTo>
                    <a:pt x="108" y="66"/>
                  </a:lnTo>
                  <a:lnTo>
                    <a:pt x="108" y="66"/>
                  </a:lnTo>
                  <a:lnTo>
                    <a:pt x="108" y="66"/>
                  </a:lnTo>
                  <a:lnTo>
                    <a:pt x="108" y="67"/>
                  </a:lnTo>
                  <a:lnTo>
                    <a:pt x="108" y="67"/>
                  </a:lnTo>
                  <a:lnTo>
                    <a:pt x="108" y="67"/>
                  </a:lnTo>
                  <a:lnTo>
                    <a:pt x="108" y="67"/>
                  </a:lnTo>
                  <a:lnTo>
                    <a:pt x="108" y="67"/>
                  </a:lnTo>
                  <a:lnTo>
                    <a:pt x="107" y="67"/>
                  </a:lnTo>
                  <a:lnTo>
                    <a:pt x="107" y="67"/>
                  </a:lnTo>
                  <a:lnTo>
                    <a:pt x="107" y="69"/>
                  </a:lnTo>
                  <a:lnTo>
                    <a:pt x="107" y="67"/>
                  </a:lnTo>
                  <a:lnTo>
                    <a:pt x="107" y="69"/>
                  </a:lnTo>
                  <a:lnTo>
                    <a:pt x="107" y="69"/>
                  </a:lnTo>
                  <a:lnTo>
                    <a:pt x="106" y="67"/>
                  </a:lnTo>
                  <a:lnTo>
                    <a:pt x="106" y="67"/>
                  </a:lnTo>
                  <a:lnTo>
                    <a:pt x="106" y="67"/>
                  </a:lnTo>
                  <a:lnTo>
                    <a:pt x="106" y="69"/>
                  </a:lnTo>
                  <a:lnTo>
                    <a:pt x="106" y="69"/>
                  </a:lnTo>
                  <a:lnTo>
                    <a:pt x="104" y="69"/>
                  </a:lnTo>
                  <a:lnTo>
                    <a:pt x="104" y="69"/>
                  </a:lnTo>
                  <a:lnTo>
                    <a:pt x="104" y="69"/>
                  </a:lnTo>
                  <a:lnTo>
                    <a:pt x="104" y="69"/>
                  </a:lnTo>
                  <a:lnTo>
                    <a:pt x="103" y="69"/>
                  </a:lnTo>
                  <a:lnTo>
                    <a:pt x="103" y="70"/>
                  </a:lnTo>
                  <a:lnTo>
                    <a:pt x="104" y="70"/>
                  </a:lnTo>
                  <a:lnTo>
                    <a:pt x="103" y="70"/>
                  </a:lnTo>
                  <a:lnTo>
                    <a:pt x="103" y="69"/>
                  </a:lnTo>
                  <a:lnTo>
                    <a:pt x="103" y="69"/>
                  </a:lnTo>
                  <a:lnTo>
                    <a:pt x="103" y="67"/>
                  </a:lnTo>
                  <a:lnTo>
                    <a:pt x="102" y="69"/>
                  </a:lnTo>
                  <a:lnTo>
                    <a:pt x="99" y="70"/>
                  </a:lnTo>
                  <a:lnTo>
                    <a:pt x="98" y="71"/>
                  </a:lnTo>
                  <a:lnTo>
                    <a:pt x="95" y="72"/>
                  </a:lnTo>
                  <a:lnTo>
                    <a:pt x="95" y="71"/>
                  </a:lnTo>
                  <a:lnTo>
                    <a:pt x="94" y="70"/>
                  </a:lnTo>
                  <a:lnTo>
                    <a:pt x="94" y="71"/>
                  </a:lnTo>
                  <a:lnTo>
                    <a:pt x="94" y="71"/>
                  </a:lnTo>
                  <a:lnTo>
                    <a:pt x="94" y="72"/>
                  </a:lnTo>
                  <a:lnTo>
                    <a:pt x="94" y="72"/>
                  </a:lnTo>
                  <a:lnTo>
                    <a:pt x="93" y="71"/>
                  </a:lnTo>
                  <a:lnTo>
                    <a:pt x="93" y="71"/>
                  </a:lnTo>
                  <a:lnTo>
                    <a:pt x="93" y="72"/>
                  </a:lnTo>
                  <a:lnTo>
                    <a:pt x="93" y="74"/>
                  </a:lnTo>
                  <a:lnTo>
                    <a:pt x="93" y="74"/>
                  </a:lnTo>
                  <a:lnTo>
                    <a:pt x="91" y="71"/>
                  </a:lnTo>
                  <a:lnTo>
                    <a:pt x="91" y="72"/>
                  </a:lnTo>
                  <a:lnTo>
                    <a:pt x="91" y="72"/>
                  </a:lnTo>
                  <a:lnTo>
                    <a:pt x="91" y="74"/>
                  </a:lnTo>
                  <a:lnTo>
                    <a:pt x="91" y="72"/>
                  </a:lnTo>
                  <a:lnTo>
                    <a:pt x="91" y="72"/>
                  </a:lnTo>
                  <a:lnTo>
                    <a:pt x="90" y="74"/>
                  </a:lnTo>
                  <a:lnTo>
                    <a:pt x="90" y="74"/>
                  </a:lnTo>
                  <a:lnTo>
                    <a:pt x="90" y="72"/>
                  </a:lnTo>
                  <a:lnTo>
                    <a:pt x="90" y="74"/>
                  </a:lnTo>
                  <a:lnTo>
                    <a:pt x="89" y="72"/>
                  </a:lnTo>
                  <a:lnTo>
                    <a:pt x="89" y="72"/>
                  </a:lnTo>
                  <a:lnTo>
                    <a:pt x="89" y="72"/>
                  </a:lnTo>
                  <a:lnTo>
                    <a:pt x="89" y="74"/>
                  </a:lnTo>
                  <a:lnTo>
                    <a:pt x="89" y="74"/>
                  </a:lnTo>
                  <a:lnTo>
                    <a:pt x="89" y="74"/>
                  </a:lnTo>
                  <a:lnTo>
                    <a:pt x="89" y="72"/>
                  </a:lnTo>
                  <a:lnTo>
                    <a:pt x="89" y="74"/>
                  </a:lnTo>
                  <a:lnTo>
                    <a:pt x="87" y="75"/>
                  </a:lnTo>
                  <a:lnTo>
                    <a:pt x="87" y="75"/>
                  </a:lnTo>
                  <a:lnTo>
                    <a:pt x="86" y="76"/>
                  </a:lnTo>
                  <a:lnTo>
                    <a:pt x="86" y="75"/>
                  </a:lnTo>
                  <a:lnTo>
                    <a:pt x="86" y="75"/>
                  </a:lnTo>
                  <a:lnTo>
                    <a:pt x="86" y="75"/>
                  </a:lnTo>
                  <a:lnTo>
                    <a:pt x="85" y="76"/>
                  </a:lnTo>
                  <a:lnTo>
                    <a:pt x="85" y="76"/>
                  </a:lnTo>
                  <a:lnTo>
                    <a:pt x="84" y="75"/>
                  </a:lnTo>
                  <a:lnTo>
                    <a:pt x="84" y="74"/>
                  </a:lnTo>
                  <a:lnTo>
                    <a:pt x="84" y="74"/>
                  </a:lnTo>
                  <a:lnTo>
                    <a:pt x="84" y="75"/>
                  </a:lnTo>
                  <a:lnTo>
                    <a:pt x="84" y="75"/>
                  </a:lnTo>
                  <a:lnTo>
                    <a:pt x="82" y="76"/>
                  </a:lnTo>
                  <a:lnTo>
                    <a:pt x="82" y="76"/>
                  </a:lnTo>
                  <a:lnTo>
                    <a:pt x="84" y="78"/>
                  </a:lnTo>
                  <a:lnTo>
                    <a:pt x="82" y="78"/>
                  </a:lnTo>
                  <a:lnTo>
                    <a:pt x="81" y="78"/>
                  </a:lnTo>
                  <a:lnTo>
                    <a:pt x="81" y="78"/>
                  </a:lnTo>
                  <a:lnTo>
                    <a:pt x="81" y="76"/>
                  </a:lnTo>
                  <a:lnTo>
                    <a:pt x="80" y="75"/>
                  </a:lnTo>
                  <a:lnTo>
                    <a:pt x="80" y="74"/>
                  </a:lnTo>
                  <a:lnTo>
                    <a:pt x="80" y="72"/>
                  </a:lnTo>
                  <a:lnTo>
                    <a:pt x="80" y="72"/>
                  </a:lnTo>
                  <a:lnTo>
                    <a:pt x="80" y="72"/>
                  </a:lnTo>
                  <a:lnTo>
                    <a:pt x="80" y="71"/>
                  </a:lnTo>
                  <a:lnTo>
                    <a:pt x="80" y="72"/>
                  </a:lnTo>
                  <a:lnTo>
                    <a:pt x="78" y="72"/>
                  </a:lnTo>
                  <a:lnTo>
                    <a:pt x="78" y="72"/>
                  </a:lnTo>
                  <a:lnTo>
                    <a:pt x="78" y="75"/>
                  </a:lnTo>
                  <a:lnTo>
                    <a:pt x="78" y="76"/>
                  </a:lnTo>
                  <a:lnTo>
                    <a:pt x="77" y="78"/>
                  </a:lnTo>
                  <a:lnTo>
                    <a:pt x="77" y="76"/>
                  </a:lnTo>
                  <a:lnTo>
                    <a:pt x="77" y="75"/>
                  </a:lnTo>
                  <a:lnTo>
                    <a:pt x="77" y="75"/>
                  </a:lnTo>
                  <a:lnTo>
                    <a:pt x="76" y="80"/>
                  </a:lnTo>
                  <a:lnTo>
                    <a:pt x="76" y="79"/>
                  </a:lnTo>
                  <a:lnTo>
                    <a:pt x="76" y="79"/>
                  </a:lnTo>
                  <a:lnTo>
                    <a:pt x="76" y="79"/>
                  </a:lnTo>
                  <a:lnTo>
                    <a:pt x="76" y="79"/>
                  </a:lnTo>
                  <a:lnTo>
                    <a:pt x="76" y="80"/>
                  </a:lnTo>
                  <a:lnTo>
                    <a:pt x="74" y="80"/>
                  </a:lnTo>
                  <a:lnTo>
                    <a:pt x="74" y="80"/>
                  </a:lnTo>
                  <a:lnTo>
                    <a:pt x="74" y="80"/>
                  </a:lnTo>
                  <a:lnTo>
                    <a:pt x="74" y="79"/>
                  </a:lnTo>
                  <a:lnTo>
                    <a:pt x="74" y="78"/>
                  </a:lnTo>
                  <a:lnTo>
                    <a:pt x="74" y="78"/>
                  </a:lnTo>
                  <a:lnTo>
                    <a:pt x="74" y="76"/>
                  </a:lnTo>
                  <a:lnTo>
                    <a:pt x="73" y="78"/>
                  </a:lnTo>
                  <a:lnTo>
                    <a:pt x="73" y="78"/>
                  </a:lnTo>
                  <a:lnTo>
                    <a:pt x="73" y="78"/>
                  </a:lnTo>
                  <a:lnTo>
                    <a:pt x="72" y="78"/>
                  </a:lnTo>
                  <a:lnTo>
                    <a:pt x="72" y="79"/>
                  </a:lnTo>
                  <a:lnTo>
                    <a:pt x="72" y="80"/>
                  </a:lnTo>
                  <a:lnTo>
                    <a:pt x="72" y="80"/>
                  </a:lnTo>
                  <a:lnTo>
                    <a:pt x="72" y="82"/>
                  </a:lnTo>
                  <a:lnTo>
                    <a:pt x="70" y="82"/>
                  </a:lnTo>
                  <a:lnTo>
                    <a:pt x="70" y="80"/>
                  </a:lnTo>
                  <a:lnTo>
                    <a:pt x="70" y="79"/>
                  </a:lnTo>
                  <a:lnTo>
                    <a:pt x="70" y="82"/>
                  </a:lnTo>
                  <a:lnTo>
                    <a:pt x="69" y="83"/>
                  </a:lnTo>
                  <a:lnTo>
                    <a:pt x="69" y="82"/>
                  </a:lnTo>
                  <a:lnTo>
                    <a:pt x="69" y="82"/>
                  </a:lnTo>
                  <a:lnTo>
                    <a:pt x="68" y="82"/>
                  </a:lnTo>
                  <a:lnTo>
                    <a:pt x="68" y="82"/>
                  </a:lnTo>
                  <a:lnTo>
                    <a:pt x="67" y="82"/>
                  </a:lnTo>
                  <a:lnTo>
                    <a:pt x="65" y="82"/>
                  </a:lnTo>
                  <a:lnTo>
                    <a:pt x="65" y="82"/>
                  </a:lnTo>
                  <a:lnTo>
                    <a:pt x="65" y="83"/>
                  </a:lnTo>
                  <a:lnTo>
                    <a:pt x="65" y="82"/>
                  </a:lnTo>
                  <a:lnTo>
                    <a:pt x="65" y="82"/>
                  </a:lnTo>
                  <a:lnTo>
                    <a:pt x="65" y="82"/>
                  </a:lnTo>
                  <a:lnTo>
                    <a:pt x="65" y="80"/>
                  </a:lnTo>
                  <a:lnTo>
                    <a:pt x="64" y="82"/>
                  </a:lnTo>
                  <a:lnTo>
                    <a:pt x="64" y="82"/>
                  </a:lnTo>
                  <a:lnTo>
                    <a:pt x="64" y="82"/>
                  </a:lnTo>
                  <a:lnTo>
                    <a:pt x="64" y="82"/>
                  </a:lnTo>
                  <a:lnTo>
                    <a:pt x="64" y="82"/>
                  </a:lnTo>
                  <a:lnTo>
                    <a:pt x="63" y="83"/>
                  </a:lnTo>
                  <a:lnTo>
                    <a:pt x="61" y="83"/>
                  </a:lnTo>
                  <a:lnTo>
                    <a:pt x="60" y="82"/>
                  </a:lnTo>
                  <a:lnTo>
                    <a:pt x="60" y="83"/>
                  </a:lnTo>
                  <a:lnTo>
                    <a:pt x="60" y="83"/>
                  </a:lnTo>
                  <a:lnTo>
                    <a:pt x="59" y="84"/>
                  </a:lnTo>
                  <a:lnTo>
                    <a:pt x="60" y="82"/>
                  </a:lnTo>
                  <a:lnTo>
                    <a:pt x="59" y="82"/>
                  </a:lnTo>
                  <a:lnTo>
                    <a:pt x="59" y="82"/>
                  </a:lnTo>
                  <a:lnTo>
                    <a:pt x="59" y="82"/>
                  </a:lnTo>
                  <a:lnTo>
                    <a:pt x="59" y="82"/>
                  </a:lnTo>
                  <a:lnTo>
                    <a:pt x="59" y="82"/>
                  </a:lnTo>
                  <a:lnTo>
                    <a:pt x="59" y="82"/>
                  </a:lnTo>
                  <a:lnTo>
                    <a:pt x="59" y="80"/>
                  </a:lnTo>
                  <a:lnTo>
                    <a:pt x="59" y="82"/>
                  </a:lnTo>
                  <a:lnTo>
                    <a:pt x="59" y="82"/>
                  </a:lnTo>
                  <a:lnTo>
                    <a:pt x="59" y="82"/>
                  </a:lnTo>
                  <a:lnTo>
                    <a:pt x="57" y="82"/>
                  </a:lnTo>
                  <a:lnTo>
                    <a:pt x="57" y="82"/>
                  </a:lnTo>
                  <a:lnTo>
                    <a:pt x="57" y="80"/>
                  </a:lnTo>
                  <a:lnTo>
                    <a:pt x="59" y="79"/>
                  </a:lnTo>
                  <a:lnTo>
                    <a:pt x="59" y="79"/>
                  </a:lnTo>
                  <a:lnTo>
                    <a:pt x="57" y="79"/>
                  </a:lnTo>
                  <a:lnTo>
                    <a:pt x="57" y="80"/>
                  </a:lnTo>
                  <a:lnTo>
                    <a:pt x="56" y="80"/>
                  </a:lnTo>
                  <a:lnTo>
                    <a:pt x="56" y="82"/>
                  </a:lnTo>
                  <a:lnTo>
                    <a:pt x="56" y="82"/>
                  </a:lnTo>
                  <a:lnTo>
                    <a:pt x="56" y="82"/>
                  </a:lnTo>
                  <a:lnTo>
                    <a:pt x="56" y="82"/>
                  </a:lnTo>
                  <a:lnTo>
                    <a:pt x="55" y="82"/>
                  </a:lnTo>
                  <a:lnTo>
                    <a:pt x="55" y="82"/>
                  </a:lnTo>
                  <a:lnTo>
                    <a:pt x="55" y="80"/>
                  </a:lnTo>
                  <a:lnTo>
                    <a:pt x="56" y="78"/>
                  </a:lnTo>
                  <a:lnTo>
                    <a:pt x="55" y="79"/>
                  </a:lnTo>
                  <a:lnTo>
                    <a:pt x="55" y="80"/>
                  </a:lnTo>
                  <a:lnTo>
                    <a:pt x="53" y="80"/>
                  </a:lnTo>
                  <a:lnTo>
                    <a:pt x="55" y="80"/>
                  </a:lnTo>
                  <a:lnTo>
                    <a:pt x="53" y="82"/>
                  </a:lnTo>
                  <a:lnTo>
                    <a:pt x="53" y="82"/>
                  </a:lnTo>
                  <a:lnTo>
                    <a:pt x="53" y="80"/>
                  </a:lnTo>
                  <a:lnTo>
                    <a:pt x="53" y="80"/>
                  </a:lnTo>
                  <a:lnTo>
                    <a:pt x="52" y="82"/>
                  </a:lnTo>
                  <a:lnTo>
                    <a:pt x="52" y="80"/>
                  </a:lnTo>
                  <a:lnTo>
                    <a:pt x="51" y="80"/>
                  </a:lnTo>
                  <a:lnTo>
                    <a:pt x="51" y="80"/>
                  </a:lnTo>
                  <a:lnTo>
                    <a:pt x="51" y="79"/>
                  </a:lnTo>
                  <a:lnTo>
                    <a:pt x="50" y="79"/>
                  </a:lnTo>
                  <a:lnTo>
                    <a:pt x="50" y="80"/>
                  </a:lnTo>
                  <a:lnTo>
                    <a:pt x="48" y="79"/>
                  </a:lnTo>
                  <a:lnTo>
                    <a:pt x="50" y="79"/>
                  </a:lnTo>
                  <a:lnTo>
                    <a:pt x="50" y="79"/>
                  </a:lnTo>
                  <a:lnTo>
                    <a:pt x="50" y="78"/>
                  </a:lnTo>
                  <a:lnTo>
                    <a:pt x="50" y="79"/>
                  </a:lnTo>
                  <a:lnTo>
                    <a:pt x="48" y="79"/>
                  </a:lnTo>
                  <a:lnTo>
                    <a:pt x="48" y="78"/>
                  </a:lnTo>
                  <a:lnTo>
                    <a:pt x="48" y="76"/>
                  </a:lnTo>
                  <a:lnTo>
                    <a:pt x="48" y="75"/>
                  </a:lnTo>
                  <a:lnTo>
                    <a:pt x="47" y="76"/>
                  </a:lnTo>
                  <a:lnTo>
                    <a:pt x="47" y="79"/>
                  </a:lnTo>
                  <a:lnTo>
                    <a:pt x="47" y="78"/>
                  </a:lnTo>
                  <a:lnTo>
                    <a:pt x="47" y="78"/>
                  </a:lnTo>
                  <a:lnTo>
                    <a:pt x="46" y="78"/>
                  </a:lnTo>
                  <a:lnTo>
                    <a:pt x="46" y="78"/>
                  </a:lnTo>
                  <a:lnTo>
                    <a:pt x="46" y="78"/>
                  </a:lnTo>
                  <a:lnTo>
                    <a:pt x="46" y="78"/>
                  </a:lnTo>
                  <a:lnTo>
                    <a:pt x="46" y="76"/>
                  </a:lnTo>
                  <a:lnTo>
                    <a:pt x="47" y="75"/>
                  </a:lnTo>
                  <a:lnTo>
                    <a:pt x="47" y="74"/>
                  </a:lnTo>
                  <a:lnTo>
                    <a:pt x="47" y="74"/>
                  </a:lnTo>
                  <a:lnTo>
                    <a:pt x="46" y="75"/>
                  </a:lnTo>
                  <a:lnTo>
                    <a:pt x="46" y="75"/>
                  </a:lnTo>
                  <a:lnTo>
                    <a:pt x="44" y="75"/>
                  </a:lnTo>
                  <a:lnTo>
                    <a:pt x="44" y="75"/>
                  </a:lnTo>
                  <a:lnTo>
                    <a:pt x="43" y="78"/>
                  </a:lnTo>
                  <a:lnTo>
                    <a:pt x="43" y="76"/>
                  </a:lnTo>
                  <a:lnTo>
                    <a:pt x="43" y="76"/>
                  </a:lnTo>
                  <a:lnTo>
                    <a:pt x="43" y="76"/>
                  </a:lnTo>
                  <a:lnTo>
                    <a:pt x="43" y="76"/>
                  </a:lnTo>
                  <a:lnTo>
                    <a:pt x="43" y="76"/>
                  </a:lnTo>
                  <a:lnTo>
                    <a:pt x="43" y="76"/>
                  </a:lnTo>
                  <a:lnTo>
                    <a:pt x="42" y="76"/>
                  </a:lnTo>
                  <a:lnTo>
                    <a:pt x="42" y="76"/>
                  </a:lnTo>
                  <a:lnTo>
                    <a:pt x="42" y="76"/>
                  </a:lnTo>
                  <a:lnTo>
                    <a:pt x="40" y="76"/>
                  </a:lnTo>
                  <a:lnTo>
                    <a:pt x="40" y="75"/>
                  </a:lnTo>
                  <a:lnTo>
                    <a:pt x="39" y="75"/>
                  </a:lnTo>
                  <a:lnTo>
                    <a:pt x="39" y="75"/>
                  </a:lnTo>
                  <a:lnTo>
                    <a:pt x="39" y="74"/>
                  </a:lnTo>
                  <a:lnTo>
                    <a:pt x="39" y="72"/>
                  </a:lnTo>
                  <a:lnTo>
                    <a:pt x="39" y="72"/>
                  </a:lnTo>
                  <a:lnTo>
                    <a:pt x="39" y="72"/>
                  </a:lnTo>
                  <a:lnTo>
                    <a:pt x="38" y="72"/>
                  </a:lnTo>
                  <a:lnTo>
                    <a:pt x="38" y="74"/>
                  </a:lnTo>
                  <a:lnTo>
                    <a:pt x="39" y="72"/>
                  </a:lnTo>
                  <a:lnTo>
                    <a:pt x="39" y="72"/>
                  </a:lnTo>
                  <a:lnTo>
                    <a:pt x="39" y="72"/>
                  </a:lnTo>
                  <a:lnTo>
                    <a:pt x="39" y="74"/>
                  </a:lnTo>
                  <a:lnTo>
                    <a:pt x="38" y="74"/>
                  </a:lnTo>
                  <a:lnTo>
                    <a:pt x="38" y="74"/>
                  </a:lnTo>
                  <a:lnTo>
                    <a:pt x="38" y="72"/>
                  </a:lnTo>
                  <a:lnTo>
                    <a:pt x="39" y="71"/>
                  </a:lnTo>
                  <a:lnTo>
                    <a:pt x="39" y="71"/>
                  </a:lnTo>
                  <a:lnTo>
                    <a:pt x="38" y="71"/>
                  </a:lnTo>
                  <a:lnTo>
                    <a:pt x="38" y="72"/>
                  </a:lnTo>
                  <a:lnTo>
                    <a:pt x="36" y="72"/>
                  </a:lnTo>
                  <a:lnTo>
                    <a:pt x="35" y="72"/>
                  </a:lnTo>
                  <a:lnTo>
                    <a:pt x="36" y="72"/>
                  </a:lnTo>
                  <a:lnTo>
                    <a:pt x="36" y="71"/>
                  </a:lnTo>
                  <a:lnTo>
                    <a:pt x="34" y="72"/>
                  </a:lnTo>
                  <a:lnTo>
                    <a:pt x="35" y="71"/>
                  </a:lnTo>
                  <a:lnTo>
                    <a:pt x="35" y="70"/>
                  </a:lnTo>
                  <a:lnTo>
                    <a:pt x="36" y="69"/>
                  </a:lnTo>
                  <a:lnTo>
                    <a:pt x="36" y="69"/>
                  </a:lnTo>
                  <a:lnTo>
                    <a:pt x="35" y="69"/>
                  </a:lnTo>
                  <a:lnTo>
                    <a:pt x="35" y="70"/>
                  </a:lnTo>
                  <a:lnTo>
                    <a:pt x="36" y="67"/>
                  </a:lnTo>
                  <a:lnTo>
                    <a:pt x="35" y="69"/>
                  </a:lnTo>
                  <a:lnTo>
                    <a:pt x="35" y="69"/>
                  </a:lnTo>
                  <a:lnTo>
                    <a:pt x="35" y="69"/>
                  </a:lnTo>
                  <a:lnTo>
                    <a:pt x="35" y="69"/>
                  </a:lnTo>
                  <a:lnTo>
                    <a:pt x="35" y="67"/>
                  </a:lnTo>
                  <a:lnTo>
                    <a:pt x="35" y="67"/>
                  </a:lnTo>
                  <a:lnTo>
                    <a:pt x="35" y="67"/>
                  </a:lnTo>
                  <a:lnTo>
                    <a:pt x="34" y="69"/>
                  </a:lnTo>
                  <a:lnTo>
                    <a:pt x="34" y="70"/>
                  </a:lnTo>
                  <a:lnTo>
                    <a:pt x="34" y="70"/>
                  </a:lnTo>
                  <a:lnTo>
                    <a:pt x="32" y="70"/>
                  </a:lnTo>
                  <a:lnTo>
                    <a:pt x="32" y="70"/>
                  </a:lnTo>
                  <a:lnTo>
                    <a:pt x="32" y="69"/>
                  </a:lnTo>
                  <a:lnTo>
                    <a:pt x="32" y="69"/>
                  </a:lnTo>
                  <a:lnTo>
                    <a:pt x="32" y="69"/>
                  </a:lnTo>
                  <a:lnTo>
                    <a:pt x="31" y="69"/>
                  </a:lnTo>
                  <a:lnTo>
                    <a:pt x="31" y="70"/>
                  </a:lnTo>
                  <a:lnTo>
                    <a:pt x="31" y="69"/>
                  </a:lnTo>
                  <a:lnTo>
                    <a:pt x="31" y="69"/>
                  </a:lnTo>
                  <a:lnTo>
                    <a:pt x="31" y="69"/>
                  </a:lnTo>
                  <a:lnTo>
                    <a:pt x="31" y="69"/>
                  </a:lnTo>
                  <a:lnTo>
                    <a:pt x="31" y="69"/>
                  </a:lnTo>
                  <a:lnTo>
                    <a:pt x="32" y="69"/>
                  </a:lnTo>
                  <a:lnTo>
                    <a:pt x="32" y="67"/>
                  </a:lnTo>
                  <a:lnTo>
                    <a:pt x="32" y="67"/>
                  </a:lnTo>
                  <a:lnTo>
                    <a:pt x="32" y="67"/>
                  </a:lnTo>
                  <a:lnTo>
                    <a:pt x="32" y="67"/>
                  </a:lnTo>
                  <a:lnTo>
                    <a:pt x="31" y="67"/>
                  </a:lnTo>
                  <a:lnTo>
                    <a:pt x="31" y="69"/>
                  </a:lnTo>
                  <a:lnTo>
                    <a:pt x="30" y="69"/>
                  </a:lnTo>
                  <a:lnTo>
                    <a:pt x="30" y="69"/>
                  </a:lnTo>
                  <a:lnTo>
                    <a:pt x="31" y="67"/>
                  </a:lnTo>
                  <a:lnTo>
                    <a:pt x="32" y="66"/>
                  </a:lnTo>
                  <a:lnTo>
                    <a:pt x="31" y="67"/>
                  </a:lnTo>
                  <a:lnTo>
                    <a:pt x="31" y="67"/>
                  </a:lnTo>
                  <a:lnTo>
                    <a:pt x="30" y="67"/>
                  </a:lnTo>
                  <a:lnTo>
                    <a:pt x="30" y="67"/>
                  </a:lnTo>
                  <a:lnTo>
                    <a:pt x="30" y="67"/>
                  </a:lnTo>
                  <a:lnTo>
                    <a:pt x="29" y="67"/>
                  </a:lnTo>
                  <a:lnTo>
                    <a:pt x="29" y="67"/>
                  </a:lnTo>
                  <a:lnTo>
                    <a:pt x="29" y="67"/>
                  </a:lnTo>
                  <a:lnTo>
                    <a:pt x="29" y="66"/>
                  </a:lnTo>
                  <a:lnTo>
                    <a:pt x="29" y="66"/>
                  </a:lnTo>
                  <a:lnTo>
                    <a:pt x="29" y="66"/>
                  </a:lnTo>
                  <a:lnTo>
                    <a:pt x="29" y="65"/>
                  </a:lnTo>
                  <a:lnTo>
                    <a:pt x="27" y="66"/>
                  </a:lnTo>
                  <a:lnTo>
                    <a:pt x="27" y="66"/>
                  </a:lnTo>
                  <a:lnTo>
                    <a:pt x="27" y="65"/>
                  </a:lnTo>
                  <a:lnTo>
                    <a:pt x="26" y="66"/>
                  </a:lnTo>
                  <a:lnTo>
                    <a:pt x="27" y="65"/>
                  </a:lnTo>
                  <a:lnTo>
                    <a:pt x="27" y="63"/>
                  </a:lnTo>
                  <a:lnTo>
                    <a:pt x="29" y="62"/>
                  </a:lnTo>
                  <a:lnTo>
                    <a:pt x="30" y="62"/>
                  </a:lnTo>
                  <a:lnTo>
                    <a:pt x="29" y="62"/>
                  </a:lnTo>
                  <a:lnTo>
                    <a:pt x="29" y="62"/>
                  </a:lnTo>
                  <a:lnTo>
                    <a:pt x="27" y="63"/>
                  </a:lnTo>
                  <a:lnTo>
                    <a:pt x="26" y="63"/>
                  </a:lnTo>
                  <a:lnTo>
                    <a:pt x="26" y="65"/>
                  </a:lnTo>
                  <a:lnTo>
                    <a:pt x="25" y="63"/>
                  </a:lnTo>
                  <a:lnTo>
                    <a:pt x="25" y="63"/>
                  </a:lnTo>
                  <a:lnTo>
                    <a:pt x="23" y="63"/>
                  </a:lnTo>
                  <a:lnTo>
                    <a:pt x="23" y="62"/>
                  </a:lnTo>
                  <a:lnTo>
                    <a:pt x="25" y="61"/>
                  </a:lnTo>
                  <a:lnTo>
                    <a:pt x="23" y="62"/>
                  </a:lnTo>
                  <a:lnTo>
                    <a:pt x="22" y="62"/>
                  </a:lnTo>
                  <a:lnTo>
                    <a:pt x="22" y="61"/>
                  </a:lnTo>
                  <a:lnTo>
                    <a:pt x="21" y="61"/>
                  </a:lnTo>
                  <a:lnTo>
                    <a:pt x="21" y="61"/>
                  </a:lnTo>
                  <a:lnTo>
                    <a:pt x="21" y="59"/>
                  </a:lnTo>
                  <a:lnTo>
                    <a:pt x="21" y="58"/>
                  </a:lnTo>
                  <a:lnTo>
                    <a:pt x="22" y="57"/>
                  </a:lnTo>
                  <a:lnTo>
                    <a:pt x="23" y="57"/>
                  </a:lnTo>
                  <a:lnTo>
                    <a:pt x="23" y="57"/>
                  </a:lnTo>
                  <a:lnTo>
                    <a:pt x="23" y="57"/>
                  </a:lnTo>
                  <a:lnTo>
                    <a:pt x="23" y="55"/>
                  </a:lnTo>
                  <a:lnTo>
                    <a:pt x="23" y="55"/>
                  </a:lnTo>
                  <a:lnTo>
                    <a:pt x="22" y="57"/>
                  </a:lnTo>
                  <a:lnTo>
                    <a:pt x="21" y="58"/>
                  </a:lnTo>
                  <a:lnTo>
                    <a:pt x="19" y="58"/>
                  </a:lnTo>
                  <a:lnTo>
                    <a:pt x="19" y="58"/>
                  </a:lnTo>
                  <a:lnTo>
                    <a:pt x="18" y="57"/>
                  </a:lnTo>
                  <a:lnTo>
                    <a:pt x="19" y="55"/>
                  </a:lnTo>
                  <a:lnTo>
                    <a:pt x="18" y="57"/>
                  </a:lnTo>
                  <a:lnTo>
                    <a:pt x="18" y="57"/>
                  </a:lnTo>
                  <a:lnTo>
                    <a:pt x="19" y="55"/>
                  </a:lnTo>
                  <a:lnTo>
                    <a:pt x="19" y="55"/>
                  </a:lnTo>
                  <a:lnTo>
                    <a:pt x="18" y="54"/>
                  </a:lnTo>
                  <a:lnTo>
                    <a:pt x="17" y="55"/>
                  </a:lnTo>
                  <a:lnTo>
                    <a:pt x="18" y="54"/>
                  </a:lnTo>
                  <a:lnTo>
                    <a:pt x="18" y="54"/>
                  </a:lnTo>
                  <a:lnTo>
                    <a:pt x="17" y="55"/>
                  </a:lnTo>
                  <a:lnTo>
                    <a:pt x="17" y="55"/>
                  </a:lnTo>
                  <a:lnTo>
                    <a:pt x="17" y="54"/>
                  </a:lnTo>
                  <a:lnTo>
                    <a:pt x="18" y="54"/>
                  </a:lnTo>
                  <a:lnTo>
                    <a:pt x="17" y="54"/>
                  </a:lnTo>
                  <a:lnTo>
                    <a:pt x="15" y="54"/>
                  </a:lnTo>
                  <a:lnTo>
                    <a:pt x="15" y="54"/>
                  </a:lnTo>
                  <a:lnTo>
                    <a:pt x="15" y="53"/>
                  </a:lnTo>
                  <a:lnTo>
                    <a:pt x="17" y="52"/>
                  </a:lnTo>
                  <a:lnTo>
                    <a:pt x="15" y="52"/>
                  </a:lnTo>
                  <a:lnTo>
                    <a:pt x="14" y="53"/>
                  </a:lnTo>
                  <a:lnTo>
                    <a:pt x="15" y="52"/>
                  </a:lnTo>
                  <a:lnTo>
                    <a:pt x="15" y="50"/>
                  </a:lnTo>
                  <a:lnTo>
                    <a:pt x="17" y="49"/>
                  </a:lnTo>
                  <a:lnTo>
                    <a:pt x="14" y="49"/>
                  </a:lnTo>
                  <a:lnTo>
                    <a:pt x="12" y="49"/>
                  </a:lnTo>
                  <a:lnTo>
                    <a:pt x="10" y="48"/>
                  </a:lnTo>
                  <a:lnTo>
                    <a:pt x="10" y="46"/>
                  </a:lnTo>
                  <a:lnTo>
                    <a:pt x="12" y="45"/>
                  </a:lnTo>
                  <a:lnTo>
                    <a:pt x="12" y="45"/>
                  </a:lnTo>
                  <a:lnTo>
                    <a:pt x="10" y="45"/>
                  </a:lnTo>
                  <a:lnTo>
                    <a:pt x="10" y="45"/>
                  </a:lnTo>
                  <a:lnTo>
                    <a:pt x="10" y="45"/>
                  </a:lnTo>
                  <a:lnTo>
                    <a:pt x="12" y="45"/>
                  </a:lnTo>
                  <a:lnTo>
                    <a:pt x="13" y="44"/>
                  </a:lnTo>
                  <a:lnTo>
                    <a:pt x="13" y="44"/>
                  </a:lnTo>
                  <a:lnTo>
                    <a:pt x="13" y="44"/>
                  </a:lnTo>
                  <a:lnTo>
                    <a:pt x="12" y="44"/>
                  </a:lnTo>
                  <a:lnTo>
                    <a:pt x="10" y="44"/>
                  </a:lnTo>
                  <a:lnTo>
                    <a:pt x="10" y="44"/>
                  </a:lnTo>
                  <a:lnTo>
                    <a:pt x="10" y="44"/>
                  </a:lnTo>
                  <a:lnTo>
                    <a:pt x="10" y="44"/>
                  </a:lnTo>
                  <a:lnTo>
                    <a:pt x="10" y="44"/>
                  </a:lnTo>
                  <a:lnTo>
                    <a:pt x="10" y="44"/>
                  </a:lnTo>
                  <a:lnTo>
                    <a:pt x="10" y="44"/>
                  </a:lnTo>
                  <a:lnTo>
                    <a:pt x="9" y="44"/>
                  </a:lnTo>
                  <a:lnTo>
                    <a:pt x="9" y="44"/>
                  </a:lnTo>
                  <a:lnTo>
                    <a:pt x="10" y="42"/>
                  </a:lnTo>
                  <a:lnTo>
                    <a:pt x="12" y="42"/>
                  </a:lnTo>
                  <a:lnTo>
                    <a:pt x="10" y="42"/>
                  </a:lnTo>
                  <a:lnTo>
                    <a:pt x="13" y="41"/>
                  </a:lnTo>
                  <a:lnTo>
                    <a:pt x="15" y="41"/>
                  </a:lnTo>
                  <a:lnTo>
                    <a:pt x="18" y="40"/>
                  </a:lnTo>
                  <a:lnTo>
                    <a:pt x="17" y="40"/>
                  </a:lnTo>
                  <a:lnTo>
                    <a:pt x="18" y="40"/>
                  </a:lnTo>
                  <a:lnTo>
                    <a:pt x="19" y="40"/>
                  </a:lnTo>
                  <a:lnTo>
                    <a:pt x="21" y="38"/>
                  </a:lnTo>
                  <a:lnTo>
                    <a:pt x="18" y="38"/>
                  </a:lnTo>
                  <a:lnTo>
                    <a:pt x="17" y="40"/>
                  </a:lnTo>
                  <a:lnTo>
                    <a:pt x="15" y="40"/>
                  </a:lnTo>
                  <a:lnTo>
                    <a:pt x="14" y="40"/>
                  </a:lnTo>
                  <a:lnTo>
                    <a:pt x="13" y="41"/>
                  </a:lnTo>
                  <a:lnTo>
                    <a:pt x="12" y="41"/>
                  </a:lnTo>
                  <a:lnTo>
                    <a:pt x="10" y="41"/>
                  </a:lnTo>
                  <a:lnTo>
                    <a:pt x="10" y="41"/>
                  </a:lnTo>
                  <a:lnTo>
                    <a:pt x="12" y="41"/>
                  </a:lnTo>
                  <a:lnTo>
                    <a:pt x="12" y="41"/>
                  </a:lnTo>
                  <a:lnTo>
                    <a:pt x="13" y="41"/>
                  </a:lnTo>
                  <a:lnTo>
                    <a:pt x="13" y="40"/>
                  </a:lnTo>
                  <a:lnTo>
                    <a:pt x="13" y="40"/>
                  </a:lnTo>
                  <a:lnTo>
                    <a:pt x="12" y="40"/>
                  </a:lnTo>
                  <a:lnTo>
                    <a:pt x="12" y="40"/>
                  </a:lnTo>
                  <a:lnTo>
                    <a:pt x="10" y="40"/>
                  </a:lnTo>
                  <a:lnTo>
                    <a:pt x="9" y="41"/>
                  </a:lnTo>
                  <a:lnTo>
                    <a:pt x="8" y="41"/>
                  </a:lnTo>
                  <a:lnTo>
                    <a:pt x="9" y="40"/>
                  </a:lnTo>
                  <a:lnTo>
                    <a:pt x="10" y="40"/>
                  </a:lnTo>
                  <a:lnTo>
                    <a:pt x="10" y="40"/>
                  </a:lnTo>
                  <a:lnTo>
                    <a:pt x="9" y="40"/>
                  </a:lnTo>
                  <a:lnTo>
                    <a:pt x="8" y="40"/>
                  </a:lnTo>
                  <a:lnTo>
                    <a:pt x="6" y="40"/>
                  </a:lnTo>
                  <a:lnTo>
                    <a:pt x="6" y="40"/>
                  </a:lnTo>
                  <a:lnTo>
                    <a:pt x="6" y="40"/>
                  </a:lnTo>
                  <a:lnTo>
                    <a:pt x="6" y="40"/>
                  </a:lnTo>
                  <a:lnTo>
                    <a:pt x="5" y="40"/>
                  </a:lnTo>
                  <a:lnTo>
                    <a:pt x="8" y="38"/>
                  </a:lnTo>
                  <a:lnTo>
                    <a:pt x="9" y="38"/>
                  </a:lnTo>
                  <a:lnTo>
                    <a:pt x="10" y="37"/>
                  </a:lnTo>
                  <a:lnTo>
                    <a:pt x="9" y="38"/>
                  </a:lnTo>
                  <a:lnTo>
                    <a:pt x="8" y="38"/>
                  </a:lnTo>
                  <a:lnTo>
                    <a:pt x="5" y="38"/>
                  </a:lnTo>
                  <a:lnTo>
                    <a:pt x="6" y="38"/>
                  </a:lnTo>
                  <a:lnTo>
                    <a:pt x="9" y="37"/>
                  </a:lnTo>
                  <a:lnTo>
                    <a:pt x="9" y="37"/>
                  </a:lnTo>
                  <a:lnTo>
                    <a:pt x="8" y="37"/>
                  </a:lnTo>
                  <a:lnTo>
                    <a:pt x="8" y="37"/>
                  </a:lnTo>
                  <a:lnTo>
                    <a:pt x="8" y="37"/>
                  </a:lnTo>
                  <a:lnTo>
                    <a:pt x="9" y="37"/>
                  </a:lnTo>
                  <a:lnTo>
                    <a:pt x="6" y="37"/>
                  </a:lnTo>
                  <a:lnTo>
                    <a:pt x="8" y="36"/>
                  </a:lnTo>
                  <a:lnTo>
                    <a:pt x="9" y="36"/>
                  </a:lnTo>
                  <a:lnTo>
                    <a:pt x="8" y="36"/>
                  </a:lnTo>
                  <a:lnTo>
                    <a:pt x="8" y="36"/>
                  </a:lnTo>
                  <a:lnTo>
                    <a:pt x="8" y="35"/>
                  </a:lnTo>
                  <a:lnTo>
                    <a:pt x="9" y="35"/>
                  </a:lnTo>
                  <a:lnTo>
                    <a:pt x="8" y="35"/>
                  </a:lnTo>
                  <a:lnTo>
                    <a:pt x="8" y="35"/>
                  </a:lnTo>
                  <a:lnTo>
                    <a:pt x="6" y="35"/>
                  </a:lnTo>
                  <a:lnTo>
                    <a:pt x="6" y="35"/>
                  </a:lnTo>
                  <a:lnTo>
                    <a:pt x="6" y="35"/>
                  </a:lnTo>
                  <a:lnTo>
                    <a:pt x="6" y="35"/>
                  </a:lnTo>
                  <a:lnTo>
                    <a:pt x="6" y="36"/>
                  </a:lnTo>
                  <a:lnTo>
                    <a:pt x="5" y="36"/>
                  </a:lnTo>
                  <a:lnTo>
                    <a:pt x="6" y="36"/>
                  </a:lnTo>
                  <a:lnTo>
                    <a:pt x="5" y="35"/>
                  </a:lnTo>
                  <a:lnTo>
                    <a:pt x="5" y="35"/>
                  </a:lnTo>
                  <a:lnTo>
                    <a:pt x="4" y="35"/>
                  </a:lnTo>
                  <a:lnTo>
                    <a:pt x="5" y="35"/>
                  </a:lnTo>
                  <a:lnTo>
                    <a:pt x="5" y="35"/>
                  </a:lnTo>
                  <a:lnTo>
                    <a:pt x="4" y="35"/>
                  </a:lnTo>
                  <a:lnTo>
                    <a:pt x="4" y="35"/>
                  </a:lnTo>
                  <a:lnTo>
                    <a:pt x="4" y="35"/>
                  </a:lnTo>
                  <a:lnTo>
                    <a:pt x="5" y="33"/>
                  </a:lnTo>
                  <a:lnTo>
                    <a:pt x="4" y="35"/>
                  </a:lnTo>
                  <a:lnTo>
                    <a:pt x="4" y="33"/>
                  </a:lnTo>
                  <a:lnTo>
                    <a:pt x="4" y="33"/>
                  </a:lnTo>
                  <a:lnTo>
                    <a:pt x="5" y="33"/>
                  </a:lnTo>
                  <a:lnTo>
                    <a:pt x="5" y="32"/>
                  </a:lnTo>
                  <a:lnTo>
                    <a:pt x="6" y="32"/>
                  </a:lnTo>
                  <a:lnTo>
                    <a:pt x="6" y="32"/>
                  </a:lnTo>
                  <a:lnTo>
                    <a:pt x="8" y="32"/>
                  </a:lnTo>
                  <a:lnTo>
                    <a:pt x="8" y="32"/>
                  </a:lnTo>
                  <a:lnTo>
                    <a:pt x="5" y="32"/>
                  </a:lnTo>
                  <a:lnTo>
                    <a:pt x="2" y="32"/>
                  </a:lnTo>
                  <a:lnTo>
                    <a:pt x="2" y="32"/>
                  </a:lnTo>
                  <a:lnTo>
                    <a:pt x="2" y="32"/>
                  </a:lnTo>
                  <a:lnTo>
                    <a:pt x="4" y="32"/>
                  </a:lnTo>
                  <a:lnTo>
                    <a:pt x="2" y="32"/>
                  </a:lnTo>
                  <a:lnTo>
                    <a:pt x="5" y="32"/>
                  </a:lnTo>
                  <a:lnTo>
                    <a:pt x="5" y="32"/>
                  </a:lnTo>
                  <a:lnTo>
                    <a:pt x="6" y="31"/>
                  </a:lnTo>
                  <a:lnTo>
                    <a:pt x="8" y="31"/>
                  </a:lnTo>
                  <a:lnTo>
                    <a:pt x="6" y="31"/>
                  </a:lnTo>
                  <a:lnTo>
                    <a:pt x="5" y="31"/>
                  </a:lnTo>
                  <a:lnTo>
                    <a:pt x="4" y="31"/>
                  </a:lnTo>
                  <a:lnTo>
                    <a:pt x="4" y="31"/>
                  </a:lnTo>
                  <a:lnTo>
                    <a:pt x="5" y="29"/>
                  </a:lnTo>
                  <a:lnTo>
                    <a:pt x="5" y="29"/>
                  </a:lnTo>
                  <a:lnTo>
                    <a:pt x="4" y="29"/>
                  </a:lnTo>
                  <a:lnTo>
                    <a:pt x="2" y="29"/>
                  </a:lnTo>
                  <a:lnTo>
                    <a:pt x="4" y="29"/>
                  </a:lnTo>
                  <a:lnTo>
                    <a:pt x="6" y="28"/>
                  </a:lnTo>
                  <a:lnTo>
                    <a:pt x="9" y="28"/>
                  </a:lnTo>
                  <a:lnTo>
                    <a:pt x="9" y="27"/>
                  </a:lnTo>
                  <a:lnTo>
                    <a:pt x="10" y="27"/>
                  </a:lnTo>
                  <a:lnTo>
                    <a:pt x="12" y="27"/>
                  </a:lnTo>
                  <a:lnTo>
                    <a:pt x="13" y="27"/>
                  </a:lnTo>
                  <a:lnTo>
                    <a:pt x="13" y="27"/>
                  </a:lnTo>
                  <a:lnTo>
                    <a:pt x="12" y="25"/>
                  </a:lnTo>
                  <a:lnTo>
                    <a:pt x="9" y="27"/>
                  </a:lnTo>
                  <a:lnTo>
                    <a:pt x="8" y="27"/>
                  </a:lnTo>
                  <a:lnTo>
                    <a:pt x="5" y="27"/>
                  </a:lnTo>
                  <a:lnTo>
                    <a:pt x="4" y="27"/>
                  </a:lnTo>
                  <a:lnTo>
                    <a:pt x="4" y="27"/>
                  </a:lnTo>
                  <a:lnTo>
                    <a:pt x="5" y="25"/>
                  </a:lnTo>
                  <a:lnTo>
                    <a:pt x="6" y="25"/>
                  </a:lnTo>
                  <a:lnTo>
                    <a:pt x="8" y="25"/>
                  </a:lnTo>
                  <a:lnTo>
                    <a:pt x="8" y="25"/>
                  </a:lnTo>
                  <a:lnTo>
                    <a:pt x="6" y="24"/>
                  </a:lnTo>
                  <a:lnTo>
                    <a:pt x="5" y="25"/>
                  </a:lnTo>
                  <a:lnTo>
                    <a:pt x="4" y="25"/>
                  </a:lnTo>
                  <a:lnTo>
                    <a:pt x="4" y="25"/>
                  </a:lnTo>
                  <a:lnTo>
                    <a:pt x="2" y="25"/>
                  </a:lnTo>
                  <a:lnTo>
                    <a:pt x="2" y="25"/>
                  </a:lnTo>
                  <a:lnTo>
                    <a:pt x="1" y="25"/>
                  </a:lnTo>
                  <a:lnTo>
                    <a:pt x="1" y="24"/>
                  </a:lnTo>
                  <a:lnTo>
                    <a:pt x="2" y="24"/>
                  </a:lnTo>
                  <a:lnTo>
                    <a:pt x="5" y="24"/>
                  </a:lnTo>
                  <a:lnTo>
                    <a:pt x="6" y="24"/>
                  </a:lnTo>
                  <a:lnTo>
                    <a:pt x="6" y="24"/>
                  </a:lnTo>
                  <a:lnTo>
                    <a:pt x="6" y="24"/>
                  </a:lnTo>
                  <a:lnTo>
                    <a:pt x="6" y="24"/>
                  </a:lnTo>
                  <a:lnTo>
                    <a:pt x="8" y="24"/>
                  </a:lnTo>
                  <a:lnTo>
                    <a:pt x="9" y="24"/>
                  </a:lnTo>
                  <a:lnTo>
                    <a:pt x="9" y="23"/>
                  </a:lnTo>
                  <a:lnTo>
                    <a:pt x="9" y="23"/>
                  </a:lnTo>
                  <a:lnTo>
                    <a:pt x="9" y="23"/>
                  </a:lnTo>
                  <a:lnTo>
                    <a:pt x="8" y="23"/>
                  </a:lnTo>
                  <a:lnTo>
                    <a:pt x="6" y="23"/>
                  </a:lnTo>
                  <a:lnTo>
                    <a:pt x="6" y="23"/>
                  </a:lnTo>
                  <a:lnTo>
                    <a:pt x="6" y="23"/>
                  </a:lnTo>
                  <a:lnTo>
                    <a:pt x="5" y="23"/>
                  </a:lnTo>
                  <a:lnTo>
                    <a:pt x="5" y="23"/>
                  </a:lnTo>
                  <a:lnTo>
                    <a:pt x="6" y="23"/>
                  </a:lnTo>
                  <a:lnTo>
                    <a:pt x="6" y="23"/>
                  </a:lnTo>
                  <a:lnTo>
                    <a:pt x="4" y="23"/>
                  </a:lnTo>
                  <a:lnTo>
                    <a:pt x="4" y="23"/>
                  </a:lnTo>
                  <a:lnTo>
                    <a:pt x="2" y="23"/>
                  </a:lnTo>
                  <a:lnTo>
                    <a:pt x="1" y="23"/>
                  </a:lnTo>
                  <a:lnTo>
                    <a:pt x="1" y="23"/>
                  </a:lnTo>
                  <a:lnTo>
                    <a:pt x="2" y="23"/>
                  </a:lnTo>
                  <a:lnTo>
                    <a:pt x="2" y="23"/>
                  </a:lnTo>
                  <a:lnTo>
                    <a:pt x="1" y="23"/>
                  </a:lnTo>
                  <a:lnTo>
                    <a:pt x="0" y="23"/>
                  </a:lnTo>
                  <a:lnTo>
                    <a:pt x="0" y="21"/>
                  </a:lnTo>
                  <a:lnTo>
                    <a:pt x="2" y="21"/>
                  </a:lnTo>
                  <a:lnTo>
                    <a:pt x="2" y="21"/>
                  </a:lnTo>
                  <a:lnTo>
                    <a:pt x="4" y="21"/>
                  </a:lnTo>
                  <a:lnTo>
                    <a:pt x="4" y="21"/>
                  </a:lnTo>
                  <a:lnTo>
                    <a:pt x="4" y="21"/>
                  </a:lnTo>
                  <a:lnTo>
                    <a:pt x="5" y="21"/>
                  </a:lnTo>
                  <a:lnTo>
                    <a:pt x="5" y="21"/>
                  </a:lnTo>
                  <a:lnTo>
                    <a:pt x="4" y="21"/>
                  </a:lnTo>
                  <a:lnTo>
                    <a:pt x="4" y="20"/>
                  </a:lnTo>
                  <a:lnTo>
                    <a:pt x="5" y="21"/>
                  </a:lnTo>
                  <a:lnTo>
                    <a:pt x="5" y="20"/>
                  </a:lnTo>
                  <a:lnTo>
                    <a:pt x="6" y="20"/>
                  </a:lnTo>
                  <a:lnTo>
                    <a:pt x="8" y="20"/>
                  </a:lnTo>
                  <a:lnTo>
                    <a:pt x="8" y="20"/>
                  </a:lnTo>
                  <a:lnTo>
                    <a:pt x="6" y="19"/>
                  </a:lnTo>
                  <a:lnTo>
                    <a:pt x="5" y="19"/>
                  </a:lnTo>
                  <a:lnTo>
                    <a:pt x="4" y="20"/>
                  </a:lnTo>
                  <a:lnTo>
                    <a:pt x="2" y="19"/>
                  </a:lnTo>
                  <a:lnTo>
                    <a:pt x="2" y="18"/>
                  </a:lnTo>
                  <a:lnTo>
                    <a:pt x="4" y="18"/>
                  </a:lnTo>
                  <a:lnTo>
                    <a:pt x="4" y="18"/>
                  </a:lnTo>
                  <a:lnTo>
                    <a:pt x="4" y="18"/>
                  </a:lnTo>
                  <a:lnTo>
                    <a:pt x="5" y="18"/>
                  </a:lnTo>
                  <a:lnTo>
                    <a:pt x="4" y="18"/>
                  </a:lnTo>
                  <a:lnTo>
                    <a:pt x="4" y="19"/>
                  </a:lnTo>
                  <a:lnTo>
                    <a:pt x="6" y="19"/>
                  </a:lnTo>
                  <a:lnTo>
                    <a:pt x="8" y="19"/>
                  </a:lnTo>
                  <a:lnTo>
                    <a:pt x="8" y="19"/>
                  </a:lnTo>
                  <a:lnTo>
                    <a:pt x="8" y="19"/>
                  </a:lnTo>
                  <a:lnTo>
                    <a:pt x="8" y="20"/>
                  </a:lnTo>
                  <a:lnTo>
                    <a:pt x="9" y="20"/>
                  </a:lnTo>
                  <a:lnTo>
                    <a:pt x="9" y="19"/>
                  </a:lnTo>
                  <a:lnTo>
                    <a:pt x="12" y="19"/>
                  </a:lnTo>
                  <a:lnTo>
                    <a:pt x="13" y="19"/>
                  </a:lnTo>
                  <a:lnTo>
                    <a:pt x="13" y="19"/>
                  </a:lnTo>
                  <a:lnTo>
                    <a:pt x="13" y="18"/>
                  </a:lnTo>
                  <a:lnTo>
                    <a:pt x="12" y="19"/>
                  </a:lnTo>
                  <a:lnTo>
                    <a:pt x="10" y="19"/>
                  </a:lnTo>
                  <a:lnTo>
                    <a:pt x="9" y="19"/>
                  </a:lnTo>
                  <a:lnTo>
                    <a:pt x="9" y="18"/>
                  </a:lnTo>
                  <a:lnTo>
                    <a:pt x="6" y="16"/>
                  </a:lnTo>
                  <a:lnTo>
                    <a:pt x="8" y="16"/>
                  </a:lnTo>
                  <a:lnTo>
                    <a:pt x="9" y="16"/>
                  </a:lnTo>
                  <a:lnTo>
                    <a:pt x="9" y="16"/>
                  </a:lnTo>
                  <a:lnTo>
                    <a:pt x="9" y="15"/>
                  </a:lnTo>
                  <a:lnTo>
                    <a:pt x="9" y="14"/>
                  </a:lnTo>
                  <a:lnTo>
                    <a:pt x="8" y="14"/>
                  </a:lnTo>
                  <a:lnTo>
                    <a:pt x="8" y="14"/>
                  </a:lnTo>
                  <a:lnTo>
                    <a:pt x="8" y="14"/>
                  </a:lnTo>
                  <a:lnTo>
                    <a:pt x="8" y="14"/>
                  </a:lnTo>
                  <a:lnTo>
                    <a:pt x="10" y="12"/>
                  </a:lnTo>
                  <a:lnTo>
                    <a:pt x="10" y="12"/>
                  </a:lnTo>
                  <a:lnTo>
                    <a:pt x="10" y="12"/>
                  </a:lnTo>
                  <a:lnTo>
                    <a:pt x="12" y="12"/>
                  </a:lnTo>
                  <a:lnTo>
                    <a:pt x="12" y="12"/>
                  </a:lnTo>
                  <a:lnTo>
                    <a:pt x="10" y="11"/>
                  </a:lnTo>
                  <a:lnTo>
                    <a:pt x="9" y="10"/>
                  </a:lnTo>
                  <a:lnTo>
                    <a:pt x="10" y="10"/>
                  </a:lnTo>
                  <a:lnTo>
                    <a:pt x="10" y="8"/>
                  </a:lnTo>
                  <a:lnTo>
                    <a:pt x="9" y="8"/>
                  </a:lnTo>
                  <a:lnTo>
                    <a:pt x="9" y="7"/>
                  </a:lnTo>
                  <a:lnTo>
                    <a:pt x="10" y="7"/>
                  </a:lnTo>
                  <a:lnTo>
                    <a:pt x="13" y="7"/>
                  </a:lnTo>
                  <a:lnTo>
                    <a:pt x="13" y="7"/>
                  </a:lnTo>
                  <a:lnTo>
                    <a:pt x="13" y="7"/>
                  </a:lnTo>
                  <a:lnTo>
                    <a:pt x="12" y="7"/>
                  </a:lnTo>
                  <a:lnTo>
                    <a:pt x="12" y="7"/>
                  </a:lnTo>
                  <a:lnTo>
                    <a:pt x="12" y="6"/>
                  </a:lnTo>
                  <a:lnTo>
                    <a:pt x="13" y="6"/>
                  </a:lnTo>
                  <a:lnTo>
                    <a:pt x="13" y="6"/>
                  </a:lnTo>
                  <a:lnTo>
                    <a:pt x="13" y="6"/>
                  </a:lnTo>
                  <a:lnTo>
                    <a:pt x="12" y="4"/>
                  </a:lnTo>
                  <a:lnTo>
                    <a:pt x="10" y="4"/>
                  </a:lnTo>
                  <a:lnTo>
                    <a:pt x="13" y="4"/>
                  </a:lnTo>
                  <a:lnTo>
                    <a:pt x="13" y="4"/>
                  </a:lnTo>
                  <a:lnTo>
                    <a:pt x="13" y="4"/>
                  </a:lnTo>
                  <a:lnTo>
                    <a:pt x="14" y="4"/>
                  </a:lnTo>
                  <a:lnTo>
                    <a:pt x="15" y="4"/>
                  </a:lnTo>
                  <a:lnTo>
                    <a:pt x="15" y="4"/>
                  </a:lnTo>
                  <a:lnTo>
                    <a:pt x="15" y="4"/>
                  </a:lnTo>
                  <a:lnTo>
                    <a:pt x="15" y="4"/>
                  </a:lnTo>
                  <a:lnTo>
                    <a:pt x="14" y="3"/>
                  </a:lnTo>
                  <a:lnTo>
                    <a:pt x="13" y="3"/>
                  </a:lnTo>
                  <a:lnTo>
                    <a:pt x="13" y="3"/>
                  </a:lnTo>
                  <a:lnTo>
                    <a:pt x="13" y="2"/>
                  </a:lnTo>
                  <a:lnTo>
                    <a:pt x="13" y="2"/>
                  </a:lnTo>
                  <a:lnTo>
                    <a:pt x="14" y="2"/>
                  </a:lnTo>
                  <a:lnTo>
                    <a:pt x="14" y="0"/>
                  </a:lnTo>
                  <a:lnTo>
                    <a:pt x="15" y="0"/>
                  </a:lnTo>
                  <a:lnTo>
                    <a:pt x="15" y="0"/>
                  </a:lnTo>
                  <a:close/>
                </a:path>
              </a:pathLst>
            </a:custGeom>
            <a:grpFill/>
            <a:ln w="0">
              <a:solidFill>
                <a:schemeClr val="tx1"/>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sp>
        <p:nvSpPr>
          <p:cNvPr id="12" name="chenying0907 148"/>
          <p:cNvSpPr/>
          <p:nvPr/>
        </p:nvSpPr>
        <p:spPr>
          <a:xfrm>
            <a:off x="2750198" y="4483396"/>
            <a:ext cx="2315367" cy="8618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8575" lIns="28575" numCol="1" rIns="28575" tIns="28575" wrap="square">
            <a:spAutoFit/>
          </a:bodyPr>
          <a:lstStyle/>
          <a:p>
            <a:pPr defTabSz="342900">
              <a:lnSpc>
                <a:spcPct val="120000"/>
              </a:lnSpc>
              <a:tabLst>
                <a:tab pos="800100"/>
              </a:tabLst>
              <a:defRPr sz="3600">
                <a:solidFill>
                  <a:srgbClr val="475278"/>
                </a:solidFill>
                <a:latin typeface="Noteworthy Bold"/>
                <a:ea typeface="Noteworthy Bold"/>
                <a:cs typeface="Noteworthy Bold"/>
                <a:sym typeface="Noteworthy Bold"/>
              </a:defRPr>
            </a:pPr>
            <a:r>
              <a:rPr altLang="en-US" lang="zh-CN" smtClean="0" sz="1100">
                <a:solidFill>
                  <a:schemeClr val="tx1">
                    <a:lumMod val="75000"/>
                    <a:lumOff val="25000"/>
                  </a:schemeClr>
                </a:solidFill>
                <a:cs typeface="+mn-ea"/>
                <a:sym typeface="+mn-lt"/>
              </a:rPr>
              <a:t>输入描述性文字输入描述性文字输入描述性文字输入描述性文字输入描述性文字输入描述性文字输入描述性文字输入描述性文</a:t>
            </a:r>
          </a:p>
        </p:txBody>
      </p:sp>
      <p:sp>
        <p:nvSpPr>
          <p:cNvPr id="13" name="chenying0907 148"/>
          <p:cNvSpPr/>
          <p:nvPr/>
        </p:nvSpPr>
        <p:spPr>
          <a:xfrm>
            <a:off x="4633517" y="2353947"/>
            <a:ext cx="2315367" cy="8618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8575" lIns="28575" numCol="1" rIns="28575" tIns="28575" wrap="square">
            <a:spAutoFit/>
          </a:bodyPr>
          <a:lstStyle/>
          <a:p>
            <a:pPr defTabSz="342900">
              <a:lnSpc>
                <a:spcPct val="120000"/>
              </a:lnSpc>
              <a:tabLst>
                <a:tab pos="800100"/>
              </a:tabLst>
              <a:defRPr sz="3600">
                <a:solidFill>
                  <a:srgbClr val="475278"/>
                </a:solidFill>
                <a:latin typeface="Noteworthy Bold"/>
                <a:ea typeface="Noteworthy Bold"/>
                <a:cs typeface="Noteworthy Bold"/>
                <a:sym typeface="Noteworthy Bold"/>
              </a:defRPr>
            </a:pPr>
            <a:r>
              <a:rPr altLang="en-US" lang="zh-CN" smtClean="0" sz="1100">
                <a:solidFill>
                  <a:schemeClr val="tx1">
                    <a:lumMod val="75000"/>
                    <a:lumOff val="25000"/>
                  </a:schemeClr>
                </a:solidFill>
                <a:cs typeface="+mn-ea"/>
                <a:sym typeface="+mn-lt"/>
              </a:rPr>
              <a:t>输入描述性文字输入描述性文字输入描述性文字输入描述性文字输入描述性文字输入描述性文字输入描述性文字输入描述性文</a:t>
            </a:r>
          </a:p>
        </p:txBody>
      </p:sp>
      <p:sp>
        <p:nvSpPr>
          <p:cNvPr id="14" name="chenying0907 148"/>
          <p:cNvSpPr/>
          <p:nvPr/>
        </p:nvSpPr>
        <p:spPr>
          <a:xfrm>
            <a:off x="6998670" y="4483396"/>
            <a:ext cx="2315367" cy="8618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8575" lIns="28575" numCol="1" rIns="28575" tIns="28575" wrap="square">
            <a:spAutoFit/>
          </a:bodyPr>
          <a:lstStyle/>
          <a:p>
            <a:pPr defTabSz="342900">
              <a:lnSpc>
                <a:spcPct val="120000"/>
              </a:lnSpc>
              <a:tabLst>
                <a:tab pos="800100"/>
              </a:tabLst>
              <a:defRPr sz="3600">
                <a:solidFill>
                  <a:srgbClr val="475278"/>
                </a:solidFill>
                <a:latin typeface="Noteworthy Bold"/>
                <a:ea typeface="Noteworthy Bold"/>
                <a:cs typeface="Noteworthy Bold"/>
                <a:sym typeface="Noteworthy Bold"/>
              </a:defRPr>
            </a:pPr>
            <a:r>
              <a:rPr altLang="en-US" lang="zh-CN" smtClean="0" sz="1100">
                <a:solidFill>
                  <a:schemeClr val="tx1">
                    <a:lumMod val="75000"/>
                    <a:lumOff val="25000"/>
                  </a:schemeClr>
                </a:solidFill>
                <a:cs typeface="+mn-ea"/>
                <a:sym typeface="+mn-lt"/>
              </a:rPr>
              <a:t>输入描述性文字输入描述性文字输入描述性文字输入描述性文字输入描述性文字输入描述性文字输入描述性文字输入描述性文</a:t>
            </a:r>
          </a:p>
        </p:txBody>
      </p:sp>
      <p:grpSp>
        <p:nvGrpSpPr>
          <p:cNvPr id="16" name="组合 15"/>
          <p:cNvGrpSpPr/>
          <p:nvPr/>
        </p:nvGrpSpPr>
        <p:grpSpPr>
          <a:xfrm flipH="1">
            <a:off x="1803535" y="2571824"/>
            <a:ext cx="1030851" cy="1305671"/>
            <a:chOff x="8388350" y="3783013"/>
            <a:chExt cx="876300" cy="1317625"/>
          </a:xfrm>
          <a:solidFill>
            <a:srgbClr val="FFD800"/>
          </a:solidFill>
        </p:grpSpPr>
        <p:sp>
          <p:nvSpPr>
            <p:cNvPr id="17" name="Freeform 253"/>
            <p:cNvSpPr>
              <a:spLocks noEditPoints="1"/>
            </p:cNvSpPr>
            <p:nvPr/>
          </p:nvSpPr>
          <p:spPr bwMode="auto">
            <a:xfrm>
              <a:off x="8558213" y="3797300"/>
              <a:ext cx="436563" cy="404813"/>
            </a:xfrm>
            <a:custGeom>
              <a:gdLst>
                <a:gd fmla="*/ 136 w 275" name="T0"/>
                <a:gd fmla="*/ 3 h 255" name="T1"/>
                <a:gd fmla="*/ 147 w 275" name="T2"/>
                <a:gd fmla="*/ 1 h 255" name="T3"/>
                <a:gd fmla="*/ 158 w 275" name="T4"/>
                <a:gd fmla="*/ 1 h 255" name="T5"/>
                <a:gd fmla="*/ 181 w 275" name="T6"/>
                <a:gd fmla="*/ 8 h 255" name="T7"/>
                <a:gd fmla="*/ 192 w 275" name="T8"/>
                <a:gd fmla="*/ 13 h 255" name="T9"/>
                <a:gd fmla="*/ 215 w 275" name="T10"/>
                <a:gd fmla="*/ 18 h 255" name="T11"/>
                <a:gd fmla="*/ 224 w 275" name="T12"/>
                <a:gd fmla="*/ 26 h 255" name="T13"/>
                <a:gd fmla="*/ 240 w 275" name="T14"/>
                <a:gd fmla="*/ 39 h 255" name="T15"/>
                <a:gd fmla="*/ 247 w 275" name="T16"/>
                <a:gd fmla="*/ 44 h 255" name="T17"/>
                <a:gd fmla="*/ 250 w 275" name="T18"/>
                <a:gd fmla="*/ 51 h 255" name="T19"/>
                <a:gd fmla="*/ 261 w 275" name="T20"/>
                <a:gd fmla="*/ 64 h 255" name="T21"/>
                <a:gd fmla="*/ 270 w 275" name="T22"/>
                <a:gd fmla="*/ 84 h 255" name="T23"/>
                <a:gd fmla="*/ 275 w 275" name="T24"/>
                <a:gd fmla="*/ 106 h 255" name="T25"/>
                <a:gd fmla="*/ 274 w 275" name="T26"/>
                <a:gd fmla="*/ 124 h 255" name="T27"/>
                <a:gd fmla="*/ 266 w 275" name="T28"/>
                <a:gd fmla="*/ 167 h 255" name="T29"/>
                <a:gd fmla="*/ 262 w 275" name="T30"/>
                <a:gd fmla="*/ 177 h 255" name="T31"/>
                <a:gd fmla="*/ 251 w 275" name="T32"/>
                <a:gd fmla="*/ 171 h 255" name="T33"/>
                <a:gd fmla="*/ 254 w 275" name="T34"/>
                <a:gd fmla="*/ 184 h 255" name="T35"/>
                <a:gd fmla="*/ 255 w 275" name="T36"/>
                <a:gd fmla="*/ 192 h 255" name="T37"/>
                <a:gd fmla="*/ 249 w 275" name="T38"/>
                <a:gd fmla="*/ 198 h 255" name="T39"/>
                <a:gd fmla="*/ 240 w 275" name="T40"/>
                <a:gd fmla="*/ 209 h 255" name="T41"/>
                <a:gd fmla="*/ 237 w 275" name="T42"/>
                <a:gd fmla="*/ 216 h 255" name="T43"/>
                <a:gd fmla="*/ 229 w 275" name="T44"/>
                <a:gd fmla="*/ 219 h 255" name="T45"/>
                <a:gd fmla="*/ 219 w 275" name="T46"/>
                <a:gd fmla="*/ 225 h 255" name="T47"/>
                <a:gd fmla="*/ 213 w 275" name="T48"/>
                <a:gd fmla="*/ 232 h 255" name="T49"/>
                <a:gd fmla="*/ 204 w 275" name="T50"/>
                <a:gd fmla="*/ 234 h 255" name="T51"/>
                <a:gd fmla="*/ 200 w 275" name="T52"/>
                <a:gd fmla="*/ 236 h 255" name="T53"/>
                <a:gd fmla="*/ 196 w 275" name="T54"/>
                <a:gd fmla="*/ 241 h 255" name="T55"/>
                <a:gd fmla="*/ 190 w 275" name="T56"/>
                <a:gd fmla="*/ 243 h 255" name="T57"/>
                <a:gd fmla="*/ 189 w 275" name="T58"/>
                <a:gd fmla="*/ 239 h 255" name="T59"/>
                <a:gd fmla="*/ 178 w 275" name="T60"/>
                <a:gd fmla="*/ 242 h 255" name="T61"/>
                <a:gd fmla="*/ 149 w 275" name="T62"/>
                <a:gd fmla="*/ 250 h 255" name="T63"/>
                <a:gd fmla="*/ 130 w 275" name="T64"/>
                <a:gd fmla="*/ 253 h 255" name="T65"/>
                <a:gd fmla="*/ 111 w 275" name="T66"/>
                <a:gd fmla="*/ 255 h 255" name="T67"/>
                <a:gd fmla="*/ 117 w 275" name="T68"/>
                <a:gd fmla="*/ 250 h 255" name="T69"/>
                <a:gd fmla="*/ 131 w 275" name="T70"/>
                <a:gd fmla="*/ 249 h 255" name="T71"/>
                <a:gd fmla="*/ 162 w 275" name="T72"/>
                <a:gd fmla="*/ 236 h 255" name="T73"/>
                <a:gd fmla="*/ 202 w 275" name="T74"/>
                <a:gd fmla="*/ 216 h 255" name="T75"/>
                <a:gd fmla="*/ 228 w 275" name="T76"/>
                <a:gd fmla="*/ 192 h 255" name="T77"/>
                <a:gd fmla="*/ 253 w 275" name="T78"/>
                <a:gd fmla="*/ 126 h 255" name="T79"/>
                <a:gd fmla="*/ 251 w 275" name="T80"/>
                <a:gd fmla="*/ 103 h 255" name="T81"/>
                <a:gd fmla="*/ 244 w 275" name="T82"/>
                <a:gd fmla="*/ 75 h 255" name="T83"/>
                <a:gd fmla="*/ 195 w 275" name="T84"/>
                <a:gd fmla="*/ 31 h 255" name="T85"/>
                <a:gd fmla="*/ 168 w 275" name="T86"/>
                <a:gd fmla="*/ 21 h 255" name="T87"/>
                <a:gd fmla="*/ 128 w 275" name="T88"/>
                <a:gd fmla="*/ 20 h 255" name="T89"/>
                <a:gd fmla="*/ 103 w 275" name="T90"/>
                <a:gd fmla="*/ 27 h 255" name="T91"/>
                <a:gd fmla="*/ 17 w 275" name="T92"/>
                <a:gd fmla="*/ 129 h 255" name="T93"/>
                <a:gd fmla="*/ 60 w 275" name="T94"/>
                <a:gd fmla="*/ 217 h 255" name="T95"/>
                <a:gd fmla="*/ 63 w 275" name="T96"/>
                <a:gd fmla="*/ 237 h 255" name="T97"/>
                <a:gd fmla="*/ 29 w 275" name="T98"/>
                <a:gd fmla="*/ 199 h 255" name="T99"/>
                <a:gd fmla="*/ 8 w 275" name="T100"/>
                <a:gd fmla="*/ 158 h 255" name="T101"/>
                <a:gd fmla="*/ 1 w 275" name="T102"/>
                <a:gd fmla="*/ 136 h 255" name="T103"/>
                <a:gd fmla="*/ 4 w 275" name="T104"/>
                <a:gd fmla="*/ 126 h 255" name="T105"/>
                <a:gd fmla="*/ 17 w 275" name="T106"/>
                <a:gd fmla="*/ 73 h 255" name="T107"/>
                <a:gd fmla="*/ 25 w 275" name="T108"/>
                <a:gd fmla="*/ 61 h 255" name="T109"/>
                <a:gd fmla="*/ 43 w 275" name="T110"/>
                <a:gd fmla="*/ 40 h 255" name="T111"/>
                <a:gd fmla="*/ 56 w 275" name="T112"/>
                <a:gd fmla="*/ 37 h 255" name="T113"/>
                <a:gd fmla="*/ 71 w 275" name="T114"/>
                <a:gd fmla="*/ 20 h 255" name="T115"/>
                <a:gd fmla="*/ 82 w 275" name="T116"/>
                <a:gd fmla="*/ 16 h 255" name="T117"/>
                <a:gd fmla="*/ 107 w 275" name="T118"/>
                <a:gd fmla="*/ 6 h 255" name="T119"/>
                <a:gd fmla="*/ 130 w 275" name="T120"/>
                <a:gd fmla="*/ 1 h 25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5" w="275">
                  <a:moveTo>
                    <a:pt x="82" y="16"/>
                  </a:moveTo>
                  <a:lnTo>
                    <a:pt x="82" y="16"/>
                  </a:lnTo>
                  <a:lnTo>
                    <a:pt x="82" y="16"/>
                  </a:lnTo>
                  <a:lnTo>
                    <a:pt x="82" y="17"/>
                  </a:lnTo>
                  <a:lnTo>
                    <a:pt x="82" y="16"/>
                  </a:lnTo>
                  <a:close/>
                  <a:moveTo>
                    <a:pt x="82" y="16"/>
                  </a:moveTo>
                  <a:lnTo>
                    <a:pt x="82" y="16"/>
                  </a:lnTo>
                  <a:lnTo>
                    <a:pt x="82" y="16"/>
                  </a:lnTo>
                  <a:lnTo>
                    <a:pt x="82" y="16"/>
                  </a:lnTo>
                  <a:close/>
                  <a:moveTo>
                    <a:pt x="132" y="0"/>
                  </a:moveTo>
                  <a:lnTo>
                    <a:pt x="132" y="1"/>
                  </a:lnTo>
                  <a:lnTo>
                    <a:pt x="134" y="1"/>
                  </a:lnTo>
                  <a:lnTo>
                    <a:pt x="134" y="1"/>
                  </a:lnTo>
                  <a:lnTo>
                    <a:pt x="136" y="3"/>
                  </a:lnTo>
                  <a:lnTo>
                    <a:pt x="134" y="3"/>
                  </a:lnTo>
                  <a:lnTo>
                    <a:pt x="134" y="3"/>
                  </a:lnTo>
                  <a:lnTo>
                    <a:pt x="136" y="3"/>
                  </a:lnTo>
                  <a:lnTo>
                    <a:pt x="136" y="3"/>
                  </a:lnTo>
                  <a:lnTo>
                    <a:pt x="136" y="3"/>
                  </a:lnTo>
                  <a:lnTo>
                    <a:pt x="136" y="3"/>
                  </a:lnTo>
                  <a:lnTo>
                    <a:pt x="137" y="1"/>
                  </a:lnTo>
                  <a:lnTo>
                    <a:pt x="139" y="1"/>
                  </a:lnTo>
                  <a:lnTo>
                    <a:pt x="140" y="1"/>
                  </a:lnTo>
                  <a:lnTo>
                    <a:pt x="140" y="3"/>
                  </a:lnTo>
                  <a:lnTo>
                    <a:pt x="140" y="3"/>
                  </a:lnTo>
                  <a:lnTo>
                    <a:pt x="140" y="4"/>
                  </a:lnTo>
                  <a:lnTo>
                    <a:pt x="140" y="4"/>
                  </a:lnTo>
                  <a:lnTo>
                    <a:pt x="143" y="4"/>
                  </a:lnTo>
                  <a:lnTo>
                    <a:pt x="143" y="4"/>
                  </a:lnTo>
                  <a:lnTo>
                    <a:pt x="143" y="3"/>
                  </a:lnTo>
                  <a:lnTo>
                    <a:pt x="144" y="3"/>
                  </a:lnTo>
                  <a:lnTo>
                    <a:pt x="145" y="3"/>
                  </a:lnTo>
                  <a:lnTo>
                    <a:pt x="147" y="1"/>
                  </a:lnTo>
                  <a:lnTo>
                    <a:pt x="147" y="1"/>
                  </a:lnTo>
                  <a:lnTo>
                    <a:pt x="148" y="1"/>
                  </a:lnTo>
                  <a:lnTo>
                    <a:pt x="148" y="1"/>
                  </a:lnTo>
                  <a:lnTo>
                    <a:pt x="148" y="0"/>
                  </a:lnTo>
                  <a:lnTo>
                    <a:pt x="148" y="1"/>
                  </a:lnTo>
                  <a:lnTo>
                    <a:pt x="149" y="1"/>
                  </a:lnTo>
                  <a:lnTo>
                    <a:pt x="151" y="1"/>
                  </a:lnTo>
                  <a:lnTo>
                    <a:pt x="152" y="1"/>
                  </a:lnTo>
                  <a:lnTo>
                    <a:pt x="152" y="3"/>
                  </a:lnTo>
                  <a:lnTo>
                    <a:pt x="152" y="4"/>
                  </a:lnTo>
                  <a:lnTo>
                    <a:pt x="153" y="4"/>
                  </a:lnTo>
                  <a:lnTo>
                    <a:pt x="153" y="3"/>
                  </a:lnTo>
                  <a:lnTo>
                    <a:pt x="154" y="1"/>
                  </a:lnTo>
                  <a:lnTo>
                    <a:pt x="156" y="3"/>
                  </a:lnTo>
                  <a:lnTo>
                    <a:pt x="156" y="3"/>
                  </a:lnTo>
                  <a:lnTo>
                    <a:pt x="156" y="1"/>
                  </a:lnTo>
                  <a:lnTo>
                    <a:pt x="157" y="1"/>
                  </a:lnTo>
                  <a:lnTo>
                    <a:pt x="158" y="1"/>
                  </a:lnTo>
                  <a:lnTo>
                    <a:pt x="160" y="1"/>
                  </a:lnTo>
                  <a:lnTo>
                    <a:pt x="161" y="1"/>
                  </a:lnTo>
                  <a:lnTo>
                    <a:pt x="162" y="1"/>
                  </a:lnTo>
                  <a:lnTo>
                    <a:pt x="165" y="3"/>
                  </a:lnTo>
                  <a:lnTo>
                    <a:pt x="168" y="3"/>
                  </a:lnTo>
                  <a:lnTo>
                    <a:pt x="169" y="4"/>
                  </a:lnTo>
                  <a:lnTo>
                    <a:pt x="172" y="4"/>
                  </a:lnTo>
                  <a:lnTo>
                    <a:pt x="174" y="4"/>
                  </a:lnTo>
                  <a:lnTo>
                    <a:pt x="175" y="4"/>
                  </a:lnTo>
                  <a:lnTo>
                    <a:pt x="175" y="4"/>
                  </a:lnTo>
                  <a:lnTo>
                    <a:pt x="174" y="5"/>
                  </a:lnTo>
                  <a:lnTo>
                    <a:pt x="175" y="5"/>
                  </a:lnTo>
                  <a:lnTo>
                    <a:pt x="177" y="5"/>
                  </a:lnTo>
                  <a:lnTo>
                    <a:pt x="178" y="5"/>
                  </a:lnTo>
                  <a:lnTo>
                    <a:pt x="178" y="5"/>
                  </a:lnTo>
                  <a:lnTo>
                    <a:pt x="179" y="6"/>
                  </a:lnTo>
                  <a:lnTo>
                    <a:pt x="181" y="8"/>
                  </a:lnTo>
                  <a:lnTo>
                    <a:pt x="182" y="9"/>
                  </a:lnTo>
                  <a:lnTo>
                    <a:pt x="183" y="9"/>
                  </a:lnTo>
                  <a:lnTo>
                    <a:pt x="185" y="8"/>
                  </a:lnTo>
                  <a:lnTo>
                    <a:pt x="185" y="6"/>
                  </a:lnTo>
                  <a:lnTo>
                    <a:pt x="185" y="6"/>
                  </a:lnTo>
                  <a:lnTo>
                    <a:pt x="186" y="8"/>
                  </a:lnTo>
                  <a:lnTo>
                    <a:pt x="187" y="8"/>
                  </a:lnTo>
                  <a:lnTo>
                    <a:pt x="189" y="8"/>
                  </a:lnTo>
                  <a:lnTo>
                    <a:pt x="190" y="8"/>
                  </a:lnTo>
                  <a:lnTo>
                    <a:pt x="192" y="8"/>
                  </a:lnTo>
                  <a:lnTo>
                    <a:pt x="192" y="9"/>
                  </a:lnTo>
                  <a:lnTo>
                    <a:pt x="192" y="9"/>
                  </a:lnTo>
                  <a:lnTo>
                    <a:pt x="191" y="10"/>
                  </a:lnTo>
                  <a:lnTo>
                    <a:pt x="191" y="10"/>
                  </a:lnTo>
                  <a:lnTo>
                    <a:pt x="191" y="12"/>
                  </a:lnTo>
                  <a:lnTo>
                    <a:pt x="191" y="13"/>
                  </a:lnTo>
                  <a:lnTo>
                    <a:pt x="192" y="13"/>
                  </a:lnTo>
                  <a:lnTo>
                    <a:pt x="194" y="13"/>
                  </a:lnTo>
                  <a:lnTo>
                    <a:pt x="195" y="12"/>
                  </a:lnTo>
                  <a:lnTo>
                    <a:pt x="196" y="12"/>
                  </a:lnTo>
                  <a:lnTo>
                    <a:pt x="198" y="13"/>
                  </a:lnTo>
                  <a:lnTo>
                    <a:pt x="199" y="10"/>
                  </a:lnTo>
                  <a:lnTo>
                    <a:pt x="199" y="12"/>
                  </a:lnTo>
                  <a:lnTo>
                    <a:pt x="200" y="12"/>
                  </a:lnTo>
                  <a:lnTo>
                    <a:pt x="202" y="12"/>
                  </a:lnTo>
                  <a:lnTo>
                    <a:pt x="203" y="12"/>
                  </a:lnTo>
                  <a:lnTo>
                    <a:pt x="202" y="13"/>
                  </a:lnTo>
                  <a:lnTo>
                    <a:pt x="203" y="13"/>
                  </a:lnTo>
                  <a:lnTo>
                    <a:pt x="204" y="14"/>
                  </a:lnTo>
                  <a:lnTo>
                    <a:pt x="206" y="14"/>
                  </a:lnTo>
                  <a:lnTo>
                    <a:pt x="207" y="13"/>
                  </a:lnTo>
                  <a:lnTo>
                    <a:pt x="208" y="14"/>
                  </a:lnTo>
                  <a:lnTo>
                    <a:pt x="211" y="17"/>
                  </a:lnTo>
                  <a:lnTo>
                    <a:pt x="215" y="18"/>
                  </a:lnTo>
                  <a:lnTo>
                    <a:pt x="217" y="20"/>
                  </a:lnTo>
                  <a:lnTo>
                    <a:pt x="219" y="21"/>
                  </a:lnTo>
                  <a:lnTo>
                    <a:pt x="220" y="23"/>
                  </a:lnTo>
                  <a:lnTo>
                    <a:pt x="220" y="23"/>
                  </a:lnTo>
                  <a:lnTo>
                    <a:pt x="221" y="25"/>
                  </a:lnTo>
                  <a:lnTo>
                    <a:pt x="223" y="23"/>
                  </a:lnTo>
                  <a:lnTo>
                    <a:pt x="221" y="23"/>
                  </a:lnTo>
                  <a:lnTo>
                    <a:pt x="221" y="23"/>
                  </a:lnTo>
                  <a:lnTo>
                    <a:pt x="220" y="23"/>
                  </a:lnTo>
                  <a:lnTo>
                    <a:pt x="220" y="22"/>
                  </a:lnTo>
                  <a:lnTo>
                    <a:pt x="221" y="22"/>
                  </a:lnTo>
                  <a:lnTo>
                    <a:pt x="221" y="22"/>
                  </a:lnTo>
                  <a:lnTo>
                    <a:pt x="223" y="23"/>
                  </a:lnTo>
                  <a:lnTo>
                    <a:pt x="223" y="25"/>
                  </a:lnTo>
                  <a:lnTo>
                    <a:pt x="221" y="26"/>
                  </a:lnTo>
                  <a:lnTo>
                    <a:pt x="223" y="26"/>
                  </a:lnTo>
                  <a:lnTo>
                    <a:pt x="224" y="26"/>
                  </a:lnTo>
                  <a:lnTo>
                    <a:pt x="226" y="26"/>
                  </a:lnTo>
                  <a:lnTo>
                    <a:pt x="228" y="26"/>
                  </a:lnTo>
                  <a:lnTo>
                    <a:pt x="230" y="27"/>
                  </a:lnTo>
                  <a:lnTo>
                    <a:pt x="230" y="29"/>
                  </a:lnTo>
                  <a:lnTo>
                    <a:pt x="230" y="30"/>
                  </a:lnTo>
                  <a:lnTo>
                    <a:pt x="234" y="30"/>
                  </a:lnTo>
                  <a:lnTo>
                    <a:pt x="234" y="31"/>
                  </a:lnTo>
                  <a:lnTo>
                    <a:pt x="234" y="33"/>
                  </a:lnTo>
                  <a:lnTo>
                    <a:pt x="234" y="34"/>
                  </a:lnTo>
                  <a:lnTo>
                    <a:pt x="233" y="34"/>
                  </a:lnTo>
                  <a:lnTo>
                    <a:pt x="234" y="35"/>
                  </a:lnTo>
                  <a:lnTo>
                    <a:pt x="236" y="37"/>
                  </a:lnTo>
                  <a:lnTo>
                    <a:pt x="237" y="37"/>
                  </a:lnTo>
                  <a:lnTo>
                    <a:pt x="237" y="39"/>
                  </a:lnTo>
                  <a:lnTo>
                    <a:pt x="237" y="38"/>
                  </a:lnTo>
                  <a:lnTo>
                    <a:pt x="238" y="39"/>
                  </a:lnTo>
                  <a:lnTo>
                    <a:pt x="240" y="39"/>
                  </a:lnTo>
                  <a:lnTo>
                    <a:pt x="240" y="39"/>
                  </a:lnTo>
                  <a:lnTo>
                    <a:pt x="238" y="39"/>
                  </a:lnTo>
                  <a:lnTo>
                    <a:pt x="240" y="40"/>
                  </a:lnTo>
                  <a:lnTo>
                    <a:pt x="240" y="40"/>
                  </a:lnTo>
                  <a:lnTo>
                    <a:pt x="241" y="42"/>
                  </a:lnTo>
                  <a:lnTo>
                    <a:pt x="241" y="40"/>
                  </a:lnTo>
                  <a:lnTo>
                    <a:pt x="241" y="39"/>
                  </a:lnTo>
                  <a:lnTo>
                    <a:pt x="240" y="38"/>
                  </a:lnTo>
                  <a:lnTo>
                    <a:pt x="242" y="39"/>
                  </a:lnTo>
                  <a:lnTo>
                    <a:pt x="244" y="39"/>
                  </a:lnTo>
                  <a:lnTo>
                    <a:pt x="244" y="40"/>
                  </a:lnTo>
                  <a:lnTo>
                    <a:pt x="244" y="42"/>
                  </a:lnTo>
                  <a:lnTo>
                    <a:pt x="245" y="43"/>
                  </a:lnTo>
                  <a:lnTo>
                    <a:pt x="245" y="43"/>
                  </a:lnTo>
                  <a:lnTo>
                    <a:pt x="246" y="44"/>
                  </a:lnTo>
                  <a:lnTo>
                    <a:pt x="247" y="44"/>
                  </a:lnTo>
                  <a:lnTo>
                    <a:pt x="247" y="44"/>
                  </a:lnTo>
                  <a:lnTo>
                    <a:pt x="247" y="44"/>
                  </a:lnTo>
                  <a:lnTo>
                    <a:pt x="249" y="46"/>
                  </a:lnTo>
                  <a:lnTo>
                    <a:pt x="249" y="46"/>
                  </a:lnTo>
                  <a:lnTo>
                    <a:pt x="247" y="46"/>
                  </a:lnTo>
                  <a:lnTo>
                    <a:pt x="247" y="46"/>
                  </a:lnTo>
                  <a:lnTo>
                    <a:pt x="247" y="44"/>
                  </a:lnTo>
                  <a:lnTo>
                    <a:pt x="246" y="44"/>
                  </a:lnTo>
                  <a:lnTo>
                    <a:pt x="246" y="46"/>
                  </a:lnTo>
                  <a:lnTo>
                    <a:pt x="246" y="47"/>
                  </a:lnTo>
                  <a:lnTo>
                    <a:pt x="247" y="47"/>
                  </a:lnTo>
                  <a:lnTo>
                    <a:pt x="249" y="47"/>
                  </a:lnTo>
                  <a:lnTo>
                    <a:pt x="250" y="47"/>
                  </a:lnTo>
                  <a:lnTo>
                    <a:pt x="250" y="47"/>
                  </a:lnTo>
                  <a:lnTo>
                    <a:pt x="251" y="48"/>
                  </a:lnTo>
                  <a:lnTo>
                    <a:pt x="250" y="48"/>
                  </a:lnTo>
                  <a:lnTo>
                    <a:pt x="249" y="48"/>
                  </a:lnTo>
                  <a:lnTo>
                    <a:pt x="250" y="51"/>
                  </a:lnTo>
                  <a:lnTo>
                    <a:pt x="251" y="50"/>
                  </a:lnTo>
                  <a:lnTo>
                    <a:pt x="250" y="50"/>
                  </a:lnTo>
                  <a:lnTo>
                    <a:pt x="250" y="51"/>
                  </a:lnTo>
                  <a:lnTo>
                    <a:pt x="251" y="51"/>
                  </a:lnTo>
                  <a:lnTo>
                    <a:pt x="253" y="52"/>
                  </a:lnTo>
                  <a:lnTo>
                    <a:pt x="254" y="52"/>
                  </a:lnTo>
                  <a:lnTo>
                    <a:pt x="255" y="54"/>
                  </a:lnTo>
                  <a:lnTo>
                    <a:pt x="257" y="55"/>
                  </a:lnTo>
                  <a:lnTo>
                    <a:pt x="257" y="56"/>
                  </a:lnTo>
                  <a:lnTo>
                    <a:pt x="257" y="57"/>
                  </a:lnTo>
                  <a:lnTo>
                    <a:pt x="257" y="57"/>
                  </a:lnTo>
                  <a:lnTo>
                    <a:pt x="257" y="59"/>
                  </a:lnTo>
                  <a:lnTo>
                    <a:pt x="258" y="60"/>
                  </a:lnTo>
                  <a:lnTo>
                    <a:pt x="259" y="61"/>
                  </a:lnTo>
                  <a:lnTo>
                    <a:pt x="259" y="61"/>
                  </a:lnTo>
                  <a:lnTo>
                    <a:pt x="261" y="63"/>
                  </a:lnTo>
                  <a:lnTo>
                    <a:pt x="261" y="64"/>
                  </a:lnTo>
                  <a:lnTo>
                    <a:pt x="262" y="65"/>
                  </a:lnTo>
                  <a:lnTo>
                    <a:pt x="262" y="67"/>
                  </a:lnTo>
                  <a:lnTo>
                    <a:pt x="261" y="68"/>
                  </a:lnTo>
                  <a:lnTo>
                    <a:pt x="259" y="68"/>
                  </a:lnTo>
                  <a:lnTo>
                    <a:pt x="259" y="69"/>
                  </a:lnTo>
                  <a:lnTo>
                    <a:pt x="261" y="69"/>
                  </a:lnTo>
                  <a:lnTo>
                    <a:pt x="262" y="71"/>
                  </a:lnTo>
                  <a:lnTo>
                    <a:pt x="263" y="72"/>
                  </a:lnTo>
                  <a:lnTo>
                    <a:pt x="264" y="72"/>
                  </a:lnTo>
                  <a:lnTo>
                    <a:pt x="264" y="71"/>
                  </a:lnTo>
                  <a:lnTo>
                    <a:pt x="266" y="73"/>
                  </a:lnTo>
                  <a:lnTo>
                    <a:pt x="267" y="76"/>
                  </a:lnTo>
                  <a:lnTo>
                    <a:pt x="268" y="78"/>
                  </a:lnTo>
                  <a:lnTo>
                    <a:pt x="268" y="81"/>
                  </a:lnTo>
                  <a:lnTo>
                    <a:pt x="268" y="84"/>
                  </a:lnTo>
                  <a:lnTo>
                    <a:pt x="270" y="84"/>
                  </a:lnTo>
                  <a:lnTo>
                    <a:pt x="270" y="84"/>
                  </a:lnTo>
                  <a:lnTo>
                    <a:pt x="270" y="84"/>
                  </a:lnTo>
                  <a:lnTo>
                    <a:pt x="271" y="88"/>
                  </a:lnTo>
                  <a:lnTo>
                    <a:pt x="272" y="92"/>
                  </a:lnTo>
                  <a:lnTo>
                    <a:pt x="274" y="95"/>
                  </a:lnTo>
                  <a:lnTo>
                    <a:pt x="274" y="99"/>
                  </a:lnTo>
                  <a:lnTo>
                    <a:pt x="272" y="102"/>
                  </a:lnTo>
                  <a:lnTo>
                    <a:pt x="271" y="102"/>
                  </a:lnTo>
                  <a:lnTo>
                    <a:pt x="271" y="102"/>
                  </a:lnTo>
                  <a:lnTo>
                    <a:pt x="270" y="102"/>
                  </a:lnTo>
                  <a:lnTo>
                    <a:pt x="270" y="103"/>
                  </a:lnTo>
                  <a:lnTo>
                    <a:pt x="270" y="103"/>
                  </a:lnTo>
                  <a:lnTo>
                    <a:pt x="270" y="105"/>
                  </a:lnTo>
                  <a:lnTo>
                    <a:pt x="271" y="105"/>
                  </a:lnTo>
                  <a:lnTo>
                    <a:pt x="272" y="105"/>
                  </a:lnTo>
                  <a:lnTo>
                    <a:pt x="274" y="103"/>
                  </a:lnTo>
                  <a:lnTo>
                    <a:pt x="274" y="102"/>
                  </a:lnTo>
                  <a:lnTo>
                    <a:pt x="275" y="106"/>
                  </a:lnTo>
                  <a:lnTo>
                    <a:pt x="275" y="109"/>
                  </a:lnTo>
                  <a:lnTo>
                    <a:pt x="275" y="112"/>
                  </a:lnTo>
                  <a:lnTo>
                    <a:pt x="274" y="114"/>
                  </a:lnTo>
                  <a:lnTo>
                    <a:pt x="274" y="114"/>
                  </a:lnTo>
                  <a:lnTo>
                    <a:pt x="275" y="114"/>
                  </a:lnTo>
                  <a:lnTo>
                    <a:pt x="275" y="115"/>
                  </a:lnTo>
                  <a:lnTo>
                    <a:pt x="274" y="115"/>
                  </a:lnTo>
                  <a:lnTo>
                    <a:pt x="274" y="116"/>
                  </a:lnTo>
                  <a:lnTo>
                    <a:pt x="272" y="118"/>
                  </a:lnTo>
                  <a:lnTo>
                    <a:pt x="274" y="119"/>
                  </a:lnTo>
                  <a:lnTo>
                    <a:pt x="275" y="119"/>
                  </a:lnTo>
                  <a:lnTo>
                    <a:pt x="274" y="120"/>
                  </a:lnTo>
                  <a:lnTo>
                    <a:pt x="274" y="122"/>
                  </a:lnTo>
                  <a:lnTo>
                    <a:pt x="275" y="122"/>
                  </a:lnTo>
                  <a:lnTo>
                    <a:pt x="275" y="123"/>
                  </a:lnTo>
                  <a:lnTo>
                    <a:pt x="275" y="124"/>
                  </a:lnTo>
                  <a:lnTo>
                    <a:pt x="274" y="124"/>
                  </a:lnTo>
                  <a:lnTo>
                    <a:pt x="274" y="126"/>
                  </a:lnTo>
                  <a:lnTo>
                    <a:pt x="275" y="128"/>
                  </a:lnTo>
                  <a:lnTo>
                    <a:pt x="275" y="129"/>
                  </a:lnTo>
                  <a:lnTo>
                    <a:pt x="275" y="132"/>
                  </a:lnTo>
                  <a:lnTo>
                    <a:pt x="272" y="133"/>
                  </a:lnTo>
                  <a:lnTo>
                    <a:pt x="272" y="135"/>
                  </a:lnTo>
                  <a:lnTo>
                    <a:pt x="274" y="135"/>
                  </a:lnTo>
                  <a:lnTo>
                    <a:pt x="274" y="135"/>
                  </a:lnTo>
                  <a:lnTo>
                    <a:pt x="272" y="137"/>
                  </a:lnTo>
                  <a:lnTo>
                    <a:pt x="271" y="140"/>
                  </a:lnTo>
                  <a:lnTo>
                    <a:pt x="270" y="141"/>
                  </a:lnTo>
                  <a:lnTo>
                    <a:pt x="271" y="149"/>
                  </a:lnTo>
                  <a:lnTo>
                    <a:pt x="270" y="158"/>
                  </a:lnTo>
                  <a:lnTo>
                    <a:pt x="267" y="166"/>
                  </a:lnTo>
                  <a:lnTo>
                    <a:pt x="266" y="166"/>
                  </a:lnTo>
                  <a:lnTo>
                    <a:pt x="266" y="166"/>
                  </a:lnTo>
                  <a:lnTo>
                    <a:pt x="266" y="167"/>
                  </a:lnTo>
                  <a:lnTo>
                    <a:pt x="266" y="167"/>
                  </a:lnTo>
                  <a:lnTo>
                    <a:pt x="266" y="169"/>
                  </a:lnTo>
                  <a:lnTo>
                    <a:pt x="266" y="167"/>
                  </a:lnTo>
                  <a:lnTo>
                    <a:pt x="264" y="169"/>
                  </a:lnTo>
                  <a:lnTo>
                    <a:pt x="263" y="167"/>
                  </a:lnTo>
                  <a:lnTo>
                    <a:pt x="263" y="167"/>
                  </a:lnTo>
                  <a:lnTo>
                    <a:pt x="262" y="169"/>
                  </a:lnTo>
                  <a:lnTo>
                    <a:pt x="262" y="170"/>
                  </a:lnTo>
                  <a:lnTo>
                    <a:pt x="263" y="171"/>
                  </a:lnTo>
                  <a:lnTo>
                    <a:pt x="263" y="174"/>
                  </a:lnTo>
                  <a:lnTo>
                    <a:pt x="263" y="174"/>
                  </a:lnTo>
                  <a:lnTo>
                    <a:pt x="263" y="173"/>
                  </a:lnTo>
                  <a:lnTo>
                    <a:pt x="263" y="173"/>
                  </a:lnTo>
                  <a:lnTo>
                    <a:pt x="264" y="173"/>
                  </a:lnTo>
                  <a:lnTo>
                    <a:pt x="263" y="174"/>
                  </a:lnTo>
                  <a:lnTo>
                    <a:pt x="263" y="175"/>
                  </a:lnTo>
                  <a:lnTo>
                    <a:pt x="262" y="177"/>
                  </a:lnTo>
                  <a:lnTo>
                    <a:pt x="263" y="178"/>
                  </a:lnTo>
                  <a:lnTo>
                    <a:pt x="262" y="177"/>
                  </a:lnTo>
                  <a:lnTo>
                    <a:pt x="261" y="175"/>
                  </a:lnTo>
                  <a:lnTo>
                    <a:pt x="261" y="178"/>
                  </a:lnTo>
                  <a:lnTo>
                    <a:pt x="259" y="178"/>
                  </a:lnTo>
                  <a:lnTo>
                    <a:pt x="258" y="177"/>
                  </a:lnTo>
                  <a:lnTo>
                    <a:pt x="258" y="175"/>
                  </a:lnTo>
                  <a:lnTo>
                    <a:pt x="257" y="173"/>
                  </a:lnTo>
                  <a:lnTo>
                    <a:pt x="257" y="173"/>
                  </a:lnTo>
                  <a:lnTo>
                    <a:pt x="254" y="171"/>
                  </a:lnTo>
                  <a:lnTo>
                    <a:pt x="254" y="174"/>
                  </a:lnTo>
                  <a:lnTo>
                    <a:pt x="253" y="174"/>
                  </a:lnTo>
                  <a:lnTo>
                    <a:pt x="253" y="173"/>
                  </a:lnTo>
                  <a:lnTo>
                    <a:pt x="253" y="171"/>
                  </a:lnTo>
                  <a:lnTo>
                    <a:pt x="253" y="171"/>
                  </a:lnTo>
                  <a:lnTo>
                    <a:pt x="253" y="171"/>
                  </a:lnTo>
                  <a:lnTo>
                    <a:pt x="251" y="171"/>
                  </a:lnTo>
                  <a:lnTo>
                    <a:pt x="251" y="174"/>
                  </a:lnTo>
                  <a:lnTo>
                    <a:pt x="253" y="175"/>
                  </a:lnTo>
                  <a:lnTo>
                    <a:pt x="254" y="175"/>
                  </a:lnTo>
                  <a:lnTo>
                    <a:pt x="255" y="175"/>
                  </a:lnTo>
                  <a:lnTo>
                    <a:pt x="255" y="178"/>
                  </a:lnTo>
                  <a:lnTo>
                    <a:pt x="255" y="179"/>
                  </a:lnTo>
                  <a:lnTo>
                    <a:pt x="257" y="181"/>
                  </a:lnTo>
                  <a:lnTo>
                    <a:pt x="258" y="182"/>
                  </a:lnTo>
                  <a:lnTo>
                    <a:pt x="257" y="183"/>
                  </a:lnTo>
                  <a:lnTo>
                    <a:pt x="257" y="183"/>
                  </a:lnTo>
                  <a:lnTo>
                    <a:pt x="257" y="182"/>
                  </a:lnTo>
                  <a:lnTo>
                    <a:pt x="257" y="182"/>
                  </a:lnTo>
                  <a:lnTo>
                    <a:pt x="257" y="181"/>
                  </a:lnTo>
                  <a:lnTo>
                    <a:pt x="257" y="181"/>
                  </a:lnTo>
                  <a:lnTo>
                    <a:pt x="255" y="181"/>
                  </a:lnTo>
                  <a:lnTo>
                    <a:pt x="254" y="182"/>
                  </a:lnTo>
                  <a:lnTo>
                    <a:pt x="254" y="184"/>
                  </a:lnTo>
                  <a:lnTo>
                    <a:pt x="254" y="184"/>
                  </a:lnTo>
                  <a:lnTo>
                    <a:pt x="255" y="184"/>
                  </a:lnTo>
                  <a:lnTo>
                    <a:pt x="255" y="186"/>
                  </a:lnTo>
                  <a:lnTo>
                    <a:pt x="257" y="187"/>
                  </a:lnTo>
                  <a:lnTo>
                    <a:pt x="257" y="187"/>
                  </a:lnTo>
                  <a:lnTo>
                    <a:pt x="255" y="188"/>
                  </a:lnTo>
                  <a:lnTo>
                    <a:pt x="255" y="187"/>
                  </a:lnTo>
                  <a:lnTo>
                    <a:pt x="254" y="187"/>
                  </a:lnTo>
                  <a:lnTo>
                    <a:pt x="254" y="187"/>
                  </a:lnTo>
                  <a:lnTo>
                    <a:pt x="253" y="188"/>
                  </a:lnTo>
                  <a:lnTo>
                    <a:pt x="254" y="188"/>
                  </a:lnTo>
                  <a:lnTo>
                    <a:pt x="254" y="190"/>
                  </a:lnTo>
                  <a:lnTo>
                    <a:pt x="254" y="191"/>
                  </a:lnTo>
                  <a:lnTo>
                    <a:pt x="254" y="191"/>
                  </a:lnTo>
                  <a:lnTo>
                    <a:pt x="255" y="190"/>
                  </a:lnTo>
                  <a:lnTo>
                    <a:pt x="255" y="191"/>
                  </a:lnTo>
                  <a:lnTo>
                    <a:pt x="255" y="192"/>
                  </a:lnTo>
                  <a:lnTo>
                    <a:pt x="254" y="194"/>
                  </a:lnTo>
                  <a:lnTo>
                    <a:pt x="254" y="194"/>
                  </a:lnTo>
                  <a:lnTo>
                    <a:pt x="254" y="195"/>
                  </a:lnTo>
                  <a:lnTo>
                    <a:pt x="253" y="195"/>
                  </a:lnTo>
                  <a:lnTo>
                    <a:pt x="253" y="194"/>
                  </a:lnTo>
                  <a:lnTo>
                    <a:pt x="251" y="192"/>
                  </a:lnTo>
                  <a:lnTo>
                    <a:pt x="250" y="191"/>
                  </a:lnTo>
                  <a:lnTo>
                    <a:pt x="249" y="192"/>
                  </a:lnTo>
                  <a:lnTo>
                    <a:pt x="250" y="192"/>
                  </a:lnTo>
                  <a:lnTo>
                    <a:pt x="250" y="194"/>
                  </a:lnTo>
                  <a:lnTo>
                    <a:pt x="250" y="195"/>
                  </a:lnTo>
                  <a:lnTo>
                    <a:pt x="251" y="196"/>
                  </a:lnTo>
                  <a:lnTo>
                    <a:pt x="253" y="198"/>
                  </a:lnTo>
                  <a:lnTo>
                    <a:pt x="250" y="198"/>
                  </a:lnTo>
                  <a:lnTo>
                    <a:pt x="250" y="196"/>
                  </a:lnTo>
                  <a:lnTo>
                    <a:pt x="249" y="196"/>
                  </a:lnTo>
                  <a:lnTo>
                    <a:pt x="249" y="198"/>
                  </a:lnTo>
                  <a:lnTo>
                    <a:pt x="249" y="199"/>
                  </a:lnTo>
                  <a:lnTo>
                    <a:pt x="247" y="200"/>
                  </a:lnTo>
                  <a:lnTo>
                    <a:pt x="247" y="200"/>
                  </a:lnTo>
                  <a:lnTo>
                    <a:pt x="246" y="200"/>
                  </a:lnTo>
                  <a:lnTo>
                    <a:pt x="247" y="201"/>
                  </a:lnTo>
                  <a:lnTo>
                    <a:pt x="246" y="201"/>
                  </a:lnTo>
                  <a:lnTo>
                    <a:pt x="244" y="201"/>
                  </a:lnTo>
                  <a:lnTo>
                    <a:pt x="244" y="203"/>
                  </a:lnTo>
                  <a:lnTo>
                    <a:pt x="244" y="204"/>
                  </a:lnTo>
                  <a:lnTo>
                    <a:pt x="242" y="205"/>
                  </a:lnTo>
                  <a:lnTo>
                    <a:pt x="242" y="207"/>
                  </a:lnTo>
                  <a:lnTo>
                    <a:pt x="241" y="205"/>
                  </a:lnTo>
                  <a:lnTo>
                    <a:pt x="240" y="207"/>
                  </a:lnTo>
                  <a:lnTo>
                    <a:pt x="240" y="207"/>
                  </a:lnTo>
                  <a:lnTo>
                    <a:pt x="240" y="208"/>
                  </a:lnTo>
                  <a:lnTo>
                    <a:pt x="240" y="208"/>
                  </a:lnTo>
                  <a:lnTo>
                    <a:pt x="240" y="209"/>
                  </a:lnTo>
                  <a:lnTo>
                    <a:pt x="241" y="208"/>
                  </a:lnTo>
                  <a:lnTo>
                    <a:pt x="242" y="208"/>
                  </a:lnTo>
                  <a:lnTo>
                    <a:pt x="242" y="207"/>
                  </a:lnTo>
                  <a:lnTo>
                    <a:pt x="242" y="207"/>
                  </a:lnTo>
                  <a:lnTo>
                    <a:pt x="244" y="207"/>
                  </a:lnTo>
                  <a:lnTo>
                    <a:pt x="242" y="207"/>
                  </a:lnTo>
                  <a:lnTo>
                    <a:pt x="242" y="208"/>
                  </a:lnTo>
                  <a:lnTo>
                    <a:pt x="241" y="209"/>
                  </a:lnTo>
                  <a:lnTo>
                    <a:pt x="241" y="211"/>
                  </a:lnTo>
                  <a:lnTo>
                    <a:pt x="241" y="211"/>
                  </a:lnTo>
                  <a:lnTo>
                    <a:pt x="240" y="212"/>
                  </a:lnTo>
                  <a:lnTo>
                    <a:pt x="240" y="213"/>
                  </a:lnTo>
                  <a:lnTo>
                    <a:pt x="240" y="213"/>
                  </a:lnTo>
                  <a:lnTo>
                    <a:pt x="238" y="213"/>
                  </a:lnTo>
                  <a:lnTo>
                    <a:pt x="238" y="213"/>
                  </a:lnTo>
                  <a:lnTo>
                    <a:pt x="238" y="215"/>
                  </a:lnTo>
                  <a:lnTo>
                    <a:pt x="237" y="216"/>
                  </a:lnTo>
                  <a:lnTo>
                    <a:pt x="237" y="216"/>
                  </a:lnTo>
                  <a:lnTo>
                    <a:pt x="236" y="215"/>
                  </a:lnTo>
                  <a:lnTo>
                    <a:pt x="234" y="215"/>
                  </a:lnTo>
                  <a:lnTo>
                    <a:pt x="233" y="216"/>
                  </a:lnTo>
                  <a:lnTo>
                    <a:pt x="234" y="213"/>
                  </a:lnTo>
                  <a:lnTo>
                    <a:pt x="234" y="213"/>
                  </a:lnTo>
                  <a:lnTo>
                    <a:pt x="233" y="213"/>
                  </a:lnTo>
                  <a:lnTo>
                    <a:pt x="232" y="215"/>
                  </a:lnTo>
                  <a:lnTo>
                    <a:pt x="233" y="217"/>
                  </a:lnTo>
                  <a:lnTo>
                    <a:pt x="233" y="220"/>
                  </a:lnTo>
                  <a:lnTo>
                    <a:pt x="233" y="220"/>
                  </a:lnTo>
                  <a:lnTo>
                    <a:pt x="232" y="220"/>
                  </a:lnTo>
                  <a:lnTo>
                    <a:pt x="232" y="220"/>
                  </a:lnTo>
                  <a:lnTo>
                    <a:pt x="230" y="221"/>
                  </a:lnTo>
                  <a:lnTo>
                    <a:pt x="232" y="219"/>
                  </a:lnTo>
                  <a:lnTo>
                    <a:pt x="230" y="217"/>
                  </a:lnTo>
                  <a:lnTo>
                    <a:pt x="229" y="219"/>
                  </a:lnTo>
                  <a:lnTo>
                    <a:pt x="226" y="219"/>
                  </a:lnTo>
                  <a:lnTo>
                    <a:pt x="226" y="220"/>
                  </a:lnTo>
                  <a:lnTo>
                    <a:pt x="226" y="221"/>
                  </a:lnTo>
                  <a:lnTo>
                    <a:pt x="226" y="222"/>
                  </a:lnTo>
                  <a:lnTo>
                    <a:pt x="226" y="222"/>
                  </a:lnTo>
                  <a:lnTo>
                    <a:pt x="228" y="222"/>
                  </a:lnTo>
                  <a:lnTo>
                    <a:pt x="226" y="224"/>
                  </a:lnTo>
                  <a:lnTo>
                    <a:pt x="226" y="224"/>
                  </a:lnTo>
                  <a:lnTo>
                    <a:pt x="225" y="222"/>
                  </a:lnTo>
                  <a:lnTo>
                    <a:pt x="225" y="224"/>
                  </a:lnTo>
                  <a:lnTo>
                    <a:pt x="225" y="224"/>
                  </a:lnTo>
                  <a:lnTo>
                    <a:pt x="225" y="224"/>
                  </a:lnTo>
                  <a:lnTo>
                    <a:pt x="225" y="225"/>
                  </a:lnTo>
                  <a:lnTo>
                    <a:pt x="225" y="225"/>
                  </a:lnTo>
                  <a:lnTo>
                    <a:pt x="224" y="225"/>
                  </a:lnTo>
                  <a:lnTo>
                    <a:pt x="221" y="226"/>
                  </a:lnTo>
                  <a:lnTo>
                    <a:pt x="219" y="225"/>
                  </a:lnTo>
                  <a:lnTo>
                    <a:pt x="219" y="222"/>
                  </a:lnTo>
                  <a:lnTo>
                    <a:pt x="217" y="222"/>
                  </a:lnTo>
                  <a:lnTo>
                    <a:pt x="217" y="222"/>
                  </a:lnTo>
                  <a:lnTo>
                    <a:pt x="217" y="221"/>
                  </a:lnTo>
                  <a:lnTo>
                    <a:pt x="216" y="221"/>
                  </a:lnTo>
                  <a:lnTo>
                    <a:pt x="216" y="221"/>
                  </a:lnTo>
                  <a:lnTo>
                    <a:pt x="215" y="220"/>
                  </a:lnTo>
                  <a:lnTo>
                    <a:pt x="213" y="221"/>
                  </a:lnTo>
                  <a:lnTo>
                    <a:pt x="213" y="222"/>
                  </a:lnTo>
                  <a:lnTo>
                    <a:pt x="215" y="224"/>
                  </a:lnTo>
                  <a:lnTo>
                    <a:pt x="215" y="225"/>
                  </a:lnTo>
                  <a:lnTo>
                    <a:pt x="215" y="226"/>
                  </a:lnTo>
                  <a:lnTo>
                    <a:pt x="215" y="228"/>
                  </a:lnTo>
                  <a:lnTo>
                    <a:pt x="215" y="229"/>
                  </a:lnTo>
                  <a:lnTo>
                    <a:pt x="216" y="230"/>
                  </a:lnTo>
                  <a:lnTo>
                    <a:pt x="215" y="232"/>
                  </a:lnTo>
                  <a:lnTo>
                    <a:pt x="213" y="232"/>
                  </a:lnTo>
                  <a:lnTo>
                    <a:pt x="212" y="230"/>
                  </a:lnTo>
                  <a:lnTo>
                    <a:pt x="211" y="230"/>
                  </a:lnTo>
                  <a:lnTo>
                    <a:pt x="209" y="230"/>
                  </a:lnTo>
                  <a:lnTo>
                    <a:pt x="208" y="230"/>
                  </a:lnTo>
                  <a:lnTo>
                    <a:pt x="208" y="233"/>
                  </a:lnTo>
                  <a:lnTo>
                    <a:pt x="208" y="233"/>
                  </a:lnTo>
                  <a:lnTo>
                    <a:pt x="208" y="234"/>
                  </a:lnTo>
                  <a:lnTo>
                    <a:pt x="209" y="234"/>
                  </a:lnTo>
                  <a:lnTo>
                    <a:pt x="209" y="236"/>
                  </a:lnTo>
                  <a:lnTo>
                    <a:pt x="208" y="237"/>
                  </a:lnTo>
                  <a:lnTo>
                    <a:pt x="208" y="237"/>
                  </a:lnTo>
                  <a:lnTo>
                    <a:pt x="207" y="238"/>
                  </a:lnTo>
                  <a:lnTo>
                    <a:pt x="207" y="237"/>
                  </a:lnTo>
                  <a:lnTo>
                    <a:pt x="207" y="237"/>
                  </a:lnTo>
                  <a:lnTo>
                    <a:pt x="206" y="236"/>
                  </a:lnTo>
                  <a:lnTo>
                    <a:pt x="204" y="236"/>
                  </a:lnTo>
                  <a:lnTo>
                    <a:pt x="204" y="234"/>
                  </a:lnTo>
                  <a:lnTo>
                    <a:pt x="204" y="233"/>
                  </a:lnTo>
                  <a:lnTo>
                    <a:pt x="206" y="233"/>
                  </a:lnTo>
                  <a:lnTo>
                    <a:pt x="207" y="233"/>
                  </a:lnTo>
                  <a:lnTo>
                    <a:pt x="207" y="232"/>
                  </a:lnTo>
                  <a:lnTo>
                    <a:pt x="207" y="232"/>
                  </a:lnTo>
                  <a:lnTo>
                    <a:pt x="206" y="230"/>
                  </a:lnTo>
                  <a:lnTo>
                    <a:pt x="204" y="230"/>
                  </a:lnTo>
                  <a:lnTo>
                    <a:pt x="203" y="230"/>
                  </a:lnTo>
                  <a:lnTo>
                    <a:pt x="202" y="232"/>
                  </a:lnTo>
                  <a:lnTo>
                    <a:pt x="202" y="233"/>
                  </a:lnTo>
                  <a:lnTo>
                    <a:pt x="202" y="234"/>
                  </a:lnTo>
                  <a:lnTo>
                    <a:pt x="202" y="234"/>
                  </a:lnTo>
                  <a:lnTo>
                    <a:pt x="203" y="234"/>
                  </a:lnTo>
                  <a:lnTo>
                    <a:pt x="203" y="234"/>
                  </a:lnTo>
                  <a:lnTo>
                    <a:pt x="203" y="236"/>
                  </a:lnTo>
                  <a:lnTo>
                    <a:pt x="202" y="236"/>
                  </a:lnTo>
                  <a:lnTo>
                    <a:pt x="200" y="236"/>
                  </a:lnTo>
                  <a:lnTo>
                    <a:pt x="200" y="237"/>
                  </a:lnTo>
                  <a:lnTo>
                    <a:pt x="199" y="237"/>
                  </a:lnTo>
                  <a:lnTo>
                    <a:pt x="199" y="238"/>
                  </a:lnTo>
                  <a:lnTo>
                    <a:pt x="200" y="238"/>
                  </a:lnTo>
                  <a:lnTo>
                    <a:pt x="202" y="238"/>
                  </a:lnTo>
                  <a:lnTo>
                    <a:pt x="203" y="239"/>
                  </a:lnTo>
                  <a:lnTo>
                    <a:pt x="202" y="242"/>
                  </a:lnTo>
                  <a:lnTo>
                    <a:pt x="200" y="241"/>
                  </a:lnTo>
                  <a:lnTo>
                    <a:pt x="199" y="241"/>
                  </a:lnTo>
                  <a:lnTo>
                    <a:pt x="199" y="242"/>
                  </a:lnTo>
                  <a:lnTo>
                    <a:pt x="199" y="242"/>
                  </a:lnTo>
                  <a:lnTo>
                    <a:pt x="199" y="243"/>
                  </a:lnTo>
                  <a:lnTo>
                    <a:pt x="198" y="245"/>
                  </a:lnTo>
                  <a:lnTo>
                    <a:pt x="195" y="243"/>
                  </a:lnTo>
                  <a:lnTo>
                    <a:pt x="195" y="242"/>
                  </a:lnTo>
                  <a:lnTo>
                    <a:pt x="196" y="241"/>
                  </a:lnTo>
                  <a:lnTo>
                    <a:pt x="196" y="241"/>
                  </a:lnTo>
                  <a:lnTo>
                    <a:pt x="198" y="241"/>
                  </a:lnTo>
                  <a:lnTo>
                    <a:pt x="198" y="239"/>
                  </a:lnTo>
                  <a:lnTo>
                    <a:pt x="198" y="238"/>
                  </a:lnTo>
                  <a:lnTo>
                    <a:pt x="196" y="239"/>
                  </a:lnTo>
                  <a:lnTo>
                    <a:pt x="195" y="241"/>
                  </a:lnTo>
                  <a:lnTo>
                    <a:pt x="195" y="241"/>
                  </a:lnTo>
                  <a:lnTo>
                    <a:pt x="192" y="242"/>
                  </a:lnTo>
                  <a:lnTo>
                    <a:pt x="194" y="241"/>
                  </a:lnTo>
                  <a:lnTo>
                    <a:pt x="194" y="239"/>
                  </a:lnTo>
                  <a:lnTo>
                    <a:pt x="192" y="239"/>
                  </a:lnTo>
                  <a:lnTo>
                    <a:pt x="191" y="239"/>
                  </a:lnTo>
                  <a:lnTo>
                    <a:pt x="190" y="239"/>
                  </a:lnTo>
                  <a:lnTo>
                    <a:pt x="189" y="241"/>
                  </a:lnTo>
                  <a:lnTo>
                    <a:pt x="189" y="242"/>
                  </a:lnTo>
                  <a:lnTo>
                    <a:pt x="189" y="242"/>
                  </a:lnTo>
                  <a:lnTo>
                    <a:pt x="189" y="242"/>
                  </a:lnTo>
                  <a:lnTo>
                    <a:pt x="190" y="243"/>
                  </a:lnTo>
                  <a:lnTo>
                    <a:pt x="186" y="245"/>
                  </a:lnTo>
                  <a:lnTo>
                    <a:pt x="185" y="246"/>
                  </a:lnTo>
                  <a:lnTo>
                    <a:pt x="183" y="247"/>
                  </a:lnTo>
                  <a:lnTo>
                    <a:pt x="182" y="247"/>
                  </a:lnTo>
                  <a:lnTo>
                    <a:pt x="182" y="247"/>
                  </a:lnTo>
                  <a:lnTo>
                    <a:pt x="181" y="247"/>
                  </a:lnTo>
                  <a:lnTo>
                    <a:pt x="179" y="247"/>
                  </a:lnTo>
                  <a:lnTo>
                    <a:pt x="179" y="247"/>
                  </a:lnTo>
                  <a:lnTo>
                    <a:pt x="181" y="246"/>
                  </a:lnTo>
                  <a:lnTo>
                    <a:pt x="182" y="246"/>
                  </a:lnTo>
                  <a:lnTo>
                    <a:pt x="185" y="245"/>
                  </a:lnTo>
                  <a:lnTo>
                    <a:pt x="186" y="243"/>
                  </a:lnTo>
                  <a:lnTo>
                    <a:pt x="187" y="242"/>
                  </a:lnTo>
                  <a:lnTo>
                    <a:pt x="187" y="241"/>
                  </a:lnTo>
                  <a:lnTo>
                    <a:pt x="187" y="241"/>
                  </a:lnTo>
                  <a:lnTo>
                    <a:pt x="189" y="239"/>
                  </a:lnTo>
                  <a:lnTo>
                    <a:pt x="189" y="239"/>
                  </a:lnTo>
                  <a:lnTo>
                    <a:pt x="190" y="239"/>
                  </a:lnTo>
                  <a:lnTo>
                    <a:pt x="190" y="238"/>
                  </a:lnTo>
                  <a:lnTo>
                    <a:pt x="189" y="238"/>
                  </a:lnTo>
                  <a:lnTo>
                    <a:pt x="187" y="237"/>
                  </a:lnTo>
                  <a:lnTo>
                    <a:pt x="186" y="236"/>
                  </a:lnTo>
                  <a:lnTo>
                    <a:pt x="185" y="234"/>
                  </a:lnTo>
                  <a:lnTo>
                    <a:pt x="183" y="236"/>
                  </a:lnTo>
                  <a:lnTo>
                    <a:pt x="183" y="237"/>
                  </a:lnTo>
                  <a:lnTo>
                    <a:pt x="183" y="238"/>
                  </a:lnTo>
                  <a:lnTo>
                    <a:pt x="185" y="238"/>
                  </a:lnTo>
                  <a:lnTo>
                    <a:pt x="186" y="239"/>
                  </a:lnTo>
                  <a:lnTo>
                    <a:pt x="182" y="241"/>
                  </a:lnTo>
                  <a:lnTo>
                    <a:pt x="179" y="242"/>
                  </a:lnTo>
                  <a:lnTo>
                    <a:pt x="178" y="245"/>
                  </a:lnTo>
                  <a:lnTo>
                    <a:pt x="177" y="243"/>
                  </a:lnTo>
                  <a:lnTo>
                    <a:pt x="177" y="243"/>
                  </a:lnTo>
                  <a:lnTo>
                    <a:pt x="178" y="242"/>
                  </a:lnTo>
                  <a:lnTo>
                    <a:pt x="172" y="245"/>
                  </a:lnTo>
                  <a:lnTo>
                    <a:pt x="166" y="246"/>
                  </a:lnTo>
                  <a:lnTo>
                    <a:pt x="166" y="246"/>
                  </a:lnTo>
                  <a:lnTo>
                    <a:pt x="166" y="247"/>
                  </a:lnTo>
                  <a:lnTo>
                    <a:pt x="165" y="247"/>
                  </a:lnTo>
                  <a:lnTo>
                    <a:pt x="165" y="249"/>
                  </a:lnTo>
                  <a:lnTo>
                    <a:pt x="164" y="249"/>
                  </a:lnTo>
                  <a:lnTo>
                    <a:pt x="164" y="247"/>
                  </a:lnTo>
                  <a:lnTo>
                    <a:pt x="162" y="246"/>
                  </a:lnTo>
                  <a:lnTo>
                    <a:pt x="162" y="247"/>
                  </a:lnTo>
                  <a:lnTo>
                    <a:pt x="161" y="246"/>
                  </a:lnTo>
                  <a:lnTo>
                    <a:pt x="161" y="246"/>
                  </a:lnTo>
                  <a:lnTo>
                    <a:pt x="161" y="245"/>
                  </a:lnTo>
                  <a:lnTo>
                    <a:pt x="160" y="245"/>
                  </a:lnTo>
                  <a:lnTo>
                    <a:pt x="156" y="249"/>
                  </a:lnTo>
                  <a:lnTo>
                    <a:pt x="152" y="250"/>
                  </a:lnTo>
                  <a:lnTo>
                    <a:pt x="149" y="250"/>
                  </a:lnTo>
                  <a:lnTo>
                    <a:pt x="145" y="251"/>
                  </a:lnTo>
                  <a:lnTo>
                    <a:pt x="143" y="253"/>
                  </a:lnTo>
                  <a:lnTo>
                    <a:pt x="140" y="254"/>
                  </a:lnTo>
                  <a:lnTo>
                    <a:pt x="139" y="253"/>
                  </a:lnTo>
                  <a:lnTo>
                    <a:pt x="137" y="251"/>
                  </a:lnTo>
                  <a:lnTo>
                    <a:pt x="137" y="250"/>
                  </a:lnTo>
                  <a:lnTo>
                    <a:pt x="136" y="250"/>
                  </a:lnTo>
                  <a:lnTo>
                    <a:pt x="136" y="250"/>
                  </a:lnTo>
                  <a:lnTo>
                    <a:pt x="136" y="251"/>
                  </a:lnTo>
                  <a:lnTo>
                    <a:pt x="136" y="251"/>
                  </a:lnTo>
                  <a:lnTo>
                    <a:pt x="136" y="251"/>
                  </a:lnTo>
                  <a:lnTo>
                    <a:pt x="135" y="251"/>
                  </a:lnTo>
                  <a:lnTo>
                    <a:pt x="135" y="251"/>
                  </a:lnTo>
                  <a:lnTo>
                    <a:pt x="135" y="251"/>
                  </a:lnTo>
                  <a:lnTo>
                    <a:pt x="132" y="251"/>
                  </a:lnTo>
                  <a:lnTo>
                    <a:pt x="131" y="251"/>
                  </a:lnTo>
                  <a:lnTo>
                    <a:pt x="130" y="253"/>
                  </a:lnTo>
                  <a:lnTo>
                    <a:pt x="128" y="254"/>
                  </a:lnTo>
                  <a:lnTo>
                    <a:pt x="130" y="251"/>
                  </a:lnTo>
                  <a:lnTo>
                    <a:pt x="128" y="251"/>
                  </a:lnTo>
                  <a:lnTo>
                    <a:pt x="128" y="253"/>
                  </a:lnTo>
                  <a:lnTo>
                    <a:pt x="127" y="251"/>
                  </a:lnTo>
                  <a:lnTo>
                    <a:pt x="127" y="251"/>
                  </a:lnTo>
                  <a:lnTo>
                    <a:pt x="127" y="250"/>
                  </a:lnTo>
                  <a:lnTo>
                    <a:pt x="126" y="250"/>
                  </a:lnTo>
                  <a:lnTo>
                    <a:pt x="124" y="250"/>
                  </a:lnTo>
                  <a:lnTo>
                    <a:pt x="123" y="251"/>
                  </a:lnTo>
                  <a:lnTo>
                    <a:pt x="122" y="251"/>
                  </a:lnTo>
                  <a:lnTo>
                    <a:pt x="123" y="253"/>
                  </a:lnTo>
                  <a:lnTo>
                    <a:pt x="120" y="254"/>
                  </a:lnTo>
                  <a:lnTo>
                    <a:pt x="117" y="254"/>
                  </a:lnTo>
                  <a:lnTo>
                    <a:pt x="114" y="255"/>
                  </a:lnTo>
                  <a:lnTo>
                    <a:pt x="114" y="254"/>
                  </a:lnTo>
                  <a:lnTo>
                    <a:pt x="111" y="255"/>
                  </a:lnTo>
                  <a:lnTo>
                    <a:pt x="111" y="254"/>
                  </a:lnTo>
                  <a:lnTo>
                    <a:pt x="110" y="253"/>
                  </a:lnTo>
                  <a:lnTo>
                    <a:pt x="109" y="254"/>
                  </a:lnTo>
                  <a:lnTo>
                    <a:pt x="114" y="249"/>
                  </a:lnTo>
                  <a:lnTo>
                    <a:pt x="114" y="250"/>
                  </a:lnTo>
                  <a:lnTo>
                    <a:pt x="114" y="251"/>
                  </a:lnTo>
                  <a:lnTo>
                    <a:pt x="113" y="251"/>
                  </a:lnTo>
                  <a:lnTo>
                    <a:pt x="114" y="253"/>
                  </a:lnTo>
                  <a:lnTo>
                    <a:pt x="114" y="254"/>
                  </a:lnTo>
                  <a:lnTo>
                    <a:pt x="117" y="253"/>
                  </a:lnTo>
                  <a:lnTo>
                    <a:pt x="118" y="253"/>
                  </a:lnTo>
                  <a:lnTo>
                    <a:pt x="118" y="251"/>
                  </a:lnTo>
                  <a:lnTo>
                    <a:pt x="117" y="251"/>
                  </a:lnTo>
                  <a:lnTo>
                    <a:pt x="115" y="253"/>
                  </a:lnTo>
                  <a:lnTo>
                    <a:pt x="115" y="251"/>
                  </a:lnTo>
                  <a:lnTo>
                    <a:pt x="117" y="250"/>
                  </a:lnTo>
                  <a:lnTo>
                    <a:pt x="117" y="250"/>
                  </a:lnTo>
                  <a:lnTo>
                    <a:pt x="118" y="249"/>
                  </a:lnTo>
                  <a:lnTo>
                    <a:pt x="117" y="249"/>
                  </a:lnTo>
                  <a:lnTo>
                    <a:pt x="118" y="247"/>
                  </a:lnTo>
                  <a:lnTo>
                    <a:pt x="120" y="246"/>
                  </a:lnTo>
                  <a:lnTo>
                    <a:pt x="120" y="247"/>
                  </a:lnTo>
                  <a:lnTo>
                    <a:pt x="120" y="247"/>
                  </a:lnTo>
                  <a:lnTo>
                    <a:pt x="120" y="249"/>
                  </a:lnTo>
                  <a:lnTo>
                    <a:pt x="122" y="247"/>
                  </a:lnTo>
                  <a:lnTo>
                    <a:pt x="123" y="246"/>
                  </a:lnTo>
                  <a:lnTo>
                    <a:pt x="126" y="246"/>
                  </a:lnTo>
                  <a:lnTo>
                    <a:pt x="127" y="246"/>
                  </a:lnTo>
                  <a:lnTo>
                    <a:pt x="128" y="245"/>
                  </a:lnTo>
                  <a:lnTo>
                    <a:pt x="131" y="243"/>
                  </a:lnTo>
                  <a:lnTo>
                    <a:pt x="134" y="243"/>
                  </a:lnTo>
                  <a:lnTo>
                    <a:pt x="131" y="246"/>
                  </a:lnTo>
                  <a:lnTo>
                    <a:pt x="130" y="249"/>
                  </a:lnTo>
                  <a:lnTo>
                    <a:pt x="131" y="249"/>
                  </a:lnTo>
                  <a:lnTo>
                    <a:pt x="132" y="249"/>
                  </a:lnTo>
                  <a:lnTo>
                    <a:pt x="134" y="249"/>
                  </a:lnTo>
                  <a:lnTo>
                    <a:pt x="134" y="247"/>
                  </a:lnTo>
                  <a:lnTo>
                    <a:pt x="135" y="245"/>
                  </a:lnTo>
                  <a:lnTo>
                    <a:pt x="136" y="243"/>
                  </a:lnTo>
                  <a:lnTo>
                    <a:pt x="137" y="245"/>
                  </a:lnTo>
                  <a:lnTo>
                    <a:pt x="139" y="243"/>
                  </a:lnTo>
                  <a:lnTo>
                    <a:pt x="139" y="242"/>
                  </a:lnTo>
                  <a:lnTo>
                    <a:pt x="140" y="241"/>
                  </a:lnTo>
                  <a:lnTo>
                    <a:pt x="141" y="241"/>
                  </a:lnTo>
                  <a:lnTo>
                    <a:pt x="149" y="239"/>
                  </a:lnTo>
                  <a:lnTo>
                    <a:pt x="156" y="238"/>
                  </a:lnTo>
                  <a:lnTo>
                    <a:pt x="156" y="239"/>
                  </a:lnTo>
                  <a:lnTo>
                    <a:pt x="157" y="238"/>
                  </a:lnTo>
                  <a:lnTo>
                    <a:pt x="158" y="237"/>
                  </a:lnTo>
                  <a:lnTo>
                    <a:pt x="161" y="236"/>
                  </a:lnTo>
                  <a:lnTo>
                    <a:pt x="162" y="236"/>
                  </a:lnTo>
                  <a:lnTo>
                    <a:pt x="165" y="234"/>
                  </a:lnTo>
                  <a:lnTo>
                    <a:pt x="168" y="234"/>
                  </a:lnTo>
                  <a:lnTo>
                    <a:pt x="170" y="233"/>
                  </a:lnTo>
                  <a:lnTo>
                    <a:pt x="173" y="232"/>
                  </a:lnTo>
                  <a:lnTo>
                    <a:pt x="175" y="230"/>
                  </a:lnTo>
                  <a:lnTo>
                    <a:pt x="177" y="230"/>
                  </a:lnTo>
                  <a:lnTo>
                    <a:pt x="198" y="219"/>
                  </a:lnTo>
                  <a:lnTo>
                    <a:pt x="198" y="221"/>
                  </a:lnTo>
                  <a:lnTo>
                    <a:pt x="199" y="221"/>
                  </a:lnTo>
                  <a:lnTo>
                    <a:pt x="199" y="221"/>
                  </a:lnTo>
                  <a:lnTo>
                    <a:pt x="200" y="221"/>
                  </a:lnTo>
                  <a:lnTo>
                    <a:pt x="200" y="221"/>
                  </a:lnTo>
                  <a:lnTo>
                    <a:pt x="200" y="220"/>
                  </a:lnTo>
                  <a:lnTo>
                    <a:pt x="200" y="220"/>
                  </a:lnTo>
                  <a:lnTo>
                    <a:pt x="200" y="219"/>
                  </a:lnTo>
                  <a:lnTo>
                    <a:pt x="202" y="217"/>
                  </a:lnTo>
                  <a:lnTo>
                    <a:pt x="202" y="216"/>
                  </a:lnTo>
                  <a:lnTo>
                    <a:pt x="204" y="215"/>
                  </a:lnTo>
                  <a:lnTo>
                    <a:pt x="207" y="213"/>
                  </a:lnTo>
                  <a:lnTo>
                    <a:pt x="208" y="211"/>
                  </a:lnTo>
                  <a:lnTo>
                    <a:pt x="211" y="208"/>
                  </a:lnTo>
                  <a:lnTo>
                    <a:pt x="211" y="209"/>
                  </a:lnTo>
                  <a:lnTo>
                    <a:pt x="212" y="207"/>
                  </a:lnTo>
                  <a:lnTo>
                    <a:pt x="213" y="205"/>
                  </a:lnTo>
                  <a:lnTo>
                    <a:pt x="216" y="204"/>
                  </a:lnTo>
                  <a:lnTo>
                    <a:pt x="219" y="203"/>
                  </a:lnTo>
                  <a:lnTo>
                    <a:pt x="220" y="201"/>
                  </a:lnTo>
                  <a:lnTo>
                    <a:pt x="221" y="201"/>
                  </a:lnTo>
                  <a:lnTo>
                    <a:pt x="223" y="201"/>
                  </a:lnTo>
                  <a:lnTo>
                    <a:pt x="224" y="201"/>
                  </a:lnTo>
                  <a:lnTo>
                    <a:pt x="224" y="199"/>
                  </a:lnTo>
                  <a:lnTo>
                    <a:pt x="224" y="196"/>
                  </a:lnTo>
                  <a:lnTo>
                    <a:pt x="225" y="194"/>
                  </a:lnTo>
                  <a:lnTo>
                    <a:pt x="228" y="192"/>
                  </a:lnTo>
                  <a:lnTo>
                    <a:pt x="230" y="190"/>
                  </a:lnTo>
                  <a:lnTo>
                    <a:pt x="232" y="188"/>
                  </a:lnTo>
                  <a:lnTo>
                    <a:pt x="238" y="175"/>
                  </a:lnTo>
                  <a:lnTo>
                    <a:pt x="244" y="164"/>
                  </a:lnTo>
                  <a:lnTo>
                    <a:pt x="246" y="164"/>
                  </a:lnTo>
                  <a:lnTo>
                    <a:pt x="247" y="153"/>
                  </a:lnTo>
                  <a:lnTo>
                    <a:pt x="250" y="144"/>
                  </a:lnTo>
                  <a:lnTo>
                    <a:pt x="251" y="136"/>
                  </a:lnTo>
                  <a:lnTo>
                    <a:pt x="254" y="137"/>
                  </a:lnTo>
                  <a:lnTo>
                    <a:pt x="255" y="135"/>
                  </a:lnTo>
                  <a:lnTo>
                    <a:pt x="254" y="133"/>
                  </a:lnTo>
                  <a:lnTo>
                    <a:pt x="254" y="132"/>
                  </a:lnTo>
                  <a:lnTo>
                    <a:pt x="253" y="132"/>
                  </a:lnTo>
                  <a:lnTo>
                    <a:pt x="253" y="129"/>
                  </a:lnTo>
                  <a:lnTo>
                    <a:pt x="253" y="128"/>
                  </a:lnTo>
                  <a:lnTo>
                    <a:pt x="253" y="127"/>
                  </a:lnTo>
                  <a:lnTo>
                    <a:pt x="253" y="126"/>
                  </a:lnTo>
                  <a:lnTo>
                    <a:pt x="254" y="124"/>
                  </a:lnTo>
                  <a:lnTo>
                    <a:pt x="254" y="123"/>
                  </a:lnTo>
                  <a:lnTo>
                    <a:pt x="254" y="122"/>
                  </a:lnTo>
                  <a:lnTo>
                    <a:pt x="253" y="120"/>
                  </a:lnTo>
                  <a:lnTo>
                    <a:pt x="253" y="119"/>
                  </a:lnTo>
                  <a:lnTo>
                    <a:pt x="253" y="115"/>
                  </a:lnTo>
                  <a:lnTo>
                    <a:pt x="253" y="112"/>
                  </a:lnTo>
                  <a:lnTo>
                    <a:pt x="253" y="109"/>
                  </a:lnTo>
                  <a:lnTo>
                    <a:pt x="254" y="110"/>
                  </a:lnTo>
                  <a:lnTo>
                    <a:pt x="254" y="109"/>
                  </a:lnTo>
                  <a:lnTo>
                    <a:pt x="254" y="109"/>
                  </a:lnTo>
                  <a:lnTo>
                    <a:pt x="254" y="107"/>
                  </a:lnTo>
                  <a:lnTo>
                    <a:pt x="254" y="106"/>
                  </a:lnTo>
                  <a:lnTo>
                    <a:pt x="254" y="105"/>
                  </a:lnTo>
                  <a:lnTo>
                    <a:pt x="254" y="103"/>
                  </a:lnTo>
                  <a:lnTo>
                    <a:pt x="253" y="103"/>
                  </a:lnTo>
                  <a:lnTo>
                    <a:pt x="251" y="103"/>
                  </a:lnTo>
                  <a:lnTo>
                    <a:pt x="251" y="101"/>
                  </a:lnTo>
                  <a:lnTo>
                    <a:pt x="251" y="98"/>
                  </a:lnTo>
                  <a:lnTo>
                    <a:pt x="250" y="94"/>
                  </a:lnTo>
                  <a:lnTo>
                    <a:pt x="249" y="92"/>
                  </a:lnTo>
                  <a:lnTo>
                    <a:pt x="249" y="88"/>
                  </a:lnTo>
                  <a:lnTo>
                    <a:pt x="249" y="89"/>
                  </a:lnTo>
                  <a:lnTo>
                    <a:pt x="247" y="88"/>
                  </a:lnTo>
                  <a:lnTo>
                    <a:pt x="247" y="88"/>
                  </a:lnTo>
                  <a:lnTo>
                    <a:pt x="246" y="85"/>
                  </a:lnTo>
                  <a:lnTo>
                    <a:pt x="246" y="81"/>
                  </a:lnTo>
                  <a:lnTo>
                    <a:pt x="245" y="78"/>
                  </a:lnTo>
                  <a:lnTo>
                    <a:pt x="244" y="76"/>
                  </a:lnTo>
                  <a:lnTo>
                    <a:pt x="244" y="76"/>
                  </a:lnTo>
                  <a:lnTo>
                    <a:pt x="244" y="76"/>
                  </a:lnTo>
                  <a:lnTo>
                    <a:pt x="245" y="76"/>
                  </a:lnTo>
                  <a:lnTo>
                    <a:pt x="245" y="75"/>
                  </a:lnTo>
                  <a:lnTo>
                    <a:pt x="244" y="75"/>
                  </a:lnTo>
                  <a:lnTo>
                    <a:pt x="244" y="75"/>
                  </a:lnTo>
                  <a:lnTo>
                    <a:pt x="242" y="75"/>
                  </a:lnTo>
                  <a:lnTo>
                    <a:pt x="240" y="71"/>
                  </a:lnTo>
                  <a:lnTo>
                    <a:pt x="237" y="67"/>
                  </a:lnTo>
                  <a:lnTo>
                    <a:pt x="236" y="61"/>
                  </a:lnTo>
                  <a:lnTo>
                    <a:pt x="233" y="57"/>
                  </a:lnTo>
                  <a:lnTo>
                    <a:pt x="220" y="47"/>
                  </a:lnTo>
                  <a:lnTo>
                    <a:pt x="206" y="38"/>
                  </a:lnTo>
                  <a:lnTo>
                    <a:pt x="207" y="37"/>
                  </a:lnTo>
                  <a:lnTo>
                    <a:pt x="204" y="37"/>
                  </a:lnTo>
                  <a:lnTo>
                    <a:pt x="203" y="35"/>
                  </a:lnTo>
                  <a:lnTo>
                    <a:pt x="202" y="34"/>
                  </a:lnTo>
                  <a:lnTo>
                    <a:pt x="200" y="33"/>
                  </a:lnTo>
                  <a:lnTo>
                    <a:pt x="198" y="33"/>
                  </a:lnTo>
                  <a:lnTo>
                    <a:pt x="196" y="33"/>
                  </a:lnTo>
                  <a:lnTo>
                    <a:pt x="195" y="33"/>
                  </a:lnTo>
                  <a:lnTo>
                    <a:pt x="195" y="31"/>
                  </a:lnTo>
                  <a:lnTo>
                    <a:pt x="194" y="31"/>
                  </a:lnTo>
                  <a:lnTo>
                    <a:pt x="194" y="30"/>
                  </a:lnTo>
                  <a:lnTo>
                    <a:pt x="192" y="30"/>
                  </a:lnTo>
                  <a:lnTo>
                    <a:pt x="190" y="29"/>
                  </a:lnTo>
                  <a:lnTo>
                    <a:pt x="186" y="27"/>
                  </a:lnTo>
                  <a:lnTo>
                    <a:pt x="183" y="27"/>
                  </a:lnTo>
                  <a:lnTo>
                    <a:pt x="181" y="25"/>
                  </a:lnTo>
                  <a:lnTo>
                    <a:pt x="178" y="25"/>
                  </a:lnTo>
                  <a:lnTo>
                    <a:pt x="174" y="23"/>
                  </a:lnTo>
                  <a:lnTo>
                    <a:pt x="172" y="23"/>
                  </a:lnTo>
                  <a:lnTo>
                    <a:pt x="173" y="22"/>
                  </a:lnTo>
                  <a:lnTo>
                    <a:pt x="173" y="22"/>
                  </a:lnTo>
                  <a:lnTo>
                    <a:pt x="173" y="22"/>
                  </a:lnTo>
                  <a:lnTo>
                    <a:pt x="172" y="22"/>
                  </a:lnTo>
                  <a:lnTo>
                    <a:pt x="170" y="22"/>
                  </a:lnTo>
                  <a:lnTo>
                    <a:pt x="169" y="22"/>
                  </a:lnTo>
                  <a:lnTo>
                    <a:pt x="168" y="21"/>
                  </a:lnTo>
                  <a:lnTo>
                    <a:pt x="168" y="21"/>
                  </a:lnTo>
                  <a:lnTo>
                    <a:pt x="168" y="22"/>
                  </a:lnTo>
                  <a:lnTo>
                    <a:pt x="168" y="22"/>
                  </a:lnTo>
                  <a:lnTo>
                    <a:pt x="153" y="21"/>
                  </a:lnTo>
                  <a:lnTo>
                    <a:pt x="137" y="22"/>
                  </a:lnTo>
                  <a:lnTo>
                    <a:pt x="135" y="21"/>
                  </a:lnTo>
                  <a:lnTo>
                    <a:pt x="134" y="20"/>
                  </a:lnTo>
                  <a:lnTo>
                    <a:pt x="134" y="20"/>
                  </a:lnTo>
                  <a:lnTo>
                    <a:pt x="134" y="18"/>
                  </a:lnTo>
                  <a:lnTo>
                    <a:pt x="134" y="18"/>
                  </a:lnTo>
                  <a:lnTo>
                    <a:pt x="132" y="18"/>
                  </a:lnTo>
                  <a:lnTo>
                    <a:pt x="131" y="18"/>
                  </a:lnTo>
                  <a:lnTo>
                    <a:pt x="130" y="20"/>
                  </a:lnTo>
                  <a:lnTo>
                    <a:pt x="130" y="20"/>
                  </a:lnTo>
                  <a:lnTo>
                    <a:pt x="130" y="20"/>
                  </a:lnTo>
                  <a:lnTo>
                    <a:pt x="128" y="20"/>
                  </a:lnTo>
                  <a:lnTo>
                    <a:pt x="128" y="20"/>
                  </a:lnTo>
                  <a:lnTo>
                    <a:pt x="127" y="18"/>
                  </a:lnTo>
                  <a:lnTo>
                    <a:pt x="126" y="17"/>
                  </a:lnTo>
                  <a:lnTo>
                    <a:pt x="124" y="18"/>
                  </a:lnTo>
                  <a:lnTo>
                    <a:pt x="124" y="20"/>
                  </a:lnTo>
                  <a:lnTo>
                    <a:pt x="124" y="20"/>
                  </a:lnTo>
                  <a:lnTo>
                    <a:pt x="124" y="20"/>
                  </a:lnTo>
                  <a:lnTo>
                    <a:pt x="124" y="21"/>
                  </a:lnTo>
                  <a:lnTo>
                    <a:pt x="120" y="20"/>
                  </a:lnTo>
                  <a:lnTo>
                    <a:pt x="119" y="20"/>
                  </a:lnTo>
                  <a:lnTo>
                    <a:pt x="117" y="20"/>
                  </a:lnTo>
                  <a:lnTo>
                    <a:pt x="114" y="21"/>
                  </a:lnTo>
                  <a:lnTo>
                    <a:pt x="115" y="20"/>
                  </a:lnTo>
                  <a:lnTo>
                    <a:pt x="113" y="21"/>
                  </a:lnTo>
                  <a:lnTo>
                    <a:pt x="110" y="22"/>
                  </a:lnTo>
                  <a:lnTo>
                    <a:pt x="107" y="23"/>
                  </a:lnTo>
                  <a:lnTo>
                    <a:pt x="105" y="25"/>
                  </a:lnTo>
                  <a:lnTo>
                    <a:pt x="103" y="27"/>
                  </a:lnTo>
                  <a:lnTo>
                    <a:pt x="82" y="35"/>
                  </a:lnTo>
                  <a:lnTo>
                    <a:pt x="63" y="47"/>
                  </a:lnTo>
                  <a:lnTo>
                    <a:pt x="47" y="60"/>
                  </a:lnTo>
                  <a:lnTo>
                    <a:pt x="34" y="76"/>
                  </a:lnTo>
                  <a:lnTo>
                    <a:pt x="25" y="94"/>
                  </a:lnTo>
                  <a:lnTo>
                    <a:pt x="20" y="115"/>
                  </a:lnTo>
                  <a:lnTo>
                    <a:pt x="17" y="116"/>
                  </a:lnTo>
                  <a:lnTo>
                    <a:pt x="16" y="119"/>
                  </a:lnTo>
                  <a:lnTo>
                    <a:pt x="16" y="120"/>
                  </a:lnTo>
                  <a:lnTo>
                    <a:pt x="16" y="123"/>
                  </a:lnTo>
                  <a:lnTo>
                    <a:pt x="17" y="126"/>
                  </a:lnTo>
                  <a:lnTo>
                    <a:pt x="16" y="126"/>
                  </a:lnTo>
                  <a:lnTo>
                    <a:pt x="16" y="126"/>
                  </a:lnTo>
                  <a:lnTo>
                    <a:pt x="17" y="126"/>
                  </a:lnTo>
                  <a:lnTo>
                    <a:pt x="17" y="127"/>
                  </a:lnTo>
                  <a:lnTo>
                    <a:pt x="17" y="128"/>
                  </a:lnTo>
                  <a:lnTo>
                    <a:pt x="17" y="129"/>
                  </a:lnTo>
                  <a:lnTo>
                    <a:pt x="18" y="129"/>
                  </a:lnTo>
                  <a:lnTo>
                    <a:pt x="18" y="141"/>
                  </a:lnTo>
                  <a:lnTo>
                    <a:pt x="21" y="153"/>
                  </a:lnTo>
                  <a:lnTo>
                    <a:pt x="21" y="152"/>
                  </a:lnTo>
                  <a:lnTo>
                    <a:pt x="20" y="152"/>
                  </a:lnTo>
                  <a:lnTo>
                    <a:pt x="20" y="152"/>
                  </a:lnTo>
                  <a:lnTo>
                    <a:pt x="20" y="153"/>
                  </a:lnTo>
                  <a:lnTo>
                    <a:pt x="21" y="154"/>
                  </a:lnTo>
                  <a:lnTo>
                    <a:pt x="21" y="154"/>
                  </a:lnTo>
                  <a:lnTo>
                    <a:pt x="21" y="156"/>
                  </a:lnTo>
                  <a:lnTo>
                    <a:pt x="22" y="156"/>
                  </a:lnTo>
                  <a:lnTo>
                    <a:pt x="24" y="154"/>
                  </a:lnTo>
                  <a:lnTo>
                    <a:pt x="30" y="174"/>
                  </a:lnTo>
                  <a:lnTo>
                    <a:pt x="39" y="192"/>
                  </a:lnTo>
                  <a:lnTo>
                    <a:pt x="52" y="209"/>
                  </a:lnTo>
                  <a:lnTo>
                    <a:pt x="55" y="213"/>
                  </a:lnTo>
                  <a:lnTo>
                    <a:pt x="60" y="217"/>
                  </a:lnTo>
                  <a:lnTo>
                    <a:pt x="65" y="221"/>
                  </a:lnTo>
                  <a:lnTo>
                    <a:pt x="73" y="229"/>
                  </a:lnTo>
                  <a:lnTo>
                    <a:pt x="81" y="237"/>
                  </a:lnTo>
                  <a:lnTo>
                    <a:pt x="92" y="242"/>
                  </a:lnTo>
                  <a:lnTo>
                    <a:pt x="101" y="243"/>
                  </a:lnTo>
                  <a:lnTo>
                    <a:pt x="101" y="243"/>
                  </a:lnTo>
                  <a:lnTo>
                    <a:pt x="100" y="245"/>
                  </a:lnTo>
                  <a:lnTo>
                    <a:pt x="100" y="247"/>
                  </a:lnTo>
                  <a:lnTo>
                    <a:pt x="98" y="249"/>
                  </a:lnTo>
                  <a:lnTo>
                    <a:pt x="96" y="250"/>
                  </a:lnTo>
                  <a:lnTo>
                    <a:pt x="92" y="250"/>
                  </a:lnTo>
                  <a:lnTo>
                    <a:pt x="84" y="250"/>
                  </a:lnTo>
                  <a:lnTo>
                    <a:pt x="77" y="246"/>
                  </a:lnTo>
                  <a:lnTo>
                    <a:pt x="71" y="241"/>
                  </a:lnTo>
                  <a:lnTo>
                    <a:pt x="63" y="238"/>
                  </a:lnTo>
                  <a:lnTo>
                    <a:pt x="63" y="237"/>
                  </a:lnTo>
                  <a:lnTo>
                    <a:pt x="63" y="237"/>
                  </a:lnTo>
                  <a:lnTo>
                    <a:pt x="63" y="236"/>
                  </a:lnTo>
                  <a:lnTo>
                    <a:pt x="63" y="234"/>
                  </a:lnTo>
                  <a:lnTo>
                    <a:pt x="52" y="229"/>
                  </a:lnTo>
                  <a:lnTo>
                    <a:pt x="43" y="219"/>
                  </a:lnTo>
                  <a:lnTo>
                    <a:pt x="37" y="208"/>
                  </a:lnTo>
                  <a:lnTo>
                    <a:pt x="38" y="208"/>
                  </a:lnTo>
                  <a:lnTo>
                    <a:pt x="37" y="207"/>
                  </a:lnTo>
                  <a:lnTo>
                    <a:pt x="35" y="205"/>
                  </a:lnTo>
                  <a:lnTo>
                    <a:pt x="33" y="204"/>
                  </a:lnTo>
                  <a:lnTo>
                    <a:pt x="31" y="203"/>
                  </a:lnTo>
                  <a:lnTo>
                    <a:pt x="33" y="203"/>
                  </a:lnTo>
                  <a:lnTo>
                    <a:pt x="33" y="203"/>
                  </a:lnTo>
                  <a:lnTo>
                    <a:pt x="33" y="201"/>
                  </a:lnTo>
                  <a:lnTo>
                    <a:pt x="31" y="201"/>
                  </a:lnTo>
                  <a:lnTo>
                    <a:pt x="31" y="200"/>
                  </a:lnTo>
                  <a:lnTo>
                    <a:pt x="30" y="200"/>
                  </a:lnTo>
                  <a:lnTo>
                    <a:pt x="29" y="199"/>
                  </a:lnTo>
                  <a:lnTo>
                    <a:pt x="29" y="198"/>
                  </a:lnTo>
                  <a:lnTo>
                    <a:pt x="29" y="196"/>
                  </a:lnTo>
                  <a:lnTo>
                    <a:pt x="30" y="196"/>
                  </a:lnTo>
                  <a:lnTo>
                    <a:pt x="28" y="195"/>
                  </a:lnTo>
                  <a:lnTo>
                    <a:pt x="25" y="195"/>
                  </a:lnTo>
                  <a:lnTo>
                    <a:pt x="24" y="194"/>
                  </a:lnTo>
                  <a:lnTo>
                    <a:pt x="22" y="191"/>
                  </a:lnTo>
                  <a:lnTo>
                    <a:pt x="21" y="188"/>
                  </a:lnTo>
                  <a:lnTo>
                    <a:pt x="20" y="186"/>
                  </a:lnTo>
                  <a:lnTo>
                    <a:pt x="18" y="184"/>
                  </a:lnTo>
                  <a:lnTo>
                    <a:pt x="18" y="184"/>
                  </a:lnTo>
                  <a:lnTo>
                    <a:pt x="20" y="183"/>
                  </a:lnTo>
                  <a:lnTo>
                    <a:pt x="13" y="177"/>
                  </a:lnTo>
                  <a:lnTo>
                    <a:pt x="9" y="167"/>
                  </a:lnTo>
                  <a:lnTo>
                    <a:pt x="5" y="158"/>
                  </a:lnTo>
                  <a:lnTo>
                    <a:pt x="7" y="158"/>
                  </a:lnTo>
                  <a:lnTo>
                    <a:pt x="8" y="158"/>
                  </a:lnTo>
                  <a:lnTo>
                    <a:pt x="7" y="157"/>
                  </a:lnTo>
                  <a:lnTo>
                    <a:pt x="5" y="156"/>
                  </a:lnTo>
                  <a:lnTo>
                    <a:pt x="4" y="153"/>
                  </a:lnTo>
                  <a:lnTo>
                    <a:pt x="4" y="152"/>
                  </a:lnTo>
                  <a:lnTo>
                    <a:pt x="4" y="150"/>
                  </a:lnTo>
                  <a:lnTo>
                    <a:pt x="3" y="149"/>
                  </a:lnTo>
                  <a:lnTo>
                    <a:pt x="3" y="148"/>
                  </a:lnTo>
                  <a:lnTo>
                    <a:pt x="1" y="145"/>
                  </a:lnTo>
                  <a:lnTo>
                    <a:pt x="3" y="145"/>
                  </a:lnTo>
                  <a:lnTo>
                    <a:pt x="1" y="144"/>
                  </a:lnTo>
                  <a:lnTo>
                    <a:pt x="1" y="143"/>
                  </a:lnTo>
                  <a:lnTo>
                    <a:pt x="1" y="141"/>
                  </a:lnTo>
                  <a:lnTo>
                    <a:pt x="0" y="140"/>
                  </a:lnTo>
                  <a:lnTo>
                    <a:pt x="3" y="139"/>
                  </a:lnTo>
                  <a:lnTo>
                    <a:pt x="1" y="139"/>
                  </a:lnTo>
                  <a:lnTo>
                    <a:pt x="1" y="137"/>
                  </a:lnTo>
                  <a:lnTo>
                    <a:pt x="1" y="136"/>
                  </a:lnTo>
                  <a:lnTo>
                    <a:pt x="1" y="135"/>
                  </a:lnTo>
                  <a:lnTo>
                    <a:pt x="1" y="133"/>
                  </a:lnTo>
                  <a:lnTo>
                    <a:pt x="1" y="133"/>
                  </a:lnTo>
                  <a:lnTo>
                    <a:pt x="0" y="132"/>
                  </a:lnTo>
                  <a:lnTo>
                    <a:pt x="1" y="131"/>
                  </a:lnTo>
                  <a:lnTo>
                    <a:pt x="1" y="129"/>
                  </a:lnTo>
                  <a:lnTo>
                    <a:pt x="1" y="129"/>
                  </a:lnTo>
                  <a:lnTo>
                    <a:pt x="1" y="127"/>
                  </a:lnTo>
                  <a:lnTo>
                    <a:pt x="1" y="126"/>
                  </a:lnTo>
                  <a:lnTo>
                    <a:pt x="1" y="124"/>
                  </a:lnTo>
                  <a:lnTo>
                    <a:pt x="0" y="123"/>
                  </a:lnTo>
                  <a:lnTo>
                    <a:pt x="1" y="123"/>
                  </a:lnTo>
                  <a:lnTo>
                    <a:pt x="1" y="124"/>
                  </a:lnTo>
                  <a:lnTo>
                    <a:pt x="1" y="124"/>
                  </a:lnTo>
                  <a:lnTo>
                    <a:pt x="1" y="126"/>
                  </a:lnTo>
                  <a:lnTo>
                    <a:pt x="3" y="126"/>
                  </a:lnTo>
                  <a:lnTo>
                    <a:pt x="4" y="126"/>
                  </a:lnTo>
                  <a:lnTo>
                    <a:pt x="4" y="106"/>
                  </a:lnTo>
                  <a:lnTo>
                    <a:pt x="8" y="88"/>
                  </a:lnTo>
                  <a:lnTo>
                    <a:pt x="10" y="86"/>
                  </a:lnTo>
                  <a:lnTo>
                    <a:pt x="12" y="86"/>
                  </a:lnTo>
                  <a:lnTo>
                    <a:pt x="12" y="85"/>
                  </a:lnTo>
                  <a:lnTo>
                    <a:pt x="12" y="82"/>
                  </a:lnTo>
                  <a:lnTo>
                    <a:pt x="12" y="80"/>
                  </a:lnTo>
                  <a:lnTo>
                    <a:pt x="13" y="80"/>
                  </a:lnTo>
                  <a:lnTo>
                    <a:pt x="13" y="80"/>
                  </a:lnTo>
                  <a:lnTo>
                    <a:pt x="14" y="80"/>
                  </a:lnTo>
                  <a:lnTo>
                    <a:pt x="14" y="78"/>
                  </a:lnTo>
                  <a:lnTo>
                    <a:pt x="14" y="77"/>
                  </a:lnTo>
                  <a:lnTo>
                    <a:pt x="14" y="76"/>
                  </a:lnTo>
                  <a:lnTo>
                    <a:pt x="16" y="75"/>
                  </a:lnTo>
                  <a:lnTo>
                    <a:pt x="16" y="76"/>
                  </a:lnTo>
                  <a:lnTo>
                    <a:pt x="17" y="76"/>
                  </a:lnTo>
                  <a:lnTo>
                    <a:pt x="17" y="73"/>
                  </a:lnTo>
                  <a:lnTo>
                    <a:pt x="17" y="72"/>
                  </a:lnTo>
                  <a:lnTo>
                    <a:pt x="18" y="69"/>
                  </a:lnTo>
                  <a:lnTo>
                    <a:pt x="18" y="69"/>
                  </a:lnTo>
                  <a:lnTo>
                    <a:pt x="20" y="71"/>
                  </a:lnTo>
                  <a:lnTo>
                    <a:pt x="20" y="68"/>
                  </a:lnTo>
                  <a:lnTo>
                    <a:pt x="20" y="67"/>
                  </a:lnTo>
                  <a:lnTo>
                    <a:pt x="21" y="67"/>
                  </a:lnTo>
                  <a:lnTo>
                    <a:pt x="22" y="65"/>
                  </a:lnTo>
                  <a:lnTo>
                    <a:pt x="22" y="64"/>
                  </a:lnTo>
                  <a:lnTo>
                    <a:pt x="24" y="65"/>
                  </a:lnTo>
                  <a:lnTo>
                    <a:pt x="25" y="64"/>
                  </a:lnTo>
                  <a:lnTo>
                    <a:pt x="25" y="63"/>
                  </a:lnTo>
                  <a:lnTo>
                    <a:pt x="24" y="63"/>
                  </a:lnTo>
                  <a:lnTo>
                    <a:pt x="24" y="61"/>
                  </a:lnTo>
                  <a:lnTo>
                    <a:pt x="25" y="60"/>
                  </a:lnTo>
                  <a:lnTo>
                    <a:pt x="25" y="61"/>
                  </a:lnTo>
                  <a:lnTo>
                    <a:pt x="25" y="61"/>
                  </a:lnTo>
                  <a:lnTo>
                    <a:pt x="26" y="59"/>
                  </a:lnTo>
                  <a:lnTo>
                    <a:pt x="28" y="56"/>
                  </a:lnTo>
                  <a:lnTo>
                    <a:pt x="29" y="54"/>
                  </a:lnTo>
                  <a:lnTo>
                    <a:pt x="30" y="52"/>
                  </a:lnTo>
                  <a:lnTo>
                    <a:pt x="30" y="52"/>
                  </a:lnTo>
                  <a:lnTo>
                    <a:pt x="31" y="52"/>
                  </a:lnTo>
                  <a:lnTo>
                    <a:pt x="33" y="50"/>
                  </a:lnTo>
                  <a:lnTo>
                    <a:pt x="35" y="47"/>
                  </a:lnTo>
                  <a:lnTo>
                    <a:pt x="38" y="44"/>
                  </a:lnTo>
                  <a:lnTo>
                    <a:pt x="39" y="44"/>
                  </a:lnTo>
                  <a:lnTo>
                    <a:pt x="39" y="44"/>
                  </a:lnTo>
                  <a:lnTo>
                    <a:pt x="41" y="46"/>
                  </a:lnTo>
                  <a:lnTo>
                    <a:pt x="41" y="46"/>
                  </a:lnTo>
                  <a:lnTo>
                    <a:pt x="42" y="44"/>
                  </a:lnTo>
                  <a:lnTo>
                    <a:pt x="42" y="43"/>
                  </a:lnTo>
                  <a:lnTo>
                    <a:pt x="42" y="42"/>
                  </a:lnTo>
                  <a:lnTo>
                    <a:pt x="43" y="40"/>
                  </a:lnTo>
                  <a:lnTo>
                    <a:pt x="45" y="40"/>
                  </a:lnTo>
                  <a:lnTo>
                    <a:pt x="45" y="39"/>
                  </a:lnTo>
                  <a:lnTo>
                    <a:pt x="43" y="38"/>
                  </a:lnTo>
                  <a:lnTo>
                    <a:pt x="46" y="37"/>
                  </a:lnTo>
                  <a:lnTo>
                    <a:pt x="50" y="35"/>
                  </a:lnTo>
                  <a:lnTo>
                    <a:pt x="51" y="33"/>
                  </a:lnTo>
                  <a:lnTo>
                    <a:pt x="51" y="34"/>
                  </a:lnTo>
                  <a:lnTo>
                    <a:pt x="52" y="34"/>
                  </a:lnTo>
                  <a:lnTo>
                    <a:pt x="54" y="35"/>
                  </a:lnTo>
                  <a:lnTo>
                    <a:pt x="52" y="37"/>
                  </a:lnTo>
                  <a:lnTo>
                    <a:pt x="55" y="37"/>
                  </a:lnTo>
                  <a:lnTo>
                    <a:pt x="55" y="38"/>
                  </a:lnTo>
                  <a:lnTo>
                    <a:pt x="55" y="38"/>
                  </a:lnTo>
                  <a:lnTo>
                    <a:pt x="54" y="38"/>
                  </a:lnTo>
                  <a:lnTo>
                    <a:pt x="55" y="38"/>
                  </a:lnTo>
                  <a:lnTo>
                    <a:pt x="55" y="38"/>
                  </a:lnTo>
                  <a:lnTo>
                    <a:pt x="56" y="37"/>
                  </a:lnTo>
                  <a:lnTo>
                    <a:pt x="58" y="35"/>
                  </a:lnTo>
                  <a:lnTo>
                    <a:pt x="59" y="34"/>
                  </a:lnTo>
                  <a:lnTo>
                    <a:pt x="60" y="33"/>
                  </a:lnTo>
                  <a:lnTo>
                    <a:pt x="60" y="30"/>
                  </a:lnTo>
                  <a:lnTo>
                    <a:pt x="62" y="27"/>
                  </a:lnTo>
                  <a:lnTo>
                    <a:pt x="64" y="26"/>
                  </a:lnTo>
                  <a:lnTo>
                    <a:pt x="64" y="27"/>
                  </a:lnTo>
                  <a:lnTo>
                    <a:pt x="64" y="27"/>
                  </a:lnTo>
                  <a:lnTo>
                    <a:pt x="65" y="27"/>
                  </a:lnTo>
                  <a:lnTo>
                    <a:pt x="65" y="29"/>
                  </a:lnTo>
                  <a:lnTo>
                    <a:pt x="68" y="22"/>
                  </a:lnTo>
                  <a:lnTo>
                    <a:pt x="68" y="22"/>
                  </a:lnTo>
                  <a:lnTo>
                    <a:pt x="69" y="22"/>
                  </a:lnTo>
                  <a:lnTo>
                    <a:pt x="69" y="22"/>
                  </a:lnTo>
                  <a:lnTo>
                    <a:pt x="71" y="22"/>
                  </a:lnTo>
                  <a:lnTo>
                    <a:pt x="71" y="21"/>
                  </a:lnTo>
                  <a:lnTo>
                    <a:pt x="71" y="20"/>
                  </a:lnTo>
                  <a:lnTo>
                    <a:pt x="72" y="20"/>
                  </a:lnTo>
                  <a:lnTo>
                    <a:pt x="73" y="20"/>
                  </a:lnTo>
                  <a:lnTo>
                    <a:pt x="75" y="18"/>
                  </a:lnTo>
                  <a:lnTo>
                    <a:pt x="76" y="18"/>
                  </a:lnTo>
                  <a:lnTo>
                    <a:pt x="77" y="20"/>
                  </a:lnTo>
                  <a:lnTo>
                    <a:pt x="77" y="20"/>
                  </a:lnTo>
                  <a:lnTo>
                    <a:pt x="77" y="21"/>
                  </a:lnTo>
                  <a:lnTo>
                    <a:pt x="76" y="21"/>
                  </a:lnTo>
                  <a:lnTo>
                    <a:pt x="77" y="21"/>
                  </a:lnTo>
                  <a:lnTo>
                    <a:pt x="79" y="21"/>
                  </a:lnTo>
                  <a:lnTo>
                    <a:pt x="80" y="20"/>
                  </a:lnTo>
                  <a:lnTo>
                    <a:pt x="81" y="18"/>
                  </a:lnTo>
                  <a:lnTo>
                    <a:pt x="81" y="18"/>
                  </a:lnTo>
                  <a:lnTo>
                    <a:pt x="82" y="18"/>
                  </a:lnTo>
                  <a:lnTo>
                    <a:pt x="84" y="17"/>
                  </a:lnTo>
                  <a:lnTo>
                    <a:pt x="84" y="16"/>
                  </a:lnTo>
                  <a:lnTo>
                    <a:pt x="82" y="16"/>
                  </a:lnTo>
                  <a:lnTo>
                    <a:pt x="82" y="16"/>
                  </a:lnTo>
                  <a:lnTo>
                    <a:pt x="84" y="14"/>
                  </a:lnTo>
                  <a:lnTo>
                    <a:pt x="85" y="13"/>
                  </a:lnTo>
                  <a:lnTo>
                    <a:pt x="88" y="12"/>
                  </a:lnTo>
                  <a:lnTo>
                    <a:pt x="88" y="13"/>
                  </a:lnTo>
                  <a:lnTo>
                    <a:pt x="88" y="14"/>
                  </a:lnTo>
                  <a:lnTo>
                    <a:pt x="90" y="12"/>
                  </a:lnTo>
                  <a:lnTo>
                    <a:pt x="93" y="10"/>
                  </a:lnTo>
                  <a:lnTo>
                    <a:pt x="96" y="8"/>
                  </a:lnTo>
                  <a:lnTo>
                    <a:pt x="96" y="9"/>
                  </a:lnTo>
                  <a:lnTo>
                    <a:pt x="96" y="10"/>
                  </a:lnTo>
                  <a:lnTo>
                    <a:pt x="94" y="10"/>
                  </a:lnTo>
                  <a:lnTo>
                    <a:pt x="97" y="10"/>
                  </a:lnTo>
                  <a:lnTo>
                    <a:pt x="100" y="9"/>
                  </a:lnTo>
                  <a:lnTo>
                    <a:pt x="102" y="8"/>
                  </a:lnTo>
                  <a:lnTo>
                    <a:pt x="105" y="6"/>
                  </a:lnTo>
                  <a:lnTo>
                    <a:pt x="107" y="6"/>
                  </a:lnTo>
                  <a:lnTo>
                    <a:pt x="107" y="6"/>
                  </a:lnTo>
                  <a:lnTo>
                    <a:pt x="107" y="5"/>
                  </a:lnTo>
                  <a:lnTo>
                    <a:pt x="109" y="5"/>
                  </a:lnTo>
                  <a:lnTo>
                    <a:pt x="110" y="6"/>
                  </a:lnTo>
                  <a:lnTo>
                    <a:pt x="110" y="6"/>
                  </a:lnTo>
                  <a:lnTo>
                    <a:pt x="111" y="6"/>
                  </a:lnTo>
                  <a:lnTo>
                    <a:pt x="111" y="6"/>
                  </a:lnTo>
                  <a:lnTo>
                    <a:pt x="113" y="5"/>
                  </a:lnTo>
                  <a:lnTo>
                    <a:pt x="114" y="5"/>
                  </a:lnTo>
                  <a:lnTo>
                    <a:pt x="115" y="5"/>
                  </a:lnTo>
                  <a:lnTo>
                    <a:pt x="114" y="5"/>
                  </a:lnTo>
                  <a:lnTo>
                    <a:pt x="117" y="4"/>
                  </a:lnTo>
                  <a:lnTo>
                    <a:pt x="120" y="3"/>
                  </a:lnTo>
                  <a:lnTo>
                    <a:pt x="124" y="3"/>
                  </a:lnTo>
                  <a:lnTo>
                    <a:pt x="128" y="3"/>
                  </a:lnTo>
                  <a:lnTo>
                    <a:pt x="130" y="1"/>
                  </a:lnTo>
                  <a:lnTo>
                    <a:pt x="130" y="1"/>
                  </a:lnTo>
                  <a:lnTo>
                    <a:pt x="131" y="0"/>
                  </a:lnTo>
                  <a:lnTo>
                    <a:pt x="132"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254"/>
            <p:cNvSpPr>
              <a:spLocks noEditPoints="1"/>
            </p:cNvSpPr>
            <p:nvPr/>
          </p:nvSpPr>
          <p:spPr bwMode="auto">
            <a:xfrm>
              <a:off x="8470900" y="4591050"/>
              <a:ext cx="227013" cy="509588"/>
            </a:xfrm>
            <a:custGeom>
              <a:gdLst>
                <a:gd fmla="*/ 22 w 143" name="T0"/>
                <a:gd fmla="*/ 148 h 321" name="T1"/>
                <a:gd fmla="*/ 114 w 143" name="T2"/>
                <a:gd fmla="*/ 26 h 321" name="T3"/>
                <a:gd fmla="*/ 93 w 143" name="T4"/>
                <a:gd fmla="*/ 43 h 321" name="T5"/>
                <a:gd fmla="*/ 84 w 143" name="T6"/>
                <a:gd fmla="*/ 61 h 321" name="T7"/>
                <a:gd fmla="*/ 73 w 143" name="T8"/>
                <a:gd fmla="*/ 76 h 321" name="T9"/>
                <a:gd fmla="*/ 67 w 143" name="T10"/>
                <a:gd fmla="*/ 84 h 321" name="T11"/>
                <a:gd fmla="*/ 48 w 143" name="T12"/>
                <a:gd fmla="*/ 103 h 321" name="T13"/>
                <a:gd fmla="*/ 43 w 143" name="T14"/>
                <a:gd fmla="*/ 110 h 321" name="T15"/>
                <a:gd fmla="*/ 37 w 143" name="T16"/>
                <a:gd fmla="*/ 123 h 321" name="T17"/>
                <a:gd fmla="*/ 29 w 143" name="T18"/>
                <a:gd fmla="*/ 130 h 321" name="T19"/>
                <a:gd fmla="*/ 26 w 143" name="T20"/>
                <a:gd fmla="*/ 141 h 321" name="T21"/>
                <a:gd fmla="*/ 21 w 143" name="T22"/>
                <a:gd fmla="*/ 148 h 321" name="T23"/>
                <a:gd fmla="*/ 20 w 143" name="T24"/>
                <a:gd fmla="*/ 161 h 321" name="T25"/>
                <a:gd fmla="*/ 20 w 143" name="T26"/>
                <a:gd fmla="*/ 171 h 321" name="T27"/>
                <a:gd fmla="*/ 17 w 143" name="T28"/>
                <a:gd fmla="*/ 174 h 321" name="T29"/>
                <a:gd fmla="*/ 21 w 143" name="T30"/>
                <a:gd fmla="*/ 175 h 321" name="T31"/>
                <a:gd fmla="*/ 31 w 143" name="T32"/>
                <a:gd fmla="*/ 181 h 321" name="T33"/>
                <a:gd fmla="*/ 39 w 143" name="T34"/>
                <a:gd fmla="*/ 186 h 321" name="T35"/>
                <a:gd fmla="*/ 46 w 143" name="T36"/>
                <a:gd fmla="*/ 188 h 321" name="T37"/>
                <a:gd fmla="*/ 55 w 143" name="T38"/>
                <a:gd fmla="*/ 194 h 321" name="T39"/>
                <a:gd fmla="*/ 62 w 143" name="T40"/>
                <a:gd fmla="*/ 202 h 321" name="T41"/>
                <a:gd fmla="*/ 68 w 143" name="T42"/>
                <a:gd fmla="*/ 203 h 321" name="T43"/>
                <a:gd fmla="*/ 72 w 143" name="T44"/>
                <a:gd fmla="*/ 204 h 321" name="T45"/>
                <a:gd fmla="*/ 77 w 143" name="T46"/>
                <a:gd fmla="*/ 208 h 321" name="T47"/>
                <a:gd fmla="*/ 86 w 143" name="T48"/>
                <a:gd fmla="*/ 212 h 321" name="T49"/>
                <a:gd fmla="*/ 97 w 143" name="T50"/>
                <a:gd fmla="*/ 224 h 321" name="T51"/>
                <a:gd fmla="*/ 107 w 143" name="T52"/>
                <a:gd fmla="*/ 225 h 321" name="T53"/>
                <a:gd fmla="*/ 122 w 143" name="T54"/>
                <a:gd fmla="*/ 233 h 321" name="T55"/>
                <a:gd fmla="*/ 131 w 143" name="T56"/>
                <a:gd fmla="*/ 240 h 321" name="T57"/>
                <a:gd fmla="*/ 128 w 143" name="T58"/>
                <a:gd fmla="*/ 249 h 321" name="T59"/>
                <a:gd fmla="*/ 134 w 143" name="T60"/>
                <a:gd fmla="*/ 246 h 321" name="T61"/>
                <a:gd fmla="*/ 141 w 143" name="T62"/>
                <a:gd fmla="*/ 260 h 321" name="T63"/>
                <a:gd fmla="*/ 137 w 143" name="T64"/>
                <a:gd fmla="*/ 246 h 321" name="T65"/>
                <a:gd fmla="*/ 143 w 143" name="T66"/>
                <a:gd fmla="*/ 262 h 321" name="T67"/>
                <a:gd fmla="*/ 139 w 143" name="T68"/>
                <a:gd fmla="*/ 266 h 321" name="T69"/>
                <a:gd fmla="*/ 137 w 143" name="T70"/>
                <a:gd fmla="*/ 271 h 321" name="T71"/>
                <a:gd fmla="*/ 137 w 143" name="T72"/>
                <a:gd fmla="*/ 275 h 321" name="T73"/>
                <a:gd fmla="*/ 132 w 143" name="T74"/>
                <a:gd fmla="*/ 277 h 321" name="T75"/>
                <a:gd fmla="*/ 126 w 143" name="T76"/>
                <a:gd fmla="*/ 281 h 321" name="T77"/>
                <a:gd fmla="*/ 127 w 143" name="T78"/>
                <a:gd fmla="*/ 289 h 321" name="T79"/>
                <a:gd fmla="*/ 123 w 143" name="T80"/>
                <a:gd fmla="*/ 289 h 321" name="T81"/>
                <a:gd fmla="*/ 128 w 143" name="T82"/>
                <a:gd fmla="*/ 297 h 321" name="T83"/>
                <a:gd fmla="*/ 123 w 143" name="T84"/>
                <a:gd fmla="*/ 298 h 321" name="T85"/>
                <a:gd fmla="*/ 118 w 143" name="T86"/>
                <a:gd fmla="*/ 305 h 321" name="T87"/>
                <a:gd fmla="*/ 115 w 143" name="T88"/>
                <a:gd fmla="*/ 298 h 321" name="T89"/>
                <a:gd fmla="*/ 107 w 143" name="T90"/>
                <a:gd fmla="*/ 310 h 321" name="T91"/>
                <a:gd fmla="*/ 93 w 143" name="T92"/>
                <a:gd fmla="*/ 318 h 321" name="T93"/>
                <a:gd fmla="*/ 85 w 143" name="T94"/>
                <a:gd fmla="*/ 317 h 321" name="T95"/>
                <a:gd fmla="*/ 81 w 143" name="T96"/>
                <a:gd fmla="*/ 317 h 321" name="T97"/>
                <a:gd fmla="*/ 86 w 143" name="T98"/>
                <a:gd fmla="*/ 313 h 321" name="T99"/>
                <a:gd fmla="*/ 93 w 143" name="T100"/>
                <a:gd fmla="*/ 308 h 321" name="T101"/>
                <a:gd fmla="*/ 110 w 143" name="T102"/>
                <a:gd fmla="*/ 288 h 321" name="T103"/>
                <a:gd fmla="*/ 114 w 143" name="T104"/>
                <a:gd fmla="*/ 272 h 321" name="T105"/>
                <a:gd fmla="*/ 109 w 143" name="T106"/>
                <a:gd fmla="*/ 251 h 321" name="T107"/>
                <a:gd fmla="*/ 92 w 143" name="T108"/>
                <a:gd fmla="*/ 240 h 321" name="T109"/>
                <a:gd fmla="*/ 73 w 143" name="T110"/>
                <a:gd fmla="*/ 230 h 321" name="T111"/>
                <a:gd fmla="*/ 42 w 143" name="T112"/>
                <a:gd fmla="*/ 209 h 321" name="T113"/>
                <a:gd fmla="*/ 26 w 143" name="T114"/>
                <a:gd fmla="*/ 199 h 321" name="T115"/>
                <a:gd fmla="*/ 11 w 143" name="T116"/>
                <a:gd fmla="*/ 190 h 321" name="T117"/>
                <a:gd fmla="*/ 1 w 143" name="T118"/>
                <a:gd fmla="*/ 170 h 321" name="T119"/>
                <a:gd fmla="*/ 4 w 143" name="T120"/>
                <a:gd fmla="*/ 152 h 321" name="T121"/>
                <a:gd fmla="*/ 60 w 143" name="T122"/>
                <a:gd fmla="*/ 65 h 321" name="T123"/>
                <a:gd fmla="*/ 103 w 143" name="T124"/>
                <a:gd fmla="*/ 17 h 3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1" w="143">
                  <a:moveTo>
                    <a:pt x="141" y="260"/>
                  </a:moveTo>
                  <a:lnTo>
                    <a:pt x="141" y="260"/>
                  </a:lnTo>
                  <a:lnTo>
                    <a:pt x="141" y="262"/>
                  </a:lnTo>
                  <a:lnTo>
                    <a:pt x="141" y="260"/>
                  </a:lnTo>
                  <a:close/>
                  <a:moveTo>
                    <a:pt x="137" y="246"/>
                  </a:moveTo>
                  <a:lnTo>
                    <a:pt x="137" y="246"/>
                  </a:lnTo>
                  <a:lnTo>
                    <a:pt x="137" y="246"/>
                  </a:lnTo>
                  <a:lnTo>
                    <a:pt x="137" y="246"/>
                  </a:lnTo>
                  <a:lnTo>
                    <a:pt x="137" y="246"/>
                  </a:lnTo>
                  <a:lnTo>
                    <a:pt x="137" y="246"/>
                  </a:lnTo>
                  <a:close/>
                  <a:moveTo>
                    <a:pt x="22" y="149"/>
                  </a:moveTo>
                  <a:lnTo>
                    <a:pt x="22" y="149"/>
                  </a:lnTo>
                  <a:lnTo>
                    <a:pt x="24" y="149"/>
                  </a:lnTo>
                  <a:lnTo>
                    <a:pt x="22" y="149"/>
                  </a:lnTo>
                  <a:lnTo>
                    <a:pt x="22" y="149"/>
                  </a:lnTo>
                  <a:close/>
                  <a:moveTo>
                    <a:pt x="22" y="148"/>
                  </a:moveTo>
                  <a:lnTo>
                    <a:pt x="22" y="149"/>
                  </a:lnTo>
                  <a:lnTo>
                    <a:pt x="22" y="148"/>
                  </a:lnTo>
                  <a:lnTo>
                    <a:pt x="22" y="148"/>
                  </a:lnTo>
                  <a:close/>
                  <a:moveTo>
                    <a:pt x="119" y="0"/>
                  </a:moveTo>
                  <a:lnTo>
                    <a:pt x="119" y="1"/>
                  </a:lnTo>
                  <a:lnTo>
                    <a:pt x="120" y="3"/>
                  </a:lnTo>
                  <a:lnTo>
                    <a:pt x="122" y="4"/>
                  </a:lnTo>
                  <a:lnTo>
                    <a:pt x="122" y="7"/>
                  </a:lnTo>
                  <a:lnTo>
                    <a:pt x="122" y="9"/>
                  </a:lnTo>
                  <a:lnTo>
                    <a:pt x="122" y="12"/>
                  </a:lnTo>
                  <a:lnTo>
                    <a:pt x="122" y="14"/>
                  </a:lnTo>
                  <a:lnTo>
                    <a:pt x="119" y="17"/>
                  </a:lnTo>
                  <a:lnTo>
                    <a:pt x="118" y="18"/>
                  </a:lnTo>
                  <a:lnTo>
                    <a:pt x="117" y="21"/>
                  </a:lnTo>
                  <a:lnTo>
                    <a:pt x="114" y="24"/>
                  </a:lnTo>
                  <a:lnTo>
                    <a:pt x="114" y="26"/>
                  </a:lnTo>
                  <a:lnTo>
                    <a:pt x="113" y="26"/>
                  </a:lnTo>
                  <a:lnTo>
                    <a:pt x="113" y="25"/>
                  </a:lnTo>
                  <a:lnTo>
                    <a:pt x="111" y="25"/>
                  </a:lnTo>
                  <a:lnTo>
                    <a:pt x="111" y="25"/>
                  </a:lnTo>
                  <a:lnTo>
                    <a:pt x="110" y="29"/>
                  </a:lnTo>
                  <a:lnTo>
                    <a:pt x="107" y="33"/>
                  </a:lnTo>
                  <a:lnTo>
                    <a:pt x="105" y="35"/>
                  </a:lnTo>
                  <a:lnTo>
                    <a:pt x="101" y="38"/>
                  </a:lnTo>
                  <a:lnTo>
                    <a:pt x="96" y="41"/>
                  </a:lnTo>
                  <a:lnTo>
                    <a:pt x="96" y="39"/>
                  </a:lnTo>
                  <a:lnTo>
                    <a:pt x="96" y="41"/>
                  </a:lnTo>
                  <a:lnTo>
                    <a:pt x="96" y="42"/>
                  </a:lnTo>
                  <a:lnTo>
                    <a:pt x="96" y="43"/>
                  </a:lnTo>
                  <a:lnTo>
                    <a:pt x="94" y="44"/>
                  </a:lnTo>
                  <a:lnTo>
                    <a:pt x="94" y="43"/>
                  </a:lnTo>
                  <a:lnTo>
                    <a:pt x="93" y="43"/>
                  </a:lnTo>
                  <a:lnTo>
                    <a:pt x="93" y="44"/>
                  </a:lnTo>
                  <a:lnTo>
                    <a:pt x="93" y="46"/>
                  </a:lnTo>
                  <a:lnTo>
                    <a:pt x="93" y="47"/>
                  </a:lnTo>
                  <a:lnTo>
                    <a:pt x="92" y="46"/>
                  </a:lnTo>
                  <a:lnTo>
                    <a:pt x="90" y="46"/>
                  </a:lnTo>
                  <a:lnTo>
                    <a:pt x="92" y="47"/>
                  </a:lnTo>
                  <a:lnTo>
                    <a:pt x="92" y="50"/>
                  </a:lnTo>
                  <a:lnTo>
                    <a:pt x="92" y="51"/>
                  </a:lnTo>
                  <a:lnTo>
                    <a:pt x="90" y="52"/>
                  </a:lnTo>
                  <a:lnTo>
                    <a:pt x="89" y="52"/>
                  </a:lnTo>
                  <a:lnTo>
                    <a:pt x="88" y="54"/>
                  </a:lnTo>
                  <a:lnTo>
                    <a:pt x="88" y="55"/>
                  </a:lnTo>
                  <a:lnTo>
                    <a:pt x="86" y="55"/>
                  </a:lnTo>
                  <a:lnTo>
                    <a:pt x="86" y="54"/>
                  </a:lnTo>
                  <a:lnTo>
                    <a:pt x="85" y="58"/>
                  </a:lnTo>
                  <a:lnTo>
                    <a:pt x="84" y="61"/>
                  </a:lnTo>
                  <a:lnTo>
                    <a:pt x="81" y="65"/>
                  </a:lnTo>
                  <a:lnTo>
                    <a:pt x="79" y="69"/>
                  </a:lnTo>
                  <a:lnTo>
                    <a:pt x="77" y="68"/>
                  </a:lnTo>
                  <a:lnTo>
                    <a:pt x="77" y="67"/>
                  </a:lnTo>
                  <a:lnTo>
                    <a:pt x="77" y="68"/>
                  </a:lnTo>
                  <a:lnTo>
                    <a:pt x="77" y="71"/>
                  </a:lnTo>
                  <a:lnTo>
                    <a:pt x="77" y="72"/>
                  </a:lnTo>
                  <a:lnTo>
                    <a:pt x="76" y="72"/>
                  </a:lnTo>
                  <a:lnTo>
                    <a:pt x="76" y="72"/>
                  </a:lnTo>
                  <a:lnTo>
                    <a:pt x="76" y="73"/>
                  </a:lnTo>
                  <a:lnTo>
                    <a:pt x="76" y="75"/>
                  </a:lnTo>
                  <a:lnTo>
                    <a:pt x="75" y="75"/>
                  </a:lnTo>
                  <a:lnTo>
                    <a:pt x="75" y="75"/>
                  </a:lnTo>
                  <a:lnTo>
                    <a:pt x="75" y="76"/>
                  </a:lnTo>
                  <a:lnTo>
                    <a:pt x="75" y="76"/>
                  </a:lnTo>
                  <a:lnTo>
                    <a:pt x="73" y="76"/>
                  </a:lnTo>
                  <a:lnTo>
                    <a:pt x="73" y="77"/>
                  </a:lnTo>
                  <a:lnTo>
                    <a:pt x="73" y="77"/>
                  </a:lnTo>
                  <a:lnTo>
                    <a:pt x="72" y="77"/>
                  </a:lnTo>
                  <a:lnTo>
                    <a:pt x="72" y="79"/>
                  </a:lnTo>
                  <a:lnTo>
                    <a:pt x="72" y="79"/>
                  </a:lnTo>
                  <a:lnTo>
                    <a:pt x="71" y="79"/>
                  </a:lnTo>
                  <a:lnTo>
                    <a:pt x="71" y="79"/>
                  </a:lnTo>
                  <a:lnTo>
                    <a:pt x="71" y="80"/>
                  </a:lnTo>
                  <a:lnTo>
                    <a:pt x="71" y="80"/>
                  </a:lnTo>
                  <a:lnTo>
                    <a:pt x="71" y="81"/>
                  </a:lnTo>
                  <a:lnTo>
                    <a:pt x="69" y="81"/>
                  </a:lnTo>
                  <a:lnTo>
                    <a:pt x="69" y="81"/>
                  </a:lnTo>
                  <a:lnTo>
                    <a:pt x="68" y="81"/>
                  </a:lnTo>
                  <a:lnTo>
                    <a:pt x="68" y="82"/>
                  </a:lnTo>
                  <a:lnTo>
                    <a:pt x="67" y="84"/>
                  </a:lnTo>
                  <a:lnTo>
                    <a:pt x="67" y="84"/>
                  </a:lnTo>
                  <a:lnTo>
                    <a:pt x="68" y="85"/>
                  </a:lnTo>
                  <a:lnTo>
                    <a:pt x="67" y="84"/>
                  </a:lnTo>
                  <a:lnTo>
                    <a:pt x="67" y="84"/>
                  </a:lnTo>
                  <a:lnTo>
                    <a:pt x="67" y="82"/>
                  </a:lnTo>
                  <a:lnTo>
                    <a:pt x="65" y="82"/>
                  </a:lnTo>
                  <a:lnTo>
                    <a:pt x="63" y="86"/>
                  </a:lnTo>
                  <a:lnTo>
                    <a:pt x="60" y="92"/>
                  </a:lnTo>
                  <a:lnTo>
                    <a:pt x="58" y="96"/>
                  </a:lnTo>
                  <a:lnTo>
                    <a:pt x="54" y="99"/>
                  </a:lnTo>
                  <a:lnTo>
                    <a:pt x="52" y="99"/>
                  </a:lnTo>
                  <a:lnTo>
                    <a:pt x="51" y="99"/>
                  </a:lnTo>
                  <a:lnTo>
                    <a:pt x="51" y="101"/>
                  </a:lnTo>
                  <a:lnTo>
                    <a:pt x="50" y="102"/>
                  </a:lnTo>
                  <a:lnTo>
                    <a:pt x="51" y="103"/>
                  </a:lnTo>
                  <a:lnTo>
                    <a:pt x="50" y="102"/>
                  </a:lnTo>
                  <a:lnTo>
                    <a:pt x="48" y="103"/>
                  </a:lnTo>
                  <a:lnTo>
                    <a:pt x="48" y="103"/>
                  </a:lnTo>
                  <a:lnTo>
                    <a:pt x="48" y="105"/>
                  </a:lnTo>
                  <a:lnTo>
                    <a:pt x="48" y="105"/>
                  </a:lnTo>
                  <a:lnTo>
                    <a:pt x="48" y="106"/>
                  </a:lnTo>
                  <a:lnTo>
                    <a:pt x="48" y="105"/>
                  </a:lnTo>
                  <a:lnTo>
                    <a:pt x="47" y="105"/>
                  </a:lnTo>
                  <a:lnTo>
                    <a:pt x="47" y="106"/>
                  </a:lnTo>
                  <a:lnTo>
                    <a:pt x="47" y="107"/>
                  </a:lnTo>
                  <a:lnTo>
                    <a:pt x="46" y="109"/>
                  </a:lnTo>
                  <a:lnTo>
                    <a:pt x="46" y="109"/>
                  </a:lnTo>
                  <a:lnTo>
                    <a:pt x="46" y="107"/>
                  </a:lnTo>
                  <a:lnTo>
                    <a:pt x="46" y="109"/>
                  </a:lnTo>
                  <a:lnTo>
                    <a:pt x="45" y="110"/>
                  </a:lnTo>
                  <a:lnTo>
                    <a:pt x="43" y="110"/>
                  </a:lnTo>
                  <a:lnTo>
                    <a:pt x="43" y="111"/>
                  </a:lnTo>
                  <a:lnTo>
                    <a:pt x="43" y="110"/>
                  </a:lnTo>
                  <a:lnTo>
                    <a:pt x="42" y="110"/>
                  </a:lnTo>
                  <a:lnTo>
                    <a:pt x="42" y="111"/>
                  </a:lnTo>
                  <a:lnTo>
                    <a:pt x="43" y="113"/>
                  </a:lnTo>
                  <a:lnTo>
                    <a:pt x="43" y="113"/>
                  </a:lnTo>
                  <a:lnTo>
                    <a:pt x="43" y="114"/>
                  </a:lnTo>
                  <a:lnTo>
                    <a:pt x="42" y="113"/>
                  </a:lnTo>
                  <a:lnTo>
                    <a:pt x="42" y="113"/>
                  </a:lnTo>
                  <a:lnTo>
                    <a:pt x="42" y="114"/>
                  </a:lnTo>
                  <a:lnTo>
                    <a:pt x="42" y="115"/>
                  </a:lnTo>
                  <a:lnTo>
                    <a:pt x="41" y="118"/>
                  </a:lnTo>
                  <a:lnTo>
                    <a:pt x="41" y="119"/>
                  </a:lnTo>
                  <a:lnTo>
                    <a:pt x="39" y="118"/>
                  </a:lnTo>
                  <a:lnTo>
                    <a:pt x="39" y="118"/>
                  </a:lnTo>
                  <a:lnTo>
                    <a:pt x="38" y="119"/>
                  </a:lnTo>
                  <a:lnTo>
                    <a:pt x="38" y="122"/>
                  </a:lnTo>
                  <a:lnTo>
                    <a:pt x="37" y="123"/>
                  </a:lnTo>
                  <a:lnTo>
                    <a:pt x="35" y="123"/>
                  </a:lnTo>
                  <a:lnTo>
                    <a:pt x="35" y="123"/>
                  </a:lnTo>
                  <a:lnTo>
                    <a:pt x="34" y="123"/>
                  </a:lnTo>
                  <a:lnTo>
                    <a:pt x="33" y="123"/>
                  </a:lnTo>
                  <a:lnTo>
                    <a:pt x="34" y="124"/>
                  </a:lnTo>
                  <a:lnTo>
                    <a:pt x="34" y="126"/>
                  </a:lnTo>
                  <a:lnTo>
                    <a:pt x="34" y="126"/>
                  </a:lnTo>
                  <a:lnTo>
                    <a:pt x="34" y="127"/>
                  </a:lnTo>
                  <a:lnTo>
                    <a:pt x="35" y="127"/>
                  </a:lnTo>
                  <a:lnTo>
                    <a:pt x="34" y="128"/>
                  </a:lnTo>
                  <a:lnTo>
                    <a:pt x="33" y="130"/>
                  </a:lnTo>
                  <a:lnTo>
                    <a:pt x="31" y="132"/>
                  </a:lnTo>
                  <a:lnTo>
                    <a:pt x="31" y="131"/>
                  </a:lnTo>
                  <a:lnTo>
                    <a:pt x="30" y="131"/>
                  </a:lnTo>
                  <a:lnTo>
                    <a:pt x="29" y="130"/>
                  </a:lnTo>
                  <a:lnTo>
                    <a:pt x="29" y="130"/>
                  </a:lnTo>
                  <a:lnTo>
                    <a:pt x="28" y="130"/>
                  </a:lnTo>
                  <a:lnTo>
                    <a:pt x="28" y="128"/>
                  </a:lnTo>
                  <a:lnTo>
                    <a:pt x="28" y="128"/>
                  </a:lnTo>
                  <a:lnTo>
                    <a:pt x="26" y="128"/>
                  </a:lnTo>
                  <a:lnTo>
                    <a:pt x="26" y="130"/>
                  </a:lnTo>
                  <a:lnTo>
                    <a:pt x="26" y="131"/>
                  </a:lnTo>
                  <a:lnTo>
                    <a:pt x="25" y="131"/>
                  </a:lnTo>
                  <a:lnTo>
                    <a:pt x="26" y="133"/>
                  </a:lnTo>
                  <a:lnTo>
                    <a:pt x="28" y="136"/>
                  </a:lnTo>
                  <a:lnTo>
                    <a:pt x="28" y="137"/>
                  </a:lnTo>
                  <a:lnTo>
                    <a:pt x="26" y="137"/>
                  </a:lnTo>
                  <a:lnTo>
                    <a:pt x="25" y="136"/>
                  </a:lnTo>
                  <a:lnTo>
                    <a:pt x="25" y="136"/>
                  </a:lnTo>
                  <a:lnTo>
                    <a:pt x="28" y="141"/>
                  </a:lnTo>
                  <a:lnTo>
                    <a:pt x="28" y="141"/>
                  </a:lnTo>
                  <a:lnTo>
                    <a:pt x="26" y="141"/>
                  </a:lnTo>
                  <a:lnTo>
                    <a:pt x="26" y="141"/>
                  </a:lnTo>
                  <a:lnTo>
                    <a:pt x="25" y="141"/>
                  </a:lnTo>
                  <a:lnTo>
                    <a:pt x="26" y="143"/>
                  </a:lnTo>
                  <a:lnTo>
                    <a:pt x="26" y="143"/>
                  </a:lnTo>
                  <a:lnTo>
                    <a:pt x="26" y="144"/>
                  </a:lnTo>
                  <a:lnTo>
                    <a:pt x="26" y="144"/>
                  </a:lnTo>
                  <a:lnTo>
                    <a:pt x="25" y="145"/>
                  </a:lnTo>
                  <a:lnTo>
                    <a:pt x="24" y="145"/>
                  </a:lnTo>
                  <a:lnTo>
                    <a:pt x="22" y="144"/>
                  </a:lnTo>
                  <a:lnTo>
                    <a:pt x="22" y="144"/>
                  </a:lnTo>
                  <a:lnTo>
                    <a:pt x="22" y="144"/>
                  </a:lnTo>
                  <a:lnTo>
                    <a:pt x="22" y="144"/>
                  </a:lnTo>
                  <a:lnTo>
                    <a:pt x="22" y="145"/>
                  </a:lnTo>
                  <a:lnTo>
                    <a:pt x="22" y="147"/>
                  </a:lnTo>
                  <a:lnTo>
                    <a:pt x="21" y="147"/>
                  </a:lnTo>
                  <a:lnTo>
                    <a:pt x="21" y="148"/>
                  </a:lnTo>
                  <a:lnTo>
                    <a:pt x="21" y="148"/>
                  </a:lnTo>
                  <a:lnTo>
                    <a:pt x="22" y="149"/>
                  </a:lnTo>
                  <a:lnTo>
                    <a:pt x="24" y="151"/>
                  </a:lnTo>
                  <a:lnTo>
                    <a:pt x="22" y="152"/>
                  </a:lnTo>
                  <a:lnTo>
                    <a:pt x="22" y="152"/>
                  </a:lnTo>
                  <a:lnTo>
                    <a:pt x="21" y="151"/>
                  </a:lnTo>
                  <a:lnTo>
                    <a:pt x="22" y="153"/>
                  </a:lnTo>
                  <a:lnTo>
                    <a:pt x="22" y="157"/>
                  </a:lnTo>
                  <a:lnTo>
                    <a:pt x="21" y="156"/>
                  </a:lnTo>
                  <a:lnTo>
                    <a:pt x="21" y="156"/>
                  </a:lnTo>
                  <a:lnTo>
                    <a:pt x="20" y="157"/>
                  </a:lnTo>
                  <a:lnTo>
                    <a:pt x="20" y="158"/>
                  </a:lnTo>
                  <a:lnTo>
                    <a:pt x="20" y="160"/>
                  </a:lnTo>
                  <a:lnTo>
                    <a:pt x="20" y="161"/>
                  </a:lnTo>
                  <a:lnTo>
                    <a:pt x="18" y="161"/>
                  </a:lnTo>
                  <a:lnTo>
                    <a:pt x="20" y="161"/>
                  </a:lnTo>
                  <a:lnTo>
                    <a:pt x="20" y="162"/>
                  </a:lnTo>
                  <a:lnTo>
                    <a:pt x="20" y="162"/>
                  </a:lnTo>
                  <a:lnTo>
                    <a:pt x="20" y="162"/>
                  </a:lnTo>
                  <a:lnTo>
                    <a:pt x="18" y="162"/>
                  </a:lnTo>
                  <a:lnTo>
                    <a:pt x="18" y="164"/>
                  </a:lnTo>
                  <a:lnTo>
                    <a:pt x="18" y="164"/>
                  </a:lnTo>
                  <a:lnTo>
                    <a:pt x="18" y="164"/>
                  </a:lnTo>
                  <a:lnTo>
                    <a:pt x="18" y="165"/>
                  </a:lnTo>
                  <a:lnTo>
                    <a:pt x="18" y="165"/>
                  </a:lnTo>
                  <a:lnTo>
                    <a:pt x="18" y="165"/>
                  </a:lnTo>
                  <a:lnTo>
                    <a:pt x="18" y="166"/>
                  </a:lnTo>
                  <a:lnTo>
                    <a:pt x="18" y="168"/>
                  </a:lnTo>
                  <a:lnTo>
                    <a:pt x="18" y="169"/>
                  </a:lnTo>
                  <a:lnTo>
                    <a:pt x="18" y="170"/>
                  </a:lnTo>
                  <a:lnTo>
                    <a:pt x="18" y="170"/>
                  </a:lnTo>
                  <a:lnTo>
                    <a:pt x="20" y="171"/>
                  </a:lnTo>
                  <a:lnTo>
                    <a:pt x="21" y="171"/>
                  </a:lnTo>
                  <a:lnTo>
                    <a:pt x="18" y="171"/>
                  </a:lnTo>
                  <a:lnTo>
                    <a:pt x="18" y="171"/>
                  </a:lnTo>
                  <a:lnTo>
                    <a:pt x="18" y="171"/>
                  </a:lnTo>
                  <a:lnTo>
                    <a:pt x="18" y="173"/>
                  </a:lnTo>
                  <a:lnTo>
                    <a:pt x="18" y="171"/>
                  </a:lnTo>
                  <a:lnTo>
                    <a:pt x="18" y="171"/>
                  </a:lnTo>
                  <a:lnTo>
                    <a:pt x="18" y="173"/>
                  </a:lnTo>
                  <a:lnTo>
                    <a:pt x="18" y="173"/>
                  </a:lnTo>
                  <a:lnTo>
                    <a:pt x="18" y="173"/>
                  </a:lnTo>
                  <a:lnTo>
                    <a:pt x="18" y="173"/>
                  </a:lnTo>
                  <a:lnTo>
                    <a:pt x="18" y="173"/>
                  </a:lnTo>
                  <a:lnTo>
                    <a:pt x="20" y="173"/>
                  </a:lnTo>
                  <a:lnTo>
                    <a:pt x="18" y="173"/>
                  </a:lnTo>
                  <a:lnTo>
                    <a:pt x="18" y="173"/>
                  </a:lnTo>
                  <a:lnTo>
                    <a:pt x="17" y="174"/>
                  </a:lnTo>
                  <a:lnTo>
                    <a:pt x="17" y="174"/>
                  </a:lnTo>
                  <a:lnTo>
                    <a:pt x="17" y="174"/>
                  </a:lnTo>
                  <a:lnTo>
                    <a:pt x="18" y="174"/>
                  </a:lnTo>
                  <a:lnTo>
                    <a:pt x="18" y="174"/>
                  </a:lnTo>
                  <a:lnTo>
                    <a:pt x="20" y="174"/>
                  </a:lnTo>
                  <a:lnTo>
                    <a:pt x="20" y="173"/>
                  </a:lnTo>
                  <a:lnTo>
                    <a:pt x="20" y="173"/>
                  </a:lnTo>
                  <a:lnTo>
                    <a:pt x="20" y="173"/>
                  </a:lnTo>
                  <a:lnTo>
                    <a:pt x="20" y="173"/>
                  </a:lnTo>
                  <a:lnTo>
                    <a:pt x="20" y="173"/>
                  </a:lnTo>
                  <a:lnTo>
                    <a:pt x="21" y="173"/>
                  </a:lnTo>
                  <a:lnTo>
                    <a:pt x="21" y="173"/>
                  </a:lnTo>
                  <a:lnTo>
                    <a:pt x="20" y="174"/>
                  </a:lnTo>
                  <a:lnTo>
                    <a:pt x="18" y="177"/>
                  </a:lnTo>
                  <a:lnTo>
                    <a:pt x="20" y="175"/>
                  </a:lnTo>
                  <a:lnTo>
                    <a:pt x="21" y="175"/>
                  </a:lnTo>
                  <a:lnTo>
                    <a:pt x="22" y="174"/>
                  </a:lnTo>
                  <a:lnTo>
                    <a:pt x="22" y="175"/>
                  </a:lnTo>
                  <a:lnTo>
                    <a:pt x="22" y="174"/>
                  </a:lnTo>
                  <a:lnTo>
                    <a:pt x="24" y="174"/>
                  </a:lnTo>
                  <a:lnTo>
                    <a:pt x="24" y="175"/>
                  </a:lnTo>
                  <a:lnTo>
                    <a:pt x="25" y="175"/>
                  </a:lnTo>
                  <a:lnTo>
                    <a:pt x="25" y="174"/>
                  </a:lnTo>
                  <a:lnTo>
                    <a:pt x="26" y="175"/>
                  </a:lnTo>
                  <a:lnTo>
                    <a:pt x="28" y="177"/>
                  </a:lnTo>
                  <a:lnTo>
                    <a:pt x="29" y="178"/>
                  </a:lnTo>
                  <a:lnTo>
                    <a:pt x="29" y="179"/>
                  </a:lnTo>
                  <a:lnTo>
                    <a:pt x="30" y="178"/>
                  </a:lnTo>
                  <a:lnTo>
                    <a:pt x="31" y="179"/>
                  </a:lnTo>
                  <a:lnTo>
                    <a:pt x="33" y="179"/>
                  </a:lnTo>
                  <a:lnTo>
                    <a:pt x="33" y="179"/>
                  </a:lnTo>
                  <a:lnTo>
                    <a:pt x="31" y="181"/>
                  </a:lnTo>
                  <a:lnTo>
                    <a:pt x="31" y="181"/>
                  </a:lnTo>
                  <a:lnTo>
                    <a:pt x="33" y="181"/>
                  </a:lnTo>
                  <a:lnTo>
                    <a:pt x="34" y="181"/>
                  </a:lnTo>
                  <a:lnTo>
                    <a:pt x="34" y="182"/>
                  </a:lnTo>
                  <a:lnTo>
                    <a:pt x="34" y="183"/>
                  </a:lnTo>
                  <a:lnTo>
                    <a:pt x="34" y="185"/>
                  </a:lnTo>
                  <a:lnTo>
                    <a:pt x="35" y="185"/>
                  </a:lnTo>
                  <a:lnTo>
                    <a:pt x="37" y="183"/>
                  </a:lnTo>
                  <a:lnTo>
                    <a:pt x="37" y="182"/>
                  </a:lnTo>
                  <a:lnTo>
                    <a:pt x="37" y="183"/>
                  </a:lnTo>
                  <a:lnTo>
                    <a:pt x="38" y="183"/>
                  </a:lnTo>
                  <a:lnTo>
                    <a:pt x="39" y="183"/>
                  </a:lnTo>
                  <a:lnTo>
                    <a:pt x="39" y="183"/>
                  </a:lnTo>
                  <a:lnTo>
                    <a:pt x="41" y="185"/>
                  </a:lnTo>
                  <a:lnTo>
                    <a:pt x="41" y="185"/>
                  </a:lnTo>
                  <a:lnTo>
                    <a:pt x="39" y="186"/>
                  </a:lnTo>
                  <a:lnTo>
                    <a:pt x="39" y="186"/>
                  </a:lnTo>
                  <a:lnTo>
                    <a:pt x="39" y="187"/>
                  </a:lnTo>
                  <a:lnTo>
                    <a:pt x="39" y="188"/>
                  </a:lnTo>
                  <a:lnTo>
                    <a:pt x="39" y="188"/>
                  </a:lnTo>
                  <a:lnTo>
                    <a:pt x="41" y="188"/>
                  </a:lnTo>
                  <a:lnTo>
                    <a:pt x="41" y="187"/>
                  </a:lnTo>
                  <a:lnTo>
                    <a:pt x="42" y="187"/>
                  </a:lnTo>
                  <a:lnTo>
                    <a:pt x="43" y="188"/>
                  </a:lnTo>
                  <a:lnTo>
                    <a:pt x="43" y="186"/>
                  </a:lnTo>
                  <a:lnTo>
                    <a:pt x="45" y="186"/>
                  </a:lnTo>
                  <a:lnTo>
                    <a:pt x="45" y="187"/>
                  </a:lnTo>
                  <a:lnTo>
                    <a:pt x="46" y="187"/>
                  </a:lnTo>
                  <a:lnTo>
                    <a:pt x="46" y="187"/>
                  </a:lnTo>
                  <a:lnTo>
                    <a:pt x="46" y="188"/>
                  </a:lnTo>
                  <a:lnTo>
                    <a:pt x="46" y="188"/>
                  </a:lnTo>
                  <a:lnTo>
                    <a:pt x="46" y="188"/>
                  </a:lnTo>
                  <a:lnTo>
                    <a:pt x="47" y="188"/>
                  </a:lnTo>
                  <a:lnTo>
                    <a:pt x="47" y="187"/>
                  </a:lnTo>
                  <a:lnTo>
                    <a:pt x="48" y="188"/>
                  </a:lnTo>
                  <a:lnTo>
                    <a:pt x="50" y="190"/>
                  </a:lnTo>
                  <a:lnTo>
                    <a:pt x="51" y="191"/>
                  </a:lnTo>
                  <a:lnTo>
                    <a:pt x="52" y="191"/>
                  </a:lnTo>
                  <a:lnTo>
                    <a:pt x="54" y="192"/>
                  </a:lnTo>
                  <a:lnTo>
                    <a:pt x="54" y="195"/>
                  </a:lnTo>
                  <a:lnTo>
                    <a:pt x="54" y="195"/>
                  </a:lnTo>
                  <a:lnTo>
                    <a:pt x="55" y="195"/>
                  </a:lnTo>
                  <a:lnTo>
                    <a:pt x="55" y="195"/>
                  </a:lnTo>
                  <a:lnTo>
                    <a:pt x="55" y="194"/>
                  </a:lnTo>
                  <a:lnTo>
                    <a:pt x="55" y="194"/>
                  </a:lnTo>
                  <a:lnTo>
                    <a:pt x="54" y="194"/>
                  </a:lnTo>
                  <a:lnTo>
                    <a:pt x="54" y="194"/>
                  </a:lnTo>
                  <a:lnTo>
                    <a:pt x="55" y="194"/>
                  </a:lnTo>
                  <a:lnTo>
                    <a:pt x="55" y="194"/>
                  </a:lnTo>
                  <a:lnTo>
                    <a:pt x="55" y="194"/>
                  </a:lnTo>
                  <a:lnTo>
                    <a:pt x="55" y="195"/>
                  </a:lnTo>
                  <a:lnTo>
                    <a:pt x="54" y="196"/>
                  </a:lnTo>
                  <a:lnTo>
                    <a:pt x="55" y="196"/>
                  </a:lnTo>
                  <a:lnTo>
                    <a:pt x="56" y="196"/>
                  </a:lnTo>
                  <a:lnTo>
                    <a:pt x="58" y="195"/>
                  </a:lnTo>
                  <a:lnTo>
                    <a:pt x="59" y="195"/>
                  </a:lnTo>
                  <a:lnTo>
                    <a:pt x="60" y="196"/>
                  </a:lnTo>
                  <a:lnTo>
                    <a:pt x="59" y="196"/>
                  </a:lnTo>
                  <a:lnTo>
                    <a:pt x="60" y="198"/>
                  </a:lnTo>
                  <a:lnTo>
                    <a:pt x="63" y="196"/>
                  </a:lnTo>
                  <a:lnTo>
                    <a:pt x="63" y="198"/>
                  </a:lnTo>
                  <a:lnTo>
                    <a:pt x="62" y="199"/>
                  </a:lnTo>
                  <a:lnTo>
                    <a:pt x="60" y="200"/>
                  </a:lnTo>
                  <a:lnTo>
                    <a:pt x="62" y="202"/>
                  </a:lnTo>
                  <a:lnTo>
                    <a:pt x="63" y="202"/>
                  </a:lnTo>
                  <a:lnTo>
                    <a:pt x="64" y="200"/>
                  </a:lnTo>
                  <a:lnTo>
                    <a:pt x="63" y="203"/>
                  </a:lnTo>
                  <a:lnTo>
                    <a:pt x="64" y="202"/>
                  </a:lnTo>
                  <a:lnTo>
                    <a:pt x="64" y="203"/>
                  </a:lnTo>
                  <a:lnTo>
                    <a:pt x="65" y="203"/>
                  </a:lnTo>
                  <a:lnTo>
                    <a:pt x="64" y="203"/>
                  </a:lnTo>
                  <a:lnTo>
                    <a:pt x="64" y="203"/>
                  </a:lnTo>
                  <a:lnTo>
                    <a:pt x="65" y="203"/>
                  </a:lnTo>
                  <a:lnTo>
                    <a:pt x="65" y="204"/>
                  </a:lnTo>
                  <a:lnTo>
                    <a:pt x="65" y="202"/>
                  </a:lnTo>
                  <a:lnTo>
                    <a:pt x="65" y="202"/>
                  </a:lnTo>
                  <a:lnTo>
                    <a:pt x="67" y="200"/>
                  </a:lnTo>
                  <a:lnTo>
                    <a:pt x="68" y="200"/>
                  </a:lnTo>
                  <a:lnTo>
                    <a:pt x="68" y="202"/>
                  </a:lnTo>
                  <a:lnTo>
                    <a:pt x="68" y="203"/>
                  </a:lnTo>
                  <a:lnTo>
                    <a:pt x="69" y="203"/>
                  </a:lnTo>
                  <a:lnTo>
                    <a:pt x="69" y="203"/>
                  </a:lnTo>
                  <a:lnTo>
                    <a:pt x="71" y="203"/>
                  </a:lnTo>
                  <a:lnTo>
                    <a:pt x="71" y="203"/>
                  </a:lnTo>
                  <a:lnTo>
                    <a:pt x="71" y="203"/>
                  </a:lnTo>
                  <a:lnTo>
                    <a:pt x="71" y="203"/>
                  </a:lnTo>
                  <a:lnTo>
                    <a:pt x="71" y="204"/>
                  </a:lnTo>
                  <a:lnTo>
                    <a:pt x="71" y="204"/>
                  </a:lnTo>
                  <a:lnTo>
                    <a:pt x="71" y="203"/>
                  </a:lnTo>
                  <a:lnTo>
                    <a:pt x="69" y="203"/>
                  </a:lnTo>
                  <a:lnTo>
                    <a:pt x="69" y="204"/>
                  </a:lnTo>
                  <a:lnTo>
                    <a:pt x="69" y="204"/>
                  </a:lnTo>
                  <a:lnTo>
                    <a:pt x="69" y="205"/>
                  </a:lnTo>
                  <a:lnTo>
                    <a:pt x="71" y="205"/>
                  </a:lnTo>
                  <a:lnTo>
                    <a:pt x="71" y="204"/>
                  </a:lnTo>
                  <a:lnTo>
                    <a:pt x="72" y="204"/>
                  </a:lnTo>
                  <a:lnTo>
                    <a:pt x="72" y="203"/>
                  </a:lnTo>
                  <a:lnTo>
                    <a:pt x="73" y="204"/>
                  </a:lnTo>
                  <a:lnTo>
                    <a:pt x="72" y="204"/>
                  </a:lnTo>
                  <a:lnTo>
                    <a:pt x="71" y="205"/>
                  </a:lnTo>
                  <a:lnTo>
                    <a:pt x="72" y="207"/>
                  </a:lnTo>
                  <a:lnTo>
                    <a:pt x="73" y="205"/>
                  </a:lnTo>
                  <a:lnTo>
                    <a:pt x="72" y="205"/>
                  </a:lnTo>
                  <a:lnTo>
                    <a:pt x="72" y="205"/>
                  </a:lnTo>
                  <a:lnTo>
                    <a:pt x="73" y="205"/>
                  </a:lnTo>
                  <a:lnTo>
                    <a:pt x="75" y="205"/>
                  </a:lnTo>
                  <a:lnTo>
                    <a:pt x="75" y="205"/>
                  </a:lnTo>
                  <a:lnTo>
                    <a:pt x="76" y="205"/>
                  </a:lnTo>
                  <a:lnTo>
                    <a:pt x="76" y="205"/>
                  </a:lnTo>
                  <a:lnTo>
                    <a:pt x="77" y="207"/>
                  </a:lnTo>
                  <a:lnTo>
                    <a:pt x="77" y="208"/>
                  </a:lnTo>
                  <a:lnTo>
                    <a:pt x="77" y="208"/>
                  </a:lnTo>
                  <a:lnTo>
                    <a:pt x="77" y="208"/>
                  </a:lnTo>
                  <a:lnTo>
                    <a:pt x="79" y="209"/>
                  </a:lnTo>
                  <a:lnTo>
                    <a:pt x="80" y="208"/>
                  </a:lnTo>
                  <a:lnTo>
                    <a:pt x="80" y="209"/>
                  </a:lnTo>
                  <a:lnTo>
                    <a:pt x="80" y="209"/>
                  </a:lnTo>
                  <a:lnTo>
                    <a:pt x="83" y="209"/>
                  </a:lnTo>
                  <a:lnTo>
                    <a:pt x="81" y="211"/>
                  </a:lnTo>
                  <a:lnTo>
                    <a:pt x="81" y="212"/>
                  </a:lnTo>
                  <a:lnTo>
                    <a:pt x="80" y="213"/>
                  </a:lnTo>
                  <a:lnTo>
                    <a:pt x="80" y="213"/>
                  </a:lnTo>
                  <a:lnTo>
                    <a:pt x="81" y="213"/>
                  </a:lnTo>
                  <a:lnTo>
                    <a:pt x="83" y="213"/>
                  </a:lnTo>
                  <a:lnTo>
                    <a:pt x="84" y="212"/>
                  </a:lnTo>
                  <a:lnTo>
                    <a:pt x="85" y="211"/>
                  </a:lnTo>
                  <a:lnTo>
                    <a:pt x="85" y="212"/>
                  </a:lnTo>
                  <a:lnTo>
                    <a:pt x="86" y="212"/>
                  </a:lnTo>
                  <a:lnTo>
                    <a:pt x="88" y="213"/>
                  </a:lnTo>
                  <a:lnTo>
                    <a:pt x="89" y="213"/>
                  </a:lnTo>
                  <a:lnTo>
                    <a:pt x="89" y="216"/>
                  </a:lnTo>
                  <a:lnTo>
                    <a:pt x="90" y="215"/>
                  </a:lnTo>
                  <a:lnTo>
                    <a:pt x="92" y="215"/>
                  </a:lnTo>
                  <a:lnTo>
                    <a:pt x="93" y="216"/>
                  </a:lnTo>
                  <a:lnTo>
                    <a:pt x="94" y="217"/>
                  </a:lnTo>
                  <a:lnTo>
                    <a:pt x="96" y="217"/>
                  </a:lnTo>
                  <a:lnTo>
                    <a:pt x="97" y="219"/>
                  </a:lnTo>
                  <a:lnTo>
                    <a:pt x="98" y="221"/>
                  </a:lnTo>
                  <a:lnTo>
                    <a:pt x="97" y="221"/>
                  </a:lnTo>
                  <a:lnTo>
                    <a:pt x="97" y="223"/>
                  </a:lnTo>
                  <a:lnTo>
                    <a:pt x="97" y="223"/>
                  </a:lnTo>
                  <a:lnTo>
                    <a:pt x="97" y="223"/>
                  </a:lnTo>
                  <a:lnTo>
                    <a:pt x="97" y="224"/>
                  </a:lnTo>
                  <a:lnTo>
                    <a:pt x="97" y="224"/>
                  </a:lnTo>
                  <a:lnTo>
                    <a:pt x="97" y="224"/>
                  </a:lnTo>
                  <a:lnTo>
                    <a:pt x="98" y="223"/>
                  </a:lnTo>
                  <a:lnTo>
                    <a:pt x="100" y="221"/>
                  </a:lnTo>
                  <a:lnTo>
                    <a:pt x="100" y="220"/>
                  </a:lnTo>
                  <a:lnTo>
                    <a:pt x="101" y="221"/>
                  </a:lnTo>
                  <a:lnTo>
                    <a:pt x="103" y="223"/>
                  </a:lnTo>
                  <a:lnTo>
                    <a:pt x="103" y="224"/>
                  </a:lnTo>
                  <a:lnTo>
                    <a:pt x="103" y="223"/>
                  </a:lnTo>
                  <a:lnTo>
                    <a:pt x="105" y="223"/>
                  </a:lnTo>
                  <a:lnTo>
                    <a:pt x="103" y="224"/>
                  </a:lnTo>
                  <a:lnTo>
                    <a:pt x="105" y="225"/>
                  </a:lnTo>
                  <a:lnTo>
                    <a:pt x="106" y="225"/>
                  </a:lnTo>
                  <a:lnTo>
                    <a:pt x="106" y="224"/>
                  </a:lnTo>
                  <a:lnTo>
                    <a:pt x="106" y="226"/>
                  </a:lnTo>
                  <a:lnTo>
                    <a:pt x="107" y="225"/>
                  </a:lnTo>
                  <a:lnTo>
                    <a:pt x="107" y="225"/>
                  </a:lnTo>
                  <a:lnTo>
                    <a:pt x="109" y="225"/>
                  </a:lnTo>
                  <a:lnTo>
                    <a:pt x="109" y="225"/>
                  </a:lnTo>
                  <a:lnTo>
                    <a:pt x="107" y="226"/>
                  </a:lnTo>
                  <a:lnTo>
                    <a:pt x="109" y="226"/>
                  </a:lnTo>
                  <a:lnTo>
                    <a:pt x="110" y="226"/>
                  </a:lnTo>
                  <a:lnTo>
                    <a:pt x="111" y="226"/>
                  </a:lnTo>
                  <a:lnTo>
                    <a:pt x="113" y="228"/>
                  </a:lnTo>
                  <a:lnTo>
                    <a:pt x="111" y="230"/>
                  </a:lnTo>
                  <a:lnTo>
                    <a:pt x="113" y="229"/>
                  </a:lnTo>
                  <a:lnTo>
                    <a:pt x="114" y="229"/>
                  </a:lnTo>
                  <a:lnTo>
                    <a:pt x="114" y="228"/>
                  </a:lnTo>
                  <a:lnTo>
                    <a:pt x="114" y="230"/>
                  </a:lnTo>
                  <a:lnTo>
                    <a:pt x="115" y="232"/>
                  </a:lnTo>
                  <a:lnTo>
                    <a:pt x="115" y="233"/>
                  </a:lnTo>
                  <a:lnTo>
                    <a:pt x="119" y="233"/>
                  </a:lnTo>
                  <a:lnTo>
                    <a:pt x="122" y="233"/>
                  </a:lnTo>
                  <a:lnTo>
                    <a:pt x="126" y="234"/>
                  </a:lnTo>
                  <a:lnTo>
                    <a:pt x="128" y="237"/>
                  </a:lnTo>
                  <a:lnTo>
                    <a:pt x="127" y="238"/>
                  </a:lnTo>
                  <a:lnTo>
                    <a:pt x="127" y="238"/>
                  </a:lnTo>
                  <a:lnTo>
                    <a:pt x="128" y="238"/>
                  </a:lnTo>
                  <a:lnTo>
                    <a:pt x="128" y="237"/>
                  </a:lnTo>
                  <a:lnTo>
                    <a:pt x="128" y="237"/>
                  </a:lnTo>
                  <a:lnTo>
                    <a:pt x="128" y="238"/>
                  </a:lnTo>
                  <a:lnTo>
                    <a:pt x="128" y="240"/>
                  </a:lnTo>
                  <a:lnTo>
                    <a:pt x="127" y="241"/>
                  </a:lnTo>
                  <a:lnTo>
                    <a:pt x="127" y="241"/>
                  </a:lnTo>
                  <a:lnTo>
                    <a:pt x="128" y="241"/>
                  </a:lnTo>
                  <a:lnTo>
                    <a:pt x="130" y="241"/>
                  </a:lnTo>
                  <a:lnTo>
                    <a:pt x="131" y="240"/>
                  </a:lnTo>
                  <a:lnTo>
                    <a:pt x="131" y="240"/>
                  </a:lnTo>
                  <a:lnTo>
                    <a:pt x="131" y="240"/>
                  </a:lnTo>
                  <a:lnTo>
                    <a:pt x="131" y="240"/>
                  </a:lnTo>
                  <a:lnTo>
                    <a:pt x="131" y="240"/>
                  </a:lnTo>
                  <a:lnTo>
                    <a:pt x="131" y="240"/>
                  </a:lnTo>
                  <a:lnTo>
                    <a:pt x="132" y="240"/>
                  </a:lnTo>
                  <a:lnTo>
                    <a:pt x="132" y="240"/>
                  </a:lnTo>
                  <a:lnTo>
                    <a:pt x="134" y="240"/>
                  </a:lnTo>
                  <a:lnTo>
                    <a:pt x="132" y="241"/>
                  </a:lnTo>
                  <a:lnTo>
                    <a:pt x="131" y="242"/>
                  </a:lnTo>
                  <a:lnTo>
                    <a:pt x="132" y="242"/>
                  </a:lnTo>
                  <a:lnTo>
                    <a:pt x="132" y="243"/>
                  </a:lnTo>
                  <a:lnTo>
                    <a:pt x="131" y="243"/>
                  </a:lnTo>
                  <a:lnTo>
                    <a:pt x="130" y="245"/>
                  </a:lnTo>
                  <a:lnTo>
                    <a:pt x="128" y="246"/>
                  </a:lnTo>
                  <a:lnTo>
                    <a:pt x="127" y="247"/>
                  </a:lnTo>
                  <a:lnTo>
                    <a:pt x="128" y="247"/>
                  </a:lnTo>
                  <a:lnTo>
                    <a:pt x="128" y="249"/>
                  </a:lnTo>
                  <a:lnTo>
                    <a:pt x="127" y="249"/>
                  </a:lnTo>
                  <a:lnTo>
                    <a:pt x="126" y="249"/>
                  </a:lnTo>
                  <a:lnTo>
                    <a:pt x="126" y="250"/>
                  </a:lnTo>
                  <a:lnTo>
                    <a:pt x="126" y="250"/>
                  </a:lnTo>
                  <a:lnTo>
                    <a:pt x="128" y="250"/>
                  </a:lnTo>
                  <a:lnTo>
                    <a:pt x="130" y="247"/>
                  </a:lnTo>
                  <a:lnTo>
                    <a:pt x="130" y="246"/>
                  </a:lnTo>
                  <a:lnTo>
                    <a:pt x="131" y="246"/>
                  </a:lnTo>
                  <a:lnTo>
                    <a:pt x="132" y="245"/>
                  </a:lnTo>
                  <a:lnTo>
                    <a:pt x="134" y="243"/>
                  </a:lnTo>
                  <a:lnTo>
                    <a:pt x="135" y="245"/>
                  </a:lnTo>
                  <a:lnTo>
                    <a:pt x="135" y="245"/>
                  </a:lnTo>
                  <a:lnTo>
                    <a:pt x="135" y="245"/>
                  </a:lnTo>
                  <a:lnTo>
                    <a:pt x="134" y="245"/>
                  </a:lnTo>
                  <a:lnTo>
                    <a:pt x="134" y="245"/>
                  </a:lnTo>
                  <a:lnTo>
                    <a:pt x="134" y="246"/>
                  </a:lnTo>
                  <a:lnTo>
                    <a:pt x="134" y="246"/>
                  </a:lnTo>
                  <a:lnTo>
                    <a:pt x="135" y="246"/>
                  </a:lnTo>
                  <a:lnTo>
                    <a:pt x="136" y="246"/>
                  </a:lnTo>
                  <a:lnTo>
                    <a:pt x="136" y="245"/>
                  </a:lnTo>
                  <a:lnTo>
                    <a:pt x="137" y="245"/>
                  </a:lnTo>
                  <a:lnTo>
                    <a:pt x="137" y="245"/>
                  </a:lnTo>
                  <a:lnTo>
                    <a:pt x="137" y="243"/>
                  </a:lnTo>
                  <a:lnTo>
                    <a:pt x="137" y="245"/>
                  </a:lnTo>
                  <a:lnTo>
                    <a:pt x="137" y="245"/>
                  </a:lnTo>
                  <a:lnTo>
                    <a:pt x="139" y="246"/>
                  </a:lnTo>
                  <a:lnTo>
                    <a:pt x="139" y="249"/>
                  </a:lnTo>
                  <a:lnTo>
                    <a:pt x="140" y="251"/>
                  </a:lnTo>
                  <a:lnTo>
                    <a:pt x="140" y="255"/>
                  </a:lnTo>
                  <a:lnTo>
                    <a:pt x="141" y="259"/>
                  </a:lnTo>
                  <a:lnTo>
                    <a:pt x="141" y="260"/>
                  </a:lnTo>
                  <a:lnTo>
                    <a:pt x="141" y="260"/>
                  </a:lnTo>
                  <a:lnTo>
                    <a:pt x="141" y="260"/>
                  </a:lnTo>
                  <a:lnTo>
                    <a:pt x="141" y="260"/>
                  </a:lnTo>
                  <a:lnTo>
                    <a:pt x="141" y="260"/>
                  </a:lnTo>
                  <a:lnTo>
                    <a:pt x="140" y="259"/>
                  </a:lnTo>
                  <a:lnTo>
                    <a:pt x="140" y="259"/>
                  </a:lnTo>
                  <a:lnTo>
                    <a:pt x="140" y="259"/>
                  </a:lnTo>
                  <a:lnTo>
                    <a:pt x="140" y="259"/>
                  </a:lnTo>
                  <a:lnTo>
                    <a:pt x="139" y="254"/>
                  </a:lnTo>
                  <a:lnTo>
                    <a:pt x="137" y="250"/>
                  </a:lnTo>
                  <a:lnTo>
                    <a:pt x="137" y="247"/>
                  </a:lnTo>
                  <a:lnTo>
                    <a:pt x="137" y="246"/>
                  </a:lnTo>
                  <a:lnTo>
                    <a:pt x="137" y="246"/>
                  </a:lnTo>
                  <a:lnTo>
                    <a:pt x="137" y="246"/>
                  </a:lnTo>
                  <a:lnTo>
                    <a:pt x="137" y="246"/>
                  </a:lnTo>
                  <a:lnTo>
                    <a:pt x="137" y="246"/>
                  </a:lnTo>
                  <a:lnTo>
                    <a:pt x="137" y="246"/>
                  </a:lnTo>
                  <a:lnTo>
                    <a:pt x="137" y="247"/>
                  </a:lnTo>
                  <a:lnTo>
                    <a:pt x="137" y="250"/>
                  </a:lnTo>
                  <a:lnTo>
                    <a:pt x="139" y="253"/>
                  </a:lnTo>
                  <a:lnTo>
                    <a:pt x="139" y="257"/>
                  </a:lnTo>
                  <a:lnTo>
                    <a:pt x="140" y="259"/>
                  </a:lnTo>
                  <a:lnTo>
                    <a:pt x="140" y="259"/>
                  </a:lnTo>
                  <a:lnTo>
                    <a:pt x="140" y="259"/>
                  </a:lnTo>
                  <a:lnTo>
                    <a:pt x="140" y="259"/>
                  </a:lnTo>
                  <a:lnTo>
                    <a:pt x="140" y="259"/>
                  </a:lnTo>
                  <a:lnTo>
                    <a:pt x="140" y="260"/>
                  </a:lnTo>
                  <a:lnTo>
                    <a:pt x="141" y="262"/>
                  </a:lnTo>
                  <a:lnTo>
                    <a:pt x="141" y="262"/>
                  </a:lnTo>
                  <a:lnTo>
                    <a:pt x="141" y="262"/>
                  </a:lnTo>
                  <a:lnTo>
                    <a:pt x="141" y="262"/>
                  </a:lnTo>
                  <a:lnTo>
                    <a:pt x="141" y="262"/>
                  </a:lnTo>
                  <a:lnTo>
                    <a:pt x="143" y="262"/>
                  </a:lnTo>
                  <a:lnTo>
                    <a:pt x="143" y="263"/>
                  </a:lnTo>
                  <a:lnTo>
                    <a:pt x="143" y="263"/>
                  </a:lnTo>
                  <a:lnTo>
                    <a:pt x="141" y="263"/>
                  </a:lnTo>
                  <a:lnTo>
                    <a:pt x="143" y="264"/>
                  </a:lnTo>
                  <a:lnTo>
                    <a:pt x="140" y="263"/>
                  </a:lnTo>
                  <a:lnTo>
                    <a:pt x="139" y="262"/>
                  </a:lnTo>
                  <a:lnTo>
                    <a:pt x="137" y="262"/>
                  </a:lnTo>
                  <a:lnTo>
                    <a:pt x="139" y="262"/>
                  </a:lnTo>
                  <a:lnTo>
                    <a:pt x="139" y="263"/>
                  </a:lnTo>
                  <a:lnTo>
                    <a:pt x="140" y="264"/>
                  </a:lnTo>
                  <a:lnTo>
                    <a:pt x="141" y="264"/>
                  </a:lnTo>
                  <a:lnTo>
                    <a:pt x="140" y="264"/>
                  </a:lnTo>
                  <a:lnTo>
                    <a:pt x="139" y="263"/>
                  </a:lnTo>
                  <a:lnTo>
                    <a:pt x="139" y="264"/>
                  </a:lnTo>
                  <a:lnTo>
                    <a:pt x="139" y="264"/>
                  </a:lnTo>
                  <a:lnTo>
                    <a:pt x="139" y="266"/>
                  </a:lnTo>
                  <a:lnTo>
                    <a:pt x="139" y="266"/>
                  </a:lnTo>
                  <a:lnTo>
                    <a:pt x="139" y="266"/>
                  </a:lnTo>
                  <a:lnTo>
                    <a:pt x="137" y="266"/>
                  </a:lnTo>
                  <a:lnTo>
                    <a:pt x="139" y="267"/>
                  </a:lnTo>
                  <a:lnTo>
                    <a:pt x="137" y="267"/>
                  </a:lnTo>
                  <a:lnTo>
                    <a:pt x="136" y="267"/>
                  </a:lnTo>
                  <a:lnTo>
                    <a:pt x="136" y="267"/>
                  </a:lnTo>
                  <a:lnTo>
                    <a:pt x="136" y="268"/>
                  </a:lnTo>
                  <a:lnTo>
                    <a:pt x="136" y="268"/>
                  </a:lnTo>
                  <a:lnTo>
                    <a:pt x="136" y="270"/>
                  </a:lnTo>
                  <a:lnTo>
                    <a:pt x="135" y="268"/>
                  </a:lnTo>
                  <a:lnTo>
                    <a:pt x="135" y="270"/>
                  </a:lnTo>
                  <a:lnTo>
                    <a:pt x="135" y="270"/>
                  </a:lnTo>
                  <a:lnTo>
                    <a:pt x="136" y="271"/>
                  </a:lnTo>
                  <a:lnTo>
                    <a:pt x="136" y="271"/>
                  </a:lnTo>
                  <a:lnTo>
                    <a:pt x="137" y="271"/>
                  </a:lnTo>
                  <a:lnTo>
                    <a:pt x="137" y="270"/>
                  </a:lnTo>
                  <a:lnTo>
                    <a:pt x="137" y="270"/>
                  </a:lnTo>
                  <a:lnTo>
                    <a:pt x="137" y="270"/>
                  </a:lnTo>
                  <a:lnTo>
                    <a:pt x="139" y="270"/>
                  </a:lnTo>
                  <a:lnTo>
                    <a:pt x="137" y="270"/>
                  </a:lnTo>
                  <a:lnTo>
                    <a:pt x="137" y="271"/>
                  </a:lnTo>
                  <a:lnTo>
                    <a:pt x="139" y="271"/>
                  </a:lnTo>
                  <a:lnTo>
                    <a:pt x="139" y="272"/>
                  </a:lnTo>
                  <a:lnTo>
                    <a:pt x="137" y="272"/>
                  </a:lnTo>
                  <a:lnTo>
                    <a:pt x="137" y="272"/>
                  </a:lnTo>
                  <a:lnTo>
                    <a:pt x="139" y="274"/>
                  </a:lnTo>
                  <a:lnTo>
                    <a:pt x="137" y="274"/>
                  </a:lnTo>
                  <a:lnTo>
                    <a:pt x="136" y="274"/>
                  </a:lnTo>
                  <a:lnTo>
                    <a:pt x="139" y="275"/>
                  </a:lnTo>
                  <a:lnTo>
                    <a:pt x="137" y="275"/>
                  </a:lnTo>
                  <a:lnTo>
                    <a:pt x="137" y="275"/>
                  </a:lnTo>
                  <a:lnTo>
                    <a:pt x="136" y="275"/>
                  </a:lnTo>
                  <a:lnTo>
                    <a:pt x="135" y="275"/>
                  </a:lnTo>
                  <a:lnTo>
                    <a:pt x="135" y="275"/>
                  </a:lnTo>
                  <a:lnTo>
                    <a:pt x="135" y="274"/>
                  </a:lnTo>
                  <a:lnTo>
                    <a:pt x="134" y="274"/>
                  </a:lnTo>
                  <a:lnTo>
                    <a:pt x="134" y="274"/>
                  </a:lnTo>
                  <a:lnTo>
                    <a:pt x="134" y="275"/>
                  </a:lnTo>
                  <a:lnTo>
                    <a:pt x="135" y="276"/>
                  </a:lnTo>
                  <a:lnTo>
                    <a:pt x="137" y="277"/>
                  </a:lnTo>
                  <a:lnTo>
                    <a:pt x="136" y="277"/>
                  </a:lnTo>
                  <a:lnTo>
                    <a:pt x="136" y="277"/>
                  </a:lnTo>
                  <a:lnTo>
                    <a:pt x="136" y="277"/>
                  </a:lnTo>
                  <a:lnTo>
                    <a:pt x="136" y="279"/>
                  </a:lnTo>
                  <a:lnTo>
                    <a:pt x="135" y="277"/>
                  </a:lnTo>
                  <a:lnTo>
                    <a:pt x="134" y="276"/>
                  </a:lnTo>
                  <a:lnTo>
                    <a:pt x="132" y="277"/>
                  </a:lnTo>
                  <a:lnTo>
                    <a:pt x="132" y="277"/>
                  </a:lnTo>
                  <a:lnTo>
                    <a:pt x="132" y="279"/>
                  </a:lnTo>
                  <a:lnTo>
                    <a:pt x="134" y="280"/>
                  </a:lnTo>
                  <a:lnTo>
                    <a:pt x="135" y="280"/>
                  </a:lnTo>
                  <a:lnTo>
                    <a:pt x="134" y="280"/>
                  </a:lnTo>
                  <a:lnTo>
                    <a:pt x="132" y="280"/>
                  </a:lnTo>
                  <a:lnTo>
                    <a:pt x="132" y="281"/>
                  </a:lnTo>
                  <a:lnTo>
                    <a:pt x="134" y="281"/>
                  </a:lnTo>
                  <a:lnTo>
                    <a:pt x="134" y="281"/>
                  </a:lnTo>
                  <a:lnTo>
                    <a:pt x="135" y="283"/>
                  </a:lnTo>
                  <a:lnTo>
                    <a:pt x="132" y="283"/>
                  </a:lnTo>
                  <a:lnTo>
                    <a:pt x="130" y="283"/>
                  </a:lnTo>
                  <a:lnTo>
                    <a:pt x="128" y="281"/>
                  </a:lnTo>
                  <a:lnTo>
                    <a:pt x="127" y="281"/>
                  </a:lnTo>
                  <a:lnTo>
                    <a:pt x="127" y="281"/>
                  </a:lnTo>
                  <a:lnTo>
                    <a:pt x="126" y="281"/>
                  </a:lnTo>
                  <a:lnTo>
                    <a:pt x="124" y="281"/>
                  </a:lnTo>
                  <a:lnTo>
                    <a:pt x="124" y="280"/>
                  </a:lnTo>
                  <a:lnTo>
                    <a:pt x="123" y="281"/>
                  </a:lnTo>
                  <a:lnTo>
                    <a:pt x="124" y="283"/>
                  </a:lnTo>
                  <a:lnTo>
                    <a:pt x="126" y="283"/>
                  </a:lnTo>
                  <a:lnTo>
                    <a:pt x="127" y="284"/>
                  </a:lnTo>
                  <a:lnTo>
                    <a:pt x="128" y="285"/>
                  </a:lnTo>
                  <a:lnTo>
                    <a:pt x="130" y="287"/>
                  </a:lnTo>
                  <a:lnTo>
                    <a:pt x="131" y="287"/>
                  </a:lnTo>
                  <a:lnTo>
                    <a:pt x="131" y="288"/>
                  </a:lnTo>
                  <a:lnTo>
                    <a:pt x="130" y="288"/>
                  </a:lnTo>
                  <a:lnTo>
                    <a:pt x="128" y="288"/>
                  </a:lnTo>
                  <a:lnTo>
                    <a:pt x="127" y="288"/>
                  </a:lnTo>
                  <a:lnTo>
                    <a:pt x="126" y="288"/>
                  </a:lnTo>
                  <a:lnTo>
                    <a:pt x="126" y="288"/>
                  </a:lnTo>
                  <a:lnTo>
                    <a:pt x="127" y="289"/>
                  </a:lnTo>
                  <a:lnTo>
                    <a:pt x="128" y="289"/>
                  </a:lnTo>
                  <a:lnTo>
                    <a:pt x="128" y="291"/>
                  </a:lnTo>
                  <a:lnTo>
                    <a:pt x="130" y="291"/>
                  </a:lnTo>
                  <a:lnTo>
                    <a:pt x="130" y="292"/>
                  </a:lnTo>
                  <a:lnTo>
                    <a:pt x="131" y="292"/>
                  </a:lnTo>
                  <a:lnTo>
                    <a:pt x="130" y="293"/>
                  </a:lnTo>
                  <a:lnTo>
                    <a:pt x="128" y="292"/>
                  </a:lnTo>
                  <a:lnTo>
                    <a:pt x="127" y="292"/>
                  </a:lnTo>
                  <a:lnTo>
                    <a:pt x="126" y="292"/>
                  </a:lnTo>
                  <a:lnTo>
                    <a:pt x="126" y="291"/>
                  </a:lnTo>
                  <a:lnTo>
                    <a:pt x="126" y="291"/>
                  </a:lnTo>
                  <a:lnTo>
                    <a:pt x="126" y="291"/>
                  </a:lnTo>
                  <a:lnTo>
                    <a:pt x="126" y="289"/>
                  </a:lnTo>
                  <a:lnTo>
                    <a:pt x="124" y="289"/>
                  </a:lnTo>
                  <a:lnTo>
                    <a:pt x="123" y="289"/>
                  </a:lnTo>
                  <a:lnTo>
                    <a:pt x="123" y="289"/>
                  </a:lnTo>
                  <a:lnTo>
                    <a:pt x="123" y="291"/>
                  </a:lnTo>
                  <a:lnTo>
                    <a:pt x="123" y="292"/>
                  </a:lnTo>
                  <a:lnTo>
                    <a:pt x="123" y="292"/>
                  </a:lnTo>
                  <a:lnTo>
                    <a:pt x="124" y="292"/>
                  </a:lnTo>
                  <a:lnTo>
                    <a:pt x="124" y="292"/>
                  </a:lnTo>
                  <a:lnTo>
                    <a:pt x="124" y="292"/>
                  </a:lnTo>
                  <a:lnTo>
                    <a:pt x="126" y="292"/>
                  </a:lnTo>
                  <a:lnTo>
                    <a:pt x="126" y="293"/>
                  </a:lnTo>
                  <a:lnTo>
                    <a:pt x="124" y="293"/>
                  </a:lnTo>
                  <a:lnTo>
                    <a:pt x="124" y="295"/>
                  </a:lnTo>
                  <a:lnTo>
                    <a:pt x="124" y="295"/>
                  </a:lnTo>
                  <a:lnTo>
                    <a:pt x="126" y="296"/>
                  </a:lnTo>
                  <a:lnTo>
                    <a:pt x="126" y="295"/>
                  </a:lnTo>
                  <a:lnTo>
                    <a:pt x="127" y="295"/>
                  </a:lnTo>
                  <a:lnTo>
                    <a:pt x="128" y="296"/>
                  </a:lnTo>
                  <a:lnTo>
                    <a:pt x="128" y="297"/>
                  </a:lnTo>
                  <a:lnTo>
                    <a:pt x="128" y="296"/>
                  </a:lnTo>
                  <a:lnTo>
                    <a:pt x="127" y="297"/>
                  </a:lnTo>
                  <a:lnTo>
                    <a:pt x="127" y="297"/>
                  </a:lnTo>
                  <a:lnTo>
                    <a:pt x="128" y="298"/>
                  </a:lnTo>
                  <a:lnTo>
                    <a:pt x="128" y="298"/>
                  </a:lnTo>
                  <a:lnTo>
                    <a:pt x="128" y="300"/>
                  </a:lnTo>
                  <a:lnTo>
                    <a:pt x="126" y="300"/>
                  </a:lnTo>
                  <a:lnTo>
                    <a:pt x="124" y="298"/>
                  </a:lnTo>
                  <a:lnTo>
                    <a:pt x="126" y="298"/>
                  </a:lnTo>
                  <a:lnTo>
                    <a:pt x="126" y="297"/>
                  </a:lnTo>
                  <a:lnTo>
                    <a:pt x="126" y="297"/>
                  </a:lnTo>
                  <a:lnTo>
                    <a:pt x="124" y="296"/>
                  </a:lnTo>
                  <a:lnTo>
                    <a:pt x="124" y="297"/>
                  </a:lnTo>
                  <a:lnTo>
                    <a:pt x="124" y="298"/>
                  </a:lnTo>
                  <a:lnTo>
                    <a:pt x="123" y="300"/>
                  </a:lnTo>
                  <a:lnTo>
                    <a:pt x="123" y="298"/>
                  </a:lnTo>
                  <a:lnTo>
                    <a:pt x="123" y="298"/>
                  </a:lnTo>
                  <a:lnTo>
                    <a:pt x="122" y="297"/>
                  </a:lnTo>
                  <a:lnTo>
                    <a:pt x="120" y="297"/>
                  </a:lnTo>
                  <a:lnTo>
                    <a:pt x="120" y="298"/>
                  </a:lnTo>
                  <a:lnTo>
                    <a:pt x="120" y="300"/>
                  </a:lnTo>
                  <a:lnTo>
                    <a:pt x="120" y="301"/>
                  </a:lnTo>
                  <a:lnTo>
                    <a:pt x="120" y="301"/>
                  </a:lnTo>
                  <a:lnTo>
                    <a:pt x="122" y="301"/>
                  </a:lnTo>
                  <a:lnTo>
                    <a:pt x="122" y="304"/>
                  </a:lnTo>
                  <a:lnTo>
                    <a:pt x="122" y="305"/>
                  </a:lnTo>
                  <a:lnTo>
                    <a:pt x="120" y="306"/>
                  </a:lnTo>
                  <a:lnTo>
                    <a:pt x="120" y="306"/>
                  </a:lnTo>
                  <a:lnTo>
                    <a:pt x="119" y="306"/>
                  </a:lnTo>
                  <a:lnTo>
                    <a:pt x="119" y="306"/>
                  </a:lnTo>
                  <a:lnTo>
                    <a:pt x="119" y="306"/>
                  </a:lnTo>
                  <a:lnTo>
                    <a:pt x="118" y="305"/>
                  </a:lnTo>
                  <a:lnTo>
                    <a:pt x="119" y="305"/>
                  </a:lnTo>
                  <a:lnTo>
                    <a:pt x="120" y="304"/>
                  </a:lnTo>
                  <a:lnTo>
                    <a:pt x="120" y="302"/>
                  </a:lnTo>
                  <a:lnTo>
                    <a:pt x="120" y="301"/>
                  </a:lnTo>
                  <a:lnTo>
                    <a:pt x="119" y="300"/>
                  </a:lnTo>
                  <a:lnTo>
                    <a:pt x="119" y="300"/>
                  </a:lnTo>
                  <a:lnTo>
                    <a:pt x="119" y="300"/>
                  </a:lnTo>
                  <a:lnTo>
                    <a:pt x="119" y="298"/>
                  </a:lnTo>
                  <a:lnTo>
                    <a:pt x="119" y="297"/>
                  </a:lnTo>
                  <a:lnTo>
                    <a:pt x="118" y="298"/>
                  </a:lnTo>
                  <a:lnTo>
                    <a:pt x="117" y="297"/>
                  </a:lnTo>
                  <a:lnTo>
                    <a:pt x="115" y="297"/>
                  </a:lnTo>
                  <a:lnTo>
                    <a:pt x="114" y="297"/>
                  </a:lnTo>
                  <a:lnTo>
                    <a:pt x="114" y="297"/>
                  </a:lnTo>
                  <a:lnTo>
                    <a:pt x="114" y="298"/>
                  </a:lnTo>
                  <a:lnTo>
                    <a:pt x="115" y="298"/>
                  </a:lnTo>
                  <a:lnTo>
                    <a:pt x="117" y="298"/>
                  </a:lnTo>
                  <a:lnTo>
                    <a:pt x="118" y="300"/>
                  </a:lnTo>
                  <a:lnTo>
                    <a:pt x="117" y="301"/>
                  </a:lnTo>
                  <a:lnTo>
                    <a:pt x="115" y="304"/>
                  </a:lnTo>
                  <a:lnTo>
                    <a:pt x="117" y="305"/>
                  </a:lnTo>
                  <a:lnTo>
                    <a:pt x="115" y="305"/>
                  </a:lnTo>
                  <a:lnTo>
                    <a:pt x="114" y="304"/>
                  </a:lnTo>
                  <a:lnTo>
                    <a:pt x="114" y="304"/>
                  </a:lnTo>
                  <a:lnTo>
                    <a:pt x="111" y="306"/>
                  </a:lnTo>
                  <a:lnTo>
                    <a:pt x="109" y="309"/>
                  </a:lnTo>
                  <a:lnTo>
                    <a:pt x="110" y="310"/>
                  </a:lnTo>
                  <a:lnTo>
                    <a:pt x="110" y="310"/>
                  </a:lnTo>
                  <a:lnTo>
                    <a:pt x="110" y="312"/>
                  </a:lnTo>
                  <a:lnTo>
                    <a:pt x="110" y="312"/>
                  </a:lnTo>
                  <a:lnTo>
                    <a:pt x="109" y="312"/>
                  </a:lnTo>
                  <a:lnTo>
                    <a:pt x="107" y="310"/>
                  </a:lnTo>
                  <a:lnTo>
                    <a:pt x="107" y="310"/>
                  </a:lnTo>
                  <a:lnTo>
                    <a:pt x="106" y="310"/>
                  </a:lnTo>
                  <a:lnTo>
                    <a:pt x="106" y="310"/>
                  </a:lnTo>
                  <a:lnTo>
                    <a:pt x="105" y="310"/>
                  </a:lnTo>
                  <a:lnTo>
                    <a:pt x="103" y="313"/>
                  </a:lnTo>
                  <a:lnTo>
                    <a:pt x="102" y="315"/>
                  </a:lnTo>
                  <a:lnTo>
                    <a:pt x="101" y="315"/>
                  </a:lnTo>
                  <a:lnTo>
                    <a:pt x="98" y="317"/>
                  </a:lnTo>
                  <a:lnTo>
                    <a:pt x="97" y="318"/>
                  </a:lnTo>
                  <a:lnTo>
                    <a:pt x="96" y="319"/>
                  </a:lnTo>
                  <a:lnTo>
                    <a:pt x="94" y="318"/>
                  </a:lnTo>
                  <a:lnTo>
                    <a:pt x="93" y="317"/>
                  </a:lnTo>
                  <a:lnTo>
                    <a:pt x="93" y="317"/>
                  </a:lnTo>
                  <a:lnTo>
                    <a:pt x="92" y="317"/>
                  </a:lnTo>
                  <a:lnTo>
                    <a:pt x="93" y="317"/>
                  </a:lnTo>
                  <a:lnTo>
                    <a:pt x="93" y="318"/>
                  </a:lnTo>
                  <a:lnTo>
                    <a:pt x="93" y="318"/>
                  </a:lnTo>
                  <a:lnTo>
                    <a:pt x="92" y="318"/>
                  </a:lnTo>
                  <a:lnTo>
                    <a:pt x="92" y="318"/>
                  </a:lnTo>
                  <a:lnTo>
                    <a:pt x="92" y="318"/>
                  </a:lnTo>
                  <a:lnTo>
                    <a:pt x="90" y="318"/>
                  </a:lnTo>
                  <a:lnTo>
                    <a:pt x="89" y="318"/>
                  </a:lnTo>
                  <a:lnTo>
                    <a:pt x="89" y="319"/>
                  </a:lnTo>
                  <a:lnTo>
                    <a:pt x="89" y="321"/>
                  </a:lnTo>
                  <a:lnTo>
                    <a:pt x="89" y="318"/>
                  </a:lnTo>
                  <a:lnTo>
                    <a:pt x="88" y="318"/>
                  </a:lnTo>
                  <a:lnTo>
                    <a:pt x="88" y="319"/>
                  </a:lnTo>
                  <a:lnTo>
                    <a:pt x="88" y="318"/>
                  </a:lnTo>
                  <a:lnTo>
                    <a:pt x="88" y="317"/>
                  </a:lnTo>
                  <a:lnTo>
                    <a:pt x="86" y="317"/>
                  </a:lnTo>
                  <a:lnTo>
                    <a:pt x="85" y="317"/>
                  </a:lnTo>
                  <a:lnTo>
                    <a:pt x="85" y="317"/>
                  </a:lnTo>
                  <a:lnTo>
                    <a:pt x="84" y="318"/>
                  </a:lnTo>
                  <a:lnTo>
                    <a:pt x="85" y="319"/>
                  </a:lnTo>
                  <a:lnTo>
                    <a:pt x="83" y="321"/>
                  </a:lnTo>
                  <a:lnTo>
                    <a:pt x="81" y="321"/>
                  </a:lnTo>
                  <a:lnTo>
                    <a:pt x="80" y="321"/>
                  </a:lnTo>
                  <a:lnTo>
                    <a:pt x="79" y="319"/>
                  </a:lnTo>
                  <a:lnTo>
                    <a:pt x="79" y="321"/>
                  </a:lnTo>
                  <a:lnTo>
                    <a:pt x="77" y="318"/>
                  </a:lnTo>
                  <a:lnTo>
                    <a:pt x="77" y="318"/>
                  </a:lnTo>
                  <a:lnTo>
                    <a:pt x="79" y="314"/>
                  </a:lnTo>
                  <a:lnTo>
                    <a:pt x="80" y="315"/>
                  </a:lnTo>
                  <a:lnTo>
                    <a:pt x="79" y="317"/>
                  </a:lnTo>
                  <a:lnTo>
                    <a:pt x="79" y="318"/>
                  </a:lnTo>
                  <a:lnTo>
                    <a:pt x="80" y="319"/>
                  </a:lnTo>
                  <a:lnTo>
                    <a:pt x="81" y="318"/>
                  </a:lnTo>
                  <a:lnTo>
                    <a:pt x="81" y="317"/>
                  </a:lnTo>
                  <a:lnTo>
                    <a:pt x="81" y="318"/>
                  </a:lnTo>
                  <a:lnTo>
                    <a:pt x="80" y="318"/>
                  </a:lnTo>
                  <a:lnTo>
                    <a:pt x="80" y="317"/>
                  </a:lnTo>
                  <a:lnTo>
                    <a:pt x="81" y="315"/>
                  </a:lnTo>
                  <a:lnTo>
                    <a:pt x="81" y="314"/>
                  </a:lnTo>
                  <a:lnTo>
                    <a:pt x="80" y="314"/>
                  </a:lnTo>
                  <a:lnTo>
                    <a:pt x="81" y="313"/>
                  </a:lnTo>
                  <a:lnTo>
                    <a:pt x="83" y="313"/>
                  </a:lnTo>
                  <a:lnTo>
                    <a:pt x="83" y="314"/>
                  </a:lnTo>
                  <a:lnTo>
                    <a:pt x="83" y="314"/>
                  </a:lnTo>
                  <a:lnTo>
                    <a:pt x="83" y="314"/>
                  </a:lnTo>
                  <a:lnTo>
                    <a:pt x="83" y="313"/>
                  </a:lnTo>
                  <a:lnTo>
                    <a:pt x="84" y="313"/>
                  </a:lnTo>
                  <a:lnTo>
                    <a:pt x="85" y="313"/>
                  </a:lnTo>
                  <a:lnTo>
                    <a:pt x="86" y="313"/>
                  </a:lnTo>
                  <a:lnTo>
                    <a:pt x="86" y="313"/>
                  </a:lnTo>
                  <a:lnTo>
                    <a:pt x="88" y="312"/>
                  </a:lnTo>
                  <a:lnTo>
                    <a:pt x="88" y="310"/>
                  </a:lnTo>
                  <a:lnTo>
                    <a:pt x="89" y="310"/>
                  </a:lnTo>
                  <a:lnTo>
                    <a:pt x="89" y="313"/>
                  </a:lnTo>
                  <a:lnTo>
                    <a:pt x="88" y="315"/>
                  </a:lnTo>
                  <a:lnTo>
                    <a:pt x="89" y="315"/>
                  </a:lnTo>
                  <a:lnTo>
                    <a:pt x="89" y="315"/>
                  </a:lnTo>
                  <a:lnTo>
                    <a:pt x="90" y="315"/>
                  </a:lnTo>
                  <a:lnTo>
                    <a:pt x="90" y="314"/>
                  </a:lnTo>
                  <a:lnTo>
                    <a:pt x="90" y="312"/>
                  </a:lnTo>
                  <a:lnTo>
                    <a:pt x="90" y="310"/>
                  </a:lnTo>
                  <a:lnTo>
                    <a:pt x="92" y="312"/>
                  </a:lnTo>
                  <a:lnTo>
                    <a:pt x="92" y="310"/>
                  </a:lnTo>
                  <a:lnTo>
                    <a:pt x="92" y="309"/>
                  </a:lnTo>
                  <a:lnTo>
                    <a:pt x="92" y="309"/>
                  </a:lnTo>
                  <a:lnTo>
                    <a:pt x="93" y="308"/>
                  </a:lnTo>
                  <a:lnTo>
                    <a:pt x="94" y="308"/>
                  </a:lnTo>
                  <a:lnTo>
                    <a:pt x="97" y="306"/>
                  </a:lnTo>
                  <a:lnTo>
                    <a:pt x="98" y="305"/>
                  </a:lnTo>
                  <a:lnTo>
                    <a:pt x="100" y="306"/>
                  </a:lnTo>
                  <a:lnTo>
                    <a:pt x="100" y="304"/>
                  </a:lnTo>
                  <a:lnTo>
                    <a:pt x="100" y="304"/>
                  </a:lnTo>
                  <a:lnTo>
                    <a:pt x="101" y="302"/>
                  </a:lnTo>
                  <a:lnTo>
                    <a:pt x="101" y="301"/>
                  </a:lnTo>
                  <a:lnTo>
                    <a:pt x="101" y="300"/>
                  </a:lnTo>
                  <a:lnTo>
                    <a:pt x="102" y="300"/>
                  </a:lnTo>
                  <a:lnTo>
                    <a:pt x="103" y="298"/>
                  </a:lnTo>
                  <a:lnTo>
                    <a:pt x="105" y="297"/>
                  </a:lnTo>
                  <a:lnTo>
                    <a:pt x="105" y="296"/>
                  </a:lnTo>
                  <a:lnTo>
                    <a:pt x="106" y="296"/>
                  </a:lnTo>
                  <a:lnTo>
                    <a:pt x="107" y="292"/>
                  </a:lnTo>
                  <a:lnTo>
                    <a:pt x="110" y="288"/>
                  </a:lnTo>
                  <a:lnTo>
                    <a:pt x="111" y="283"/>
                  </a:lnTo>
                  <a:lnTo>
                    <a:pt x="113" y="285"/>
                  </a:lnTo>
                  <a:lnTo>
                    <a:pt x="113" y="284"/>
                  </a:lnTo>
                  <a:lnTo>
                    <a:pt x="114" y="284"/>
                  </a:lnTo>
                  <a:lnTo>
                    <a:pt x="114" y="284"/>
                  </a:lnTo>
                  <a:lnTo>
                    <a:pt x="114" y="284"/>
                  </a:lnTo>
                  <a:lnTo>
                    <a:pt x="114" y="284"/>
                  </a:lnTo>
                  <a:lnTo>
                    <a:pt x="113" y="283"/>
                  </a:lnTo>
                  <a:lnTo>
                    <a:pt x="113" y="281"/>
                  </a:lnTo>
                  <a:lnTo>
                    <a:pt x="111" y="281"/>
                  </a:lnTo>
                  <a:lnTo>
                    <a:pt x="113" y="280"/>
                  </a:lnTo>
                  <a:lnTo>
                    <a:pt x="114" y="277"/>
                  </a:lnTo>
                  <a:lnTo>
                    <a:pt x="114" y="276"/>
                  </a:lnTo>
                  <a:lnTo>
                    <a:pt x="113" y="274"/>
                  </a:lnTo>
                  <a:lnTo>
                    <a:pt x="114" y="275"/>
                  </a:lnTo>
                  <a:lnTo>
                    <a:pt x="114" y="272"/>
                  </a:lnTo>
                  <a:lnTo>
                    <a:pt x="115" y="271"/>
                  </a:lnTo>
                  <a:lnTo>
                    <a:pt x="117" y="270"/>
                  </a:lnTo>
                  <a:lnTo>
                    <a:pt x="118" y="268"/>
                  </a:lnTo>
                  <a:lnTo>
                    <a:pt x="118" y="268"/>
                  </a:lnTo>
                  <a:lnTo>
                    <a:pt x="119" y="268"/>
                  </a:lnTo>
                  <a:lnTo>
                    <a:pt x="119" y="267"/>
                  </a:lnTo>
                  <a:lnTo>
                    <a:pt x="118" y="266"/>
                  </a:lnTo>
                  <a:lnTo>
                    <a:pt x="118" y="264"/>
                  </a:lnTo>
                  <a:lnTo>
                    <a:pt x="118" y="262"/>
                  </a:lnTo>
                  <a:lnTo>
                    <a:pt x="119" y="260"/>
                  </a:lnTo>
                  <a:lnTo>
                    <a:pt x="120" y="259"/>
                  </a:lnTo>
                  <a:lnTo>
                    <a:pt x="118" y="258"/>
                  </a:lnTo>
                  <a:lnTo>
                    <a:pt x="118" y="257"/>
                  </a:lnTo>
                  <a:lnTo>
                    <a:pt x="115" y="255"/>
                  </a:lnTo>
                  <a:lnTo>
                    <a:pt x="111" y="254"/>
                  </a:lnTo>
                  <a:lnTo>
                    <a:pt x="109" y="251"/>
                  </a:lnTo>
                  <a:lnTo>
                    <a:pt x="106" y="250"/>
                  </a:lnTo>
                  <a:lnTo>
                    <a:pt x="103" y="249"/>
                  </a:lnTo>
                  <a:lnTo>
                    <a:pt x="105" y="246"/>
                  </a:lnTo>
                  <a:lnTo>
                    <a:pt x="103" y="245"/>
                  </a:lnTo>
                  <a:lnTo>
                    <a:pt x="102" y="245"/>
                  </a:lnTo>
                  <a:lnTo>
                    <a:pt x="101" y="247"/>
                  </a:lnTo>
                  <a:lnTo>
                    <a:pt x="101" y="246"/>
                  </a:lnTo>
                  <a:lnTo>
                    <a:pt x="100" y="246"/>
                  </a:lnTo>
                  <a:lnTo>
                    <a:pt x="98" y="245"/>
                  </a:lnTo>
                  <a:lnTo>
                    <a:pt x="98" y="245"/>
                  </a:lnTo>
                  <a:lnTo>
                    <a:pt x="98" y="243"/>
                  </a:lnTo>
                  <a:lnTo>
                    <a:pt x="97" y="242"/>
                  </a:lnTo>
                  <a:lnTo>
                    <a:pt x="96" y="243"/>
                  </a:lnTo>
                  <a:lnTo>
                    <a:pt x="94" y="243"/>
                  </a:lnTo>
                  <a:lnTo>
                    <a:pt x="93" y="241"/>
                  </a:lnTo>
                  <a:lnTo>
                    <a:pt x="92" y="240"/>
                  </a:lnTo>
                  <a:lnTo>
                    <a:pt x="89" y="240"/>
                  </a:lnTo>
                  <a:lnTo>
                    <a:pt x="90" y="238"/>
                  </a:lnTo>
                  <a:lnTo>
                    <a:pt x="90" y="237"/>
                  </a:lnTo>
                  <a:lnTo>
                    <a:pt x="89" y="237"/>
                  </a:lnTo>
                  <a:lnTo>
                    <a:pt x="88" y="237"/>
                  </a:lnTo>
                  <a:lnTo>
                    <a:pt x="86" y="237"/>
                  </a:lnTo>
                  <a:lnTo>
                    <a:pt x="86" y="238"/>
                  </a:lnTo>
                  <a:lnTo>
                    <a:pt x="85" y="237"/>
                  </a:lnTo>
                  <a:lnTo>
                    <a:pt x="83" y="236"/>
                  </a:lnTo>
                  <a:lnTo>
                    <a:pt x="81" y="234"/>
                  </a:lnTo>
                  <a:lnTo>
                    <a:pt x="80" y="234"/>
                  </a:lnTo>
                  <a:lnTo>
                    <a:pt x="79" y="232"/>
                  </a:lnTo>
                  <a:lnTo>
                    <a:pt x="77" y="233"/>
                  </a:lnTo>
                  <a:lnTo>
                    <a:pt x="77" y="233"/>
                  </a:lnTo>
                  <a:lnTo>
                    <a:pt x="75" y="232"/>
                  </a:lnTo>
                  <a:lnTo>
                    <a:pt x="73" y="230"/>
                  </a:lnTo>
                  <a:lnTo>
                    <a:pt x="72" y="229"/>
                  </a:lnTo>
                  <a:lnTo>
                    <a:pt x="71" y="229"/>
                  </a:lnTo>
                  <a:lnTo>
                    <a:pt x="71" y="228"/>
                  </a:lnTo>
                  <a:lnTo>
                    <a:pt x="71" y="228"/>
                  </a:lnTo>
                  <a:lnTo>
                    <a:pt x="71" y="226"/>
                  </a:lnTo>
                  <a:lnTo>
                    <a:pt x="71" y="226"/>
                  </a:lnTo>
                  <a:lnTo>
                    <a:pt x="71" y="228"/>
                  </a:lnTo>
                  <a:lnTo>
                    <a:pt x="69" y="228"/>
                  </a:lnTo>
                  <a:lnTo>
                    <a:pt x="67" y="226"/>
                  </a:lnTo>
                  <a:lnTo>
                    <a:pt x="65" y="225"/>
                  </a:lnTo>
                  <a:lnTo>
                    <a:pt x="63" y="223"/>
                  </a:lnTo>
                  <a:lnTo>
                    <a:pt x="62" y="221"/>
                  </a:lnTo>
                  <a:lnTo>
                    <a:pt x="60" y="220"/>
                  </a:lnTo>
                  <a:lnTo>
                    <a:pt x="54" y="217"/>
                  </a:lnTo>
                  <a:lnTo>
                    <a:pt x="47" y="213"/>
                  </a:lnTo>
                  <a:lnTo>
                    <a:pt x="42" y="209"/>
                  </a:lnTo>
                  <a:lnTo>
                    <a:pt x="42" y="209"/>
                  </a:lnTo>
                  <a:lnTo>
                    <a:pt x="41" y="209"/>
                  </a:lnTo>
                  <a:lnTo>
                    <a:pt x="39" y="208"/>
                  </a:lnTo>
                  <a:lnTo>
                    <a:pt x="39" y="207"/>
                  </a:lnTo>
                  <a:lnTo>
                    <a:pt x="38" y="205"/>
                  </a:lnTo>
                  <a:lnTo>
                    <a:pt x="37" y="205"/>
                  </a:lnTo>
                  <a:lnTo>
                    <a:pt x="35" y="207"/>
                  </a:lnTo>
                  <a:lnTo>
                    <a:pt x="35" y="205"/>
                  </a:lnTo>
                  <a:lnTo>
                    <a:pt x="34" y="205"/>
                  </a:lnTo>
                  <a:lnTo>
                    <a:pt x="35" y="204"/>
                  </a:lnTo>
                  <a:lnTo>
                    <a:pt x="33" y="204"/>
                  </a:lnTo>
                  <a:lnTo>
                    <a:pt x="31" y="203"/>
                  </a:lnTo>
                  <a:lnTo>
                    <a:pt x="30" y="202"/>
                  </a:lnTo>
                  <a:lnTo>
                    <a:pt x="29" y="200"/>
                  </a:lnTo>
                  <a:lnTo>
                    <a:pt x="28" y="199"/>
                  </a:lnTo>
                  <a:lnTo>
                    <a:pt x="26" y="199"/>
                  </a:lnTo>
                  <a:lnTo>
                    <a:pt x="24" y="198"/>
                  </a:lnTo>
                  <a:lnTo>
                    <a:pt x="22" y="196"/>
                  </a:lnTo>
                  <a:lnTo>
                    <a:pt x="24" y="196"/>
                  </a:lnTo>
                  <a:lnTo>
                    <a:pt x="24" y="195"/>
                  </a:lnTo>
                  <a:lnTo>
                    <a:pt x="24" y="195"/>
                  </a:lnTo>
                  <a:lnTo>
                    <a:pt x="24" y="195"/>
                  </a:lnTo>
                  <a:lnTo>
                    <a:pt x="22" y="195"/>
                  </a:lnTo>
                  <a:lnTo>
                    <a:pt x="22" y="195"/>
                  </a:lnTo>
                  <a:lnTo>
                    <a:pt x="21" y="195"/>
                  </a:lnTo>
                  <a:lnTo>
                    <a:pt x="22" y="194"/>
                  </a:lnTo>
                  <a:lnTo>
                    <a:pt x="21" y="194"/>
                  </a:lnTo>
                  <a:lnTo>
                    <a:pt x="21" y="195"/>
                  </a:lnTo>
                  <a:lnTo>
                    <a:pt x="21" y="195"/>
                  </a:lnTo>
                  <a:lnTo>
                    <a:pt x="17" y="192"/>
                  </a:lnTo>
                  <a:lnTo>
                    <a:pt x="13" y="191"/>
                  </a:lnTo>
                  <a:lnTo>
                    <a:pt x="11" y="190"/>
                  </a:lnTo>
                  <a:lnTo>
                    <a:pt x="8" y="188"/>
                  </a:lnTo>
                  <a:lnTo>
                    <a:pt x="4" y="186"/>
                  </a:lnTo>
                  <a:lnTo>
                    <a:pt x="1" y="183"/>
                  </a:lnTo>
                  <a:lnTo>
                    <a:pt x="0" y="179"/>
                  </a:lnTo>
                  <a:lnTo>
                    <a:pt x="0" y="177"/>
                  </a:lnTo>
                  <a:lnTo>
                    <a:pt x="0" y="175"/>
                  </a:lnTo>
                  <a:lnTo>
                    <a:pt x="1" y="174"/>
                  </a:lnTo>
                  <a:lnTo>
                    <a:pt x="3" y="174"/>
                  </a:lnTo>
                  <a:lnTo>
                    <a:pt x="3" y="174"/>
                  </a:lnTo>
                  <a:lnTo>
                    <a:pt x="3" y="174"/>
                  </a:lnTo>
                  <a:lnTo>
                    <a:pt x="3" y="173"/>
                  </a:lnTo>
                  <a:lnTo>
                    <a:pt x="1" y="171"/>
                  </a:lnTo>
                  <a:lnTo>
                    <a:pt x="1" y="171"/>
                  </a:lnTo>
                  <a:lnTo>
                    <a:pt x="1" y="171"/>
                  </a:lnTo>
                  <a:lnTo>
                    <a:pt x="1" y="171"/>
                  </a:lnTo>
                  <a:lnTo>
                    <a:pt x="1" y="170"/>
                  </a:lnTo>
                  <a:lnTo>
                    <a:pt x="1" y="169"/>
                  </a:lnTo>
                  <a:lnTo>
                    <a:pt x="3" y="169"/>
                  </a:lnTo>
                  <a:lnTo>
                    <a:pt x="4" y="168"/>
                  </a:lnTo>
                  <a:lnTo>
                    <a:pt x="3" y="168"/>
                  </a:lnTo>
                  <a:lnTo>
                    <a:pt x="3" y="166"/>
                  </a:lnTo>
                  <a:lnTo>
                    <a:pt x="1" y="166"/>
                  </a:lnTo>
                  <a:lnTo>
                    <a:pt x="1" y="166"/>
                  </a:lnTo>
                  <a:lnTo>
                    <a:pt x="1" y="166"/>
                  </a:lnTo>
                  <a:lnTo>
                    <a:pt x="3" y="164"/>
                  </a:lnTo>
                  <a:lnTo>
                    <a:pt x="4" y="162"/>
                  </a:lnTo>
                  <a:lnTo>
                    <a:pt x="4" y="161"/>
                  </a:lnTo>
                  <a:lnTo>
                    <a:pt x="4" y="160"/>
                  </a:lnTo>
                  <a:lnTo>
                    <a:pt x="5" y="160"/>
                  </a:lnTo>
                  <a:lnTo>
                    <a:pt x="4" y="157"/>
                  </a:lnTo>
                  <a:lnTo>
                    <a:pt x="4" y="154"/>
                  </a:lnTo>
                  <a:lnTo>
                    <a:pt x="4" y="152"/>
                  </a:lnTo>
                  <a:lnTo>
                    <a:pt x="3" y="149"/>
                  </a:lnTo>
                  <a:lnTo>
                    <a:pt x="13" y="130"/>
                  </a:lnTo>
                  <a:lnTo>
                    <a:pt x="24" y="110"/>
                  </a:lnTo>
                  <a:lnTo>
                    <a:pt x="35" y="94"/>
                  </a:lnTo>
                  <a:lnTo>
                    <a:pt x="50" y="79"/>
                  </a:lnTo>
                  <a:lnTo>
                    <a:pt x="52" y="79"/>
                  </a:lnTo>
                  <a:lnTo>
                    <a:pt x="54" y="77"/>
                  </a:lnTo>
                  <a:lnTo>
                    <a:pt x="55" y="76"/>
                  </a:lnTo>
                  <a:lnTo>
                    <a:pt x="55" y="75"/>
                  </a:lnTo>
                  <a:lnTo>
                    <a:pt x="56" y="75"/>
                  </a:lnTo>
                  <a:lnTo>
                    <a:pt x="56" y="75"/>
                  </a:lnTo>
                  <a:lnTo>
                    <a:pt x="55" y="73"/>
                  </a:lnTo>
                  <a:lnTo>
                    <a:pt x="56" y="73"/>
                  </a:lnTo>
                  <a:lnTo>
                    <a:pt x="56" y="72"/>
                  </a:lnTo>
                  <a:lnTo>
                    <a:pt x="56" y="71"/>
                  </a:lnTo>
                  <a:lnTo>
                    <a:pt x="60" y="65"/>
                  </a:lnTo>
                  <a:lnTo>
                    <a:pt x="65" y="59"/>
                  </a:lnTo>
                  <a:lnTo>
                    <a:pt x="65" y="60"/>
                  </a:lnTo>
                  <a:lnTo>
                    <a:pt x="67" y="60"/>
                  </a:lnTo>
                  <a:lnTo>
                    <a:pt x="67" y="60"/>
                  </a:lnTo>
                  <a:lnTo>
                    <a:pt x="67" y="59"/>
                  </a:lnTo>
                  <a:lnTo>
                    <a:pt x="67" y="59"/>
                  </a:lnTo>
                  <a:lnTo>
                    <a:pt x="67" y="59"/>
                  </a:lnTo>
                  <a:lnTo>
                    <a:pt x="67" y="58"/>
                  </a:lnTo>
                  <a:lnTo>
                    <a:pt x="65" y="58"/>
                  </a:lnTo>
                  <a:lnTo>
                    <a:pt x="73" y="47"/>
                  </a:lnTo>
                  <a:lnTo>
                    <a:pt x="84" y="38"/>
                  </a:lnTo>
                  <a:lnTo>
                    <a:pt x="92" y="29"/>
                  </a:lnTo>
                  <a:lnTo>
                    <a:pt x="94" y="26"/>
                  </a:lnTo>
                  <a:lnTo>
                    <a:pt x="97" y="24"/>
                  </a:lnTo>
                  <a:lnTo>
                    <a:pt x="98" y="21"/>
                  </a:lnTo>
                  <a:lnTo>
                    <a:pt x="103" y="17"/>
                  </a:lnTo>
                  <a:lnTo>
                    <a:pt x="109" y="13"/>
                  </a:lnTo>
                  <a:lnTo>
                    <a:pt x="113" y="10"/>
                  </a:lnTo>
                  <a:lnTo>
                    <a:pt x="117" y="5"/>
                  </a:lnTo>
                  <a:lnTo>
                    <a:pt x="119"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9" name="Freeform 255"/>
            <p:cNvSpPr>
              <a:spLocks noEditPoints="1"/>
            </p:cNvSpPr>
            <p:nvPr/>
          </p:nvSpPr>
          <p:spPr bwMode="auto">
            <a:xfrm>
              <a:off x="8683625" y="4602163"/>
              <a:ext cx="377825" cy="263525"/>
            </a:xfrm>
            <a:custGeom>
              <a:gdLst>
                <a:gd fmla="*/ 5 w 238" name="T0"/>
                <a:gd fmla="*/ 3 h 166" name="T1"/>
                <a:gd fmla="*/ 10 w 238" name="T2"/>
                <a:gd fmla="*/ 9 h 166" name="T3"/>
                <a:gd fmla="*/ 14 w 238" name="T4"/>
                <a:gd fmla="*/ 15 h 166" name="T5"/>
                <a:gd fmla="*/ 21 w 238" name="T6"/>
                <a:gd fmla="*/ 47 h 166" name="T7"/>
                <a:gd fmla="*/ 28 w 238" name="T8"/>
                <a:gd fmla="*/ 61 h 166" name="T9"/>
                <a:gd fmla="*/ 43 w 238" name="T10"/>
                <a:gd fmla="*/ 89 h 166" name="T11"/>
                <a:gd fmla="*/ 51 w 238" name="T12"/>
                <a:gd fmla="*/ 109 h 166" name="T13"/>
                <a:gd fmla="*/ 58 w 238" name="T14"/>
                <a:gd fmla="*/ 124 h 166" name="T15"/>
                <a:gd fmla="*/ 69 w 238" name="T16"/>
                <a:gd fmla="*/ 142 h 166" name="T17"/>
                <a:gd fmla="*/ 82 w 238" name="T18"/>
                <a:gd fmla="*/ 138 h 166" name="T19"/>
                <a:gd fmla="*/ 100 w 238" name="T20"/>
                <a:gd fmla="*/ 128 h 166" name="T21"/>
                <a:gd fmla="*/ 108 w 238" name="T22"/>
                <a:gd fmla="*/ 124 h 166" name="T23"/>
                <a:gd fmla="*/ 172 w 238" name="T24"/>
                <a:gd fmla="*/ 62 h 166" name="T25"/>
                <a:gd fmla="*/ 199 w 238" name="T26"/>
                <a:gd fmla="*/ 56 h 166" name="T27"/>
                <a:gd fmla="*/ 204 w 238" name="T28"/>
                <a:gd fmla="*/ 64 h 166" name="T29"/>
                <a:gd fmla="*/ 237 w 238" name="T30"/>
                <a:gd fmla="*/ 125 h 166" name="T31"/>
                <a:gd fmla="*/ 214 w 238" name="T32"/>
                <a:gd fmla="*/ 111 h 166" name="T33"/>
                <a:gd fmla="*/ 206 w 238" name="T34"/>
                <a:gd fmla="*/ 91 h 166" name="T35"/>
                <a:gd fmla="*/ 193 w 238" name="T36"/>
                <a:gd fmla="*/ 72 h 166" name="T37"/>
                <a:gd fmla="*/ 184 w 238" name="T38"/>
                <a:gd fmla="*/ 72 h 166" name="T39"/>
                <a:gd fmla="*/ 163 w 238" name="T40"/>
                <a:gd fmla="*/ 85 h 166" name="T41"/>
                <a:gd fmla="*/ 157 w 238" name="T42"/>
                <a:gd fmla="*/ 91 h 166" name="T43"/>
                <a:gd fmla="*/ 150 w 238" name="T44"/>
                <a:gd fmla="*/ 100 h 166" name="T45"/>
                <a:gd fmla="*/ 141 w 238" name="T46"/>
                <a:gd fmla="*/ 109 h 166" name="T47"/>
                <a:gd fmla="*/ 134 w 238" name="T48"/>
                <a:gd fmla="*/ 115 h 166" name="T49"/>
                <a:gd fmla="*/ 129 w 238" name="T50"/>
                <a:gd fmla="*/ 119 h 166" name="T51"/>
                <a:gd fmla="*/ 123 w 238" name="T52"/>
                <a:gd fmla="*/ 129 h 166" name="T53"/>
                <a:gd fmla="*/ 116 w 238" name="T54"/>
                <a:gd fmla="*/ 136 h 166" name="T55"/>
                <a:gd fmla="*/ 107 w 238" name="T56"/>
                <a:gd fmla="*/ 144 h 166" name="T57"/>
                <a:gd fmla="*/ 102 w 238" name="T58"/>
                <a:gd fmla="*/ 147 h 166" name="T59"/>
                <a:gd fmla="*/ 93 w 238" name="T60"/>
                <a:gd fmla="*/ 153 h 166" name="T61"/>
                <a:gd fmla="*/ 85 w 238" name="T62"/>
                <a:gd fmla="*/ 158 h 166" name="T63"/>
                <a:gd fmla="*/ 78 w 238" name="T64"/>
                <a:gd fmla="*/ 162 h 166" name="T65"/>
                <a:gd fmla="*/ 66 w 238" name="T66"/>
                <a:gd fmla="*/ 164 h 166" name="T67"/>
                <a:gd fmla="*/ 57 w 238" name="T68"/>
                <a:gd fmla="*/ 161 h 166" name="T69"/>
                <a:gd fmla="*/ 53 w 238" name="T70"/>
                <a:gd fmla="*/ 154 h 166" name="T71"/>
                <a:gd fmla="*/ 49 w 238" name="T72"/>
                <a:gd fmla="*/ 150 h 166" name="T73"/>
                <a:gd fmla="*/ 47 w 238" name="T74"/>
                <a:gd fmla="*/ 147 h 166" name="T75"/>
                <a:gd fmla="*/ 44 w 238" name="T76"/>
                <a:gd fmla="*/ 141 h 166" name="T77"/>
                <a:gd fmla="*/ 38 w 238" name="T78"/>
                <a:gd fmla="*/ 132 h 166" name="T79"/>
                <a:gd fmla="*/ 35 w 238" name="T80"/>
                <a:gd fmla="*/ 120 h 166" name="T81"/>
                <a:gd fmla="*/ 28 w 238" name="T82"/>
                <a:gd fmla="*/ 112 h 166" name="T83"/>
                <a:gd fmla="*/ 19 w 238" name="T84"/>
                <a:gd fmla="*/ 94 h 166" name="T85"/>
                <a:gd fmla="*/ 18 w 238" name="T86"/>
                <a:gd fmla="*/ 91 h 166" name="T87"/>
                <a:gd fmla="*/ 28 w 238" name="T88"/>
                <a:gd fmla="*/ 85 h 166" name="T89"/>
                <a:gd fmla="*/ 19 w 238" name="T90"/>
                <a:gd fmla="*/ 82 h 166" name="T91"/>
                <a:gd fmla="*/ 14 w 238" name="T92"/>
                <a:gd fmla="*/ 79 h 166" name="T93"/>
                <a:gd fmla="*/ 13 w 238" name="T94"/>
                <a:gd fmla="*/ 75 h 166" name="T95"/>
                <a:gd fmla="*/ 11 w 238" name="T96"/>
                <a:gd fmla="*/ 72 h 166" name="T97"/>
                <a:gd fmla="*/ 11 w 238" name="T98"/>
                <a:gd fmla="*/ 66 h 166" name="T99"/>
                <a:gd fmla="*/ 9 w 238" name="T100"/>
                <a:gd fmla="*/ 62 h 166" name="T101"/>
                <a:gd fmla="*/ 7 w 238" name="T102"/>
                <a:gd fmla="*/ 56 h 166" name="T103"/>
                <a:gd fmla="*/ 5 w 238" name="T104"/>
                <a:gd fmla="*/ 51 h 166" name="T105"/>
                <a:gd fmla="*/ 6 w 238" name="T106"/>
                <a:gd fmla="*/ 49 h 166" name="T107"/>
                <a:gd fmla="*/ 2 w 238" name="T108"/>
                <a:gd fmla="*/ 45 h 166" name="T109"/>
                <a:gd fmla="*/ 2 w 238" name="T110"/>
                <a:gd fmla="*/ 43 h 166" name="T111"/>
                <a:gd fmla="*/ 6 w 238" name="T112"/>
                <a:gd fmla="*/ 43 h 166" name="T113"/>
                <a:gd fmla="*/ 6 w 238" name="T114"/>
                <a:gd fmla="*/ 36 h 166" name="T115"/>
                <a:gd fmla="*/ 3 w 238" name="T116"/>
                <a:gd fmla="*/ 19 h 166" name="T117"/>
                <a:gd fmla="*/ 1 w 238" name="T118"/>
                <a:gd fmla="*/ 10 h 166" name="T119"/>
                <a:gd fmla="*/ 5 w 238" name="T120"/>
                <a:gd fmla="*/ 1 h 16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6" w="238">
                  <a:moveTo>
                    <a:pt x="127" y="124"/>
                  </a:moveTo>
                  <a:lnTo>
                    <a:pt x="128" y="124"/>
                  </a:lnTo>
                  <a:lnTo>
                    <a:pt x="128" y="124"/>
                  </a:lnTo>
                  <a:lnTo>
                    <a:pt x="127" y="124"/>
                  </a:lnTo>
                  <a:lnTo>
                    <a:pt x="127" y="124"/>
                  </a:lnTo>
                  <a:close/>
                  <a:moveTo>
                    <a:pt x="128" y="123"/>
                  </a:moveTo>
                  <a:lnTo>
                    <a:pt x="127" y="124"/>
                  </a:lnTo>
                  <a:lnTo>
                    <a:pt x="127" y="123"/>
                  </a:lnTo>
                  <a:lnTo>
                    <a:pt x="128" y="123"/>
                  </a:lnTo>
                  <a:close/>
                  <a:moveTo>
                    <a:pt x="5" y="0"/>
                  </a:moveTo>
                  <a:lnTo>
                    <a:pt x="9" y="2"/>
                  </a:lnTo>
                  <a:lnTo>
                    <a:pt x="7" y="2"/>
                  </a:lnTo>
                  <a:lnTo>
                    <a:pt x="6" y="2"/>
                  </a:lnTo>
                  <a:lnTo>
                    <a:pt x="5" y="2"/>
                  </a:lnTo>
                  <a:lnTo>
                    <a:pt x="3" y="2"/>
                  </a:lnTo>
                  <a:lnTo>
                    <a:pt x="5" y="3"/>
                  </a:lnTo>
                  <a:lnTo>
                    <a:pt x="6" y="3"/>
                  </a:lnTo>
                  <a:lnTo>
                    <a:pt x="6" y="3"/>
                  </a:lnTo>
                  <a:lnTo>
                    <a:pt x="5" y="3"/>
                  </a:lnTo>
                  <a:lnTo>
                    <a:pt x="6" y="2"/>
                  </a:lnTo>
                  <a:lnTo>
                    <a:pt x="7" y="3"/>
                  </a:lnTo>
                  <a:lnTo>
                    <a:pt x="9" y="3"/>
                  </a:lnTo>
                  <a:lnTo>
                    <a:pt x="9" y="3"/>
                  </a:lnTo>
                  <a:lnTo>
                    <a:pt x="10" y="3"/>
                  </a:lnTo>
                  <a:lnTo>
                    <a:pt x="10" y="5"/>
                  </a:lnTo>
                  <a:lnTo>
                    <a:pt x="9" y="5"/>
                  </a:lnTo>
                  <a:lnTo>
                    <a:pt x="9" y="5"/>
                  </a:lnTo>
                  <a:lnTo>
                    <a:pt x="7" y="5"/>
                  </a:lnTo>
                  <a:lnTo>
                    <a:pt x="10" y="6"/>
                  </a:lnTo>
                  <a:lnTo>
                    <a:pt x="10" y="6"/>
                  </a:lnTo>
                  <a:lnTo>
                    <a:pt x="10" y="7"/>
                  </a:lnTo>
                  <a:lnTo>
                    <a:pt x="10" y="9"/>
                  </a:lnTo>
                  <a:lnTo>
                    <a:pt x="10" y="9"/>
                  </a:lnTo>
                  <a:lnTo>
                    <a:pt x="11" y="10"/>
                  </a:lnTo>
                  <a:lnTo>
                    <a:pt x="13" y="11"/>
                  </a:lnTo>
                  <a:lnTo>
                    <a:pt x="9" y="11"/>
                  </a:lnTo>
                  <a:lnTo>
                    <a:pt x="7" y="10"/>
                  </a:lnTo>
                  <a:lnTo>
                    <a:pt x="7" y="11"/>
                  </a:lnTo>
                  <a:lnTo>
                    <a:pt x="7" y="11"/>
                  </a:lnTo>
                  <a:lnTo>
                    <a:pt x="6" y="13"/>
                  </a:lnTo>
                  <a:lnTo>
                    <a:pt x="9" y="13"/>
                  </a:lnTo>
                  <a:lnTo>
                    <a:pt x="10" y="13"/>
                  </a:lnTo>
                  <a:lnTo>
                    <a:pt x="11" y="13"/>
                  </a:lnTo>
                  <a:lnTo>
                    <a:pt x="10" y="14"/>
                  </a:lnTo>
                  <a:lnTo>
                    <a:pt x="11" y="14"/>
                  </a:lnTo>
                  <a:lnTo>
                    <a:pt x="13" y="14"/>
                  </a:lnTo>
                  <a:lnTo>
                    <a:pt x="13" y="15"/>
                  </a:lnTo>
                  <a:lnTo>
                    <a:pt x="14" y="15"/>
                  </a:lnTo>
                  <a:lnTo>
                    <a:pt x="14" y="19"/>
                  </a:lnTo>
                  <a:lnTo>
                    <a:pt x="14" y="23"/>
                  </a:lnTo>
                  <a:lnTo>
                    <a:pt x="13" y="23"/>
                  </a:lnTo>
                  <a:lnTo>
                    <a:pt x="14" y="24"/>
                  </a:lnTo>
                  <a:lnTo>
                    <a:pt x="15" y="24"/>
                  </a:lnTo>
                  <a:lnTo>
                    <a:pt x="15" y="26"/>
                  </a:lnTo>
                  <a:lnTo>
                    <a:pt x="15" y="27"/>
                  </a:lnTo>
                  <a:lnTo>
                    <a:pt x="17" y="27"/>
                  </a:lnTo>
                  <a:lnTo>
                    <a:pt x="17" y="30"/>
                  </a:lnTo>
                  <a:lnTo>
                    <a:pt x="18" y="31"/>
                  </a:lnTo>
                  <a:lnTo>
                    <a:pt x="18" y="34"/>
                  </a:lnTo>
                  <a:lnTo>
                    <a:pt x="17" y="35"/>
                  </a:lnTo>
                  <a:lnTo>
                    <a:pt x="19" y="39"/>
                  </a:lnTo>
                  <a:lnTo>
                    <a:pt x="22" y="41"/>
                  </a:lnTo>
                  <a:lnTo>
                    <a:pt x="23" y="47"/>
                  </a:lnTo>
                  <a:lnTo>
                    <a:pt x="21" y="47"/>
                  </a:lnTo>
                  <a:lnTo>
                    <a:pt x="21" y="47"/>
                  </a:lnTo>
                  <a:lnTo>
                    <a:pt x="21" y="47"/>
                  </a:lnTo>
                  <a:lnTo>
                    <a:pt x="19" y="47"/>
                  </a:lnTo>
                  <a:lnTo>
                    <a:pt x="19" y="48"/>
                  </a:lnTo>
                  <a:lnTo>
                    <a:pt x="21" y="47"/>
                  </a:lnTo>
                  <a:lnTo>
                    <a:pt x="22" y="48"/>
                  </a:lnTo>
                  <a:lnTo>
                    <a:pt x="23" y="48"/>
                  </a:lnTo>
                  <a:lnTo>
                    <a:pt x="23" y="51"/>
                  </a:lnTo>
                  <a:lnTo>
                    <a:pt x="24" y="52"/>
                  </a:lnTo>
                  <a:lnTo>
                    <a:pt x="26" y="53"/>
                  </a:lnTo>
                  <a:lnTo>
                    <a:pt x="27" y="54"/>
                  </a:lnTo>
                  <a:lnTo>
                    <a:pt x="26" y="54"/>
                  </a:lnTo>
                  <a:lnTo>
                    <a:pt x="27" y="56"/>
                  </a:lnTo>
                  <a:lnTo>
                    <a:pt x="28" y="57"/>
                  </a:lnTo>
                  <a:lnTo>
                    <a:pt x="28" y="58"/>
                  </a:lnTo>
                  <a:lnTo>
                    <a:pt x="28" y="61"/>
                  </a:lnTo>
                  <a:lnTo>
                    <a:pt x="27" y="61"/>
                  </a:lnTo>
                  <a:lnTo>
                    <a:pt x="27" y="61"/>
                  </a:lnTo>
                  <a:lnTo>
                    <a:pt x="26" y="62"/>
                  </a:lnTo>
                  <a:lnTo>
                    <a:pt x="28" y="62"/>
                  </a:lnTo>
                  <a:lnTo>
                    <a:pt x="30" y="64"/>
                  </a:lnTo>
                  <a:lnTo>
                    <a:pt x="31" y="65"/>
                  </a:lnTo>
                  <a:lnTo>
                    <a:pt x="31" y="68"/>
                  </a:lnTo>
                  <a:lnTo>
                    <a:pt x="31" y="70"/>
                  </a:lnTo>
                  <a:lnTo>
                    <a:pt x="34" y="72"/>
                  </a:lnTo>
                  <a:lnTo>
                    <a:pt x="35" y="74"/>
                  </a:lnTo>
                  <a:lnTo>
                    <a:pt x="36" y="78"/>
                  </a:lnTo>
                  <a:lnTo>
                    <a:pt x="38" y="81"/>
                  </a:lnTo>
                  <a:lnTo>
                    <a:pt x="40" y="83"/>
                  </a:lnTo>
                  <a:lnTo>
                    <a:pt x="38" y="83"/>
                  </a:lnTo>
                  <a:lnTo>
                    <a:pt x="40" y="86"/>
                  </a:lnTo>
                  <a:lnTo>
                    <a:pt x="43" y="89"/>
                  </a:lnTo>
                  <a:lnTo>
                    <a:pt x="43" y="92"/>
                  </a:lnTo>
                  <a:lnTo>
                    <a:pt x="44" y="95"/>
                  </a:lnTo>
                  <a:lnTo>
                    <a:pt x="45" y="98"/>
                  </a:lnTo>
                  <a:lnTo>
                    <a:pt x="43" y="98"/>
                  </a:lnTo>
                  <a:lnTo>
                    <a:pt x="43" y="99"/>
                  </a:lnTo>
                  <a:lnTo>
                    <a:pt x="45" y="100"/>
                  </a:lnTo>
                  <a:lnTo>
                    <a:pt x="47" y="99"/>
                  </a:lnTo>
                  <a:lnTo>
                    <a:pt x="47" y="100"/>
                  </a:lnTo>
                  <a:lnTo>
                    <a:pt x="48" y="102"/>
                  </a:lnTo>
                  <a:lnTo>
                    <a:pt x="48" y="103"/>
                  </a:lnTo>
                  <a:lnTo>
                    <a:pt x="47" y="104"/>
                  </a:lnTo>
                  <a:lnTo>
                    <a:pt x="48" y="104"/>
                  </a:lnTo>
                  <a:lnTo>
                    <a:pt x="49" y="106"/>
                  </a:lnTo>
                  <a:lnTo>
                    <a:pt x="51" y="106"/>
                  </a:lnTo>
                  <a:lnTo>
                    <a:pt x="51" y="108"/>
                  </a:lnTo>
                  <a:lnTo>
                    <a:pt x="51" y="109"/>
                  </a:lnTo>
                  <a:lnTo>
                    <a:pt x="52" y="111"/>
                  </a:lnTo>
                  <a:lnTo>
                    <a:pt x="51" y="111"/>
                  </a:lnTo>
                  <a:lnTo>
                    <a:pt x="51" y="112"/>
                  </a:lnTo>
                  <a:lnTo>
                    <a:pt x="51" y="112"/>
                  </a:lnTo>
                  <a:lnTo>
                    <a:pt x="51" y="113"/>
                  </a:lnTo>
                  <a:lnTo>
                    <a:pt x="52" y="115"/>
                  </a:lnTo>
                  <a:lnTo>
                    <a:pt x="52" y="115"/>
                  </a:lnTo>
                  <a:lnTo>
                    <a:pt x="55" y="113"/>
                  </a:lnTo>
                  <a:lnTo>
                    <a:pt x="55" y="115"/>
                  </a:lnTo>
                  <a:lnTo>
                    <a:pt x="55" y="117"/>
                  </a:lnTo>
                  <a:lnTo>
                    <a:pt x="56" y="119"/>
                  </a:lnTo>
                  <a:lnTo>
                    <a:pt x="57" y="120"/>
                  </a:lnTo>
                  <a:lnTo>
                    <a:pt x="57" y="123"/>
                  </a:lnTo>
                  <a:lnTo>
                    <a:pt x="57" y="121"/>
                  </a:lnTo>
                  <a:lnTo>
                    <a:pt x="58" y="123"/>
                  </a:lnTo>
                  <a:lnTo>
                    <a:pt x="58" y="124"/>
                  </a:lnTo>
                  <a:lnTo>
                    <a:pt x="60" y="125"/>
                  </a:lnTo>
                  <a:lnTo>
                    <a:pt x="60" y="128"/>
                  </a:lnTo>
                  <a:lnTo>
                    <a:pt x="61" y="128"/>
                  </a:lnTo>
                  <a:lnTo>
                    <a:pt x="61" y="129"/>
                  </a:lnTo>
                  <a:lnTo>
                    <a:pt x="60" y="129"/>
                  </a:lnTo>
                  <a:lnTo>
                    <a:pt x="60" y="129"/>
                  </a:lnTo>
                  <a:lnTo>
                    <a:pt x="61" y="129"/>
                  </a:lnTo>
                  <a:lnTo>
                    <a:pt x="61" y="129"/>
                  </a:lnTo>
                  <a:lnTo>
                    <a:pt x="64" y="132"/>
                  </a:lnTo>
                  <a:lnTo>
                    <a:pt x="64" y="133"/>
                  </a:lnTo>
                  <a:lnTo>
                    <a:pt x="64" y="136"/>
                  </a:lnTo>
                  <a:lnTo>
                    <a:pt x="65" y="138"/>
                  </a:lnTo>
                  <a:lnTo>
                    <a:pt x="65" y="140"/>
                  </a:lnTo>
                  <a:lnTo>
                    <a:pt x="68" y="142"/>
                  </a:lnTo>
                  <a:lnTo>
                    <a:pt x="68" y="142"/>
                  </a:lnTo>
                  <a:lnTo>
                    <a:pt x="69" y="142"/>
                  </a:lnTo>
                  <a:lnTo>
                    <a:pt x="69" y="142"/>
                  </a:lnTo>
                  <a:lnTo>
                    <a:pt x="70" y="144"/>
                  </a:lnTo>
                  <a:lnTo>
                    <a:pt x="70" y="142"/>
                  </a:lnTo>
                  <a:lnTo>
                    <a:pt x="72" y="142"/>
                  </a:lnTo>
                  <a:lnTo>
                    <a:pt x="73" y="142"/>
                  </a:lnTo>
                  <a:lnTo>
                    <a:pt x="74" y="141"/>
                  </a:lnTo>
                  <a:lnTo>
                    <a:pt x="75" y="141"/>
                  </a:lnTo>
                  <a:lnTo>
                    <a:pt x="77" y="140"/>
                  </a:lnTo>
                  <a:lnTo>
                    <a:pt x="78" y="140"/>
                  </a:lnTo>
                  <a:lnTo>
                    <a:pt x="79" y="138"/>
                  </a:lnTo>
                  <a:lnTo>
                    <a:pt x="81" y="138"/>
                  </a:lnTo>
                  <a:lnTo>
                    <a:pt x="81" y="138"/>
                  </a:lnTo>
                  <a:lnTo>
                    <a:pt x="81" y="140"/>
                  </a:lnTo>
                  <a:lnTo>
                    <a:pt x="82" y="140"/>
                  </a:lnTo>
                  <a:lnTo>
                    <a:pt x="82" y="138"/>
                  </a:lnTo>
                  <a:lnTo>
                    <a:pt x="82" y="138"/>
                  </a:lnTo>
                  <a:lnTo>
                    <a:pt x="82" y="138"/>
                  </a:lnTo>
                  <a:lnTo>
                    <a:pt x="83" y="138"/>
                  </a:lnTo>
                  <a:lnTo>
                    <a:pt x="83" y="138"/>
                  </a:lnTo>
                  <a:lnTo>
                    <a:pt x="83" y="137"/>
                  </a:lnTo>
                  <a:lnTo>
                    <a:pt x="82" y="137"/>
                  </a:lnTo>
                  <a:lnTo>
                    <a:pt x="86" y="136"/>
                  </a:lnTo>
                  <a:lnTo>
                    <a:pt x="90" y="133"/>
                  </a:lnTo>
                  <a:lnTo>
                    <a:pt x="93" y="130"/>
                  </a:lnTo>
                  <a:lnTo>
                    <a:pt x="95" y="126"/>
                  </a:lnTo>
                  <a:lnTo>
                    <a:pt x="98" y="126"/>
                  </a:lnTo>
                  <a:lnTo>
                    <a:pt x="98" y="128"/>
                  </a:lnTo>
                  <a:lnTo>
                    <a:pt x="99" y="129"/>
                  </a:lnTo>
                  <a:lnTo>
                    <a:pt x="99" y="129"/>
                  </a:lnTo>
                  <a:lnTo>
                    <a:pt x="99" y="129"/>
                  </a:lnTo>
                  <a:lnTo>
                    <a:pt x="100" y="128"/>
                  </a:lnTo>
                  <a:lnTo>
                    <a:pt x="100" y="128"/>
                  </a:lnTo>
                  <a:lnTo>
                    <a:pt x="100" y="126"/>
                  </a:lnTo>
                  <a:lnTo>
                    <a:pt x="100" y="126"/>
                  </a:lnTo>
                  <a:lnTo>
                    <a:pt x="100" y="126"/>
                  </a:lnTo>
                  <a:lnTo>
                    <a:pt x="102" y="126"/>
                  </a:lnTo>
                  <a:lnTo>
                    <a:pt x="103" y="128"/>
                  </a:lnTo>
                  <a:lnTo>
                    <a:pt x="103" y="128"/>
                  </a:lnTo>
                  <a:lnTo>
                    <a:pt x="103" y="126"/>
                  </a:lnTo>
                  <a:lnTo>
                    <a:pt x="103" y="126"/>
                  </a:lnTo>
                  <a:lnTo>
                    <a:pt x="103" y="125"/>
                  </a:lnTo>
                  <a:lnTo>
                    <a:pt x="103" y="125"/>
                  </a:lnTo>
                  <a:lnTo>
                    <a:pt x="102" y="125"/>
                  </a:lnTo>
                  <a:lnTo>
                    <a:pt x="104" y="124"/>
                  </a:lnTo>
                  <a:lnTo>
                    <a:pt x="106" y="125"/>
                  </a:lnTo>
                  <a:lnTo>
                    <a:pt x="107" y="124"/>
                  </a:lnTo>
                  <a:lnTo>
                    <a:pt x="107" y="123"/>
                  </a:lnTo>
                  <a:lnTo>
                    <a:pt x="108" y="124"/>
                  </a:lnTo>
                  <a:lnTo>
                    <a:pt x="108" y="123"/>
                  </a:lnTo>
                  <a:lnTo>
                    <a:pt x="108" y="120"/>
                  </a:lnTo>
                  <a:lnTo>
                    <a:pt x="110" y="119"/>
                  </a:lnTo>
                  <a:lnTo>
                    <a:pt x="110" y="117"/>
                  </a:lnTo>
                  <a:lnTo>
                    <a:pt x="110" y="116"/>
                  </a:lnTo>
                  <a:lnTo>
                    <a:pt x="123" y="103"/>
                  </a:lnTo>
                  <a:lnTo>
                    <a:pt x="136" y="89"/>
                  </a:lnTo>
                  <a:lnTo>
                    <a:pt x="150" y="77"/>
                  </a:lnTo>
                  <a:lnTo>
                    <a:pt x="166" y="65"/>
                  </a:lnTo>
                  <a:lnTo>
                    <a:pt x="168" y="65"/>
                  </a:lnTo>
                  <a:lnTo>
                    <a:pt x="170" y="65"/>
                  </a:lnTo>
                  <a:lnTo>
                    <a:pt x="171" y="64"/>
                  </a:lnTo>
                  <a:lnTo>
                    <a:pt x="171" y="62"/>
                  </a:lnTo>
                  <a:lnTo>
                    <a:pt x="172" y="62"/>
                  </a:lnTo>
                  <a:lnTo>
                    <a:pt x="172" y="62"/>
                  </a:lnTo>
                  <a:lnTo>
                    <a:pt x="172" y="62"/>
                  </a:lnTo>
                  <a:lnTo>
                    <a:pt x="172" y="61"/>
                  </a:lnTo>
                  <a:lnTo>
                    <a:pt x="174" y="60"/>
                  </a:lnTo>
                  <a:lnTo>
                    <a:pt x="172" y="60"/>
                  </a:lnTo>
                  <a:lnTo>
                    <a:pt x="179" y="54"/>
                  </a:lnTo>
                  <a:lnTo>
                    <a:pt x="179" y="54"/>
                  </a:lnTo>
                  <a:lnTo>
                    <a:pt x="179" y="54"/>
                  </a:lnTo>
                  <a:lnTo>
                    <a:pt x="179" y="54"/>
                  </a:lnTo>
                  <a:lnTo>
                    <a:pt x="179" y="54"/>
                  </a:lnTo>
                  <a:lnTo>
                    <a:pt x="187" y="54"/>
                  </a:lnTo>
                  <a:lnTo>
                    <a:pt x="192" y="56"/>
                  </a:lnTo>
                  <a:lnTo>
                    <a:pt x="196" y="56"/>
                  </a:lnTo>
                  <a:lnTo>
                    <a:pt x="199" y="56"/>
                  </a:lnTo>
                  <a:lnTo>
                    <a:pt x="200" y="56"/>
                  </a:lnTo>
                  <a:lnTo>
                    <a:pt x="200" y="56"/>
                  </a:lnTo>
                  <a:lnTo>
                    <a:pt x="199" y="56"/>
                  </a:lnTo>
                  <a:lnTo>
                    <a:pt x="199" y="56"/>
                  </a:lnTo>
                  <a:lnTo>
                    <a:pt x="197" y="56"/>
                  </a:lnTo>
                  <a:lnTo>
                    <a:pt x="196" y="56"/>
                  </a:lnTo>
                  <a:lnTo>
                    <a:pt x="196" y="56"/>
                  </a:lnTo>
                  <a:lnTo>
                    <a:pt x="196" y="56"/>
                  </a:lnTo>
                  <a:lnTo>
                    <a:pt x="197" y="56"/>
                  </a:lnTo>
                  <a:lnTo>
                    <a:pt x="197" y="56"/>
                  </a:lnTo>
                  <a:lnTo>
                    <a:pt x="199" y="56"/>
                  </a:lnTo>
                  <a:lnTo>
                    <a:pt x="199" y="56"/>
                  </a:lnTo>
                  <a:lnTo>
                    <a:pt x="199" y="57"/>
                  </a:lnTo>
                  <a:lnTo>
                    <a:pt x="201" y="60"/>
                  </a:lnTo>
                  <a:lnTo>
                    <a:pt x="204" y="62"/>
                  </a:lnTo>
                  <a:lnTo>
                    <a:pt x="202" y="62"/>
                  </a:lnTo>
                  <a:lnTo>
                    <a:pt x="201" y="62"/>
                  </a:lnTo>
                  <a:lnTo>
                    <a:pt x="202" y="64"/>
                  </a:lnTo>
                  <a:lnTo>
                    <a:pt x="204" y="64"/>
                  </a:lnTo>
                  <a:lnTo>
                    <a:pt x="204" y="64"/>
                  </a:lnTo>
                  <a:lnTo>
                    <a:pt x="204" y="65"/>
                  </a:lnTo>
                  <a:lnTo>
                    <a:pt x="205" y="64"/>
                  </a:lnTo>
                  <a:lnTo>
                    <a:pt x="205" y="64"/>
                  </a:lnTo>
                  <a:lnTo>
                    <a:pt x="213" y="74"/>
                  </a:lnTo>
                  <a:lnTo>
                    <a:pt x="217" y="86"/>
                  </a:lnTo>
                  <a:lnTo>
                    <a:pt x="222" y="96"/>
                  </a:lnTo>
                  <a:lnTo>
                    <a:pt x="223" y="99"/>
                  </a:lnTo>
                  <a:lnTo>
                    <a:pt x="226" y="102"/>
                  </a:lnTo>
                  <a:lnTo>
                    <a:pt x="227" y="104"/>
                  </a:lnTo>
                  <a:lnTo>
                    <a:pt x="229" y="109"/>
                  </a:lnTo>
                  <a:lnTo>
                    <a:pt x="230" y="115"/>
                  </a:lnTo>
                  <a:lnTo>
                    <a:pt x="233" y="119"/>
                  </a:lnTo>
                  <a:lnTo>
                    <a:pt x="235" y="123"/>
                  </a:lnTo>
                  <a:lnTo>
                    <a:pt x="238" y="124"/>
                  </a:lnTo>
                  <a:lnTo>
                    <a:pt x="238" y="125"/>
                  </a:lnTo>
                  <a:lnTo>
                    <a:pt x="237" y="125"/>
                  </a:lnTo>
                  <a:lnTo>
                    <a:pt x="235" y="126"/>
                  </a:lnTo>
                  <a:lnTo>
                    <a:pt x="233" y="128"/>
                  </a:lnTo>
                  <a:lnTo>
                    <a:pt x="230" y="128"/>
                  </a:lnTo>
                  <a:lnTo>
                    <a:pt x="227" y="126"/>
                  </a:lnTo>
                  <a:lnTo>
                    <a:pt x="226" y="125"/>
                  </a:lnTo>
                  <a:lnTo>
                    <a:pt x="223" y="124"/>
                  </a:lnTo>
                  <a:lnTo>
                    <a:pt x="222" y="121"/>
                  </a:lnTo>
                  <a:lnTo>
                    <a:pt x="221" y="120"/>
                  </a:lnTo>
                  <a:lnTo>
                    <a:pt x="219" y="117"/>
                  </a:lnTo>
                  <a:lnTo>
                    <a:pt x="218" y="116"/>
                  </a:lnTo>
                  <a:lnTo>
                    <a:pt x="218" y="116"/>
                  </a:lnTo>
                  <a:lnTo>
                    <a:pt x="218" y="115"/>
                  </a:lnTo>
                  <a:lnTo>
                    <a:pt x="219" y="115"/>
                  </a:lnTo>
                  <a:lnTo>
                    <a:pt x="219" y="115"/>
                  </a:lnTo>
                  <a:lnTo>
                    <a:pt x="216" y="112"/>
                  </a:lnTo>
                  <a:lnTo>
                    <a:pt x="214" y="111"/>
                  </a:lnTo>
                  <a:lnTo>
                    <a:pt x="212" y="107"/>
                  </a:lnTo>
                  <a:lnTo>
                    <a:pt x="212" y="104"/>
                  </a:lnTo>
                  <a:lnTo>
                    <a:pt x="210" y="100"/>
                  </a:lnTo>
                  <a:lnTo>
                    <a:pt x="210" y="96"/>
                  </a:lnTo>
                  <a:lnTo>
                    <a:pt x="212" y="96"/>
                  </a:lnTo>
                  <a:lnTo>
                    <a:pt x="210" y="95"/>
                  </a:lnTo>
                  <a:lnTo>
                    <a:pt x="209" y="95"/>
                  </a:lnTo>
                  <a:lnTo>
                    <a:pt x="209" y="95"/>
                  </a:lnTo>
                  <a:lnTo>
                    <a:pt x="208" y="94"/>
                  </a:lnTo>
                  <a:lnTo>
                    <a:pt x="209" y="94"/>
                  </a:lnTo>
                  <a:lnTo>
                    <a:pt x="209" y="94"/>
                  </a:lnTo>
                  <a:lnTo>
                    <a:pt x="208" y="94"/>
                  </a:lnTo>
                  <a:lnTo>
                    <a:pt x="208" y="92"/>
                  </a:lnTo>
                  <a:lnTo>
                    <a:pt x="206" y="92"/>
                  </a:lnTo>
                  <a:lnTo>
                    <a:pt x="206" y="92"/>
                  </a:lnTo>
                  <a:lnTo>
                    <a:pt x="206" y="91"/>
                  </a:lnTo>
                  <a:lnTo>
                    <a:pt x="208" y="90"/>
                  </a:lnTo>
                  <a:lnTo>
                    <a:pt x="206" y="90"/>
                  </a:lnTo>
                  <a:lnTo>
                    <a:pt x="204" y="90"/>
                  </a:lnTo>
                  <a:lnTo>
                    <a:pt x="202" y="89"/>
                  </a:lnTo>
                  <a:lnTo>
                    <a:pt x="202" y="87"/>
                  </a:lnTo>
                  <a:lnTo>
                    <a:pt x="202" y="86"/>
                  </a:lnTo>
                  <a:lnTo>
                    <a:pt x="201" y="85"/>
                  </a:lnTo>
                  <a:lnTo>
                    <a:pt x="200" y="85"/>
                  </a:lnTo>
                  <a:lnTo>
                    <a:pt x="201" y="85"/>
                  </a:lnTo>
                  <a:lnTo>
                    <a:pt x="201" y="83"/>
                  </a:lnTo>
                  <a:lnTo>
                    <a:pt x="199" y="82"/>
                  </a:lnTo>
                  <a:lnTo>
                    <a:pt x="196" y="79"/>
                  </a:lnTo>
                  <a:lnTo>
                    <a:pt x="193" y="75"/>
                  </a:lnTo>
                  <a:lnTo>
                    <a:pt x="191" y="73"/>
                  </a:lnTo>
                  <a:lnTo>
                    <a:pt x="192" y="73"/>
                  </a:lnTo>
                  <a:lnTo>
                    <a:pt x="193" y="72"/>
                  </a:lnTo>
                  <a:lnTo>
                    <a:pt x="192" y="72"/>
                  </a:lnTo>
                  <a:lnTo>
                    <a:pt x="189" y="72"/>
                  </a:lnTo>
                  <a:lnTo>
                    <a:pt x="189" y="70"/>
                  </a:lnTo>
                  <a:lnTo>
                    <a:pt x="189" y="70"/>
                  </a:lnTo>
                  <a:lnTo>
                    <a:pt x="188" y="70"/>
                  </a:lnTo>
                  <a:lnTo>
                    <a:pt x="188" y="69"/>
                  </a:lnTo>
                  <a:lnTo>
                    <a:pt x="188" y="70"/>
                  </a:lnTo>
                  <a:lnTo>
                    <a:pt x="187" y="69"/>
                  </a:lnTo>
                  <a:lnTo>
                    <a:pt x="187" y="70"/>
                  </a:lnTo>
                  <a:lnTo>
                    <a:pt x="187" y="70"/>
                  </a:lnTo>
                  <a:lnTo>
                    <a:pt x="185" y="70"/>
                  </a:lnTo>
                  <a:lnTo>
                    <a:pt x="185" y="70"/>
                  </a:lnTo>
                  <a:lnTo>
                    <a:pt x="184" y="72"/>
                  </a:lnTo>
                  <a:lnTo>
                    <a:pt x="185" y="72"/>
                  </a:lnTo>
                  <a:lnTo>
                    <a:pt x="184" y="72"/>
                  </a:lnTo>
                  <a:lnTo>
                    <a:pt x="184" y="72"/>
                  </a:lnTo>
                  <a:lnTo>
                    <a:pt x="183" y="73"/>
                  </a:lnTo>
                  <a:lnTo>
                    <a:pt x="183" y="73"/>
                  </a:lnTo>
                  <a:lnTo>
                    <a:pt x="182" y="73"/>
                  </a:lnTo>
                  <a:lnTo>
                    <a:pt x="182" y="74"/>
                  </a:lnTo>
                  <a:lnTo>
                    <a:pt x="180" y="74"/>
                  </a:lnTo>
                  <a:lnTo>
                    <a:pt x="182" y="75"/>
                  </a:lnTo>
                  <a:lnTo>
                    <a:pt x="180" y="74"/>
                  </a:lnTo>
                  <a:lnTo>
                    <a:pt x="182" y="74"/>
                  </a:lnTo>
                  <a:lnTo>
                    <a:pt x="180" y="73"/>
                  </a:lnTo>
                  <a:lnTo>
                    <a:pt x="180" y="72"/>
                  </a:lnTo>
                  <a:lnTo>
                    <a:pt x="176" y="75"/>
                  </a:lnTo>
                  <a:lnTo>
                    <a:pt x="174" y="79"/>
                  </a:lnTo>
                  <a:lnTo>
                    <a:pt x="170" y="83"/>
                  </a:lnTo>
                  <a:lnTo>
                    <a:pt x="166" y="86"/>
                  </a:lnTo>
                  <a:lnTo>
                    <a:pt x="165" y="86"/>
                  </a:lnTo>
                  <a:lnTo>
                    <a:pt x="163" y="85"/>
                  </a:lnTo>
                  <a:lnTo>
                    <a:pt x="163" y="86"/>
                  </a:lnTo>
                  <a:lnTo>
                    <a:pt x="163" y="87"/>
                  </a:lnTo>
                  <a:lnTo>
                    <a:pt x="163" y="89"/>
                  </a:lnTo>
                  <a:lnTo>
                    <a:pt x="162" y="89"/>
                  </a:lnTo>
                  <a:lnTo>
                    <a:pt x="161" y="87"/>
                  </a:lnTo>
                  <a:lnTo>
                    <a:pt x="161" y="89"/>
                  </a:lnTo>
                  <a:lnTo>
                    <a:pt x="161" y="90"/>
                  </a:lnTo>
                  <a:lnTo>
                    <a:pt x="161" y="90"/>
                  </a:lnTo>
                  <a:lnTo>
                    <a:pt x="161" y="91"/>
                  </a:lnTo>
                  <a:lnTo>
                    <a:pt x="161" y="90"/>
                  </a:lnTo>
                  <a:lnTo>
                    <a:pt x="159" y="89"/>
                  </a:lnTo>
                  <a:lnTo>
                    <a:pt x="159" y="90"/>
                  </a:lnTo>
                  <a:lnTo>
                    <a:pt x="158" y="91"/>
                  </a:lnTo>
                  <a:lnTo>
                    <a:pt x="158" y="92"/>
                  </a:lnTo>
                  <a:lnTo>
                    <a:pt x="158" y="92"/>
                  </a:lnTo>
                  <a:lnTo>
                    <a:pt x="157" y="91"/>
                  </a:lnTo>
                  <a:lnTo>
                    <a:pt x="157" y="92"/>
                  </a:lnTo>
                  <a:lnTo>
                    <a:pt x="157" y="94"/>
                  </a:lnTo>
                  <a:lnTo>
                    <a:pt x="155" y="94"/>
                  </a:lnTo>
                  <a:lnTo>
                    <a:pt x="155" y="95"/>
                  </a:lnTo>
                  <a:lnTo>
                    <a:pt x="154" y="94"/>
                  </a:lnTo>
                  <a:lnTo>
                    <a:pt x="153" y="94"/>
                  </a:lnTo>
                  <a:lnTo>
                    <a:pt x="154" y="94"/>
                  </a:lnTo>
                  <a:lnTo>
                    <a:pt x="154" y="95"/>
                  </a:lnTo>
                  <a:lnTo>
                    <a:pt x="154" y="96"/>
                  </a:lnTo>
                  <a:lnTo>
                    <a:pt x="154" y="96"/>
                  </a:lnTo>
                  <a:lnTo>
                    <a:pt x="154" y="95"/>
                  </a:lnTo>
                  <a:lnTo>
                    <a:pt x="153" y="95"/>
                  </a:lnTo>
                  <a:lnTo>
                    <a:pt x="153" y="96"/>
                  </a:lnTo>
                  <a:lnTo>
                    <a:pt x="153" y="98"/>
                  </a:lnTo>
                  <a:lnTo>
                    <a:pt x="151" y="99"/>
                  </a:lnTo>
                  <a:lnTo>
                    <a:pt x="150" y="100"/>
                  </a:lnTo>
                  <a:lnTo>
                    <a:pt x="150" y="100"/>
                  </a:lnTo>
                  <a:lnTo>
                    <a:pt x="150" y="100"/>
                  </a:lnTo>
                  <a:lnTo>
                    <a:pt x="149" y="102"/>
                  </a:lnTo>
                  <a:lnTo>
                    <a:pt x="147" y="103"/>
                  </a:lnTo>
                  <a:lnTo>
                    <a:pt x="146" y="104"/>
                  </a:lnTo>
                  <a:lnTo>
                    <a:pt x="146" y="104"/>
                  </a:lnTo>
                  <a:lnTo>
                    <a:pt x="145" y="103"/>
                  </a:lnTo>
                  <a:lnTo>
                    <a:pt x="144" y="103"/>
                  </a:lnTo>
                  <a:lnTo>
                    <a:pt x="144" y="103"/>
                  </a:lnTo>
                  <a:lnTo>
                    <a:pt x="144" y="104"/>
                  </a:lnTo>
                  <a:lnTo>
                    <a:pt x="144" y="106"/>
                  </a:lnTo>
                  <a:lnTo>
                    <a:pt x="144" y="106"/>
                  </a:lnTo>
                  <a:lnTo>
                    <a:pt x="144" y="107"/>
                  </a:lnTo>
                  <a:lnTo>
                    <a:pt x="145" y="108"/>
                  </a:lnTo>
                  <a:lnTo>
                    <a:pt x="142" y="108"/>
                  </a:lnTo>
                  <a:lnTo>
                    <a:pt x="141" y="109"/>
                  </a:lnTo>
                  <a:lnTo>
                    <a:pt x="140" y="111"/>
                  </a:lnTo>
                  <a:lnTo>
                    <a:pt x="140" y="109"/>
                  </a:lnTo>
                  <a:lnTo>
                    <a:pt x="138" y="108"/>
                  </a:lnTo>
                  <a:lnTo>
                    <a:pt x="138" y="108"/>
                  </a:lnTo>
                  <a:lnTo>
                    <a:pt x="137" y="107"/>
                  </a:lnTo>
                  <a:lnTo>
                    <a:pt x="136" y="107"/>
                  </a:lnTo>
                  <a:lnTo>
                    <a:pt x="137" y="107"/>
                  </a:lnTo>
                  <a:lnTo>
                    <a:pt x="137" y="107"/>
                  </a:lnTo>
                  <a:lnTo>
                    <a:pt x="136" y="106"/>
                  </a:lnTo>
                  <a:lnTo>
                    <a:pt x="136" y="107"/>
                  </a:lnTo>
                  <a:lnTo>
                    <a:pt x="136" y="108"/>
                  </a:lnTo>
                  <a:lnTo>
                    <a:pt x="134" y="108"/>
                  </a:lnTo>
                  <a:lnTo>
                    <a:pt x="134" y="111"/>
                  </a:lnTo>
                  <a:lnTo>
                    <a:pt x="134" y="112"/>
                  </a:lnTo>
                  <a:lnTo>
                    <a:pt x="136" y="113"/>
                  </a:lnTo>
                  <a:lnTo>
                    <a:pt x="134" y="115"/>
                  </a:lnTo>
                  <a:lnTo>
                    <a:pt x="134" y="115"/>
                  </a:lnTo>
                  <a:lnTo>
                    <a:pt x="133" y="113"/>
                  </a:lnTo>
                  <a:lnTo>
                    <a:pt x="132" y="113"/>
                  </a:lnTo>
                  <a:lnTo>
                    <a:pt x="133" y="119"/>
                  </a:lnTo>
                  <a:lnTo>
                    <a:pt x="133" y="119"/>
                  </a:lnTo>
                  <a:lnTo>
                    <a:pt x="133" y="117"/>
                  </a:lnTo>
                  <a:lnTo>
                    <a:pt x="132" y="117"/>
                  </a:lnTo>
                  <a:lnTo>
                    <a:pt x="132" y="117"/>
                  </a:lnTo>
                  <a:lnTo>
                    <a:pt x="132" y="119"/>
                  </a:lnTo>
                  <a:lnTo>
                    <a:pt x="133" y="120"/>
                  </a:lnTo>
                  <a:lnTo>
                    <a:pt x="132" y="120"/>
                  </a:lnTo>
                  <a:lnTo>
                    <a:pt x="132" y="120"/>
                  </a:lnTo>
                  <a:lnTo>
                    <a:pt x="130" y="121"/>
                  </a:lnTo>
                  <a:lnTo>
                    <a:pt x="129" y="120"/>
                  </a:lnTo>
                  <a:lnTo>
                    <a:pt x="129" y="120"/>
                  </a:lnTo>
                  <a:lnTo>
                    <a:pt x="129" y="119"/>
                  </a:lnTo>
                  <a:lnTo>
                    <a:pt x="128" y="119"/>
                  </a:lnTo>
                  <a:lnTo>
                    <a:pt x="128" y="120"/>
                  </a:lnTo>
                  <a:lnTo>
                    <a:pt x="127" y="121"/>
                  </a:lnTo>
                  <a:lnTo>
                    <a:pt x="127" y="121"/>
                  </a:lnTo>
                  <a:lnTo>
                    <a:pt x="127" y="121"/>
                  </a:lnTo>
                  <a:lnTo>
                    <a:pt x="127" y="123"/>
                  </a:lnTo>
                  <a:lnTo>
                    <a:pt x="127" y="124"/>
                  </a:lnTo>
                  <a:lnTo>
                    <a:pt x="127" y="125"/>
                  </a:lnTo>
                  <a:lnTo>
                    <a:pt x="127" y="126"/>
                  </a:lnTo>
                  <a:lnTo>
                    <a:pt x="125" y="125"/>
                  </a:lnTo>
                  <a:lnTo>
                    <a:pt x="125" y="125"/>
                  </a:lnTo>
                  <a:lnTo>
                    <a:pt x="125" y="126"/>
                  </a:lnTo>
                  <a:lnTo>
                    <a:pt x="124" y="129"/>
                  </a:lnTo>
                  <a:lnTo>
                    <a:pt x="124" y="130"/>
                  </a:lnTo>
                  <a:lnTo>
                    <a:pt x="123" y="129"/>
                  </a:lnTo>
                  <a:lnTo>
                    <a:pt x="123" y="129"/>
                  </a:lnTo>
                  <a:lnTo>
                    <a:pt x="121" y="129"/>
                  </a:lnTo>
                  <a:lnTo>
                    <a:pt x="121" y="130"/>
                  </a:lnTo>
                  <a:lnTo>
                    <a:pt x="120" y="132"/>
                  </a:lnTo>
                  <a:lnTo>
                    <a:pt x="120" y="133"/>
                  </a:lnTo>
                  <a:lnTo>
                    <a:pt x="117" y="133"/>
                  </a:lnTo>
                  <a:lnTo>
                    <a:pt x="119" y="133"/>
                  </a:lnTo>
                  <a:lnTo>
                    <a:pt x="119" y="134"/>
                  </a:lnTo>
                  <a:lnTo>
                    <a:pt x="119" y="134"/>
                  </a:lnTo>
                  <a:lnTo>
                    <a:pt x="117" y="134"/>
                  </a:lnTo>
                  <a:lnTo>
                    <a:pt x="117" y="134"/>
                  </a:lnTo>
                  <a:lnTo>
                    <a:pt x="116" y="134"/>
                  </a:lnTo>
                  <a:lnTo>
                    <a:pt x="116" y="134"/>
                  </a:lnTo>
                  <a:lnTo>
                    <a:pt x="116" y="134"/>
                  </a:lnTo>
                  <a:lnTo>
                    <a:pt x="116" y="136"/>
                  </a:lnTo>
                  <a:lnTo>
                    <a:pt x="116" y="136"/>
                  </a:lnTo>
                  <a:lnTo>
                    <a:pt x="116" y="136"/>
                  </a:lnTo>
                  <a:lnTo>
                    <a:pt x="115" y="137"/>
                  </a:lnTo>
                  <a:lnTo>
                    <a:pt x="112" y="140"/>
                  </a:lnTo>
                  <a:lnTo>
                    <a:pt x="110" y="141"/>
                  </a:lnTo>
                  <a:lnTo>
                    <a:pt x="111" y="142"/>
                  </a:lnTo>
                  <a:lnTo>
                    <a:pt x="110" y="144"/>
                  </a:lnTo>
                  <a:lnTo>
                    <a:pt x="110" y="144"/>
                  </a:lnTo>
                  <a:lnTo>
                    <a:pt x="110" y="142"/>
                  </a:lnTo>
                  <a:lnTo>
                    <a:pt x="108" y="142"/>
                  </a:lnTo>
                  <a:lnTo>
                    <a:pt x="108" y="142"/>
                  </a:lnTo>
                  <a:lnTo>
                    <a:pt x="107" y="144"/>
                  </a:lnTo>
                  <a:lnTo>
                    <a:pt x="108" y="142"/>
                  </a:lnTo>
                  <a:lnTo>
                    <a:pt x="107" y="142"/>
                  </a:lnTo>
                  <a:lnTo>
                    <a:pt x="107" y="144"/>
                  </a:lnTo>
                  <a:lnTo>
                    <a:pt x="107" y="142"/>
                  </a:lnTo>
                  <a:lnTo>
                    <a:pt x="107" y="144"/>
                  </a:lnTo>
                  <a:lnTo>
                    <a:pt x="107" y="144"/>
                  </a:lnTo>
                  <a:lnTo>
                    <a:pt x="107" y="144"/>
                  </a:lnTo>
                  <a:lnTo>
                    <a:pt x="106" y="145"/>
                  </a:lnTo>
                  <a:lnTo>
                    <a:pt x="106" y="145"/>
                  </a:lnTo>
                  <a:lnTo>
                    <a:pt x="106" y="144"/>
                  </a:lnTo>
                  <a:lnTo>
                    <a:pt x="104" y="144"/>
                  </a:lnTo>
                  <a:lnTo>
                    <a:pt x="104" y="142"/>
                  </a:lnTo>
                  <a:lnTo>
                    <a:pt x="104" y="142"/>
                  </a:lnTo>
                  <a:lnTo>
                    <a:pt x="103" y="144"/>
                  </a:lnTo>
                  <a:lnTo>
                    <a:pt x="103" y="144"/>
                  </a:lnTo>
                  <a:lnTo>
                    <a:pt x="103" y="145"/>
                  </a:lnTo>
                  <a:lnTo>
                    <a:pt x="103" y="146"/>
                  </a:lnTo>
                  <a:lnTo>
                    <a:pt x="103" y="146"/>
                  </a:lnTo>
                  <a:lnTo>
                    <a:pt x="103" y="146"/>
                  </a:lnTo>
                  <a:lnTo>
                    <a:pt x="103" y="147"/>
                  </a:lnTo>
                  <a:lnTo>
                    <a:pt x="103" y="147"/>
                  </a:lnTo>
                  <a:lnTo>
                    <a:pt x="102" y="147"/>
                  </a:lnTo>
                  <a:lnTo>
                    <a:pt x="102" y="147"/>
                  </a:lnTo>
                  <a:lnTo>
                    <a:pt x="100" y="149"/>
                  </a:lnTo>
                  <a:lnTo>
                    <a:pt x="100" y="147"/>
                  </a:lnTo>
                  <a:lnTo>
                    <a:pt x="99" y="145"/>
                  </a:lnTo>
                  <a:lnTo>
                    <a:pt x="99" y="146"/>
                  </a:lnTo>
                  <a:lnTo>
                    <a:pt x="99" y="147"/>
                  </a:lnTo>
                  <a:lnTo>
                    <a:pt x="99" y="149"/>
                  </a:lnTo>
                  <a:lnTo>
                    <a:pt x="99" y="149"/>
                  </a:lnTo>
                  <a:lnTo>
                    <a:pt x="99" y="150"/>
                  </a:lnTo>
                  <a:lnTo>
                    <a:pt x="99" y="150"/>
                  </a:lnTo>
                  <a:lnTo>
                    <a:pt x="98" y="150"/>
                  </a:lnTo>
                  <a:lnTo>
                    <a:pt x="98" y="150"/>
                  </a:lnTo>
                  <a:lnTo>
                    <a:pt x="98" y="151"/>
                  </a:lnTo>
                  <a:lnTo>
                    <a:pt x="96" y="151"/>
                  </a:lnTo>
                  <a:lnTo>
                    <a:pt x="94" y="153"/>
                  </a:lnTo>
                  <a:lnTo>
                    <a:pt x="93" y="153"/>
                  </a:lnTo>
                  <a:lnTo>
                    <a:pt x="93" y="154"/>
                  </a:lnTo>
                  <a:lnTo>
                    <a:pt x="91" y="155"/>
                  </a:lnTo>
                  <a:lnTo>
                    <a:pt x="90" y="155"/>
                  </a:lnTo>
                  <a:lnTo>
                    <a:pt x="90" y="154"/>
                  </a:lnTo>
                  <a:lnTo>
                    <a:pt x="90" y="154"/>
                  </a:lnTo>
                  <a:lnTo>
                    <a:pt x="90" y="154"/>
                  </a:lnTo>
                  <a:lnTo>
                    <a:pt x="90" y="154"/>
                  </a:lnTo>
                  <a:lnTo>
                    <a:pt x="89" y="155"/>
                  </a:lnTo>
                  <a:lnTo>
                    <a:pt x="89" y="155"/>
                  </a:lnTo>
                  <a:lnTo>
                    <a:pt x="87" y="154"/>
                  </a:lnTo>
                  <a:lnTo>
                    <a:pt x="85" y="154"/>
                  </a:lnTo>
                  <a:lnTo>
                    <a:pt x="86" y="155"/>
                  </a:lnTo>
                  <a:lnTo>
                    <a:pt x="86" y="158"/>
                  </a:lnTo>
                  <a:lnTo>
                    <a:pt x="85" y="157"/>
                  </a:lnTo>
                  <a:lnTo>
                    <a:pt x="85" y="157"/>
                  </a:lnTo>
                  <a:lnTo>
                    <a:pt x="85" y="158"/>
                  </a:lnTo>
                  <a:lnTo>
                    <a:pt x="83" y="159"/>
                  </a:lnTo>
                  <a:lnTo>
                    <a:pt x="83" y="159"/>
                  </a:lnTo>
                  <a:lnTo>
                    <a:pt x="82" y="159"/>
                  </a:lnTo>
                  <a:lnTo>
                    <a:pt x="82" y="158"/>
                  </a:lnTo>
                  <a:lnTo>
                    <a:pt x="82" y="157"/>
                  </a:lnTo>
                  <a:lnTo>
                    <a:pt x="82" y="157"/>
                  </a:lnTo>
                  <a:lnTo>
                    <a:pt x="81" y="155"/>
                  </a:lnTo>
                  <a:lnTo>
                    <a:pt x="79" y="157"/>
                  </a:lnTo>
                  <a:lnTo>
                    <a:pt x="79" y="157"/>
                  </a:lnTo>
                  <a:lnTo>
                    <a:pt x="79" y="158"/>
                  </a:lnTo>
                  <a:lnTo>
                    <a:pt x="79" y="159"/>
                  </a:lnTo>
                  <a:lnTo>
                    <a:pt x="78" y="159"/>
                  </a:lnTo>
                  <a:lnTo>
                    <a:pt x="79" y="161"/>
                  </a:lnTo>
                  <a:lnTo>
                    <a:pt x="79" y="161"/>
                  </a:lnTo>
                  <a:lnTo>
                    <a:pt x="78" y="162"/>
                  </a:lnTo>
                  <a:lnTo>
                    <a:pt x="78" y="162"/>
                  </a:lnTo>
                  <a:lnTo>
                    <a:pt x="77" y="161"/>
                  </a:lnTo>
                  <a:lnTo>
                    <a:pt x="77" y="162"/>
                  </a:lnTo>
                  <a:lnTo>
                    <a:pt x="75" y="162"/>
                  </a:lnTo>
                  <a:lnTo>
                    <a:pt x="75" y="162"/>
                  </a:lnTo>
                  <a:lnTo>
                    <a:pt x="75" y="163"/>
                  </a:lnTo>
                  <a:lnTo>
                    <a:pt x="74" y="163"/>
                  </a:lnTo>
                  <a:lnTo>
                    <a:pt x="72" y="164"/>
                  </a:lnTo>
                  <a:lnTo>
                    <a:pt x="70" y="164"/>
                  </a:lnTo>
                  <a:lnTo>
                    <a:pt x="69" y="164"/>
                  </a:lnTo>
                  <a:lnTo>
                    <a:pt x="66" y="163"/>
                  </a:lnTo>
                  <a:lnTo>
                    <a:pt x="66" y="163"/>
                  </a:lnTo>
                  <a:lnTo>
                    <a:pt x="66" y="164"/>
                  </a:lnTo>
                  <a:lnTo>
                    <a:pt x="66" y="164"/>
                  </a:lnTo>
                  <a:lnTo>
                    <a:pt x="66" y="166"/>
                  </a:lnTo>
                  <a:lnTo>
                    <a:pt x="66" y="164"/>
                  </a:lnTo>
                  <a:lnTo>
                    <a:pt x="66" y="164"/>
                  </a:lnTo>
                  <a:lnTo>
                    <a:pt x="68" y="164"/>
                  </a:lnTo>
                  <a:lnTo>
                    <a:pt x="66" y="164"/>
                  </a:lnTo>
                  <a:lnTo>
                    <a:pt x="66" y="166"/>
                  </a:lnTo>
                  <a:lnTo>
                    <a:pt x="66" y="166"/>
                  </a:lnTo>
                  <a:lnTo>
                    <a:pt x="65" y="164"/>
                  </a:lnTo>
                  <a:lnTo>
                    <a:pt x="65" y="163"/>
                  </a:lnTo>
                  <a:lnTo>
                    <a:pt x="65" y="163"/>
                  </a:lnTo>
                  <a:lnTo>
                    <a:pt x="64" y="163"/>
                  </a:lnTo>
                  <a:lnTo>
                    <a:pt x="64" y="163"/>
                  </a:lnTo>
                  <a:lnTo>
                    <a:pt x="64" y="163"/>
                  </a:lnTo>
                  <a:lnTo>
                    <a:pt x="64" y="163"/>
                  </a:lnTo>
                  <a:lnTo>
                    <a:pt x="61" y="162"/>
                  </a:lnTo>
                  <a:lnTo>
                    <a:pt x="58" y="162"/>
                  </a:lnTo>
                  <a:lnTo>
                    <a:pt x="57" y="161"/>
                  </a:lnTo>
                  <a:lnTo>
                    <a:pt x="57" y="161"/>
                  </a:lnTo>
                  <a:lnTo>
                    <a:pt x="57" y="161"/>
                  </a:lnTo>
                  <a:lnTo>
                    <a:pt x="57" y="161"/>
                  </a:lnTo>
                  <a:lnTo>
                    <a:pt x="57" y="161"/>
                  </a:lnTo>
                  <a:lnTo>
                    <a:pt x="57" y="161"/>
                  </a:lnTo>
                  <a:lnTo>
                    <a:pt x="57" y="161"/>
                  </a:lnTo>
                  <a:lnTo>
                    <a:pt x="56" y="161"/>
                  </a:lnTo>
                  <a:lnTo>
                    <a:pt x="55" y="162"/>
                  </a:lnTo>
                  <a:lnTo>
                    <a:pt x="53" y="161"/>
                  </a:lnTo>
                  <a:lnTo>
                    <a:pt x="53" y="161"/>
                  </a:lnTo>
                  <a:lnTo>
                    <a:pt x="55" y="159"/>
                  </a:lnTo>
                  <a:lnTo>
                    <a:pt x="55" y="159"/>
                  </a:lnTo>
                  <a:lnTo>
                    <a:pt x="52" y="158"/>
                  </a:lnTo>
                  <a:lnTo>
                    <a:pt x="52" y="157"/>
                  </a:lnTo>
                  <a:lnTo>
                    <a:pt x="53" y="157"/>
                  </a:lnTo>
                  <a:lnTo>
                    <a:pt x="55" y="155"/>
                  </a:lnTo>
                  <a:lnTo>
                    <a:pt x="55" y="155"/>
                  </a:lnTo>
                  <a:lnTo>
                    <a:pt x="53" y="154"/>
                  </a:lnTo>
                  <a:lnTo>
                    <a:pt x="52" y="154"/>
                  </a:lnTo>
                  <a:lnTo>
                    <a:pt x="55" y="153"/>
                  </a:lnTo>
                  <a:lnTo>
                    <a:pt x="53" y="153"/>
                  </a:lnTo>
                  <a:lnTo>
                    <a:pt x="53" y="153"/>
                  </a:lnTo>
                  <a:lnTo>
                    <a:pt x="52" y="153"/>
                  </a:lnTo>
                  <a:lnTo>
                    <a:pt x="52" y="153"/>
                  </a:lnTo>
                  <a:lnTo>
                    <a:pt x="53" y="153"/>
                  </a:lnTo>
                  <a:lnTo>
                    <a:pt x="53" y="151"/>
                  </a:lnTo>
                  <a:lnTo>
                    <a:pt x="52" y="151"/>
                  </a:lnTo>
                  <a:lnTo>
                    <a:pt x="51" y="151"/>
                  </a:lnTo>
                  <a:lnTo>
                    <a:pt x="51" y="153"/>
                  </a:lnTo>
                  <a:lnTo>
                    <a:pt x="51" y="153"/>
                  </a:lnTo>
                  <a:lnTo>
                    <a:pt x="49" y="153"/>
                  </a:lnTo>
                  <a:lnTo>
                    <a:pt x="49" y="151"/>
                  </a:lnTo>
                  <a:lnTo>
                    <a:pt x="49" y="151"/>
                  </a:lnTo>
                  <a:lnTo>
                    <a:pt x="49" y="150"/>
                  </a:lnTo>
                  <a:lnTo>
                    <a:pt x="49" y="150"/>
                  </a:lnTo>
                  <a:lnTo>
                    <a:pt x="48" y="150"/>
                  </a:lnTo>
                  <a:lnTo>
                    <a:pt x="47" y="150"/>
                  </a:lnTo>
                  <a:lnTo>
                    <a:pt x="48" y="149"/>
                  </a:lnTo>
                  <a:lnTo>
                    <a:pt x="48" y="149"/>
                  </a:lnTo>
                  <a:lnTo>
                    <a:pt x="48" y="149"/>
                  </a:lnTo>
                  <a:lnTo>
                    <a:pt x="48" y="149"/>
                  </a:lnTo>
                  <a:lnTo>
                    <a:pt x="48" y="149"/>
                  </a:lnTo>
                  <a:lnTo>
                    <a:pt x="49" y="149"/>
                  </a:lnTo>
                  <a:lnTo>
                    <a:pt x="49" y="149"/>
                  </a:lnTo>
                  <a:lnTo>
                    <a:pt x="49" y="147"/>
                  </a:lnTo>
                  <a:lnTo>
                    <a:pt x="49" y="147"/>
                  </a:lnTo>
                  <a:lnTo>
                    <a:pt x="48" y="147"/>
                  </a:lnTo>
                  <a:lnTo>
                    <a:pt x="47" y="149"/>
                  </a:lnTo>
                  <a:lnTo>
                    <a:pt x="47" y="149"/>
                  </a:lnTo>
                  <a:lnTo>
                    <a:pt x="47" y="147"/>
                  </a:lnTo>
                  <a:lnTo>
                    <a:pt x="47" y="147"/>
                  </a:lnTo>
                  <a:lnTo>
                    <a:pt x="48" y="147"/>
                  </a:lnTo>
                  <a:lnTo>
                    <a:pt x="48" y="146"/>
                  </a:lnTo>
                  <a:lnTo>
                    <a:pt x="47" y="146"/>
                  </a:lnTo>
                  <a:lnTo>
                    <a:pt x="47" y="146"/>
                  </a:lnTo>
                  <a:lnTo>
                    <a:pt x="48" y="146"/>
                  </a:lnTo>
                  <a:lnTo>
                    <a:pt x="47" y="146"/>
                  </a:lnTo>
                  <a:lnTo>
                    <a:pt x="45" y="145"/>
                  </a:lnTo>
                  <a:lnTo>
                    <a:pt x="45" y="145"/>
                  </a:lnTo>
                  <a:lnTo>
                    <a:pt x="44" y="145"/>
                  </a:lnTo>
                  <a:lnTo>
                    <a:pt x="44" y="144"/>
                  </a:lnTo>
                  <a:lnTo>
                    <a:pt x="44" y="144"/>
                  </a:lnTo>
                  <a:lnTo>
                    <a:pt x="44" y="142"/>
                  </a:lnTo>
                  <a:lnTo>
                    <a:pt x="44" y="142"/>
                  </a:lnTo>
                  <a:lnTo>
                    <a:pt x="45" y="141"/>
                  </a:lnTo>
                  <a:lnTo>
                    <a:pt x="44" y="141"/>
                  </a:lnTo>
                  <a:lnTo>
                    <a:pt x="43" y="141"/>
                  </a:lnTo>
                  <a:lnTo>
                    <a:pt x="43" y="141"/>
                  </a:lnTo>
                  <a:lnTo>
                    <a:pt x="43" y="140"/>
                  </a:lnTo>
                  <a:lnTo>
                    <a:pt x="41" y="138"/>
                  </a:lnTo>
                  <a:lnTo>
                    <a:pt x="41" y="138"/>
                  </a:lnTo>
                  <a:lnTo>
                    <a:pt x="43" y="137"/>
                  </a:lnTo>
                  <a:lnTo>
                    <a:pt x="44" y="137"/>
                  </a:lnTo>
                  <a:lnTo>
                    <a:pt x="45" y="136"/>
                  </a:lnTo>
                  <a:lnTo>
                    <a:pt x="44" y="136"/>
                  </a:lnTo>
                  <a:lnTo>
                    <a:pt x="44" y="136"/>
                  </a:lnTo>
                  <a:lnTo>
                    <a:pt x="43" y="136"/>
                  </a:lnTo>
                  <a:lnTo>
                    <a:pt x="41" y="136"/>
                  </a:lnTo>
                  <a:lnTo>
                    <a:pt x="40" y="136"/>
                  </a:lnTo>
                  <a:lnTo>
                    <a:pt x="40" y="134"/>
                  </a:lnTo>
                  <a:lnTo>
                    <a:pt x="39" y="133"/>
                  </a:lnTo>
                  <a:lnTo>
                    <a:pt x="38" y="132"/>
                  </a:lnTo>
                  <a:lnTo>
                    <a:pt x="39" y="130"/>
                  </a:lnTo>
                  <a:lnTo>
                    <a:pt x="38" y="130"/>
                  </a:lnTo>
                  <a:lnTo>
                    <a:pt x="36" y="130"/>
                  </a:lnTo>
                  <a:lnTo>
                    <a:pt x="36" y="128"/>
                  </a:lnTo>
                  <a:lnTo>
                    <a:pt x="35" y="126"/>
                  </a:lnTo>
                  <a:lnTo>
                    <a:pt x="34" y="125"/>
                  </a:lnTo>
                  <a:lnTo>
                    <a:pt x="34" y="124"/>
                  </a:lnTo>
                  <a:lnTo>
                    <a:pt x="35" y="121"/>
                  </a:lnTo>
                  <a:lnTo>
                    <a:pt x="35" y="121"/>
                  </a:lnTo>
                  <a:lnTo>
                    <a:pt x="36" y="121"/>
                  </a:lnTo>
                  <a:lnTo>
                    <a:pt x="36" y="120"/>
                  </a:lnTo>
                  <a:lnTo>
                    <a:pt x="36" y="120"/>
                  </a:lnTo>
                  <a:lnTo>
                    <a:pt x="36" y="120"/>
                  </a:lnTo>
                  <a:lnTo>
                    <a:pt x="36" y="120"/>
                  </a:lnTo>
                  <a:lnTo>
                    <a:pt x="36" y="120"/>
                  </a:lnTo>
                  <a:lnTo>
                    <a:pt x="35" y="120"/>
                  </a:lnTo>
                  <a:lnTo>
                    <a:pt x="34" y="121"/>
                  </a:lnTo>
                  <a:lnTo>
                    <a:pt x="34" y="121"/>
                  </a:lnTo>
                  <a:lnTo>
                    <a:pt x="32" y="120"/>
                  </a:lnTo>
                  <a:lnTo>
                    <a:pt x="31" y="119"/>
                  </a:lnTo>
                  <a:lnTo>
                    <a:pt x="31" y="116"/>
                  </a:lnTo>
                  <a:lnTo>
                    <a:pt x="31" y="117"/>
                  </a:lnTo>
                  <a:lnTo>
                    <a:pt x="30" y="117"/>
                  </a:lnTo>
                  <a:lnTo>
                    <a:pt x="31" y="116"/>
                  </a:lnTo>
                  <a:lnTo>
                    <a:pt x="32" y="115"/>
                  </a:lnTo>
                  <a:lnTo>
                    <a:pt x="31" y="115"/>
                  </a:lnTo>
                  <a:lnTo>
                    <a:pt x="30" y="115"/>
                  </a:lnTo>
                  <a:lnTo>
                    <a:pt x="31" y="113"/>
                  </a:lnTo>
                  <a:lnTo>
                    <a:pt x="30" y="113"/>
                  </a:lnTo>
                  <a:lnTo>
                    <a:pt x="30" y="113"/>
                  </a:lnTo>
                  <a:lnTo>
                    <a:pt x="28" y="113"/>
                  </a:lnTo>
                  <a:lnTo>
                    <a:pt x="28" y="112"/>
                  </a:lnTo>
                  <a:lnTo>
                    <a:pt x="30" y="112"/>
                  </a:lnTo>
                  <a:lnTo>
                    <a:pt x="28" y="112"/>
                  </a:lnTo>
                  <a:lnTo>
                    <a:pt x="27" y="111"/>
                  </a:lnTo>
                  <a:lnTo>
                    <a:pt x="27" y="111"/>
                  </a:lnTo>
                  <a:lnTo>
                    <a:pt x="27" y="109"/>
                  </a:lnTo>
                  <a:lnTo>
                    <a:pt x="28" y="108"/>
                  </a:lnTo>
                  <a:lnTo>
                    <a:pt x="27" y="107"/>
                  </a:lnTo>
                  <a:lnTo>
                    <a:pt x="27" y="107"/>
                  </a:lnTo>
                  <a:lnTo>
                    <a:pt x="26" y="108"/>
                  </a:lnTo>
                  <a:lnTo>
                    <a:pt x="27" y="106"/>
                  </a:lnTo>
                  <a:lnTo>
                    <a:pt x="27" y="104"/>
                  </a:lnTo>
                  <a:lnTo>
                    <a:pt x="28" y="103"/>
                  </a:lnTo>
                  <a:lnTo>
                    <a:pt x="24" y="102"/>
                  </a:lnTo>
                  <a:lnTo>
                    <a:pt x="22" y="99"/>
                  </a:lnTo>
                  <a:lnTo>
                    <a:pt x="21" y="96"/>
                  </a:lnTo>
                  <a:lnTo>
                    <a:pt x="19" y="94"/>
                  </a:lnTo>
                  <a:lnTo>
                    <a:pt x="21" y="94"/>
                  </a:lnTo>
                  <a:lnTo>
                    <a:pt x="21" y="92"/>
                  </a:lnTo>
                  <a:lnTo>
                    <a:pt x="19" y="92"/>
                  </a:lnTo>
                  <a:lnTo>
                    <a:pt x="19" y="94"/>
                  </a:lnTo>
                  <a:lnTo>
                    <a:pt x="19" y="92"/>
                  </a:lnTo>
                  <a:lnTo>
                    <a:pt x="21" y="92"/>
                  </a:lnTo>
                  <a:lnTo>
                    <a:pt x="21" y="91"/>
                  </a:lnTo>
                  <a:lnTo>
                    <a:pt x="22" y="91"/>
                  </a:lnTo>
                  <a:lnTo>
                    <a:pt x="22" y="91"/>
                  </a:lnTo>
                  <a:lnTo>
                    <a:pt x="21" y="90"/>
                  </a:lnTo>
                  <a:lnTo>
                    <a:pt x="21" y="90"/>
                  </a:lnTo>
                  <a:lnTo>
                    <a:pt x="19" y="90"/>
                  </a:lnTo>
                  <a:lnTo>
                    <a:pt x="19" y="90"/>
                  </a:lnTo>
                  <a:lnTo>
                    <a:pt x="19" y="90"/>
                  </a:lnTo>
                  <a:lnTo>
                    <a:pt x="19" y="90"/>
                  </a:lnTo>
                  <a:lnTo>
                    <a:pt x="18" y="91"/>
                  </a:lnTo>
                  <a:lnTo>
                    <a:pt x="18" y="90"/>
                  </a:lnTo>
                  <a:lnTo>
                    <a:pt x="18" y="90"/>
                  </a:lnTo>
                  <a:lnTo>
                    <a:pt x="18" y="89"/>
                  </a:lnTo>
                  <a:lnTo>
                    <a:pt x="17" y="89"/>
                  </a:lnTo>
                  <a:lnTo>
                    <a:pt x="18" y="89"/>
                  </a:lnTo>
                  <a:lnTo>
                    <a:pt x="19" y="87"/>
                  </a:lnTo>
                  <a:lnTo>
                    <a:pt x="18" y="87"/>
                  </a:lnTo>
                  <a:lnTo>
                    <a:pt x="21" y="87"/>
                  </a:lnTo>
                  <a:lnTo>
                    <a:pt x="22" y="87"/>
                  </a:lnTo>
                  <a:lnTo>
                    <a:pt x="24" y="87"/>
                  </a:lnTo>
                  <a:lnTo>
                    <a:pt x="26" y="86"/>
                  </a:lnTo>
                  <a:lnTo>
                    <a:pt x="26" y="85"/>
                  </a:lnTo>
                  <a:lnTo>
                    <a:pt x="27" y="85"/>
                  </a:lnTo>
                  <a:lnTo>
                    <a:pt x="28" y="85"/>
                  </a:lnTo>
                  <a:lnTo>
                    <a:pt x="28" y="85"/>
                  </a:lnTo>
                  <a:lnTo>
                    <a:pt x="28" y="85"/>
                  </a:lnTo>
                  <a:lnTo>
                    <a:pt x="27" y="85"/>
                  </a:lnTo>
                  <a:lnTo>
                    <a:pt x="24" y="85"/>
                  </a:lnTo>
                  <a:lnTo>
                    <a:pt x="23" y="85"/>
                  </a:lnTo>
                  <a:lnTo>
                    <a:pt x="23" y="85"/>
                  </a:lnTo>
                  <a:lnTo>
                    <a:pt x="21" y="85"/>
                  </a:lnTo>
                  <a:lnTo>
                    <a:pt x="19" y="85"/>
                  </a:lnTo>
                  <a:lnTo>
                    <a:pt x="18" y="85"/>
                  </a:lnTo>
                  <a:lnTo>
                    <a:pt x="18" y="85"/>
                  </a:lnTo>
                  <a:lnTo>
                    <a:pt x="18" y="85"/>
                  </a:lnTo>
                  <a:lnTo>
                    <a:pt x="19" y="85"/>
                  </a:lnTo>
                  <a:lnTo>
                    <a:pt x="19" y="85"/>
                  </a:lnTo>
                  <a:lnTo>
                    <a:pt x="21" y="85"/>
                  </a:lnTo>
                  <a:lnTo>
                    <a:pt x="21" y="83"/>
                  </a:lnTo>
                  <a:lnTo>
                    <a:pt x="21" y="83"/>
                  </a:lnTo>
                  <a:lnTo>
                    <a:pt x="19" y="83"/>
                  </a:lnTo>
                  <a:lnTo>
                    <a:pt x="19" y="82"/>
                  </a:lnTo>
                  <a:lnTo>
                    <a:pt x="18" y="83"/>
                  </a:lnTo>
                  <a:lnTo>
                    <a:pt x="17" y="83"/>
                  </a:lnTo>
                  <a:lnTo>
                    <a:pt x="15" y="83"/>
                  </a:lnTo>
                  <a:lnTo>
                    <a:pt x="17" y="82"/>
                  </a:lnTo>
                  <a:lnTo>
                    <a:pt x="17" y="82"/>
                  </a:lnTo>
                  <a:lnTo>
                    <a:pt x="18" y="82"/>
                  </a:lnTo>
                  <a:lnTo>
                    <a:pt x="18" y="82"/>
                  </a:lnTo>
                  <a:lnTo>
                    <a:pt x="17" y="82"/>
                  </a:lnTo>
                  <a:lnTo>
                    <a:pt x="15" y="81"/>
                  </a:lnTo>
                  <a:lnTo>
                    <a:pt x="14" y="82"/>
                  </a:lnTo>
                  <a:lnTo>
                    <a:pt x="14" y="82"/>
                  </a:lnTo>
                  <a:lnTo>
                    <a:pt x="13" y="82"/>
                  </a:lnTo>
                  <a:lnTo>
                    <a:pt x="13" y="81"/>
                  </a:lnTo>
                  <a:lnTo>
                    <a:pt x="13" y="81"/>
                  </a:lnTo>
                  <a:lnTo>
                    <a:pt x="13" y="81"/>
                  </a:lnTo>
                  <a:lnTo>
                    <a:pt x="14" y="79"/>
                  </a:lnTo>
                  <a:lnTo>
                    <a:pt x="15" y="79"/>
                  </a:lnTo>
                  <a:lnTo>
                    <a:pt x="17" y="79"/>
                  </a:lnTo>
                  <a:lnTo>
                    <a:pt x="18" y="78"/>
                  </a:lnTo>
                  <a:lnTo>
                    <a:pt x="17" y="78"/>
                  </a:lnTo>
                  <a:lnTo>
                    <a:pt x="15" y="78"/>
                  </a:lnTo>
                  <a:lnTo>
                    <a:pt x="14" y="78"/>
                  </a:lnTo>
                  <a:lnTo>
                    <a:pt x="13" y="79"/>
                  </a:lnTo>
                  <a:lnTo>
                    <a:pt x="13" y="78"/>
                  </a:lnTo>
                  <a:lnTo>
                    <a:pt x="15" y="78"/>
                  </a:lnTo>
                  <a:lnTo>
                    <a:pt x="15" y="77"/>
                  </a:lnTo>
                  <a:lnTo>
                    <a:pt x="14" y="77"/>
                  </a:lnTo>
                  <a:lnTo>
                    <a:pt x="14" y="77"/>
                  </a:lnTo>
                  <a:lnTo>
                    <a:pt x="13" y="77"/>
                  </a:lnTo>
                  <a:lnTo>
                    <a:pt x="14" y="75"/>
                  </a:lnTo>
                  <a:lnTo>
                    <a:pt x="13" y="75"/>
                  </a:lnTo>
                  <a:lnTo>
                    <a:pt x="13" y="75"/>
                  </a:lnTo>
                  <a:lnTo>
                    <a:pt x="14" y="74"/>
                  </a:lnTo>
                  <a:lnTo>
                    <a:pt x="14" y="73"/>
                  </a:lnTo>
                  <a:lnTo>
                    <a:pt x="13" y="73"/>
                  </a:lnTo>
                  <a:lnTo>
                    <a:pt x="13" y="73"/>
                  </a:lnTo>
                  <a:lnTo>
                    <a:pt x="14" y="72"/>
                  </a:lnTo>
                  <a:lnTo>
                    <a:pt x="14" y="72"/>
                  </a:lnTo>
                  <a:lnTo>
                    <a:pt x="13" y="70"/>
                  </a:lnTo>
                  <a:lnTo>
                    <a:pt x="13" y="70"/>
                  </a:lnTo>
                  <a:lnTo>
                    <a:pt x="11" y="72"/>
                  </a:lnTo>
                  <a:lnTo>
                    <a:pt x="11" y="72"/>
                  </a:lnTo>
                  <a:lnTo>
                    <a:pt x="11" y="72"/>
                  </a:lnTo>
                  <a:lnTo>
                    <a:pt x="11" y="73"/>
                  </a:lnTo>
                  <a:lnTo>
                    <a:pt x="11" y="73"/>
                  </a:lnTo>
                  <a:lnTo>
                    <a:pt x="10" y="73"/>
                  </a:lnTo>
                  <a:lnTo>
                    <a:pt x="11" y="73"/>
                  </a:lnTo>
                  <a:lnTo>
                    <a:pt x="11" y="72"/>
                  </a:lnTo>
                  <a:lnTo>
                    <a:pt x="10" y="72"/>
                  </a:lnTo>
                  <a:lnTo>
                    <a:pt x="9" y="72"/>
                  </a:lnTo>
                  <a:lnTo>
                    <a:pt x="10" y="72"/>
                  </a:lnTo>
                  <a:lnTo>
                    <a:pt x="10" y="70"/>
                  </a:lnTo>
                  <a:lnTo>
                    <a:pt x="9" y="70"/>
                  </a:lnTo>
                  <a:lnTo>
                    <a:pt x="7" y="70"/>
                  </a:lnTo>
                  <a:lnTo>
                    <a:pt x="9" y="70"/>
                  </a:lnTo>
                  <a:lnTo>
                    <a:pt x="10" y="69"/>
                  </a:lnTo>
                  <a:lnTo>
                    <a:pt x="7" y="69"/>
                  </a:lnTo>
                  <a:lnTo>
                    <a:pt x="7" y="69"/>
                  </a:lnTo>
                  <a:lnTo>
                    <a:pt x="9" y="68"/>
                  </a:lnTo>
                  <a:lnTo>
                    <a:pt x="10" y="68"/>
                  </a:lnTo>
                  <a:lnTo>
                    <a:pt x="10" y="66"/>
                  </a:lnTo>
                  <a:lnTo>
                    <a:pt x="11" y="68"/>
                  </a:lnTo>
                  <a:lnTo>
                    <a:pt x="11" y="68"/>
                  </a:lnTo>
                  <a:lnTo>
                    <a:pt x="11" y="66"/>
                  </a:lnTo>
                  <a:lnTo>
                    <a:pt x="11" y="66"/>
                  </a:lnTo>
                  <a:lnTo>
                    <a:pt x="9" y="66"/>
                  </a:lnTo>
                  <a:lnTo>
                    <a:pt x="6" y="66"/>
                  </a:lnTo>
                  <a:lnTo>
                    <a:pt x="6" y="66"/>
                  </a:lnTo>
                  <a:lnTo>
                    <a:pt x="7" y="65"/>
                  </a:lnTo>
                  <a:lnTo>
                    <a:pt x="7" y="65"/>
                  </a:lnTo>
                  <a:lnTo>
                    <a:pt x="6" y="65"/>
                  </a:lnTo>
                  <a:lnTo>
                    <a:pt x="9" y="65"/>
                  </a:lnTo>
                  <a:lnTo>
                    <a:pt x="10" y="65"/>
                  </a:lnTo>
                  <a:lnTo>
                    <a:pt x="10" y="64"/>
                  </a:lnTo>
                  <a:lnTo>
                    <a:pt x="10" y="62"/>
                  </a:lnTo>
                  <a:lnTo>
                    <a:pt x="9" y="62"/>
                  </a:lnTo>
                  <a:lnTo>
                    <a:pt x="7" y="62"/>
                  </a:lnTo>
                  <a:lnTo>
                    <a:pt x="6" y="64"/>
                  </a:lnTo>
                  <a:lnTo>
                    <a:pt x="7" y="62"/>
                  </a:lnTo>
                  <a:lnTo>
                    <a:pt x="9" y="62"/>
                  </a:lnTo>
                  <a:lnTo>
                    <a:pt x="7" y="61"/>
                  </a:lnTo>
                  <a:lnTo>
                    <a:pt x="6" y="62"/>
                  </a:lnTo>
                  <a:lnTo>
                    <a:pt x="6" y="62"/>
                  </a:lnTo>
                  <a:lnTo>
                    <a:pt x="7" y="60"/>
                  </a:lnTo>
                  <a:lnTo>
                    <a:pt x="9" y="58"/>
                  </a:lnTo>
                  <a:lnTo>
                    <a:pt x="11" y="58"/>
                  </a:lnTo>
                  <a:lnTo>
                    <a:pt x="11" y="57"/>
                  </a:lnTo>
                  <a:lnTo>
                    <a:pt x="13" y="57"/>
                  </a:lnTo>
                  <a:lnTo>
                    <a:pt x="13" y="57"/>
                  </a:lnTo>
                  <a:lnTo>
                    <a:pt x="14" y="57"/>
                  </a:lnTo>
                  <a:lnTo>
                    <a:pt x="15" y="56"/>
                  </a:lnTo>
                  <a:lnTo>
                    <a:pt x="14" y="56"/>
                  </a:lnTo>
                  <a:lnTo>
                    <a:pt x="14" y="54"/>
                  </a:lnTo>
                  <a:lnTo>
                    <a:pt x="11" y="56"/>
                  </a:lnTo>
                  <a:lnTo>
                    <a:pt x="10" y="56"/>
                  </a:lnTo>
                  <a:lnTo>
                    <a:pt x="7" y="56"/>
                  </a:lnTo>
                  <a:lnTo>
                    <a:pt x="5" y="56"/>
                  </a:lnTo>
                  <a:lnTo>
                    <a:pt x="5" y="56"/>
                  </a:lnTo>
                  <a:lnTo>
                    <a:pt x="6" y="54"/>
                  </a:lnTo>
                  <a:lnTo>
                    <a:pt x="7" y="53"/>
                  </a:lnTo>
                  <a:lnTo>
                    <a:pt x="9" y="53"/>
                  </a:lnTo>
                  <a:lnTo>
                    <a:pt x="9" y="52"/>
                  </a:lnTo>
                  <a:lnTo>
                    <a:pt x="7" y="52"/>
                  </a:lnTo>
                  <a:lnTo>
                    <a:pt x="6" y="52"/>
                  </a:lnTo>
                  <a:lnTo>
                    <a:pt x="5" y="52"/>
                  </a:lnTo>
                  <a:lnTo>
                    <a:pt x="5" y="53"/>
                  </a:lnTo>
                  <a:lnTo>
                    <a:pt x="3" y="53"/>
                  </a:lnTo>
                  <a:lnTo>
                    <a:pt x="3" y="53"/>
                  </a:lnTo>
                  <a:lnTo>
                    <a:pt x="2" y="52"/>
                  </a:lnTo>
                  <a:lnTo>
                    <a:pt x="2" y="52"/>
                  </a:lnTo>
                  <a:lnTo>
                    <a:pt x="3" y="52"/>
                  </a:lnTo>
                  <a:lnTo>
                    <a:pt x="5" y="51"/>
                  </a:lnTo>
                  <a:lnTo>
                    <a:pt x="6" y="51"/>
                  </a:lnTo>
                  <a:lnTo>
                    <a:pt x="7" y="51"/>
                  </a:lnTo>
                  <a:lnTo>
                    <a:pt x="7" y="51"/>
                  </a:lnTo>
                  <a:lnTo>
                    <a:pt x="7" y="52"/>
                  </a:lnTo>
                  <a:lnTo>
                    <a:pt x="7" y="52"/>
                  </a:lnTo>
                  <a:lnTo>
                    <a:pt x="9" y="51"/>
                  </a:lnTo>
                  <a:lnTo>
                    <a:pt x="10" y="51"/>
                  </a:lnTo>
                  <a:lnTo>
                    <a:pt x="10" y="49"/>
                  </a:lnTo>
                  <a:lnTo>
                    <a:pt x="10" y="49"/>
                  </a:lnTo>
                  <a:lnTo>
                    <a:pt x="9" y="48"/>
                  </a:lnTo>
                  <a:lnTo>
                    <a:pt x="7" y="48"/>
                  </a:lnTo>
                  <a:lnTo>
                    <a:pt x="7" y="49"/>
                  </a:lnTo>
                  <a:lnTo>
                    <a:pt x="7" y="49"/>
                  </a:lnTo>
                  <a:lnTo>
                    <a:pt x="7" y="49"/>
                  </a:lnTo>
                  <a:lnTo>
                    <a:pt x="6" y="49"/>
                  </a:lnTo>
                  <a:lnTo>
                    <a:pt x="6" y="49"/>
                  </a:lnTo>
                  <a:lnTo>
                    <a:pt x="6" y="48"/>
                  </a:lnTo>
                  <a:lnTo>
                    <a:pt x="6" y="48"/>
                  </a:lnTo>
                  <a:lnTo>
                    <a:pt x="6" y="48"/>
                  </a:lnTo>
                  <a:lnTo>
                    <a:pt x="5" y="48"/>
                  </a:lnTo>
                  <a:lnTo>
                    <a:pt x="5" y="48"/>
                  </a:lnTo>
                  <a:lnTo>
                    <a:pt x="3" y="49"/>
                  </a:lnTo>
                  <a:lnTo>
                    <a:pt x="2" y="49"/>
                  </a:lnTo>
                  <a:lnTo>
                    <a:pt x="1" y="48"/>
                  </a:lnTo>
                  <a:lnTo>
                    <a:pt x="2" y="48"/>
                  </a:lnTo>
                  <a:lnTo>
                    <a:pt x="2" y="48"/>
                  </a:lnTo>
                  <a:lnTo>
                    <a:pt x="1" y="48"/>
                  </a:lnTo>
                  <a:lnTo>
                    <a:pt x="1" y="48"/>
                  </a:lnTo>
                  <a:lnTo>
                    <a:pt x="0" y="48"/>
                  </a:lnTo>
                  <a:lnTo>
                    <a:pt x="0" y="47"/>
                  </a:lnTo>
                  <a:lnTo>
                    <a:pt x="2" y="45"/>
                  </a:lnTo>
                  <a:lnTo>
                    <a:pt x="2" y="45"/>
                  </a:lnTo>
                  <a:lnTo>
                    <a:pt x="2" y="45"/>
                  </a:lnTo>
                  <a:lnTo>
                    <a:pt x="2" y="47"/>
                  </a:lnTo>
                  <a:lnTo>
                    <a:pt x="3" y="47"/>
                  </a:lnTo>
                  <a:lnTo>
                    <a:pt x="5" y="47"/>
                  </a:lnTo>
                  <a:lnTo>
                    <a:pt x="3" y="45"/>
                  </a:lnTo>
                  <a:lnTo>
                    <a:pt x="3" y="45"/>
                  </a:lnTo>
                  <a:lnTo>
                    <a:pt x="3" y="44"/>
                  </a:lnTo>
                  <a:lnTo>
                    <a:pt x="3" y="45"/>
                  </a:lnTo>
                  <a:lnTo>
                    <a:pt x="5" y="44"/>
                  </a:lnTo>
                  <a:lnTo>
                    <a:pt x="5" y="44"/>
                  </a:lnTo>
                  <a:lnTo>
                    <a:pt x="6" y="43"/>
                  </a:lnTo>
                  <a:lnTo>
                    <a:pt x="6" y="43"/>
                  </a:lnTo>
                  <a:lnTo>
                    <a:pt x="5" y="41"/>
                  </a:lnTo>
                  <a:lnTo>
                    <a:pt x="5" y="41"/>
                  </a:lnTo>
                  <a:lnTo>
                    <a:pt x="3" y="41"/>
                  </a:lnTo>
                  <a:lnTo>
                    <a:pt x="2" y="43"/>
                  </a:lnTo>
                  <a:lnTo>
                    <a:pt x="2" y="40"/>
                  </a:lnTo>
                  <a:lnTo>
                    <a:pt x="1" y="40"/>
                  </a:lnTo>
                  <a:lnTo>
                    <a:pt x="0" y="39"/>
                  </a:lnTo>
                  <a:lnTo>
                    <a:pt x="1" y="39"/>
                  </a:lnTo>
                  <a:lnTo>
                    <a:pt x="1" y="37"/>
                  </a:lnTo>
                  <a:lnTo>
                    <a:pt x="1" y="37"/>
                  </a:lnTo>
                  <a:lnTo>
                    <a:pt x="1" y="37"/>
                  </a:lnTo>
                  <a:lnTo>
                    <a:pt x="2" y="37"/>
                  </a:lnTo>
                  <a:lnTo>
                    <a:pt x="2" y="39"/>
                  </a:lnTo>
                  <a:lnTo>
                    <a:pt x="2" y="40"/>
                  </a:lnTo>
                  <a:lnTo>
                    <a:pt x="3" y="40"/>
                  </a:lnTo>
                  <a:lnTo>
                    <a:pt x="5" y="41"/>
                  </a:lnTo>
                  <a:lnTo>
                    <a:pt x="6" y="40"/>
                  </a:lnTo>
                  <a:lnTo>
                    <a:pt x="6" y="41"/>
                  </a:lnTo>
                  <a:lnTo>
                    <a:pt x="6" y="41"/>
                  </a:lnTo>
                  <a:lnTo>
                    <a:pt x="6" y="43"/>
                  </a:lnTo>
                  <a:lnTo>
                    <a:pt x="7" y="43"/>
                  </a:lnTo>
                  <a:lnTo>
                    <a:pt x="7" y="41"/>
                  </a:lnTo>
                  <a:lnTo>
                    <a:pt x="9" y="40"/>
                  </a:lnTo>
                  <a:lnTo>
                    <a:pt x="10" y="40"/>
                  </a:lnTo>
                  <a:lnTo>
                    <a:pt x="11" y="39"/>
                  </a:lnTo>
                  <a:lnTo>
                    <a:pt x="11" y="39"/>
                  </a:lnTo>
                  <a:lnTo>
                    <a:pt x="10" y="39"/>
                  </a:lnTo>
                  <a:lnTo>
                    <a:pt x="9" y="39"/>
                  </a:lnTo>
                  <a:lnTo>
                    <a:pt x="9" y="39"/>
                  </a:lnTo>
                  <a:lnTo>
                    <a:pt x="7" y="40"/>
                  </a:lnTo>
                  <a:lnTo>
                    <a:pt x="6" y="39"/>
                  </a:lnTo>
                  <a:lnTo>
                    <a:pt x="6" y="37"/>
                  </a:lnTo>
                  <a:lnTo>
                    <a:pt x="3" y="36"/>
                  </a:lnTo>
                  <a:lnTo>
                    <a:pt x="5" y="36"/>
                  </a:lnTo>
                  <a:lnTo>
                    <a:pt x="6" y="35"/>
                  </a:lnTo>
                  <a:lnTo>
                    <a:pt x="6" y="36"/>
                  </a:lnTo>
                  <a:lnTo>
                    <a:pt x="6" y="32"/>
                  </a:lnTo>
                  <a:lnTo>
                    <a:pt x="5" y="30"/>
                  </a:lnTo>
                  <a:lnTo>
                    <a:pt x="5" y="30"/>
                  </a:lnTo>
                  <a:lnTo>
                    <a:pt x="3" y="30"/>
                  </a:lnTo>
                  <a:lnTo>
                    <a:pt x="3" y="30"/>
                  </a:lnTo>
                  <a:lnTo>
                    <a:pt x="3" y="28"/>
                  </a:lnTo>
                  <a:lnTo>
                    <a:pt x="2" y="28"/>
                  </a:lnTo>
                  <a:lnTo>
                    <a:pt x="6" y="28"/>
                  </a:lnTo>
                  <a:lnTo>
                    <a:pt x="5" y="27"/>
                  </a:lnTo>
                  <a:lnTo>
                    <a:pt x="6" y="27"/>
                  </a:lnTo>
                  <a:lnTo>
                    <a:pt x="6" y="27"/>
                  </a:lnTo>
                  <a:lnTo>
                    <a:pt x="6" y="26"/>
                  </a:lnTo>
                  <a:lnTo>
                    <a:pt x="5" y="24"/>
                  </a:lnTo>
                  <a:lnTo>
                    <a:pt x="3" y="22"/>
                  </a:lnTo>
                  <a:lnTo>
                    <a:pt x="3" y="20"/>
                  </a:lnTo>
                  <a:lnTo>
                    <a:pt x="3" y="19"/>
                  </a:lnTo>
                  <a:lnTo>
                    <a:pt x="2" y="18"/>
                  </a:lnTo>
                  <a:lnTo>
                    <a:pt x="1" y="15"/>
                  </a:lnTo>
                  <a:lnTo>
                    <a:pt x="2" y="15"/>
                  </a:lnTo>
                  <a:lnTo>
                    <a:pt x="5" y="14"/>
                  </a:lnTo>
                  <a:lnTo>
                    <a:pt x="5" y="14"/>
                  </a:lnTo>
                  <a:lnTo>
                    <a:pt x="5" y="14"/>
                  </a:lnTo>
                  <a:lnTo>
                    <a:pt x="5" y="14"/>
                  </a:lnTo>
                  <a:lnTo>
                    <a:pt x="3" y="14"/>
                  </a:lnTo>
                  <a:lnTo>
                    <a:pt x="3" y="14"/>
                  </a:lnTo>
                  <a:lnTo>
                    <a:pt x="3" y="13"/>
                  </a:lnTo>
                  <a:lnTo>
                    <a:pt x="3" y="14"/>
                  </a:lnTo>
                  <a:lnTo>
                    <a:pt x="3" y="13"/>
                  </a:lnTo>
                  <a:lnTo>
                    <a:pt x="3" y="11"/>
                  </a:lnTo>
                  <a:lnTo>
                    <a:pt x="3" y="11"/>
                  </a:lnTo>
                  <a:lnTo>
                    <a:pt x="3" y="10"/>
                  </a:lnTo>
                  <a:lnTo>
                    <a:pt x="1" y="10"/>
                  </a:lnTo>
                  <a:lnTo>
                    <a:pt x="5" y="10"/>
                  </a:lnTo>
                  <a:lnTo>
                    <a:pt x="3" y="10"/>
                  </a:lnTo>
                  <a:lnTo>
                    <a:pt x="3" y="10"/>
                  </a:lnTo>
                  <a:lnTo>
                    <a:pt x="5" y="9"/>
                  </a:lnTo>
                  <a:lnTo>
                    <a:pt x="6" y="9"/>
                  </a:lnTo>
                  <a:lnTo>
                    <a:pt x="6" y="9"/>
                  </a:lnTo>
                  <a:lnTo>
                    <a:pt x="6" y="7"/>
                  </a:lnTo>
                  <a:lnTo>
                    <a:pt x="5" y="6"/>
                  </a:lnTo>
                  <a:lnTo>
                    <a:pt x="5" y="6"/>
                  </a:lnTo>
                  <a:lnTo>
                    <a:pt x="3" y="7"/>
                  </a:lnTo>
                  <a:lnTo>
                    <a:pt x="2" y="5"/>
                  </a:lnTo>
                  <a:lnTo>
                    <a:pt x="2" y="3"/>
                  </a:lnTo>
                  <a:lnTo>
                    <a:pt x="2" y="2"/>
                  </a:lnTo>
                  <a:lnTo>
                    <a:pt x="3" y="2"/>
                  </a:lnTo>
                  <a:lnTo>
                    <a:pt x="3" y="1"/>
                  </a:lnTo>
                  <a:lnTo>
                    <a:pt x="5" y="1"/>
                  </a:lnTo>
                  <a:lnTo>
                    <a:pt x="5"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Freeform 256"/>
            <p:cNvSpPr>
              <a:spLocks noEditPoints="1"/>
            </p:cNvSpPr>
            <p:nvPr/>
          </p:nvSpPr>
          <p:spPr bwMode="auto">
            <a:xfrm>
              <a:off x="8661400" y="4198938"/>
              <a:ext cx="603250" cy="419100"/>
            </a:xfrm>
            <a:custGeom>
              <a:gdLst>
                <a:gd fmla="*/ 380 w 380" name="T0"/>
                <a:gd fmla="*/ 9 h 264" name="T1"/>
                <a:gd fmla="*/ 355 w 380" name="T2"/>
                <a:gd fmla="*/ 38 h 264" name="T3"/>
                <a:gd fmla="*/ 330 w 380" name="T4"/>
                <a:gd fmla="*/ 55 h 264" name="T5"/>
                <a:gd fmla="*/ 303 w 380" name="T6"/>
                <a:gd fmla="*/ 58 h 264" name="T7"/>
                <a:gd fmla="*/ 287 w 380" name="T8"/>
                <a:gd fmla="*/ 62 h 264" name="T9"/>
                <a:gd fmla="*/ 270 w 380" name="T10"/>
                <a:gd fmla="*/ 65 h 264" name="T11"/>
                <a:gd fmla="*/ 256 w 380" name="T12"/>
                <a:gd fmla="*/ 70 h 264" name="T13"/>
                <a:gd fmla="*/ 235 w 380" name="T14"/>
                <a:gd fmla="*/ 73 h 264" name="T15"/>
                <a:gd fmla="*/ 226 w 380" name="T16"/>
                <a:gd fmla="*/ 70 h 264" name="T17"/>
                <a:gd fmla="*/ 209 w 380" name="T18"/>
                <a:gd fmla="*/ 73 h 264" name="T19"/>
                <a:gd fmla="*/ 192 w 380" name="T20"/>
                <a:gd fmla="*/ 73 h 264" name="T21"/>
                <a:gd fmla="*/ 182 w 380" name="T22"/>
                <a:gd fmla="*/ 70 h 264" name="T23"/>
                <a:gd fmla="*/ 176 w 380" name="T24"/>
                <a:gd fmla="*/ 73 h 264" name="T25"/>
                <a:gd fmla="*/ 159 w 380" name="T26"/>
                <a:gd fmla="*/ 73 h 264" name="T27"/>
                <a:gd fmla="*/ 141 w 380" name="T28"/>
                <a:gd fmla="*/ 72 h 264" name="T29"/>
                <a:gd fmla="*/ 118 w 380" name="T30"/>
                <a:gd fmla="*/ 68 h 264" name="T31"/>
                <a:gd fmla="*/ 112 w 380" name="T32"/>
                <a:gd fmla="*/ 68 h 264" name="T33"/>
                <a:gd fmla="*/ 105 w 380" name="T34"/>
                <a:gd fmla="*/ 68 h 264" name="T35"/>
                <a:gd fmla="*/ 97 w 380" name="T36"/>
                <a:gd fmla="*/ 68 h 264" name="T37"/>
                <a:gd fmla="*/ 89 w 380" name="T38"/>
                <a:gd fmla="*/ 66 h 264" name="T39"/>
                <a:gd fmla="*/ 82 w 380" name="T40"/>
                <a:gd fmla="*/ 64 h 264" name="T41"/>
                <a:gd fmla="*/ 78 w 380" name="T42"/>
                <a:gd fmla="*/ 64 h 264" name="T43"/>
                <a:gd fmla="*/ 67 w 380" name="T44"/>
                <a:gd fmla="*/ 60 h 264" name="T45"/>
                <a:gd fmla="*/ 63 w 380" name="T46"/>
                <a:gd fmla="*/ 53 h 264" name="T47"/>
                <a:gd fmla="*/ 50 w 380" name="T48"/>
                <a:gd fmla="*/ 68 h 264" name="T49"/>
                <a:gd fmla="*/ 42 w 380" name="T50"/>
                <a:gd fmla="*/ 92 h 264" name="T51"/>
                <a:gd fmla="*/ 33 w 380" name="T52"/>
                <a:gd fmla="*/ 124 h 264" name="T53"/>
                <a:gd fmla="*/ 24 w 380" name="T54"/>
                <a:gd fmla="*/ 146 h 264" name="T55"/>
                <a:gd fmla="*/ 16 w 380" name="T56"/>
                <a:gd fmla="*/ 209 h 264" name="T57"/>
                <a:gd fmla="*/ 6 w 380" name="T58"/>
                <a:gd fmla="*/ 260 h 264" name="T59"/>
                <a:gd fmla="*/ 4 w 380" name="T60"/>
                <a:gd fmla="*/ 230 h 264" name="T61"/>
                <a:gd fmla="*/ 0 w 380" name="T62"/>
                <a:gd fmla="*/ 210 h 264" name="T63"/>
                <a:gd fmla="*/ 6 w 380" name="T64"/>
                <a:gd fmla="*/ 188 h 264" name="T65"/>
                <a:gd fmla="*/ 6 w 380" name="T66"/>
                <a:gd fmla="*/ 174 h 264" name="T67"/>
                <a:gd fmla="*/ 6 w 380" name="T68"/>
                <a:gd fmla="*/ 162 h 264" name="T69"/>
                <a:gd fmla="*/ 7 w 380" name="T70"/>
                <a:gd fmla="*/ 149 h 264" name="T71"/>
                <a:gd fmla="*/ 11 w 380" name="T72"/>
                <a:gd fmla="*/ 140 h 264" name="T73"/>
                <a:gd fmla="*/ 10 w 380" name="T74"/>
                <a:gd fmla="*/ 128 h 264" name="T75"/>
                <a:gd fmla="*/ 12 w 380" name="T76"/>
                <a:gd fmla="*/ 119 h 264" name="T77"/>
                <a:gd fmla="*/ 15 w 380" name="T78"/>
                <a:gd fmla="*/ 110 h 264" name="T79"/>
                <a:gd fmla="*/ 19 w 380" name="T80"/>
                <a:gd fmla="*/ 100 h 264" name="T81"/>
                <a:gd fmla="*/ 19 w 380" name="T82"/>
                <a:gd fmla="*/ 92 h 264" name="T83"/>
                <a:gd fmla="*/ 23 w 380" name="T84"/>
                <a:gd fmla="*/ 79 h 264" name="T85"/>
                <a:gd fmla="*/ 29 w 380" name="T86"/>
                <a:gd fmla="*/ 61 h 264" name="T87"/>
                <a:gd fmla="*/ 40 w 380" name="T88"/>
                <a:gd fmla="*/ 62 h 264" name="T89"/>
                <a:gd fmla="*/ 29 w 380" name="T90"/>
                <a:gd fmla="*/ 51 h 264" name="T91"/>
                <a:gd fmla="*/ 32 w 380" name="T92"/>
                <a:gd fmla="*/ 47 h 264" name="T93"/>
                <a:gd fmla="*/ 37 w 380" name="T94"/>
                <a:gd fmla="*/ 41 h 264" name="T95"/>
                <a:gd fmla="*/ 37 w 380" name="T96"/>
                <a:gd fmla="*/ 34 h 264" name="T97"/>
                <a:gd fmla="*/ 42 w 380" name="T98"/>
                <a:gd fmla="*/ 32 h 264" name="T99"/>
                <a:gd fmla="*/ 45 w 380" name="T100"/>
                <a:gd fmla="*/ 30 h 264" name="T101"/>
                <a:gd fmla="*/ 48 w 380" name="T102"/>
                <a:gd fmla="*/ 28 h 264" name="T103"/>
                <a:gd fmla="*/ 57 w 380" name="T104"/>
                <a:gd fmla="*/ 14 h 264" name="T105"/>
                <a:gd fmla="*/ 63 w 380" name="T106"/>
                <a:gd fmla="*/ 10 h 264" name="T107"/>
                <a:gd fmla="*/ 63 w 380" name="T108"/>
                <a:gd fmla="*/ 19 h 264" name="T109"/>
                <a:gd fmla="*/ 80 w 380" name="T110"/>
                <a:gd fmla="*/ 43 h 264" name="T111"/>
                <a:gd fmla="*/ 114 w 380" name="T112"/>
                <a:gd fmla="*/ 47 h 264" name="T113"/>
                <a:gd fmla="*/ 152 w 380" name="T114"/>
                <a:gd fmla="*/ 49 h 264" name="T115"/>
                <a:gd fmla="*/ 202 w 380" name="T116"/>
                <a:gd fmla="*/ 52 h 264" name="T117"/>
                <a:gd fmla="*/ 235 w 380" name="T118"/>
                <a:gd fmla="*/ 57 h 264" name="T119"/>
                <a:gd fmla="*/ 319 w 380" name="T120"/>
                <a:gd fmla="*/ 41 h 26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4" w="380">
                  <a:moveTo>
                    <a:pt x="7" y="159"/>
                  </a:moveTo>
                  <a:lnTo>
                    <a:pt x="8" y="159"/>
                  </a:lnTo>
                  <a:lnTo>
                    <a:pt x="8" y="159"/>
                  </a:lnTo>
                  <a:lnTo>
                    <a:pt x="7" y="159"/>
                  </a:lnTo>
                  <a:close/>
                  <a:moveTo>
                    <a:pt x="7" y="158"/>
                  </a:moveTo>
                  <a:lnTo>
                    <a:pt x="7" y="158"/>
                  </a:lnTo>
                  <a:lnTo>
                    <a:pt x="7" y="159"/>
                  </a:lnTo>
                  <a:lnTo>
                    <a:pt x="7" y="159"/>
                  </a:lnTo>
                  <a:lnTo>
                    <a:pt x="7" y="158"/>
                  </a:lnTo>
                  <a:close/>
                  <a:moveTo>
                    <a:pt x="258" y="69"/>
                  </a:moveTo>
                  <a:lnTo>
                    <a:pt x="258" y="69"/>
                  </a:lnTo>
                  <a:lnTo>
                    <a:pt x="258" y="69"/>
                  </a:lnTo>
                  <a:lnTo>
                    <a:pt x="258" y="69"/>
                  </a:lnTo>
                  <a:close/>
                  <a:moveTo>
                    <a:pt x="258" y="68"/>
                  </a:moveTo>
                  <a:lnTo>
                    <a:pt x="258" y="68"/>
                  </a:lnTo>
                  <a:lnTo>
                    <a:pt x="258" y="69"/>
                  </a:lnTo>
                  <a:lnTo>
                    <a:pt x="258" y="69"/>
                  </a:lnTo>
                  <a:lnTo>
                    <a:pt x="258" y="68"/>
                  </a:lnTo>
                  <a:close/>
                  <a:moveTo>
                    <a:pt x="40" y="40"/>
                  </a:moveTo>
                  <a:lnTo>
                    <a:pt x="41" y="40"/>
                  </a:lnTo>
                  <a:lnTo>
                    <a:pt x="41" y="40"/>
                  </a:lnTo>
                  <a:lnTo>
                    <a:pt x="40" y="40"/>
                  </a:lnTo>
                  <a:close/>
                  <a:moveTo>
                    <a:pt x="372" y="0"/>
                  </a:moveTo>
                  <a:lnTo>
                    <a:pt x="374" y="0"/>
                  </a:lnTo>
                  <a:lnTo>
                    <a:pt x="375" y="1"/>
                  </a:lnTo>
                  <a:lnTo>
                    <a:pt x="376" y="2"/>
                  </a:lnTo>
                  <a:lnTo>
                    <a:pt x="377" y="3"/>
                  </a:lnTo>
                  <a:lnTo>
                    <a:pt x="379" y="5"/>
                  </a:lnTo>
                  <a:lnTo>
                    <a:pt x="380" y="9"/>
                  </a:lnTo>
                  <a:lnTo>
                    <a:pt x="380" y="10"/>
                  </a:lnTo>
                  <a:lnTo>
                    <a:pt x="379" y="13"/>
                  </a:lnTo>
                  <a:lnTo>
                    <a:pt x="377" y="15"/>
                  </a:lnTo>
                  <a:lnTo>
                    <a:pt x="376" y="18"/>
                  </a:lnTo>
                  <a:lnTo>
                    <a:pt x="376" y="20"/>
                  </a:lnTo>
                  <a:lnTo>
                    <a:pt x="376" y="20"/>
                  </a:lnTo>
                  <a:lnTo>
                    <a:pt x="375" y="19"/>
                  </a:lnTo>
                  <a:lnTo>
                    <a:pt x="374" y="19"/>
                  </a:lnTo>
                  <a:lnTo>
                    <a:pt x="374" y="20"/>
                  </a:lnTo>
                  <a:lnTo>
                    <a:pt x="374" y="23"/>
                  </a:lnTo>
                  <a:lnTo>
                    <a:pt x="371" y="27"/>
                  </a:lnTo>
                  <a:lnTo>
                    <a:pt x="368" y="28"/>
                  </a:lnTo>
                  <a:lnTo>
                    <a:pt x="364" y="31"/>
                  </a:lnTo>
                  <a:lnTo>
                    <a:pt x="360" y="31"/>
                  </a:lnTo>
                  <a:lnTo>
                    <a:pt x="360" y="31"/>
                  </a:lnTo>
                  <a:lnTo>
                    <a:pt x="359" y="31"/>
                  </a:lnTo>
                  <a:lnTo>
                    <a:pt x="359" y="32"/>
                  </a:lnTo>
                  <a:lnTo>
                    <a:pt x="359" y="34"/>
                  </a:lnTo>
                  <a:lnTo>
                    <a:pt x="359" y="34"/>
                  </a:lnTo>
                  <a:lnTo>
                    <a:pt x="358" y="34"/>
                  </a:lnTo>
                  <a:lnTo>
                    <a:pt x="358" y="32"/>
                  </a:lnTo>
                  <a:lnTo>
                    <a:pt x="358" y="34"/>
                  </a:lnTo>
                  <a:lnTo>
                    <a:pt x="358" y="35"/>
                  </a:lnTo>
                  <a:lnTo>
                    <a:pt x="357" y="35"/>
                  </a:lnTo>
                  <a:lnTo>
                    <a:pt x="357" y="36"/>
                  </a:lnTo>
                  <a:lnTo>
                    <a:pt x="357" y="35"/>
                  </a:lnTo>
                  <a:lnTo>
                    <a:pt x="355" y="34"/>
                  </a:lnTo>
                  <a:lnTo>
                    <a:pt x="355" y="36"/>
                  </a:lnTo>
                  <a:lnTo>
                    <a:pt x="355" y="38"/>
                  </a:lnTo>
                  <a:lnTo>
                    <a:pt x="355" y="39"/>
                  </a:lnTo>
                  <a:lnTo>
                    <a:pt x="354" y="39"/>
                  </a:lnTo>
                  <a:lnTo>
                    <a:pt x="353" y="40"/>
                  </a:lnTo>
                  <a:lnTo>
                    <a:pt x="351" y="40"/>
                  </a:lnTo>
                  <a:lnTo>
                    <a:pt x="350" y="41"/>
                  </a:lnTo>
                  <a:lnTo>
                    <a:pt x="350" y="40"/>
                  </a:lnTo>
                  <a:lnTo>
                    <a:pt x="350" y="40"/>
                  </a:lnTo>
                  <a:lnTo>
                    <a:pt x="349" y="43"/>
                  </a:lnTo>
                  <a:lnTo>
                    <a:pt x="345" y="45"/>
                  </a:lnTo>
                  <a:lnTo>
                    <a:pt x="342" y="47"/>
                  </a:lnTo>
                  <a:lnTo>
                    <a:pt x="340" y="49"/>
                  </a:lnTo>
                  <a:lnTo>
                    <a:pt x="340" y="48"/>
                  </a:lnTo>
                  <a:lnTo>
                    <a:pt x="338" y="47"/>
                  </a:lnTo>
                  <a:lnTo>
                    <a:pt x="338" y="48"/>
                  </a:lnTo>
                  <a:lnTo>
                    <a:pt x="338" y="49"/>
                  </a:lnTo>
                  <a:lnTo>
                    <a:pt x="337" y="51"/>
                  </a:lnTo>
                  <a:lnTo>
                    <a:pt x="337" y="51"/>
                  </a:lnTo>
                  <a:lnTo>
                    <a:pt x="336" y="51"/>
                  </a:lnTo>
                  <a:lnTo>
                    <a:pt x="336" y="52"/>
                  </a:lnTo>
                  <a:lnTo>
                    <a:pt x="334" y="52"/>
                  </a:lnTo>
                  <a:lnTo>
                    <a:pt x="334" y="52"/>
                  </a:lnTo>
                  <a:lnTo>
                    <a:pt x="334" y="52"/>
                  </a:lnTo>
                  <a:lnTo>
                    <a:pt x="333" y="53"/>
                  </a:lnTo>
                  <a:lnTo>
                    <a:pt x="333" y="53"/>
                  </a:lnTo>
                  <a:lnTo>
                    <a:pt x="333" y="53"/>
                  </a:lnTo>
                  <a:lnTo>
                    <a:pt x="332" y="53"/>
                  </a:lnTo>
                  <a:lnTo>
                    <a:pt x="332" y="55"/>
                  </a:lnTo>
                  <a:lnTo>
                    <a:pt x="330" y="53"/>
                  </a:lnTo>
                  <a:lnTo>
                    <a:pt x="330" y="55"/>
                  </a:lnTo>
                  <a:lnTo>
                    <a:pt x="330" y="55"/>
                  </a:lnTo>
                  <a:lnTo>
                    <a:pt x="329" y="53"/>
                  </a:lnTo>
                  <a:lnTo>
                    <a:pt x="329" y="53"/>
                  </a:lnTo>
                  <a:lnTo>
                    <a:pt x="329" y="53"/>
                  </a:lnTo>
                  <a:lnTo>
                    <a:pt x="329" y="55"/>
                  </a:lnTo>
                  <a:lnTo>
                    <a:pt x="328" y="55"/>
                  </a:lnTo>
                  <a:lnTo>
                    <a:pt x="328" y="55"/>
                  </a:lnTo>
                  <a:lnTo>
                    <a:pt x="326" y="55"/>
                  </a:lnTo>
                  <a:lnTo>
                    <a:pt x="326" y="55"/>
                  </a:lnTo>
                  <a:lnTo>
                    <a:pt x="325" y="55"/>
                  </a:lnTo>
                  <a:lnTo>
                    <a:pt x="325" y="55"/>
                  </a:lnTo>
                  <a:lnTo>
                    <a:pt x="324" y="56"/>
                  </a:lnTo>
                  <a:lnTo>
                    <a:pt x="324" y="56"/>
                  </a:lnTo>
                  <a:lnTo>
                    <a:pt x="324" y="56"/>
                  </a:lnTo>
                  <a:lnTo>
                    <a:pt x="324" y="55"/>
                  </a:lnTo>
                  <a:lnTo>
                    <a:pt x="325" y="55"/>
                  </a:lnTo>
                  <a:lnTo>
                    <a:pt x="325" y="55"/>
                  </a:lnTo>
                  <a:lnTo>
                    <a:pt x="324" y="53"/>
                  </a:lnTo>
                  <a:lnTo>
                    <a:pt x="320" y="56"/>
                  </a:lnTo>
                  <a:lnTo>
                    <a:pt x="316" y="57"/>
                  </a:lnTo>
                  <a:lnTo>
                    <a:pt x="312" y="58"/>
                  </a:lnTo>
                  <a:lnTo>
                    <a:pt x="307" y="60"/>
                  </a:lnTo>
                  <a:lnTo>
                    <a:pt x="307" y="58"/>
                  </a:lnTo>
                  <a:lnTo>
                    <a:pt x="305" y="57"/>
                  </a:lnTo>
                  <a:lnTo>
                    <a:pt x="305" y="58"/>
                  </a:lnTo>
                  <a:lnTo>
                    <a:pt x="304" y="58"/>
                  </a:lnTo>
                  <a:lnTo>
                    <a:pt x="303" y="60"/>
                  </a:lnTo>
                  <a:lnTo>
                    <a:pt x="303" y="60"/>
                  </a:lnTo>
                  <a:lnTo>
                    <a:pt x="303" y="58"/>
                  </a:lnTo>
                  <a:lnTo>
                    <a:pt x="303" y="58"/>
                  </a:lnTo>
                  <a:lnTo>
                    <a:pt x="302" y="58"/>
                  </a:lnTo>
                  <a:lnTo>
                    <a:pt x="302" y="60"/>
                  </a:lnTo>
                  <a:lnTo>
                    <a:pt x="302" y="60"/>
                  </a:lnTo>
                  <a:lnTo>
                    <a:pt x="300" y="61"/>
                  </a:lnTo>
                  <a:lnTo>
                    <a:pt x="300" y="58"/>
                  </a:lnTo>
                  <a:lnTo>
                    <a:pt x="299" y="60"/>
                  </a:lnTo>
                  <a:lnTo>
                    <a:pt x="299" y="60"/>
                  </a:lnTo>
                  <a:lnTo>
                    <a:pt x="298" y="61"/>
                  </a:lnTo>
                  <a:lnTo>
                    <a:pt x="298" y="60"/>
                  </a:lnTo>
                  <a:lnTo>
                    <a:pt x="298" y="60"/>
                  </a:lnTo>
                  <a:lnTo>
                    <a:pt x="296" y="61"/>
                  </a:lnTo>
                  <a:lnTo>
                    <a:pt x="296" y="61"/>
                  </a:lnTo>
                  <a:lnTo>
                    <a:pt x="295" y="60"/>
                  </a:lnTo>
                  <a:lnTo>
                    <a:pt x="294" y="61"/>
                  </a:lnTo>
                  <a:lnTo>
                    <a:pt x="294" y="60"/>
                  </a:lnTo>
                  <a:lnTo>
                    <a:pt x="294" y="60"/>
                  </a:lnTo>
                  <a:lnTo>
                    <a:pt x="294" y="60"/>
                  </a:lnTo>
                  <a:lnTo>
                    <a:pt x="294" y="61"/>
                  </a:lnTo>
                  <a:lnTo>
                    <a:pt x="294" y="61"/>
                  </a:lnTo>
                  <a:lnTo>
                    <a:pt x="292" y="62"/>
                  </a:lnTo>
                  <a:lnTo>
                    <a:pt x="292" y="61"/>
                  </a:lnTo>
                  <a:lnTo>
                    <a:pt x="292" y="60"/>
                  </a:lnTo>
                  <a:lnTo>
                    <a:pt x="291" y="62"/>
                  </a:lnTo>
                  <a:lnTo>
                    <a:pt x="290" y="62"/>
                  </a:lnTo>
                  <a:lnTo>
                    <a:pt x="288" y="62"/>
                  </a:lnTo>
                  <a:lnTo>
                    <a:pt x="287" y="64"/>
                  </a:lnTo>
                  <a:lnTo>
                    <a:pt x="287" y="64"/>
                  </a:lnTo>
                  <a:lnTo>
                    <a:pt x="287" y="62"/>
                  </a:lnTo>
                  <a:lnTo>
                    <a:pt x="286" y="64"/>
                  </a:lnTo>
                  <a:lnTo>
                    <a:pt x="285" y="64"/>
                  </a:lnTo>
                  <a:lnTo>
                    <a:pt x="283" y="64"/>
                  </a:lnTo>
                  <a:lnTo>
                    <a:pt x="282" y="64"/>
                  </a:lnTo>
                  <a:lnTo>
                    <a:pt x="282" y="62"/>
                  </a:lnTo>
                  <a:lnTo>
                    <a:pt x="282" y="61"/>
                  </a:lnTo>
                  <a:lnTo>
                    <a:pt x="281" y="61"/>
                  </a:lnTo>
                  <a:lnTo>
                    <a:pt x="281" y="62"/>
                  </a:lnTo>
                  <a:lnTo>
                    <a:pt x="281" y="64"/>
                  </a:lnTo>
                  <a:lnTo>
                    <a:pt x="279" y="64"/>
                  </a:lnTo>
                  <a:lnTo>
                    <a:pt x="279" y="65"/>
                  </a:lnTo>
                  <a:lnTo>
                    <a:pt x="279" y="66"/>
                  </a:lnTo>
                  <a:lnTo>
                    <a:pt x="278" y="66"/>
                  </a:lnTo>
                  <a:lnTo>
                    <a:pt x="277" y="65"/>
                  </a:lnTo>
                  <a:lnTo>
                    <a:pt x="275" y="66"/>
                  </a:lnTo>
                  <a:lnTo>
                    <a:pt x="275" y="65"/>
                  </a:lnTo>
                  <a:lnTo>
                    <a:pt x="274" y="64"/>
                  </a:lnTo>
                  <a:lnTo>
                    <a:pt x="274" y="64"/>
                  </a:lnTo>
                  <a:lnTo>
                    <a:pt x="275" y="62"/>
                  </a:lnTo>
                  <a:lnTo>
                    <a:pt x="274" y="61"/>
                  </a:lnTo>
                  <a:lnTo>
                    <a:pt x="274" y="61"/>
                  </a:lnTo>
                  <a:lnTo>
                    <a:pt x="274" y="61"/>
                  </a:lnTo>
                  <a:lnTo>
                    <a:pt x="274" y="60"/>
                  </a:lnTo>
                  <a:lnTo>
                    <a:pt x="274" y="60"/>
                  </a:lnTo>
                  <a:lnTo>
                    <a:pt x="274" y="60"/>
                  </a:lnTo>
                  <a:lnTo>
                    <a:pt x="273" y="61"/>
                  </a:lnTo>
                  <a:lnTo>
                    <a:pt x="271" y="61"/>
                  </a:lnTo>
                  <a:lnTo>
                    <a:pt x="270" y="62"/>
                  </a:lnTo>
                  <a:lnTo>
                    <a:pt x="270" y="65"/>
                  </a:lnTo>
                  <a:lnTo>
                    <a:pt x="269" y="66"/>
                  </a:lnTo>
                  <a:lnTo>
                    <a:pt x="269" y="65"/>
                  </a:lnTo>
                  <a:lnTo>
                    <a:pt x="268" y="64"/>
                  </a:lnTo>
                  <a:lnTo>
                    <a:pt x="268" y="64"/>
                  </a:lnTo>
                  <a:lnTo>
                    <a:pt x="266" y="69"/>
                  </a:lnTo>
                  <a:lnTo>
                    <a:pt x="266" y="68"/>
                  </a:lnTo>
                  <a:lnTo>
                    <a:pt x="265" y="68"/>
                  </a:lnTo>
                  <a:lnTo>
                    <a:pt x="265" y="68"/>
                  </a:lnTo>
                  <a:lnTo>
                    <a:pt x="265" y="68"/>
                  </a:lnTo>
                  <a:lnTo>
                    <a:pt x="265" y="68"/>
                  </a:lnTo>
                  <a:lnTo>
                    <a:pt x="265" y="69"/>
                  </a:lnTo>
                  <a:lnTo>
                    <a:pt x="264" y="69"/>
                  </a:lnTo>
                  <a:lnTo>
                    <a:pt x="264" y="69"/>
                  </a:lnTo>
                  <a:lnTo>
                    <a:pt x="262" y="69"/>
                  </a:lnTo>
                  <a:lnTo>
                    <a:pt x="261" y="68"/>
                  </a:lnTo>
                  <a:lnTo>
                    <a:pt x="261" y="66"/>
                  </a:lnTo>
                  <a:lnTo>
                    <a:pt x="262" y="66"/>
                  </a:lnTo>
                  <a:lnTo>
                    <a:pt x="261" y="65"/>
                  </a:lnTo>
                  <a:lnTo>
                    <a:pt x="261" y="66"/>
                  </a:lnTo>
                  <a:lnTo>
                    <a:pt x="260" y="66"/>
                  </a:lnTo>
                  <a:lnTo>
                    <a:pt x="260" y="66"/>
                  </a:lnTo>
                  <a:lnTo>
                    <a:pt x="260" y="66"/>
                  </a:lnTo>
                  <a:lnTo>
                    <a:pt x="258" y="66"/>
                  </a:lnTo>
                  <a:lnTo>
                    <a:pt x="258" y="68"/>
                  </a:lnTo>
                  <a:lnTo>
                    <a:pt x="258" y="69"/>
                  </a:lnTo>
                  <a:lnTo>
                    <a:pt x="258" y="69"/>
                  </a:lnTo>
                  <a:lnTo>
                    <a:pt x="258" y="69"/>
                  </a:lnTo>
                  <a:lnTo>
                    <a:pt x="257" y="70"/>
                  </a:lnTo>
                  <a:lnTo>
                    <a:pt x="256" y="70"/>
                  </a:lnTo>
                  <a:lnTo>
                    <a:pt x="256" y="70"/>
                  </a:lnTo>
                  <a:lnTo>
                    <a:pt x="256" y="69"/>
                  </a:lnTo>
                  <a:lnTo>
                    <a:pt x="254" y="72"/>
                  </a:lnTo>
                  <a:lnTo>
                    <a:pt x="252" y="73"/>
                  </a:lnTo>
                  <a:lnTo>
                    <a:pt x="252" y="72"/>
                  </a:lnTo>
                  <a:lnTo>
                    <a:pt x="252" y="70"/>
                  </a:lnTo>
                  <a:lnTo>
                    <a:pt x="251" y="70"/>
                  </a:lnTo>
                  <a:lnTo>
                    <a:pt x="249" y="72"/>
                  </a:lnTo>
                  <a:lnTo>
                    <a:pt x="248" y="72"/>
                  </a:lnTo>
                  <a:lnTo>
                    <a:pt x="247" y="72"/>
                  </a:lnTo>
                  <a:lnTo>
                    <a:pt x="247" y="72"/>
                  </a:lnTo>
                  <a:lnTo>
                    <a:pt x="247" y="73"/>
                  </a:lnTo>
                  <a:lnTo>
                    <a:pt x="245" y="72"/>
                  </a:lnTo>
                  <a:lnTo>
                    <a:pt x="245" y="72"/>
                  </a:lnTo>
                  <a:lnTo>
                    <a:pt x="245" y="72"/>
                  </a:lnTo>
                  <a:lnTo>
                    <a:pt x="244" y="72"/>
                  </a:lnTo>
                  <a:lnTo>
                    <a:pt x="244" y="72"/>
                  </a:lnTo>
                  <a:lnTo>
                    <a:pt x="243" y="72"/>
                  </a:lnTo>
                  <a:lnTo>
                    <a:pt x="243" y="73"/>
                  </a:lnTo>
                  <a:lnTo>
                    <a:pt x="243" y="72"/>
                  </a:lnTo>
                  <a:lnTo>
                    <a:pt x="241" y="73"/>
                  </a:lnTo>
                  <a:lnTo>
                    <a:pt x="240" y="73"/>
                  </a:lnTo>
                  <a:lnTo>
                    <a:pt x="239" y="73"/>
                  </a:lnTo>
                  <a:lnTo>
                    <a:pt x="236" y="73"/>
                  </a:lnTo>
                  <a:lnTo>
                    <a:pt x="236" y="74"/>
                  </a:lnTo>
                  <a:lnTo>
                    <a:pt x="235" y="74"/>
                  </a:lnTo>
                  <a:lnTo>
                    <a:pt x="235" y="75"/>
                  </a:lnTo>
                  <a:lnTo>
                    <a:pt x="235" y="74"/>
                  </a:lnTo>
                  <a:lnTo>
                    <a:pt x="235" y="73"/>
                  </a:lnTo>
                  <a:lnTo>
                    <a:pt x="233" y="73"/>
                  </a:lnTo>
                  <a:lnTo>
                    <a:pt x="233" y="73"/>
                  </a:lnTo>
                  <a:lnTo>
                    <a:pt x="233" y="73"/>
                  </a:lnTo>
                  <a:lnTo>
                    <a:pt x="233" y="73"/>
                  </a:lnTo>
                  <a:lnTo>
                    <a:pt x="233" y="73"/>
                  </a:lnTo>
                  <a:lnTo>
                    <a:pt x="233" y="73"/>
                  </a:lnTo>
                  <a:lnTo>
                    <a:pt x="232" y="73"/>
                  </a:lnTo>
                  <a:lnTo>
                    <a:pt x="233" y="73"/>
                  </a:lnTo>
                  <a:lnTo>
                    <a:pt x="232" y="73"/>
                  </a:lnTo>
                  <a:lnTo>
                    <a:pt x="232" y="74"/>
                  </a:lnTo>
                  <a:lnTo>
                    <a:pt x="231" y="73"/>
                  </a:lnTo>
                  <a:lnTo>
                    <a:pt x="231" y="73"/>
                  </a:lnTo>
                  <a:lnTo>
                    <a:pt x="231" y="72"/>
                  </a:lnTo>
                  <a:lnTo>
                    <a:pt x="231" y="72"/>
                  </a:lnTo>
                  <a:lnTo>
                    <a:pt x="231" y="70"/>
                  </a:lnTo>
                  <a:lnTo>
                    <a:pt x="230" y="72"/>
                  </a:lnTo>
                  <a:lnTo>
                    <a:pt x="230" y="72"/>
                  </a:lnTo>
                  <a:lnTo>
                    <a:pt x="230" y="72"/>
                  </a:lnTo>
                  <a:lnTo>
                    <a:pt x="228" y="73"/>
                  </a:lnTo>
                  <a:lnTo>
                    <a:pt x="228" y="73"/>
                  </a:lnTo>
                  <a:lnTo>
                    <a:pt x="228" y="74"/>
                  </a:lnTo>
                  <a:lnTo>
                    <a:pt x="228" y="74"/>
                  </a:lnTo>
                  <a:lnTo>
                    <a:pt x="228" y="74"/>
                  </a:lnTo>
                  <a:lnTo>
                    <a:pt x="227" y="74"/>
                  </a:lnTo>
                  <a:lnTo>
                    <a:pt x="227" y="74"/>
                  </a:lnTo>
                  <a:lnTo>
                    <a:pt x="227" y="74"/>
                  </a:lnTo>
                  <a:lnTo>
                    <a:pt x="226" y="74"/>
                  </a:lnTo>
                  <a:lnTo>
                    <a:pt x="226" y="73"/>
                  </a:lnTo>
                  <a:lnTo>
                    <a:pt x="226" y="70"/>
                  </a:lnTo>
                  <a:lnTo>
                    <a:pt x="226" y="72"/>
                  </a:lnTo>
                  <a:lnTo>
                    <a:pt x="224" y="73"/>
                  </a:lnTo>
                  <a:lnTo>
                    <a:pt x="224" y="74"/>
                  </a:lnTo>
                  <a:lnTo>
                    <a:pt x="224" y="73"/>
                  </a:lnTo>
                  <a:lnTo>
                    <a:pt x="224" y="74"/>
                  </a:lnTo>
                  <a:lnTo>
                    <a:pt x="223" y="74"/>
                  </a:lnTo>
                  <a:lnTo>
                    <a:pt x="223" y="74"/>
                  </a:lnTo>
                  <a:lnTo>
                    <a:pt x="223" y="74"/>
                  </a:lnTo>
                  <a:lnTo>
                    <a:pt x="222" y="75"/>
                  </a:lnTo>
                  <a:lnTo>
                    <a:pt x="220" y="74"/>
                  </a:lnTo>
                  <a:lnTo>
                    <a:pt x="219" y="74"/>
                  </a:lnTo>
                  <a:lnTo>
                    <a:pt x="219" y="74"/>
                  </a:lnTo>
                  <a:lnTo>
                    <a:pt x="218" y="73"/>
                  </a:lnTo>
                  <a:lnTo>
                    <a:pt x="216" y="74"/>
                  </a:lnTo>
                  <a:lnTo>
                    <a:pt x="216" y="74"/>
                  </a:lnTo>
                  <a:lnTo>
                    <a:pt x="215" y="74"/>
                  </a:lnTo>
                  <a:lnTo>
                    <a:pt x="215" y="74"/>
                  </a:lnTo>
                  <a:lnTo>
                    <a:pt x="215" y="73"/>
                  </a:lnTo>
                  <a:lnTo>
                    <a:pt x="215" y="73"/>
                  </a:lnTo>
                  <a:lnTo>
                    <a:pt x="214" y="73"/>
                  </a:lnTo>
                  <a:lnTo>
                    <a:pt x="214" y="74"/>
                  </a:lnTo>
                  <a:lnTo>
                    <a:pt x="214" y="73"/>
                  </a:lnTo>
                  <a:lnTo>
                    <a:pt x="213" y="72"/>
                  </a:lnTo>
                  <a:lnTo>
                    <a:pt x="211" y="70"/>
                  </a:lnTo>
                  <a:lnTo>
                    <a:pt x="211" y="72"/>
                  </a:lnTo>
                  <a:lnTo>
                    <a:pt x="211" y="73"/>
                  </a:lnTo>
                  <a:lnTo>
                    <a:pt x="211" y="74"/>
                  </a:lnTo>
                  <a:lnTo>
                    <a:pt x="210" y="73"/>
                  </a:lnTo>
                  <a:lnTo>
                    <a:pt x="209" y="73"/>
                  </a:lnTo>
                  <a:lnTo>
                    <a:pt x="209" y="74"/>
                  </a:lnTo>
                  <a:lnTo>
                    <a:pt x="207" y="74"/>
                  </a:lnTo>
                  <a:lnTo>
                    <a:pt x="206" y="73"/>
                  </a:lnTo>
                  <a:lnTo>
                    <a:pt x="207" y="73"/>
                  </a:lnTo>
                  <a:lnTo>
                    <a:pt x="207" y="72"/>
                  </a:lnTo>
                  <a:lnTo>
                    <a:pt x="207" y="72"/>
                  </a:lnTo>
                  <a:lnTo>
                    <a:pt x="207" y="70"/>
                  </a:lnTo>
                  <a:lnTo>
                    <a:pt x="206" y="70"/>
                  </a:lnTo>
                  <a:lnTo>
                    <a:pt x="206" y="72"/>
                  </a:lnTo>
                  <a:lnTo>
                    <a:pt x="205" y="72"/>
                  </a:lnTo>
                  <a:lnTo>
                    <a:pt x="203" y="72"/>
                  </a:lnTo>
                  <a:lnTo>
                    <a:pt x="205" y="74"/>
                  </a:lnTo>
                  <a:lnTo>
                    <a:pt x="203" y="74"/>
                  </a:lnTo>
                  <a:lnTo>
                    <a:pt x="203" y="74"/>
                  </a:lnTo>
                  <a:lnTo>
                    <a:pt x="202" y="74"/>
                  </a:lnTo>
                  <a:lnTo>
                    <a:pt x="202" y="74"/>
                  </a:lnTo>
                  <a:lnTo>
                    <a:pt x="202" y="73"/>
                  </a:lnTo>
                  <a:lnTo>
                    <a:pt x="202" y="73"/>
                  </a:lnTo>
                  <a:lnTo>
                    <a:pt x="201" y="73"/>
                  </a:lnTo>
                  <a:lnTo>
                    <a:pt x="201" y="74"/>
                  </a:lnTo>
                  <a:lnTo>
                    <a:pt x="201" y="74"/>
                  </a:lnTo>
                  <a:lnTo>
                    <a:pt x="199" y="74"/>
                  </a:lnTo>
                  <a:lnTo>
                    <a:pt x="197" y="74"/>
                  </a:lnTo>
                  <a:lnTo>
                    <a:pt x="196" y="74"/>
                  </a:lnTo>
                  <a:lnTo>
                    <a:pt x="194" y="73"/>
                  </a:lnTo>
                  <a:lnTo>
                    <a:pt x="193" y="72"/>
                  </a:lnTo>
                  <a:lnTo>
                    <a:pt x="193" y="72"/>
                  </a:lnTo>
                  <a:lnTo>
                    <a:pt x="192" y="72"/>
                  </a:lnTo>
                  <a:lnTo>
                    <a:pt x="192" y="73"/>
                  </a:lnTo>
                  <a:lnTo>
                    <a:pt x="193" y="73"/>
                  </a:lnTo>
                  <a:lnTo>
                    <a:pt x="193" y="73"/>
                  </a:lnTo>
                  <a:lnTo>
                    <a:pt x="193" y="73"/>
                  </a:lnTo>
                  <a:lnTo>
                    <a:pt x="193" y="73"/>
                  </a:lnTo>
                  <a:lnTo>
                    <a:pt x="193" y="73"/>
                  </a:lnTo>
                  <a:lnTo>
                    <a:pt x="193" y="74"/>
                  </a:lnTo>
                  <a:lnTo>
                    <a:pt x="192" y="73"/>
                  </a:lnTo>
                  <a:lnTo>
                    <a:pt x="192" y="72"/>
                  </a:lnTo>
                  <a:lnTo>
                    <a:pt x="192" y="70"/>
                  </a:lnTo>
                  <a:lnTo>
                    <a:pt x="192" y="70"/>
                  </a:lnTo>
                  <a:lnTo>
                    <a:pt x="190" y="72"/>
                  </a:lnTo>
                  <a:lnTo>
                    <a:pt x="190" y="73"/>
                  </a:lnTo>
                  <a:lnTo>
                    <a:pt x="189" y="74"/>
                  </a:lnTo>
                  <a:lnTo>
                    <a:pt x="188" y="74"/>
                  </a:lnTo>
                  <a:lnTo>
                    <a:pt x="188" y="73"/>
                  </a:lnTo>
                  <a:lnTo>
                    <a:pt x="188" y="73"/>
                  </a:lnTo>
                  <a:lnTo>
                    <a:pt x="186" y="74"/>
                  </a:lnTo>
                  <a:lnTo>
                    <a:pt x="185" y="73"/>
                  </a:lnTo>
                  <a:lnTo>
                    <a:pt x="185" y="72"/>
                  </a:lnTo>
                  <a:lnTo>
                    <a:pt x="185" y="70"/>
                  </a:lnTo>
                  <a:lnTo>
                    <a:pt x="185" y="70"/>
                  </a:lnTo>
                  <a:lnTo>
                    <a:pt x="184" y="70"/>
                  </a:lnTo>
                  <a:lnTo>
                    <a:pt x="184" y="72"/>
                  </a:lnTo>
                  <a:lnTo>
                    <a:pt x="182" y="69"/>
                  </a:lnTo>
                  <a:lnTo>
                    <a:pt x="182" y="70"/>
                  </a:lnTo>
                  <a:lnTo>
                    <a:pt x="182" y="70"/>
                  </a:lnTo>
                  <a:lnTo>
                    <a:pt x="182" y="70"/>
                  </a:lnTo>
                  <a:lnTo>
                    <a:pt x="181" y="70"/>
                  </a:lnTo>
                  <a:lnTo>
                    <a:pt x="182" y="70"/>
                  </a:lnTo>
                  <a:lnTo>
                    <a:pt x="181" y="70"/>
                  </a:lnTo>
                  <a:lnTo>
                    <a:pt x="181" y="70"/>
                  </a:lnTo>
                  <a:lnTo>
                    <a:pt x="180" y="70"/>
                  </a:lnTo>
                  <a:lnTo>
                    <a:pt x="181" y="72"/>
                  </a:lnTo>
                  <a:lnTo>
                    <a:pt x="182" y="72"/>
                  </a:lnTo>
                  <a:lnTo>
                    <a:pt x="181" y="73"/>
                  </a:lnTo>
                  <a:lnTo>
                    <a:pt x="180" y="73"/>
                  </a:lnTo>
                  <a:lnTo>
                    <a:pt x="180" y="73"/>
                  </a:lnTo>
                  <a:lnTo>
                    <a:pt x="180" y="72"/>
                  </a:lnTo>
                  <a:lnTo>
                    <a:pt x="179" y="72"/>
                  </a:lnTo>
                  <a:lnTo>
                    <a:pt x="179" y="72"/>
                  </a:lnTo>
                  <a:lnTo>
                    <a:pt x="179" y="72"/>
                  </a:lnTo>
                  <a:lnTo>
                    <a:pt x="177" y="73"/>
                  </a:lnTo>
                  <a:lnTo>
                    <a:pt x="177" y="73"/>
                  </a:lnTo>
                  <a:lnTo>
                    <a:pt x="177" y="73"/>
                  </a:lnTo>
                  <a:lnTo>
                    <a:pt x="177" y="73"/>
                  </a:lnTo>
                  <a:lnTo>
                    <a:pt x="177" y="72"/>
                  </a:lnTo>
                  <a:lnTo>
                    <a:pt x="177" y="72"/>
                  </a:lnTo>
                  <a:lnTo>
                    <a:pt x="177" y="73"/>
                  </a:lnTo>
                  <a:lnTo>
                    <a:pt x="177" y="72"/>
                  </a:lnTo>
                  <a:lnTo>
                    <a:pt x="177" y="72"/>
                  </a:lnTo>
                  <a:lnTo>
                    <a:pt x="177" y="70"/>
                  </a:lnTo>
                  <a:lnTo>
                    <a:pt x="177" y="70"/>
                  </a:lnTo>
                  <a:lnTo>
                    <a:pt x="177" y="70"/>
                  </a:lnTo>
                  <a:lnTo>
                    <a:pt x="176" y="72"/>
                  </a:lnTo>
                  <a:lnTo>
                    <a:pt x="176" y="73"/>
                  </a:lnTo>
                  <a:lnTo>
                    <a:pt x="176" y="73"/>
                  </a:lnTo>
                  <a:lnTo>
                    <a:pt x="176" y="73"/>
                  </a:lnTo>
                  <a:lnTo>
                    <a:pt x="176" y="73"/>
                  </a:lnTo>
                  <a:lnTo>
                    <a:pt x="176" y="72"/>
                  </a:lnTo>
                  <a:lnTo>
                    <a:pt x="175" y="70"/>
                  </a:lnTo>
                  <a:lnTo>
                    <a:pt x="175" y="72"/>
                  </a:lnTo>
                  <a:lnTo>
                    <a:pt x="175" y="72"/>
                  </a:lnTo>
                  <a:lnTo>
                    <a:pt x="175" y="72"/>
                  </a:lnTo>
                  <a:lnTo>
                    <a:pt x="175" y="72"/>
                  </a:lnTo>
                  <a:lnTo>
                    <a:pt x="173" y="73"/>
                  </a:lnTo>
                  <a:lnTo>
                    <a:pt x="173" y="73"/>
                  </a:lnTo>
                  <a:lnTo>
                    <a:pt x="172" y="73"/>
                  </a:lnTo>
                  <a:lnTo>
                    <a:pt x="172" y="73"/>
                  </a:lnTo>
                  <a:lnTo>
                    <a:pt x="171" y="72"/>
                  </a:lnTo>
                  <a:lnTo>
                    <a:pt x="171" y="72"/>
                  </a:lnTo>
                  <a:lnTo>
                    <a:pt x="169" y="72"/>
                  </a:lnTo>
                  <a:lnTo>
                    <a:pt x="169" y="72"/>
                  </a:lnTo>
                  <a:lnTo>
                    <a:pt x="168" y="73"/>
                  </a:lnTo>
                  <a:lnTo>
                    <a:pt x="168" y="72"/>
                  </a:lnTo>
                  <a:lnTo>
                    <a:pt x="167" y="72"/>
                  </a:lnTo>
                  <a:lnTo>
                    <a:pt x="167" y="73"/>
                  </a:lnTo>
                  <a:lnTo>
                    <a:pt x="165" y="72"/>
                  </a:lnTo>
                  <a:lnTo>
                    <a:pt x="165" y="70"/>
                  </a:lnTo>
                  <a:lnTo>
                    <a:pt x="165" y="69"/>
                  </a:lnTo>
                  <a:lnTo>
                    <a:pt x="165" y="69"/>
                  </a:lnTo>
                  <a:lnTo>
                    <a:pt x="165" y="69"/>
                  </a:lnTo>
                  <a:lnTo>
                    <a:pt x="164" y="69"/>
                  </a:lnTo>
                  <a:lnTo>
                    <a:pt x="164" y="72"/>
                  </a:lnTo>
                  <a:lnTo>
                    <a:pt x="164" y="73"/>
                  </a:lnTo>
                  <a:lnTo>
                    <a:pt x="163" y="73"/>
                  </a:lnTo>
                  <a:lnTo>
                    <a:pt x="160" y="73"/>
                  </a:lnTo>
                  <a:lnTo>
                    <a:pt x="159" y="73"/>
                  </a:lnTo>
                  <a:lnTo>
                    <a:pt x="158" y="72"/>
                  </a:lnTo>
                  <a:lnTo>
                    <a:pt x="158" y="72"/>
                  </a:lnTo>
                  <a:lnTo>
                    <a:pt x="158" y="73"/>
                  </a:lnTo>
                  <a:lnTo>
                    <a:pt x="155" y="73"/>
                  </a:lnTo>
                  <a:lnTo>
                    <a:pt x="154" y="73"/>
                  </a:lnTo>
                  <a:lnTo>
                    <a:pt x="152" y="73"/>
                  </a:lnTo>
                  <a:lnTo>
                    <a:pt x="151" y="72"/>
                  </a:lnTo>
                  <a:lnTo>
                    <a:pt x="150" y="70"/>
                  </a:lnTo>
                  <a:lnTo>
                    <a:pt x="150" y="70"/>
                  </a:lnTo>
                  <a:lnTo>
                    <a:pt x="150" y="69"/>
                  </a:lnTo>
                  <a:lnTo>
                    <a:pt x="150" y="68"/>
                  </a:lnTo>
                  <a:lnTo>
                    <a:pt x="150" y="69"/>
                  </a:lnTo>
                  <a:lnTo>
                    <a:pt x="150" y="68"/>
                  </a:lnTo>
                  <a:lnTo>
                    <a:pt x="148" y="68"/>
                  </a:lnTo>
                  <a:lnTo>
                    <a:pt x="148" y="69"/>
                  </a:lnTo>
                  <a:lnTo>
                    <a:pt x="148" y="70"/>
                  </a:lnTo>
                  <a:lnTo>
                    <a:pt x="150" y="72"/>
                  </a:lnTo>
                  <a:lnTo>
                    <a:pt x="147" y="72"/>
                  </a:lnTo>
                  <a:lnTo>
                    <a:pt x="146" y="72"/>
                  </a:lnTo>
                  <a:lnTo>
                    <a:pt x="144" y="70"/>
                  </a:lnTo>
                  <a:lnTo>
                    <a:pt x="144" y="72"/>
                  </a:lnTo>
                  <a:lnTo>
                    <a:pt x="143" y="72"/>
                  </a:lnTo>
                  <a:lnTo>
                    <a:pt x="143" y="70"/>
                  </a:lnTo>
                  <a:lnTo>
                    <a:pt x="143" y="70"/>
                  </a:lnTo>
                  <a:lnTo>
                    <a:pt x="142" y="70"/>
                  </a:lnTo>
                  <a:lnTo>
                    <a:pt x="142" y="72"/>
                  </a:lnTo>
                  <a:lnTo>
                    <a:pt x="142" y="70"/>
                  </a:lnTo>
                  <a:lnTo>
                    <a:pt x="141" y="70"/>
                  </a:lnTo>
                  <a:lnTo>
                    <a:pt x="141" y="72"/>
                  </a:lnTo>
                  <a:lnTo>
                    <a:pt x="141" y="72"/>
                  </a:lnTo>
                  <a:lnTo>
                    <a:pt x="139" y="72"/>
                  </a:lnTo>
                  <a:lnTo>
                    <a:pt x="139" y="70"/>
                  </a:lnTo>
                  <a:lnTo>
                    <a:pt x="139" y="70"/>
                  </a:lnTo>
                  <a:lnTo>
                    <a:pt x="138" y="72"/>
                  </a:lnTo>
                  <a:lnTo>
                    <a:pt x="137" y="72"/>
                  </a:lnTo>
                  <a:lnTo>
                    <a:pt x="137" y="72"/>
                  </a:lnTo>
                  <a:lnTo>
                    <a:pt x="135" y="69"/>
                  </a:lnTo>
                  <a:lnTo>
                    <a:pt x="135" y="70"/>
                  </a:lnTo>
                  <a:lnTo>
                    <a:pt x="134" y="70"/>
                  </a:lnTo>
                  <a:lnTo>
                    <a:pt x="135" y="72"/>
                  </a:lnTo>
                  <a:lnTo>
                    <a:pt x="134" y="70"/>
                  </a:lnTo>
                  <a:lnTo>
                    <a:pt x="133" y="69"/>
                  </a:lnTo>
                  <a:lnTo>
                    <a:pt x="131" y="68"/>
                  </a:lnTo>
                  <a:lnTo>
                    <a:pt x="129" y="70"/>
                  </a:lnTo>
                  <a:lnTo>
                    <a:pt x="126" y="70"/>
                  </a:lnTo>
                  <a:lnTo>
                    <a:pt x="124" y="70"/>
                  </a:lnTo>
                  <a:lnTo>
                    <a:pt x="121" y="70"/>
                  </a:lnTo>
                  <a:lnTo>
                    <a:pt x="121" y="69"/>
                  </a:lnTo>
                  <a:lnTo>
                    <a:pt x="121" y="69"/>
                  </a:lnTo>
                  <a:lnTo>
                    <a:pt x="120" y="69"/>
                  </a:lnTo>
                  <a:lnTo>
                    <a:pt x="120" y="70"/>
                  </a:lnTo>
                  <a:lnTo>
                    <a:pt x="120" y="70"/>
                  </a:lnTo>
                  <a:lnTo>
                    <a:pt x="120" y="69"/>
                  </a:lnTo>
                  <a:lnTo>
                    <a:pt x="120" y="68"/>
                  </a:lnTo>
                  <a:lnTo>
                    <a:pt x="120" y="66"/>
                  </a:lnTo>
                  <a:lnTo>
                    <a:pt x="120" y="66"/>
                  </a:lnTo>
                  <a:lnTo>
                    <a:pt x="118" y="68"/>
                  </a:lnTo>
                  <a:lnTo>
                    <a:pt x="118" y="68"/>
                  </a:lnTo>
                  <a:lnTo>
                    <a:pt x="117" y="69"/>
                  </a:lnTo>
                  <a:lnTo>
                    <a:pt x="117" y="69"/>
                  </a:lnTo>
                  <a:lnTo>
                    <a:pt x="117" y="69"/>
                  </a:lnTo>
                  <a:lnTo>
                    <a:pt x="117" y="69"/>
                  </a:lnTo>
                  <a:lnTo>
                    <a:pt x="117" y="70"/>
                  </a:lnTo>
                  <a:lnTo>
                    <a:pt x="117" y="70"/>
                  </a:lnTo>
                  <a:lnTo>
                    <a:pt x="117" y="69"/>
                  </a:lnTo>
                  <a:lnTo>
                    <a:pt x="116" y="69"/>
                  </a:lnTo>
                  <a:lnTo>
                    <a:pt x="116" y="70"/>
                  </a:lnTo>
                  <a:lnTo>
                    <a:pt x="116" y="69"/>
                  </a:lnTo>
                  <a:lnTo>
                    <a:pt x="116" y="68"/>
                  </a:lnTo>
                  <a:lnTo>
                    <a:pt x="114" y="68"/>
                  </a:lnTo>
                  <a:lnTo>
                    <a:pt x="116" y="66"/>
                  </a:lnTo>
                  <a:lnTo>
                    <a:pt x="116" y="65"/>
                  </a:lnTo>
                  <a:lnTo>
                    <a:pt x="117" y="62"/>
                  </a:lnTo>
                  <a:lnTo>
                    <a:pt x="117" y="61"/>
                  </a:lnTo>
                  <a:lnTo>
                    <a:pt x="117" y="61"/>
                  </a:lnTo>
                  <a:lnTo>
                    <a:pt x="117" y="60"/>
                  </a:lnTo>
                  <a:lnTo>
                    <a:pt x="117" y="58"/>
                  </a:lnTo>
                  <a:lnTo>
                    <a:pt x="118" y="58"/>
                  </a:lnTo>
                  <a:lnTo>
                    <a:pt x="117" y="57"/>
                  </a:lnTo>
                  <a:lnTo>
                    <a:pt x="116" y="58"/>
                  </a:lnTo>
                  <a:lnTo>
                    <a:pt x="116" y="61"/>
                  </a:lnTo>
                  <a:lnTo>
                    <a:pt x="116" y="62"/>
                  </a:lnTo>
                  <a:lnTo>
                    <a:pt x="114" y="64"/>
                  </a:lnTo>
                  <a:lnTo>
                    <a:pt x="114" y="65"/>
                  </a:lnTo>
                  <a:lnTo>
                    <a:pt x="113" y="66"/>
                  </a:lnTo>
                  <a:lnTo>
                    <a:pt x="113" y="66"/>
                  </a:lnTo>
                  <a:lnTo>
                    <a:pt x="112" y="68"/>
                  </a:lnTo>
                  <a:lnTo>
                    <a:pt x="112" y="66"/>
                  </a:lnTo>
                  <a:lnTo>
                    <a:pt x="113" y="66"/>
                  </a:lnTo>
                  <a:lnTo>
                    <a:pt x="113" y="66"/>
                  </a:lnTo>
                  <a:lnTo>
                    <a:pt x="113" y="65"/>
                  </a:lnTo>
                  <a:lnTo>
                    <a:pt x="113" y="65"/>
                  </a:lnTo>
                  <a:lnTo>
                    <a:pt x="112" y="65"/>
                  </a:lnTo>
                  <a:lnTo>
                    <a:pt x="112" y="65"/>
                  </a:lnTo>
                  <a:lnTo>
                    <a:pt x="110" y="65"/>
                  </a:lnTo>
                  <a:lnTo>
                    <a:pt x="112" y="66"/>
                  </a:lnTo>
                  <a:lnTo>
                    <a:pt x="110" y="68"/>
                  </a:lnTo>
                  <a:lnTo>
                    <a:pt x="110" y="69"/>
                  </a:lnTo>
                  <a:lnTo>
                    <a:pt x="110" y="68"/>
                  </a:lnTo>
                  <a:lnTo>
                    <a:pt x="110" y="66"/>
                  </a:lnTo>
                  <a:lnTo>
                    <a:pt x="109" y="66"/>
                  </a:lnTo>
                  <a:lnTo>
                    <a:pt x="109" y="68"/>
                  </a:lnTo>
                  <a:lnTo>
                    <a:pt x="109" y="68"/>
                  </a:lnTo>
                  <a:lnTo>
                    <a:pt x="109" y="69"/>
                  </a:lnTo>
                  <a:lnTo>
                    <a:pt x="108" y="70"/>
                  </a:lnTo>
                  <a:lnTo>
                    <a:pt x="108" y="70"/>
                  </a:lnTo>
                  <a:lnTo>
                    <a:pt x="108" y="69"/>
                  </a:lnTo>
                  <a:lnTo>
                    <a:pt x="107" y="69"/>
                  </a:lnTo>
                  <a:lnTo>
                    <a:pt x="107" y="70"/>
                  </a:lnTo>
                  <a:lnTo>
                    <a:pt x="107" y="69"/>
                  </a:lnTo>
                  <a:lnTo>
                    <a:pt x="108" y="66"/>
                  </a:lnTo>
                  <a:lnTo>
                    <a:pt x="108" y="65"/>
                  </a:lnTo>
                  <a:lnTo>
                    <a:pt x="108" y="65"/>
                  </a:lnTo>
                  <a:lnTo>
                    <a:pt x="107" y="65"/>
                  </a:lnTo>
                  <a:lnTo>
                    <a:pt x="107" y="66"/>
                  </a:lnTo>
                  <a:lnTo>
                    <a:pt x="105" y="68"/>
                  </a:lnTo>
                  <a:lnTo>
                    <a:pt x="105" y="70"/>
                  </a:lnTo>
                  <a:lnTo>
                    <a:pt x="105" y="68"/>
                  </a:lnTo>
                  <a:lnTo>
                    <a:pt x="105" y="66"/>
                  </a:lnTo>
                  <a:lnTo>
                    <a:pt x="105" y="66"/>
                  </a:lnTo>
                  <a:lnTo>
                    <a:pt x="105" y="66"/>
                  </a:lnTo>
                  <a:lnTo>
                    <a:pt x="104" y="68"/>
                  </a:lnTo>
                  <a:lnTo>
                    <a:pt x="104" y="68"/>
                  </a:lnTo>
                  <a:lnTo>
                    <a:pt x="104" y="66"/>
                  </a:lnTo>
                  <a:lnTo>
                    <a:pt x="103" y="68"/>
                  </a:lnTo>
                  <a:lnTo>
                    <a:pt x="103" y="66"/>
                  </a:lnTo>
                  <a:lnTo>
                    <a:pt x="103" y="65"/>
                  </a:lnTo>
                  <a:lnTo>
                    <a:pt x="101" y="65"/>
                  </a:lnTo>
                  <a:lnTo>
                    <a:pt x="101" y="66"/>
                  </a:lnTo>
                  <a:lnTo>
                    <a:pt x="100" y="66"/>
                  </a:lnTo>
                  <a:lnTo>
                    <a:pt x="100" y="66"/>
                  </a:lnTo>
                  <a:lnTo>
                    <a:pt x="100" y="65"/>
                  </a:lnTo>
                  <a:lnTo>
                    <a:pt x="100" y="65"/>
                  </a:lnTo>
                  <a:lnTo>
                    <a:pt x="99" y="65"/>
                  </a:lnTo>
                  <a:lnTo>
                    <a:pt x="99" y="65"/>
                  </a:lnTo>
                  <a:lnTo>
                    <a:pt x="99" y="66"/>
                  </a:lnTo>
                  <a:lnTo>
                    <a:pt x="99" y="66"/>
                  </a:lnTo>
                  <a:lnTo>
                    <a:pt x="100" y="66"/>
                  </a:lnTo>
                  <a:lnTo>
                    <a:pt x="100" y="66"/>
                  </a:lnTo>
                  <a:lnTo>
                    <a:pt x="100" y="68"/>
                  </a:lnTo>
                  <a:lnTo>
                    <a:pt x="100" y="68"/>
                  </a:lnTo>
                  <a:lnTo>
                    <a:pt x="99" y="68"/>
                  </a:lnTo>
                  <a:lnTo>
                    <a:pt x="99" y="68"/>
                  </a:lnTo>
                  <a:lnTo>
                    <a:pt x="97" y="69"/>
                  </a:lnTo>
                  <a:lnTo>
                    <a:pt x="97" y="68"/>
                  </a:lnTo>
                  <a:lnTo>
                    <a:pt x="97" y="68"/>
                  </a:lnTo>
                  <a:lnTo>
                    <a:pt x="97" y="68"/>
                  </a:lnTo>
                  <a:lnTo>
                    <a:pt x="96" y="69"/>
                  </a:lnTo>
                  <a:lnTo>
                    <a:pt x="96" y="68"/>
                  </a:lnTo>
                  <a:lnTo>
                    <a:pt x="96" y="68"/>
                  </a:lnTo>
                  <a:lnTo>
                    <a:pt x="96" y="69"/>
                  </a:lnTo>
                  <a:lnTo>
                    <a:pt x="95" y="69"/>
                  </a:lnTo>
                  <a:lnTo>
                    <a:pt x="95" y="68"/>
                  </a:lnTo>
                  <a:lnTo>
                    <a:pt x="95" y="66"/>
                  </a:lnTo>
                  <a:lnTo>
                    <a:pt x="95" y="66"/>
                  </a:lnTo>
                  <a:lnTo>
                    <a:pt x="95" y="66"/>
                  </a:lnTo>
                  <a:lnTo>
                    <a:pt x="96" y="65"/>
                  </a:lnTo>
                  <a:lnTo>
                    <a:pt x="96" y="65"/>
                  </a:lnTo>
                  <a:lnTo>
                    <a:pt x="95" y="64"/>
                  </a:lnTo>
                  <a:lnTo>
                    <a:pt x="95" y="64"/>
                  </a:lnTo>
                  <a:lnTo>
                    <a:pt x="93" y="66"/>
                  </a:lnTo>
                  <a:lnTo>
                    <a:pt x="92" y="68"/>
                  </a:lnTo>
                  <a:lnTo>
                    <a:pt x="92" y="68"/>
                  </a:lnTo>
                  <a:lnTo>
                    <a:pt x="92" y="68"/>
                  </a:lnTo>
                  <a:lnTo>
                    <a:pt x="92" y="68"/>
                  </a:lnTo>
                  <a:lnTo>
                    <a:pt x="92" y="68"/>
                  </a:lnTo>
                  <a:lnTo>
                    <a:pt x="93" y="66"/>
                  </a:lnTo>
                  <a:lnTo>
                    <a:pt x="93" y="65"/>
                  </a:lnTo>
                  <a:lnTo>
                    <a:pt x="92" y="64"/>
                  </a:lnTo>
                  <a:lnTo>
                    <a:pt x="92" y="64"/>
                  </a:lnTo>
                  <a:lnTo>
                    <a:pt x="91" y="64"/>
                  </a:lnTo>
                  <a:lnTo>
                    <a:pt x="91" y="65"/>
                  </a:lnTo>
                  <a:lnTo>
                    <a:pt x="91" y="66"/>
                  </a:lnTo>
                  <a:lnTo>
                    <a:pt x="89" y="66"/>
                  </a:lnTo>
                  <a:lnTo>
                    <a:pt x="89" y="65"/>
                  </a:lnTo>
                  <a:lnTo>
                    <a:pt x="89" y="65"/>
                  </a:lnTo>
                  <a:lnTo>
                    <a:pt x="89" y="66"/>
                  </a:lnTo>
                  <a:lnTo>
                    <a:pt x="88" y="66"/>
                  </a:lnTo>
                  <a:lnTo>
                    <a:pt x="88" y="65"/>
                  </a:lnTo>
                  <a:lnTo>
                    <a:pt x="87" y="62"/>
                  </a:lnTo>
                  <a:lnTo>
                    <a:pt x="88" y="60"/>
                  </a:lnTo>
                  <a:lnTo>
                    <a:pt x="88" y="60"/>
                  </a:lnTo>
                  <a:lnTo>
                    <a:pt x="88" y="58"/>
                  </a:lnTo>
                  <a:lnTo>
                    <a:pt x="88" y="58"/>
                  </a:lnTo>
                  <a:lnTo>
                    <a:pt x="88" y="57"/>
                  </a:lnTo>
                  <a:lnTo>
                    <a:pt x="88" y="56"/>
                  </a:lnTo>
                  <a:lnTo>
                    <a:pt x="88" y="56"/>
                  </a:lnTo>
                  <a:lnTo>
                    <a:pt x="87" y="57"/>
                  </a:lnTo>
                  <a:lnTo>
                    <a:pt x="87" y="58"/>
                  </a:lnTo>
                  <a:lnTo>
                    <a:pt x="87" y="60"/>
                  </a:lnTo>
                  <a:lnTo>
                    <a:pt x="86" y="61"/>
                  </a:lnTo>
                  <a:lnTo>
                    <a:pt x="84" y="62"/>
                  </a:lnTo>
                  <a:lnTo>
                    <a:pt x="84" y="65"/>
                  </a:lnTo>
                  <a:lnTo>
                    <a:pt x="83" y="64"/>
                  </a:lnTo>
                  <a:lnTo>
                    <a:pt x="83" y="64"/>
                  </a:lnTo>
                  <a:lnTo>
                    <a:pt x="83" y="62"/>
                  </a:lnTo>
                  <a:lnTo>
                    <a:pt x="83" y="61"/>
                  </a:lnTo>
                  <a:lnTo>
                    <a:pt x="83" y="60"/>
                  </a:lnTo>
                  <a:lnTo>
                    <a:pt x="83" y="60"/>
                  </a:lnTo>
                  <a:lnTo>
                    <a:pt x="82" y="61"/>
                  </a:lnTo>
                  <a:lnTo>
                    <a:pt x="82" y="62"/>
                  </a:lnTo>
                  <a:lnTo>
                    <a:pt x="82" y="62"/>
                  </a:lnTo>
                  <a:lnTo>
                    <a:pt x="82" y="64"/>
                  </a:lnTo>
                  <a:lnTo>
                    <a:pt x="80" y="64"/>
                  </a:lnTo>
                  <a:lnTo>
                    <a:pt x="80" y="65"/>
                  </a:lnTo>
                  <a:lnTo>
                    <a:pt x="79" y="65"/>
                  </a:lnTo>
                  <a:lnTo>
                    <a:pt x="79" y="65"/>
                  </a:lnTo>
                  <a:lnTo>
                    <a:pt x="79" y="64"/>
                  </a:lnTo>
                  <a:lnTo>
                    <a:pt x="79" y="62"/>
                  </a:lnTo>
                  <a:lnTo>
                    <a:pt x="79" y="61"/>
                  </a:lnTo>
                  <a:lnTo>
                    <a:pt x="80" y="60"/>
                  </a:lnTo>
                  <a:lnTo>
                    <a:pt x="80" y="60"/>
                  </a:lnTo>
                  <a:lnTo>
                    <a:pt x="80" y="61"/>
                  </a:lnTo>
                  <a:lnTo>
                    <a:pt x="82" y="60"/>
                  </a:lnTo>
                  <a:lnTo>
                    <a:pt x="82" y="58"/>
                  </a:lnTo>
                  <a:lnTo>
                    <a:pt x="82" y="57"/>
                  </a:lnTo>
                  <a:lnTo>
                    <a:pt x="82" y="57"/>
                  </a:lnTo>
                  <a:lnTo>
                    <a:pt x="80" y="57"/>
                  </a:lnTo>
                  <a:lnTo>
                    <a:pt x="79" y="57"/>
                  </a:lnTo>
                  <a:lnTo>
                    <a:pt x="79" y="58"/>
                  </a:lnTo>
                  <a:lnTo>
                    <a:pt x="79" y="60"/>
                  </a:lnTo>
                  <a:lnTo>
                    <a:pt x="79" y="60"/>
                  </a:lnTo>
                  <a:lnTo>
                    <a:pt x="79" y="60"/>
                  </a:lnTo>
                  <a:lnTo>
                    <a:pt x="79" y="60"/>
                  </a:lnTo>
                  <a:lnTo>
                    <a:pt x="79" y="60"/>
                  </a:lnTo>
                  <a:lnTo>
                    <a:pt x="78" y="60"/>
                  </a:lnTo>
                  <a:lnTo>
                    <a:pt x="78" y="60"/>
                  </a:lnTo>
                  <a:lnTo>
                    <a:pt x="78" y="60"/>
                  </a:lnTo>
                  <a:lnTo>
                    <a:pt x="76" y="61"/>
                  </a:lnTo>
                  <a:lnTo>
                    <a:pt x="78" y="61"/>
                  </a:lnTo>
                  <a:lnTo>
                    <a:pt x="78" y="62"/>
                  </a:lnTo>
                  <a:lnTo>
                    <a:pt x="78" y="64"/>
                  </a:lnTo>
                  <a:lnTo>
                    <a:pt x="76" y="65"/>
                  </a:lnTo>
                  <a:lnTo>
                    <a:pt x="76" y="64"/>
                  </a:lnTo>
                  <a:lnTo>
                    <a:pt x="75" y="64"/>
                  </a:lnTo>
                  <a:lnTo>
                    <a:pt x="75" y="64"/>
                  </a:lnTo>
                  <a:lnTo>
                    <a:pt x="75" y="65"/>
                  </a:lnTo>
                  <a:lnTo>
                    <a:pt x="74" y="65"/>
                  </a:lnTo>
                  <a:lnTo>
                    <a:pt x="74" y="62"/>
                  </a:lnTo>
                  <a:lnTo>
                    <a:pt x="74" y="61"/>
                  </a:lnTo>
                  <a:lnTo>
                    <a:pt x="75" y="61"/>
                  </a:lnTo>
                  <a:lnTo>
                    <a:pt x="75" y="62"/>
                  </a:lnTo>
                  <a:lnTo>
                    <a:pt x="76" y="61"/>
                  </a:lnTo>
                  <a:lnTo>
                    <a:pt x="76" y="60"/>
                  </a:lnTo>
                  <a:lnTo>
                    <a:pt x="75" y="60"/>
                  </a:lnTo>
                  <a:lnTo>
                    <a:pt x="74" y="61"/>
                  </a:lnTo>
                  <a:lnTo>
                    <a:pt x="74" y="60"/>
                  </a:lnTo>
                  <a:lnTo>
                    <a:pt x="75" y="60"/>
                  </a:lnTo>
                  <a:lnTo>
                    <a:pt x="74" y="60"/>
                  </a:lnTo>
                  <a:lnTo>
                    <a:pt x="74" y="58"/>
                  </a:lnTo>
                  <a:lnTo>
                    <a:pt x="74" y="57"/>
                  </a:lnTo>
                  <a:lnTo>
                    <a:pt x="74" y="57"/>
                  </a:lnTo>
                  <a:lnTo>
                    <a:pt x="72" y="57"/>
                  </a:lnTo>
                  <a:lnTo>
                    <a:pt x="72" y="58"/>
                  </a:lnTo>
                  <a:lnTo>
                    <a:pt x="72" y="58"/>
                  </a:lnTo>
                  <a:lnTo>
                    <a:pt x="71" y="60"/>
                  </a:lnTo>
                  <a:lnTo>
                    <a:pt x="70" y="60"/>
                  </a:lnTo>
                  <a:lnTo>
                    <a:pt x="69" y="60"/>
                  </a:lnTo>
                  <a:lnTo>
                    <a:pt x="67" y="61"/>
                  </a:lnTo>
                  <a:lnTo>
                    <a:pt x="69" y="60"/>
                  </a:lnTo>
                  <a:lnTo>
                    <a:pt x="67" y="60"/>
                  </a:lnTo>
                  <a:lnTo>
                    <a:pt x="67" y="58"/>
                  </a:lnTo>
                  <a:lnTo>
                    <a:pt x="67" y="58"/>
                  </a:lnTo>
                  <a:lnTo>
                    <a:pt x="67" y="57"/>
                  </a:lnTo>
                  <a:lnTo>
                    <a:pt x="69" y="58"/>
                  </a:lnTo>
                  <a:lnTo>
                    <a:pt x="70" y="58"/>
                  </a:lnTo>
                  <a:lnTo>
                    <a:pt x="71" y="58"/>
                  </a:lnTo>
                  <a:lnTo>
                    <a:pt x="72" y="57"/>
                  </a:lnTo>
                  <a:lnTo>
                    <a:pt x="72" y="57"/>
                  </a:lnTo>
                  <a:lnTo>
                    <a:pt x="72" y="56"/>
                  </a:lnTo>
                  <a:lnTo>
                    <a:pt x="72" y="57"/>
                  </a:lnTo>
                  <a:lnTo>
                    <a:pt x="74" y="57"/>
                  </a:lnTo>
                  <a:lnTo>
                    <a:pt x="74" y="56"/>
                  </a:lnTo>
                  <a:lnTo>
                    <a:pt x="74" y="55"/>
                  </a:lnTo>
                  <a:lnTo>
                    <a:pt x="74" y="53"/>
                  </a:lnTo>
                  <a:lnTo>
                    <a:pt x="74" y="52"/>
                  </a:lnTo>
                  <a:lnTo>
                    <a:pt x="74" y="51"/>
                  </a:lnTo>
                  <a:lnTo>
                    <a:pt x="74" y="51"/>
                  </a:lnTo>
                  <a:lnTo>
                    <a:pt x="72" y="51"/>
                  </a:lnTo>
                  <a:lnTo>
                    <a:pt x="72" y="52"/>
                  </a:lnTo>
                  <a:lnTo>
                    <a:pt x="72" y="53"/>
                  </a:lnTo>
                  <a:lnTo>
                    <a:pt x="72" y="55"/>
                  </a:lnTo>
                  <a:lnTo>
                    <a:pt x="71" y="55"/>
                  </a:lnTo>
                  <a:lnTo>
                    <a:pt x="69" y="55"/>
                  </a:lnTo>
                  <a:lnTo>
                    <a:pt x="67" y="56"/>
                  </a:lnTo>
                  <a:lnTo>
                    <a:pt x="67" y="55"/>
                  </a:lnTo>
                  <a:lnTo>
                    <a:pt x="69" y="53"/>
                  </a:lnTo>
                  <a:lnTo>
                    <a:pt x="66" y="53"/>
                  </a:lnTo>
                  <a:lnTo>
                    <a:pt x="63" y="52"/>
                  </a:lnTo>
                  <a:lnTo>
                    <a:pt x="63" y="53"/>
                  </a:lnTo>
                  <a:lnTo>
                    <a:pt x="62" y="53"/>
                  </a:lnTo>
                  <a:lnTo>
                    <a:pt x="62" y="53"/>
                  </a:lnTo>
                  <a:lnTo>
                    <a:pt x="61" y="53"/>
                  </a:lnTo>
                  <a:lnTo>
                    <a:pt x="62" y="52"/>
                  </a:lnTo>
                  <a:lnTo>
                    <a:pt x="62" y="51"/>
                  </a:lnTo>
                  <a:lnTo>
                    <a:pt x="61" y="51"/>
                  </a:lnTo>
                  <a:lnTo>
                    <a:pt x="61" y="51"/>
                  </a:lnTo>
                  <a:lnTo>
                    <a:pt x="62" y="49"/>
                  </a:lnTo>
                  <a:lnTo>
                    <a:pt x="62" y="49"/>
                  </a:lnTo>
                  <a:lnTo>
                    <a:pt x="61" y="48"/>
                  </a:lnTo>
                  <a:lnTo>
                    <a:pt x="58" y="49"/>
                  </a:lnTo>
                  <a:lnTo>
                    <a:pt x="57" y="49"/>
                  </a:lnTo>
                  <a:lnTo>
                    <a:pt x="55" y="49"/>
                  </a:lnTo>
                  <a:lnTo>
                    <a:pt x="54" y="48"/>
                  </a:lnTo>
                  <a:lnTo>
                    <a:pt x="54" y="49"/>
                  </a:lnTo>
                  <a:lnTo>
                    <a:pt x="53" y="51"/>
                  </a:lnTo>
                  <a:lnTo>
                    <a:pt x="52" y="51"/>
                  </a:lnTo>
                  <a:lnTo>
                    <a:pt x="50" y="51"/>
                  </a:lnTo>
                  <a:lnTo>
                    <a:pt x="50" y="51"/>
                  </a:lnTo>
                  <a:lnTo>
                    <a:pt x="52" y="52"/>
                  </a:lnTo>
                  <a:lnTo>
                    <a:pt x="53" y="53"/>
                  </a:lnTo>
                  <a:lnTo>
                    <a:pt x="53" y="55"/>
                  </a:lnTo>
                  <a:lnTo>
                    <a:pt x="52" y="56"/>
                  </a:lnTo>
                  <a:lnTo>
                    <a:pt x="50" y="57"/>
                  </a:lnTo>
                  <a:lnTo>
                    <a:pt x="50" y="58"/>
                  </a:lnTo>
                  <a:lnTo>
                    <a:pt x="50" y="61"/>
                  </a:lnTo>
                  <a:lnTo>
                    <a:pt x="50" y="62"/>
                  </a:lnTo>
                  <a:lnTo>
                    <a:pt x="50" y="65"/>
                  </a:lnTo>
                  <a:lnTo>
                    <a:pt x="50" y="68"/>
                  </a:lnTo>
                  <a:lnTo>
                    <a:pt x="48" y="66"/>
                  </a:lnTo>
                  <a:lnTo>
                    <a:pt x="49" y="69"/>
                  </a:lnTo>
                  <a:lnTo>
                    <a:pt x="48" y="72"/>
                  </a:lnTo>
                  <a:lnTo>
                    <a:pt x="48" y="73"/>
                  </a:lnTo>
                  <a:lnTo>
                    <a:pt x="46" y="75"/>
                  </a:lnTo>
                  <a:lnTo>
                    <a:pt x="46" y="77"/>
                  </a:lnTo>
                  <a:lnTo>
                    <a:pt x="44" y="75"/>
                  </a:lnTo>
                  <a:lnTo>
                    <a:pt x="44" y="77"/>
                  </a:lnTo>
                  <a:lnTo>
                    <a:pt x="44" y="78"/>
                  </a:lnTo>
                  <a:lnTo>
                    <a:pt x="46" y="78"/>
                  </a:lnTo>
                  <a:lnTo>
                    <a:pt x="45" y="79"/>
                  </a:lnTo>
                  <a:lnTo>
                    <a:pt x="45" y="79"/>
                  </a:lnTo>
                  <a:lnTo>
                    <a:pt x="45" y="81"/>
                  </a:lnTo>
                  <a:lnTo>
                    <a:pt x="44" y="81"/>
                  </a:lnTo>
                  <a:lnTo>
                    <a:pt x="44" y="82"/>
                  </a:lnTo>
                  <a:lnTo>
                    <a:pt x="45" y="82"/>
                  </a:lnTo>
                  <a:lnTo>
                    <a:pt x="45" y="83"/>
                  </a:lnTo>
                  <a:lnTo>
                    <a:pt x="44" y="85"/>
                  </a:lnTo>
                  <a:lnTo>
                    <a:pt x="44" y="85"/>
                  </a:lnTo>
                  <a:lnTo>
                    <a:pt x="44" y="86"/>
                  </a:lnTo>
                  <a:lnTo>
                    <a:pt x="42" y="86"/>
                  </a:lnTo>
                  <a:lnTo>
                    <a:pt x="41" y="86"/>
                  </a:lnTo>
                  <a:lnTo>
                    <a:pt x="42" y="87"/>
                  </a:lnTo>
                  <a:lnTo>
                    <a:pt x="41" y="87"/>
                  </a:lnTo>
                  <a:lnTo>
                    <a:pt x="42" y="89"/>
                  </a:lnTo>
                  <a:lnTo>
                    <a:pt x="44" y="89"/>
                  </a:lnTo>
                  <a:lnTo>
                    <a:pt x="42" y="90"/>
                  </a:lnTo>
                  <a:lnTo>
                    <a:pt x="42" y="91"/>
                  </a:lnTo>
                  <a:lnTo>
                    <a:pt x="42" y="92"/>
                  </a:lnTo>
                  <a:lnTo>
                    <a:pt x="42" y="94"/>
                  </a:lnTo>
                  <a:lnTo>
                    <a:pt x="41" y="94"/>
                  </a:lnTo>
                  <a:lnTo>
                    <a:pt x="42" y="94"/>
                  </a:lnTo>
                  <a:lnTo>
                    <a:pt x="42" y="95"/>
                  </a:lnTo>
                  <a:lnTo>
                    <a:pt x="42" y="96"/>
                  </a:lnTo>
                  <a:lnTo>
                    <a:pt x="41" y="98"/>
                  </a:lnTo>
                  <a:lnTo>
                    <a:pt x="40" y="98"/>
                  </a:lnTo>
                  <a:lnTo>
                    <a:pt x="41" y="99"/>
                  </a:lnTo>
                  <a:lnTo>
                    <a:pt x="40" y="99"/>
                  </a:lnTo>
                  <a:lnTo>
                    <a:pt x="40" y="99"/>
                  </a:lnTo>
                  <a:lnTo>
                    <a:pt x="38" y="99"/>
                  </a:lnTo>
                  <a:lnTo>
                    <a:pt x="40" y="99"/>
                  </a:lnTo>
                  <a:lnTo>
                    <a:pt x="41" y="100"/>
                  </a:lnTo>
                  <a:lnTo>
                    <a:pt x="41" y="102"/>
                  </a:lnTo>
                  <a:lnTo>
                    <a:pt x="40" y="104"/>
                  </a:lnTo>
                  <a:lnTo>
                    <a:pt x="37" y="106"/>
                  </a:lnTo>
                  <a:lnTo>
                    <a:pt x="37" y="107"/>
                  </a:lnTo>
                  <a:lnTo>
                    <a:pt x="37" y="111"/>
                  </a:lnTo>
                  <a:lnTo>
                    <a:pt x="36" y="115"/>
                  </a:lnTo>
                  <a:lnTo>
                    <a:pt x="35" y="119"/>
                  </a:lnTo>
                  <a:lnTo>
                    <a:pt x="35" y="119"/>
                  </a:lnTo>
                  <a:lnTo>
                    <a:pt x="35" y="120"/>
                  </a:lnTo>
                  <a:lnTo>
                    <a:pt x="35" y="120"/>
                  </a:lnTo>
                  <a:lnTo>
                    <a:pt x="33" y="121"/>
                  </a:lnTo>
                  <a:lnTo>
                    <a:pt x="33" y="121"/>
                  </a:lnTo>
                  <a:lnTo>
                    <a:pt x="33" y="123"/>
                  </a:lnTo>
                  <a:lnTo>
                    <a:pt x="35" y="124"/>
                  </a:lnTo>
                  <a:lnTo>
                    <a:pt x="33" y="124"/>
                  </a:lnTo>
                  <a:lnTo>
                    <a:pt x="33" y="124"/>
                  </a:lnTo>
                  <a:lnTo>
                    <a:pt x="32" y="124"/>
                  </a:lnTo>
                  <a:lnTo>
                    <a:pt x="32" y="125"/>
                  </a:lnTo>
                  <a:lnTo>
                    <a:pt x="32" y="125"/>
                  </a:lnTo>
                  <a:lnTo>
                    <a:pt x="31" y="127"/>
                  </a:lnTo>
                  <a:lnTo>
                    <a:pt x="32" y="128"/>
                  </a:lnTo>
                  <a:lnTo>
                    <a:pt x="31" y="129"/>
                  </a:lnTo>
                  <a:lnTo>
                    <a:pt x="31" y="130"/>
                  </a:lnTo>
                  <a:lnTo>
                    <a:pt x="31" y="132"/>
                  </a:lnTo>
                  <a:lnTo>
                    <a:pt x="29" y="132"/>
                  </a:lnTo>
                  <a:lnTo>
                    <a:pt x="29" y="132"/>
                  </a:lnTo>
                  <a:lnTo>
                    <a:pt x="28" y="132"/>
                  </a:lnTo>
                  <a:lnTo>
                    <a:pt x="28" y="132"/>
                  </a:lnTo>
                  <a:lnTo>
                    <a:pt x="28" y="132"/>
                  </a:lnTo>
                  <a:lnTo>
                    <a:pt x="28" y="133"/>
                  </a:lnTo>
                  <a:lnTo>
                    <a:pt x="28" y="133"/>
                  </a:lnTo>
                  <a:lnTo>
                    <a:pt x="27" y="133"/>
                  </a:lnTo>
                  <a:lnTo>
                    <a:pt x="28" y="133"/>
                  </a:lnTo>
                  <a:lnTo>
                    <a:pt x="28" y="133"/>
                  </a:lnTo>
                  <a:lnTo>
                    <a:pt x="29" y="133"/>
                  </a:lnTo>
                  <a:lnTo>
                    <a:pt x="28" y="136"/>
                  </a:lnTo>
                  <a:lnTo>
                    <a:pt x="28" y="138"/>
                  </a:lnTo>
                  <a:lnTo>
                    <a:pt x="28" y="142"/>
                  </a:lnTo>
                  <a:lnTo>
                    <a:pt x="28" y="145"/>
                  </a:lnTo>
                  <a:lnTo>
                    <a:pt x="27" y="145"/>
                  </a:lnTo>
                  <a:lnTo>
                    <a:pt x="25" y="146"/>
                  </a:lnTo>
                  <a:lnTo>
                    <a:pt x="24" y="145"/>
                  </a:lnTo>
                  <a:lnTo>
                    <a:pt x="24" y="145"/>
                  </a:lnTo>
                  <a:lnTo>
                    <a:pt x="23" y="145"/>
                  </a:lnTo>
                  <a:lnTo>
                    <a:pt x="24" y="146"/>
                  </a:lnTo>
                  <a:lnTo>
                    <a:pt x="24" y="146"/>
                  </a:lnTo>
                  <a:lnTo>
                    <a:pt x="24" y="146"/>
                  </a:lnTo>
                  <a:lnTo>
                    <a:pt x="24" y="146"/>
                  </a:lnTo>
                  <a:lnTo>
                    <a:pt x="24" y="147"/>
                  </a:lnTo>
                  <a:lnTo>
                    <a:pt x="24" y="147"/>
                  </a:lnTo>
                  <a:lnTo>
                    <a:pt x="23" y="147"/>
                  </a:lnTo>
                  <a:lnTo>
                    <a:pt x="21" y="147"/>
                  </a:lnTo>
                  <a:lnTo>
                    <a:pt x="23" y="147"/>
                  </a:lnTo>
                  <a:lnTo>
                    <a:pt x="24" y="149"/>
                  </a:lnTo>
                  <a:lnTo>
                    <a:pt x="24" y="149"/>
                  </a:lnTo>
                  <a:lnTo>
                    <a:pt x="24" y="149"/>
                  </a:lnTo>
                  <a:lnTo>
                    <a:pt x="23" y="150"/>
                  </a:lnTo>
                  <a:lnTo>
                    <a:pt x="23" y="150"/>
                  </a:lnTo>
                  <a:lnTo>
                    <a:pt x="21" y="151"/>
                  </a:lnTo>
                  <a:lnTo>
                    <a:pt x="21" y="151"/>
                  </a:lnTo>
                  <a:lnTo>
                    <a:pt x="21" y="151"/>
                  </a:lnTo>
                  <a:lnTo>
                    <a:pt x="23" y="153"/>
                  </a:lnTo>
                  <a:lnTo>
                    <a:pt x="23" y="154"/>
                  </a:lnTo>
                  <a:lnTo>
                    <a:pt x="23" y="155"/>
                  </a:lnTo>
                  <a:lnTo>
                    <a:pt x="25" y="157"/>
                  </a:lnTo>
                  <a:lnTo>
                    <a:pt x="24" y="182"/>
                  </a:lnTo>
                  <a:lnTo>
                    <a:pt x="21" y="193"/>
                  </a:lnTo>
                  <a:lnTo>
                    <a:pt x="19" y="205"/>
                  </a:lnTo>
                  <a:lnTo>
                    <a:pt x="17" y="206"/>
                  </a:lnTo>
                  <a:lnTo>
                    <a:pt x="16" y="206"/>
                  </a:lnTo>
                  <a:lnTo>
                    <a:pt x="16" y="208"/>
                  </a:lnTo>
                  <a:lnTo>
                    <a:pt x="17" y="209"/>
                  </a:lnTo>
                  <a:lnTo>
                    <a:pt x="16" y="209"/>
                  </a:lnTo>
                  <a:lnTo>
                    <a:pt x="16" y="209"/>
                  </a:lnTo>
                  <a:lnTo>
                    <a:pt x="17" y="209"/>
                  </a:lnTo>
                  <a:lnTo>
                    <a:pt x="17" y="209"/>
                  </a:lnTo>
                  <a:lnTo>
                    <a:pt x="17" y="210"/>
                  </a:lnTo>
                  <a:lnTo>
                    <a:pt x="19" y="210"/>
                  </a:lnTo>
                  <a:lnTo>
                    <a:pt x="17" y="214"/>
                  </a:lnTo>
                  <a:lnTo>
                    <a:pt x="17" y="219"/>
                  </a:lnTo>
                  <a:lnTo>
                    <a:pt x="17" y="218"/>
                  </a:lnTo>
                  <a:lnTo>
                    <a:pt x="16" y="218"/>
                  </a:lnTo>
                  <a:lnTo>
                    <a:pt x="16" y="219"/>
                  </a:lnTo>
                  <a:lnTo>
                    <a:pt x="17" y="219"/>
                  </a:lnTo>
                  <a:lnTo>
                    <a:pt x="16" y="219"/>
                  </a:lnTo>
                  <a:lnTo>
                    <a:pt x="17" y="221"/>
                  </a:lnTo>
                  <a:lnTo>
                    <a:pt x="19" y="221"/>
                  </a:lnTo>
                  <a:lnTo>
                    <a:pt x="19" y="231"/>
                  </a:lnTo>
                  <a:lnTo>
                    <a:pt x="17" y="242"/>
                  </a:lnTo>
                  <a:lnTo>
                    <a:pt x="16" y="244"/>
                  </a:lnTo>
                  <a:lnTo>
                    <a:pt x="17" y="246"/>
                  </a:lnTo>
                  <a:lnTo>
                    <a:pt x="17" y="248"/>
                  </a:lnTo>
                  <a:lnTo>
                    <a:pt x="16" y="252"/>
                  </a:lnTo>
                  <a:lnTo>
                    <a:pt x="15" y="256"/>
                  </a:lnTo>
                  <a:lnTo>
                    <a:pt x="16" y="260"/>
                  </a:lnTo>
                  <a:lnTo>
                    <a:pt x="17" y="263"/>
                  </a:lnTo>
                  <a:lnTo>
                    <a:pt x="17" y="264"/>
                  </a:lnTo>
                  <a:lnTo>
                    <a:pt x="15" y="264"/>
                  </a:lnTo>
                  <a:lnTo>
                    <a:pt x="14" y="264"/>
                  </a:lnTo>
                  <a:lnTo>
                    <a:pt x="11" y="264"/>
                  </a:lnTo>
                  <a:lnTo>
                    <a:pt x="10" y="263"/>
                  </a:lnTo>
                  <a:lnTo>
                    <a:pt x="7" y="261"/>
                  </a:lnTo>
                  <a:lnTo>
                    <a:pt x="6" y="260"/>
                  </a:lnTo>
                  <a:lnTo>
                    <a:pt x="6" y="259"/>
                  </a:lnTo>
                  <a:lnTo>
                    <a:pt x="6" y="256"/>
                  </a:lnTo>
                  <a:lnTo>
                    <a:pt x="4" y="255"/>
                  </a:lnTo>
                  <a:lnTo>
                    <a:pt x="3" y="254"/>
                  </a:lnTo>
                  <a:lnTo>
                    <a:pt x="4" y="252"/>
                  </a:lnTo>
                  <a:lnTo>
                    <a:pt x="4" y="252"/>
                  </a:lnTo>
                  <a:lnTo>
                    <a:pt x="6" y="252"/>
                  </a:lnTo>
                  <a:lnTo>
                    <a:pt x="6" y="252"/>
                  </a:lnTo>
                  <a:lnTo>
                    <a:pt x="4" y="250"/>
                  </a:lnTo>
                  <a:lnTo>
                    <a:pt x="3" y="247"/>
                  </a:lnTo>
                  <a:lnTo>
                    <a:pt x="3" y="244"/>
                  </a:lnTo>
                  <a:lnTo>
                    <a:pt x="4" y="242"/>
                  </a:lnTo>
                  <a:lnTo>
                    <a:pt x="6" y="239"/>
                  </a:lnTo>
                  <a:lnTo>
                    <a:pt x="7" y="239"/>
                  </a:lnTo>
                  <a:lnTo>
                    <a:pt x="7" y="238"/>
                  </a:lnTo>
                  <a:lnTo>
                    <a:pt x="6" y="238"/>
                  </a:lnTo>
                  <a:lnTo>
                    <a:pt x="6" y="236"/>
                  </a:lnTo>
                  <a:lnTo>
                    <a:pt x="6" y="236"/>
                  </a:lnTo>
                  <a:lnTo>
                    <a:pt x="7" y="236"/>
                  </a:lnTo>
                  <a:lnTo>
                    <a:pt x="6" y="236"/>
                  </a:lnTo>
                  <a:lnTo>
                    <a:pt x="6" y="235"/>
                  </a:lnTo>
                  <a:lnTo>
                    <a:pt x="4" y="235"/>
                  </a:lnTo>
                  <a:lnTo>
                    <a:pt x="6" y="235"/>
                  </a:lnTo>
                  <a:lnTo>
                    <a:pt x="7" y="234"/>
                  </a:lnTo>
                  <a:lnTo>
                    <a:pt x="6" y="234"/>
                  </a:lnTo>
                  <a:lnTo>
                    <a:pt x="4" y="233"/>
                  </a:lnTo>
                  <a:lnTo>
                    <a:pt x="3" y="233"/>
                  </a:lnTo>
                  <a:lnTo>
                    <a:pt x="4" y="231"/>
                  </a:lnTo>
                  <a:lnTo>
                    <a:pt x="4" y="230"/>
                  </a:lnTo>
                  <a:lnTo>
                    <a:pt x="3" y="229"/>
                  </a:lnTo>
                  <a:lnTo>
                    <a:pt x="4" y="229"/>
                  </a:lnTo>
                  <a:lnTo>
                    <a:pt x="3" y="226"/>
                  </a:lnTo>
                  <a:lnTo>
                    <a:pt x="2" y="223"/>
                  </a:lnTo>
                  <a:lnTo>
                    <a:pt x="2" y="222"/>
                  </a:lnTo>
                  <a:lnTo>
                    <a:pt x="2" y="219"/>
                  </a:lnTo>
                  <a:lnTo>
                    <a:pt x="3" y="219"/>
                  </a:lnTo>
                  <a:lnTo>
                    <a:pt x="4" y="219"/>
                  </a:lnTo>
                  <a:lnTo>
                    <a:pt x="3" y="218"/>
                  </a:lnTo>
                  <a:lnTo>
                    <a:pt x="2" y="218"/>
                  </a:lnTo>
                  <a:lnTo>
                    <a:pt x="2" y="217"/>
                  </a:lnTo>
                  <a:lnTo>
                    <a:pt x="2" y="217"/>
                  </a:lnTo>
                  <a:lnTo>
                    <a:pt x="2" y="216"/>
                  </a:lnTo>
                  <a:lnTo>
                    <a:pt x="0" y="216"/>
                  </a:lnTo>
                  <a:lnTo>
                    <a:pt x="0" y="216"/>
                  </a:lnTo>
                  <a:lnTo>
                    <a:pt x="0" y="214"/>
                  </a:lnTo>
                  <a:lnTo>
                    <a:pt x="2" y="214"/>
                  </a:lnTo>
                  <a:lnTo>
                    <a:pt x="0" y="214"/>
                  </a:lnTo>
                  <a:lnTo>
                    <a:pt x="0" y="213"/>
                  </a:lnTo>
                  <a:lnTo>
                    <a:pt x="0" y="213"/>
                  </a:lnTo>
                  <a:lnTo>
                    <a:pt x="0" y="213"/>
                  </a:lnTo>
                  <a:lnTo>
                    <a:pt x="2" y="212"/>
                  </a:lnTo>
                  <a:lnTo>
                    <a:pt x="0" y="212"/>
                  </a:lnTo>
                  <a:lnTo>
                    <a:pt x="0" y="212"/>
                  </a:lnTo>
                  <a:lnTo>
                    <a:pt x="2" y="212"/>
                  </a:lnTo>
                  <a:lnTo>
                    <a:pt x="2" y="210"/>
                  </a:lnTo>
                  <a:lnTo>
                    <a:pt x="2" y="210"/>
                  </a:lnTo>
                  <a:lnTo>
                    <a:pt x="2" y="210"/>
                  </a:lnTo>
                  <a:lnTo>
                    <a:pt x="0" y="210"/>
                  </a:lnTo>
                  <a:lnTo>
                    <a:pt x="2" y="209"/>
                  </a:lnTo>
                  <a:lnTo>
                    <a:pt x="2" y="209"/>
                  </a:lnTo>
                  <a:lnTo>
                    <a:pt x="2" y="209"/>
                  </a:lnTo>
                  <a:lnTo>
                    <a:pt x="2" y="208"/>
                  </a:lnTo>
                  <a:lnTo>
                    <a:pt x="2" y="208"/>
                  </a:lnTo>
                  <a:lnTo>
                    <a:pt x="2" y="208"/>
                  </a:lnTo>
                  <a:lnTo>
                    <a:pt x="0" y="206"/>
                  </a:lnTo>
                  <a:lnTo>
                    <a:pt x="2" y="206"/>
                  </a:lnTo>
                  <a:lnTo>
                    <a:pt x="2" y="208"/>
                  </a:lnTo>
                  <a:lnTo>
                    <a:pt x="3" y="208"/>
                  </a:lnTo>
                  <a:lnTo>
                    <a:pt x="4" y="208"/>
                  </a:lnTo>
                  <a:lnTo>
                    <a:pt x="3" y="204"/>
                  </a:lnTo>
                  <a:lnTo>
                    <a:pt x="3" y="199"/>
                  </a:lnTo>
                  <a:lnTo>
                    <a:pt x="3" y="195"/>
                  </a:lnTo>
                  <a:lnTo>
                    <a:pt x="4" y="195"/>
                  </a:lnTo>
                  <a:lnTo>
                    <a:pt x="6" y="195"/>
                  </a:lnTo>
                  <a:lnTo>
                    <a:pt x="6" y="193"/>
                  </a:lnTo>
                  <a:lnTo>
                    <a:pt x="6" y="192"/>
                  </a:lnTo>
                  <a:lnTo>
                    <a:pt x="4" y="192"/>
                  </a:lnTo>
                  <a:lnTo>
                    <a:pt x="6" y="192"/>
                  </a:lnTo>
                  <a:lnTo>
                    <a:pt x="6" y="192"/>
                  </a:lnTo>
                  <a:lnTo>
                    <a:pt x="6" y="191"/>
                  </a:lnTo>
                  <a:lnTo>
                    <a:pt x="6" y="191"/>
                  </a:lnTo>
                  <a:lnTo>
                    <a:pt x="4" y="191"/>
                  </a:lnTo>
                  <a:lnTo>
                    <a:pt x="4" y="189"/>
                  </a:lnTo>
                  <a:lnTo>
                    <a:pt x="7" y="191"/>
                  </a:lnTo>
                  <a:lnTo>
                    <a:pt x="6" y="189"/>
                  </a:lnTo>
                  <a:lnTo>
                    <a:pt x="6" y="188"/>
                  </a:lnTo>
                  <a:lnTo>
                    <a:pt x="6" y="188"/>
                  </a:lnTo>
                  <a:lnTo>
                    <a:pt x="6" y="188"/>
                  </a:lnTo>
                  <a:lnTo>
                    <a:pt x="7" y="188"/>
                  </a:lnTo>
                  <a:lnTo>
                    <a:pt x="6" y="187"/>
                  </a:lnTo>
                  <a:lnTo>
                    <a:pt x="6" y="187"/>
                  </a:lnTo>
                  <a:lnTo>
                    <a:pt x="6" y="185"/>
                  </a:lnTo>
                  <a:lnTo>
                    <a:pt x="6" y="185"/>
                  </a:lnTo>
                  <a:lnTo>
                    <a:pt x="7" y="185"/>
                  </a:lnTo>
                  <a:lnTo>
                    <a:pt x="8" y="185"/>
                  </a:lnTo>
                  <a:lnTo>
                    <a:pt x="7" y="185"/>
                  </a:lnTo>
                  <a:lnTo>
                    <a:pt x="6" y="185"/>
                  </a:lnTo>
                  <a:lnTo>
                    <a:pt x="6" y="184"/>
                  </a:lnTo>
                  <a:lnTo>
                    <a:pt x="6" y="184"/>
                  </a:lnTo>
                  <a:lnTo>
                    <a:pt x="6" y="184"/>
                  </a:lnTo>
                  <a:lnTo>
                    <a:pt x="7" y="184"/>
                  </a:lnTo>
                  <a:lnTo>
                    <a:pt x="6" y="183"/>
                  </a:lnTo>
                  <a:lnTo>
                    <a:pt x="6" y="182"/>
                  </a:lnTo>
                  <a:lnTo>
                    <a:pt x="6" y="180"/>
                  </a:lnTo>
                  <a:lnTo>
                    <a:pt x="6" y="180"/>
                  </a:lnTo>
                  <a:lnTo>
                    <a:pt x="6" y="179"/>
                  </a:lnTo>
                  <a:lnTo>
                    <a:pt x="6" y="178"/>
                  </a:lnTo>
                  <a:lnTo>
                    <a:pt x="6" y="176"/>
                  </a:lnTo>
                  <a:lnTo>
                    <a:pt x="7" y="176"/>
                  </a:lnTo>
                  <a:lnTo>
                    <a:pt x="7" y="176"/>
                  </a:lnTo>
                  <a:lnTo>
                    <a:pt x="8" y="176"/>
                  </a:lnTo>
                  <a:lnTo>
                    <a:pt x="8" y="176"/>
                  </a:lnTo>
                  <a:lnTo>
                    <a:pt x="7" y="176"/>
                  </a:lnTo>
                  <a:lnTo>
                    <a:pt x="7" y="175"/>
                  </a:lnTo>
                  <a:lnTo>
                    <a:pt x="7" y="175"/>
                  </a:lnTo>
                  <a:lnTo>
                    <a:pt x="6" y="174"/>
                  </a:lnTo>
                  <a:lnTo>
                    <a:pt x="4" y="174"/>
                  </a:lnTo>
                  <a:lnTo>
                    <a:pt x="6" y="174"/>
                  </a:lnTo>
                  <a:lnTo>
                    <a:pt x="6" y="172"/>
                  </a:lnTo>
                  <a:lnTo>
                    <a:pt x="6" y="171"/>
                  </a:lnTo>
                  <a:lnTo>
                    <a:pt x="7" y="171"/>
                  </a:lnTo>
                  <a:lnTo>
                    <a:pt x="8" y="171"/>
                  </a:lnTo>
                  <a:lnTo>
                    <a:pt x="10" y="172"/>
                  </a:lnTo>
                  <a:lnTo>
                    <a:pt x="11" y="171"/>
                  </a:lnTo>
                  <a:lnTo>
                    <a:pt x="11" y="172"/>
                  </a:lnTo>
                  <a:lnTo>
                    <a:pt x="11" y="172"/>
                  </a:lnTo>
                  <a:lnTo>
                    <a:pt x="12" y="172"/>
                  </a:lnTo>
                  <a:lnTo>
                    <a:pt x="12" y="171"/>
                  </a:lnTo>
                  <a:lnTo>
                    <a:pt x="12" y="171"/>
                  </a:lnTo>
                  <a:lnTo>
                    <a:pt x="12" y="170"/>
                  </a:lnTo>
                  <a:lnTo>
                    <a:pt x="10" y="168"/>
                  </a:lnTo>
                  <a:lnTo>
                    <a:pt x="8" y="167"/>
                  </a:lnTo>
                  <a:lnTo>
                    <a:pt x="7" y="166"/>
                  </a:lnTo>
                  <a:lnTo>
                    <a:pt x="8" y="167"/>
                  </a:lnTo>
                  <a:lnTo>
                    <a:pt x="10" y="167"/>
                  </a:lnTo>
                  <a:lnTo>
                    <a:pt x="11" y="167"/>
                  </a:lnTo>
                  <a:lnTo>
                    <a:pt x="6" y="164"/>
                  </a:lnTo>
                  <a:lnTo>
                    <a:pt x="6" y="164"/>
                  </a:lnTo>
                  <a:lnTo>
                    <a:pt x="7" y="164"/>
                  </a:lnTo>
                  <a:lnTo>
                    <a:pt x="7" y="164"/>
                  </a:lnTo>
                  <a:lnTo>
                    <a:pt x="7" y="163"/>
                  </a:lnTo>
                  <a:lnTo>
                    <a:pt x="7" y="163"/>
                  </a:lnTo>
                  <a:lnTo>
                    <a:pt x="6" y="163"/>
                  </a:lnTo>
                  <a:lnTo>
                    <a:pt x="6" y="163"/>
                  </a:lnTo>
                  <a:lnTo>
                    <a:pt x="6" y="162"/>
                  </a:lnTo>
                  <a:lnTo>
                    <a:pt x="7" y="162"/>
                  </a:lnTo>
                  <a:lnTo>
                    <a:pt x="8" y="162"/>
                  </a:lnTo>
                  <a:lnTo>
                    <a:pt x="8" y="162"/>
                  </a:lnTo>
                  <a:lnTo>
                    <a:pt x="10" y="162"/>
                  </a:lnTo>
                  <a:lnTo>
                    <a:pt x="10" y="162"/>
                  </a:lnTo>
                  <a:lnTo>
                    <a:pt x="10" y="161"/>
                  </a:lnTo>
                  <a:lnTo>
                    <a:pt x="10" y="161"/>
                  </a:lnTo>
                  <a:lnTo>
                    <a:pt x="10" y="161"/>
                  </a:lnTo>
                  <a:lnTo>
                    <a:pt x="10" y="159"/>
                  </a:lnTo>
                  <a:lnTo>
                    <a:pt x="8" y="159"/>
                  </a:lnTo>
                  <a:lnTo>
                    <a:pt x="7" y="158"/>
                  </a:lnTo>
                  <a:lnTo>
                    <a:pt x="6" y="158"/>
                  </a:lnTo>
                  <a:lnTo>
                    <a:pt x="6" y="157"/>
                  </a:lnTo>
                  <a:lnTo>
                    <a:pt x="7" y="157"/>
                  </a:lnTo>
                  <a:lnTo>
                    <a:pt x="8" y="158"/>
                  </a:lnTo>
                  <a:lnTo>
                    <a:pt x="6" y="155"/>
                  </a:lnTo>
                  <a:lnTo>
                    <a:pt x="6" y="153"/>
                  </a:lnTo>
                  <a:lnTo>
                    <a:pt x="6" y="154"/>
                  </a:lnTo>
                  <a:lnTo>
                    <a:pt x="7" y="154"/>
                  </a:lnTo>
                  <a:lnTo>
                    <a:pt x="7" y="153"/>
                  </a:lnTo>
                  <a:lnTo>
                    <a:pt x="7" y="153"/>
                  </a:lnTo>
                  <a:lnTo>
                    <a:pt x="7" y="151"/>
                  </a:lnTo>
                  <a:lnTo>
                    <a:pt x="7" y="150"/>
                  </a:lnTo>
                  <a:lnTo>
                    <a:pt x="7" y="150"/>
                  </a:lnTo>
                  <a:lnTo>
                    <a:pt x="7" y="150"/>
                  </a:lnTo>
                  <a:lnTo>
                    <a:pt x="6" y="150"/>
                  </a:lnTo>
                  <a:lnTo>
                    <a:pt x="6" y="150"/>
                  </a:lnTo>
                  <a:lnTo>
                    <a:pt x="7" y="149"/>
                  </a:lnTo>
                  <a:lnTo>
                    <a:pt x="7" y="149"/>
                  </a:lnTo>
                  <a:lnTo>
                    <a:pt x="8" y="149"/>
                  </a:lnTo>
                  <a:lnTo>
                    <a:pt x="8" y="149"/>
                  </a:lnTo>
                  <a:lnTo>
                    <a:pt x="8" y="147"/>
                  </a:lnTo>
                  <a:lnTo>
                    <a:pt x="7" y="147"/>
                  </a:lnTo>
                  <a:lnTo>
                    <a:pt x="7" y="147"/>
                  </a:lnTo>
                  <a:lnTo>
                    <a:pt x="7" y="147"/>
                  </a:lnTo>
                  <a:lnTo>
                    <a:pt x="7" y="146"/>
                  </a:lnTo>
                  <a:lnTo>
                    <a:pt x="7" y="144"/>
                  </a:lnTo>
                  <a:lnTo>
                    <a:pt x="8" y="142"/>
                  </a:lnTo>
                  <a:lnTo>
                    <a:pt x="7" y="142"/>
                  </a:lnTo>
                  <a:lnTo>
                    <a:pt x="6" y="141"/>
                  </a:lnTo>
                  <a:lnTo>
                    <a:pt x="6" y="141"/>
                  </a:lnTo>
                  <a:lnTo>
                    <a:pt x="7" y="141"/>
                  </a:lnTo>
                  <a:lnTo>
                    <a:pt x="8" y="141"/>
                  </a:lnTo>
                  <a:lnTo>
                    <a:pt x="8" y="141"/>
                  </a:lnTo>
                  <a:lnTo>
                    <a:pt x="8" y="141"/>
                  </a:lnTo>
                  <a:lnTo>
                    <a:pt x="8" y="141"/>
                  </a:lnTo>
                  <a:lnTo>
                    <a:pt x="8" y="141"/>
                  </a:lnTo>
                  <a:lnTo>
                    <a:pt x="8" y="141"/>
                  </a:lnTo>
                  <a:lnTo>
                    <a:pt x="10" y="141"/>
                  </a:lnTo>
                  <a:lnTo>
                    <a:pt x="8" y="140"/>
                  </a:lnTo>
                  <a:lnTo>
                    <a:pt x="8" y="140"/>
                  </a:lnTo>
                  <a:lnTo>
                    <a:pt x="8" y="140"/>
                  </a:lnTo>
                  <a:lnTo>
                    <a:pt x="8" y="140"/>
                  </a:lnTo>
                  <a:lnTo>
                    <a:pt x="8" y="138"/>
                  </a:lnTo>
                  <a:lnTo>
                    <a:pt x="10" y="138"/>
                  </a:lnTo>
                  <a:lnTo>
                    <a:pt x="10" y="140"/>
                  </a:lnTo>
                  <a:lnTo>
                    <a:pt x="11" y="140"/>
                  </a:lnTo>
                  <a:lnTo>
                    <a:pt x="11" y="140"/>
                  </a:lnTo>
                  <a:lnTo>
                    <a:pt x="11" y="138"/>
                  </a:lnTo>
                  <a:lnTo>
                    <a:pt x="11" y="138"/>
                  </a:lnTo>
                  <a:lnTo>
                    <a:pt x="10" y="138"/>
                  </a:lnTo>
                  <a:lnTo>
                    <a:pt x="10" y="137"/>
                  </a:lnTo>
                  <a:lnTo>
                    <a:pt x="8" y="137"/>
                  </a:lnTo>
                  <a:lnTo>
                    <a:pt x="8" y="137"/>
                  </a:lnTo>
                  <a:lnTo>
                    <a:pt x="8" y="136"/>
                  </a:lnTo>
                  <a:lnTo>
                    <a:pt x="8" y="136"/>
                  </a:lnTo>
                  <a:lnTo>
                    <a:pt x="8" y="136"/>
                  </a:lnTo>
                  <a:lnTo>
                    <a:pt x="8" y="136"/>
                  </a:lnTo>
                  <a:lnTo>
                    <a:pt x="8" y="136"/>
                  </a:lnTo>
                  <a:lnTo>
                    <a:pt x="10" y="134"/>
                  </a:lnTo>
                  <a:lnTo>
                    <a:pt x="10" y="136"/>
                  </a:lnTo>
                  <a:lnTo>
                    <a:pt x="12" y="136"/>
                  </a:lnTo>
                  <a:lnTo>
                    <a:pt x="12" y="136"/>
                  </a:lnTo>
                  <a:lnTo>
                    <a:pt x="11" y="134"/>
                  </a:lnTo>
                  <a:lnTo>
                    <a:pt x="10" y="134"/>
                  </a:lnTo>
                  <a:lnTo>
                    <a:pt x="11" y="134"/>
                  </a:lnTo>
                  <a:lnTo>
                    <a:pt x="10" y="133"/>
                  </a:lnTo>
                  <a:lnTo>
                    <a:pt x="8" y="133"/>
                  </a:lnTo>
                  <a:lnTo>
                    <a:pt x="10" y="133"/>
                  </a:lnTo>
                  <a:lnTo>
                    <a:pt x="10" y="133"/>
                  </a:lnTo>
                  <a:lnTo>
                    <a:pt x="8" y="132"/>
                  </a:lnTo>
                  <a:lnTo>
                    <a:pt x="10" y="132"/>
                  </a:lnTo>
                  <a:lnTo>
                    <a:pt x="10" y="130"/>
                  </a:lnTo>
                  <a:lnTo>
                    <a:pt x="10" y="130"/>
                  </a:lnTo>
                  <a:lnTo>
                    <a:pt x="11" y="129"/>
                  </a:lnTo>
                  <a:lnTo>
                    <a:pt x="11" y="129"/>
                  </a:lnTo>
                  <a:lnTo>
                    <a:pt x="10" y="128"/>
                  </a:lnTo>
                  <a:lnTo>
                    <a:pt x="11" y="127"/>
                  </a:lnTo>
                  <a:lnTo>
                    <a:pt x="11" y="128"/>
                  </a:lnTo>
                  <a:lnTo>
                    <a:pt x="11" y="128"/>
                  </a:lnTo>
                  <a:lnTo>
                    <a:pt x="12" y="128"/>
                  </a:lnTo>
                  <a:lnTo>
                    <a:pt x="12" y="127"/>
                  </a:lnTo>
                  <a:lnTo>
                    <a:pt x="11" y="127"/>
                  </a:lnTo>
                  <a:lnTo>
                    <a:pt x="12" y="127"/>
                  </a:lnTo>
                  <a:lnTo>
                    <a:pt x="14" y="127"/>
                  </a:lnTo>
                  <a:lnTo>
                    <a:pt x="15" y="125"/>
                  </a:lnTo>
                  <a:lnTo>
                    <a:pt x="14" y="125"/>
                  </a:lnTo>
                  <a:lnTo>
                    <a:pt x="12" y="124"/>
                  </a:lnTo>
                  <a:lnTo>
                    <a:pt x="11" y="124"/>
                  </a:lnTo>
                  <a:lnTo>
                    <a:pt x="12" y="124"/>
                  </a:lnTo>
                  <a:lnTo>
                    <a:pt x="12" y="124"/>
                  </a:lnTo>
                  <a:lnTo>
                    <a:pt x="12" y="123"/>
                  </a:lnTo>
                  <a:lnTo>
                    <a:pt x="12" y="123"/>
                  </a:lnTo>
                  <a:lnTo>
                    <a:pt x="12" y="121"/>
                  </a:lnTo>
                  <a:lnTo>
                    <a:pt x="12" y="121"/>
                  </a:lnTo>
                  <a:lnTo>
                    <a:pt x="14" y="123"/>
                  </a:lnTo>
                  <a:lnTo>
                    <a:pt x="15" y="123"/>
                  </a:lnTo>
                  <a:lnTo>
                    <a:pt x="16" y="123"/>
                  </a:lnTo>
                  <a:lnTo>
                    <a:pt x="16" y="123"/>
                  </a:lnTo>
                  <a:lnTo>
                    <a:pt x="15" y="121"/>
                  </a:lnTo>
                  <a:lnTo>
                    <a:pt x="15" y="121"/>
                  </a:lnTo>
                  <a:lnTo>
                    <a:pt x="15" y="120"/>
                  </a:lnTo>
                  <a:lnTo>
                    <a:pt x="15" y="120"/>
                  </a:lnTo>
                  <a:lnTo>
                    <a:pt x="12" y="120"/>
                  </a:lnTo>
                  <a:lnTo>
                    <a:pt x="12" y="120"/>
                  </a:lnTo>
                  <a:lnTo>
                    <a:pt x="12" y="119"/>
                  </a:lnTo>
                  <a:lnTo>
                    <a:pt x="12" y="119"/>
                  </a:lnTo>
                  <a:lnTo>
                    <a:pt x="12" y="119"/>
                  </a:lnTo>
                  <a:lnTo>
                    <a:pt x="14" y="119"/>
                  </a:lnTo>
                  <a:lnTo>
                    <a:pt x="14" y="119"/>
                  </a:lnTo>
                  <a:lnTo>
                    <a:pt x="14" y="117"/>
                  </a:lnTo>
                  <a:lnTo>
                    <a:pt x="14" y="117"/>
                  </a:lnTo>
                  <a:lnTo>
                    <a:pt x="12" y="117"/>
                  </a:lnTo>
                  <a:lnTo>
                    <a:pt x="14" y="116"/>
                  </a:lnTo>
                  <a:lnTo>
                    <a:pt x="14" y="115"/>
                  </a:lnTo>
                  <a:lnTo>
                    <a:pt x="14" y="115"/>
                  </a:lnTo>
                  <a:lnTo>
                    <a:pt x="15" y="113"/>
                  </a:lnTo>
                  <a:lnTo>
                    <a:pt x="15" y="112"/>
                  </a:lnTo>
                  <a:lnTo>
                    <a:pt x="17" y="112"/>
                  </a:lnTo>
                  <a:lnTo>
                    <a:pt x="17" y="112"/>
                  </a:lnTo>
                  <a:lnTo>
                    <a:pt x="16" y="112"/>
                  </a:lnTo>
                  <a:lnTo>
                    <a:pt x="16" y="111"/>
                  </a:lnTo>
                  <a:lnTo>
                    <a:pt x="15" y="112"/>
                  </a:lnTo>
                  <a:lnTo>
                    <a:pt x="16" y="112"/>
                  </a:lnTo>
                  <a:lnTo>
                    <a:pt x="16" y="112"/>
                  </a:lnTo>
                  <a:lnTo>
                    <a:pt x="16" y="112"/>
                  </a:lnTo>
                  <a:lnTo>
                    <a:pt x="15" y="112"/>
                  </a:lnTo>
                  <a:lnTo>
                    <a:pt x="15" y="112"/>
                  </a:lnTo>
                  <a:lnTo>
                    <a:pt x="15" y="111"/>
                  </a:lnTo>
                  <a:lnTo>
                    <a:pt x="16" y="111"/>
                  </a:lnTo>
                  <a:lnTo>
                    <a:pt x="17" y="112"/>
                  </a:lnTo>
                  <a:lnTo>
                    <a:pt x="17" y="111"/>
                  </a:lnTo>
                  <a:lnTo>
                    <a:pt x="17" y="111"/>
                  </a:lnTo>
                  <a:lnTo>
                    <a:pt x="16" y="110"/>
                  </a:lnTo>
                  <a:lnTo>
                    <a:pt x="15" y="110"/>
                  </a:lnTo>
                  <a:lnTo>
                    <a:pt x="15" y="108"/>
                  </a:lnTo>
                  <a:lnTo>
                    <a:pt x="16" y="108"/>
                  </a:lnTo>
                  <a:lnTo>
                    <a:pt x="16" y="108"/>
                  </a:lnTo>
                  <a:lnTo>
                    <a:pt x="15" y="107"/>
                  </a:lnTo>
                  <a:lnTo>
                    <a:pt x="16" y="107"/>
                  </a:lnTo>
                  <a:lnTo>
                    <a:pt x="17" y="107"/>
                  </a:lnTo>
                  <a:lnTo>
                    <a:pt x="20" y="107"/>
                  </a:lnTo>
                  <a:lnTo>
                    <a:pt x="19" y="107"/>
                  </a:lnTo>
                  <a:lnTo>
                    <a:pt x="19" y="106"/>
                  </a:lnTo>
                  <a:lnTo>
                    <a:pt x="21" y="106"/>
                  </a:lnTo>
                  <a:lnTo>
                    <a:pt x="20" y="106"/>
                  </a:lnTo>
                  <a:lnTo>
                    <a:pt x="20" y="106"/>
                  </a:lnTo>
                  <a:lnTo>
                    <a:pt x="20" y="104"/>
                  </a:lnTo>
                  <a:lnTo>
                    <a:pt x="20" y="104"/>
                  </a:lnTo>
                  <a:lnTo>
                    <a:pt x="20" y="104"/>
                  </a:lnTo>
                  <a:lnTo>
                    <a:pt x="20" y="104"/>
                  </a:lnTo>
                  <a:lnTo>
                    <a:pt x="20" y="104"/>
                  </a:lnTo>
                  <a:lnTo>
                    <a:pt x="19" y="104"/>
                  </a:lnTo>
                  <a:lnTo>
                    <a:pt x="17" y="104"/>
                  </a:lnTo>
                  <a:lnTo>
                    <a:pt x="17" y="104"/>
                  </a:lnTo>
                  <a:lnTo>
                    <a:pt x="17" y="103"/>
                  </a:lnTo>
                  <a:lnTo>
                    <a:pt x="17" y="103"/>
                  </a:lnTo>
                  <a:lnTo>
                    <a:pt x="19" y="103"/>
                  </a:lnTo>
                  <a:lnTo>
                    <a:pt x="19" y="102"/>
                  </a:lnTo>
                  <a:lnTo>
                    <a:pt x="19" y="102"/>
                  </a:lnTo>
                  <a:lnTo>
                    <a:pt x="17" y="102"/>
                  </a:lnTo>
                  <a:lnTo>
                    <a:pt x="17" y="100"/>
                  </a:lnTo>
                  <a:lnTo>
                    <a:pt x="17" y="100"/>
                  </a:lnTo>
                  <a:lnTo>
                    <a:pt x="19" y="100"/>
                  </a:lnTo>
                  <a:lnTo>
                    <a:pt x="19" y="100"/>
                  </a:lnTo>
                  <a:lnTo>
                    <a:pt x="19" y="102"/>
                  </a:lnTo>
                  <a:lnTo>
                    <a:pt x="19" y="102"/>
                  </a:lnTo>
                  <a:lnTo>
                    <a:pt x="19" y="102"/>
                  </a:lnTo>
                  <a:lnTo>
                    <a:pt x="19" y="102"/>
                  </a:lnTo>
                  <a:lnTo>
                    <a:pt x="20" y="102"/>
                  </a:lnTo>
                  <a:lnTo>
                    <a:pt x="20" y="102"/>
                  </a:lnTo>
                  <a:lnTo>
                    <a:pt x="20" y="100"/>
                  </a:lnTo>
                  <a:lnTo>
                    <a:pt x="19" y="100"/>
                  </a:lnTo>
                  <a:lnTo>
                    <a:pt x="19" y="100"/>
                  </a:lnTo>
                  <a:lnTo>
                    <a:pt x="17" y="100"/>
                  </a:lnTo>
                  <a:lnTo>
                    <a:pt x="17" y="99"/>
                  </a:lnTo>
                  <a:lnTo>
                    <a:pt x="20" y="100"/>
                  </a:lnTo>
                  <a:lnTo>
                    <a:pt x="20" y="100"/>
                  </a:lnTo>
                  <a:lnTo>
                    <a:pt x="19" y="99"/>
                  </a:lnTo>
                  <a:lnTo>
                    <a:pt x="20" y="99"/>
                  </a:lnTo>
                  <a:lnTo>
                    <a:pt x="19" y="99"/>
                  </a:lnTo>
                  <a:lnTo>
                    <a:pt x="19" y="98"/>
                  </a:lnTo>
                  <a:lnTo>
                    <a:pt x="17" y="98"/>
                  </a:lnTo>
                  <a:lnTo>
                    <a:pt x="19" y="96"/>
                  </a:lnTo>
                  <a:lnTo>
                    <a:pt x="19" y="96"/>
                  </a:lnTo>
                  <a:lnTo>
                    <a:pt x="20" y="96"/>
                  </a:lnTo>
                  <a:lnTo>
                    <a:pt x="20" y="96"/>
                  </a:lnTo>
                  <a:lnTo>
                    <a:pt x="20" y="96"/>
                  </a:lnTo>
                  <a:lnTo>
                    <a:pt x="20" y="95"/>
                  </a:lnTo>
                  <a:lnTo>
                    <a:pt x="20" y="95"/>
                  </a:lnTo>
                  <a:lnTo>
                    <a:pt x="20" y="95"/>
                  </a:lnTo>
                  <a:lnTo>
                    <a:pt x="20" y="94"/>
                  </a:lnTo>
                  <a:lnTo>
                    <a:pt x="19" y="92"/>
                  </a:lnTo>
                  <a:lnTo>
                    <a:pt x="20" y="92"/>
                  </a:lnTo>
                  <a:lnTo>
                    <a:pt x="21" y="94"/>
                  </a:lnTo>
                  <a:lnTo>
                    <a:pt x="23" y="94"/>
                  </a:lnTo>
                  <a:lnTo>
                    <a:pt x="24" y="94"/>
                  </a:lnTo>
                  <a:lnTo>
                    <a:pt x="24" y="94"/>
                  </a:lnTo>
                  <a:lnTo>
                    <a:pt x="23" y="92"/>
                  </a:lnTo>
                  <a:lnTo>
                    <a:pt x="21" y="91"/>
                  </a:lnTo>
                  <a:lnTo>
                    <a:pt x="20" y="91"/>
                  </a:lnTo>
                  <a:lnTo>
                    <a:pt x="20" y="90"/>
                  </a:lnTo>
                  <a:lnTo>
                    <a:pt x="20" y="89"/>
                  </a:lnTo>
                  <a:lnTo>
                    <a:pt x="21" y="89"/>
                  </a:lnTo>
                  <a:lnTo>
                    <a:pt x="23" y="87"/>
                  </a:lnTo>
                  <a:lnTo>
                    <a:pt x="21" y="87"/>
                  </a:lnTo>
                  <a:lnTo>
                    <a:pt x="21" y="87"/>
                  </a:lnTo>
                  <a:lnTo>
                    <a:pt x="21" y="86"/>
                  </a:lnTo>
                  <a:lnTo>
                    <a:pt x="21" y="85"/>
                  </a:lnTo>
                  <a:lnTo>
                    <a:pt x="21" y="83"/>
                  </a:lnTo>
                  <a:lnTo>
                    <a:pt x="23" y="82"/>
                  </a:lnTo>
                  <a:lnTo>
                    <a:pt x="24" y="82"/>
                  </a:lnTo>
                  <a:lnTo>
                    <a:pt x="25" y="82"/>
                  </a:lnTo>
                  <a:lnTo>
                    <a:pt x="27" y="82"/>
                  </a:lnTo>
                  <a:lnTo>
                    <a:pt x="27" y="82"/>
                  </a:lnTo>
                  <a:lnTo>
                    <a:pt x="27" y="82"/>
                  </a:lnTo>
                  <a:lnTo>
                    <a:pt x="27" y="82"/>
                  </a:lnTo>
                  <a:lnTo>
                    <a:pt x="27" y="82"/>
                  </a:lnTo>
                  <a:lnTo>
                    <a:pt x="25" y="82"/>
                  </a:lnTo>
                  <a:lnTo>
                    <a:pt x="24" y="81"/>
                  </a:lnTo>
                  <a:lnTo>
                    <a:pt x="23" y="81"/>
                  </a:lnTo>
                  <a:lnTo>
                    <a:pt x="23" y="79"/>
                  </a:lnTo>
                  <a:lnTo>
                    <a:pt x="23" y="78"/>
                  </a:lnTo>
                  <a:lnTo>
                    <a:pt x="24" y="78"/>
                  </a:lnTo>
                  <a:lnTo>
                    <a:pt x="24" y="78"/>
                  </a:lnTo>
                  <a:lnTo>
                    <a:pt x="23" y="77"/>
                  </a:lnTo>
                  <a:lnTo>
                    <a:pt x="25" y="78"/>
                  </a:lnTo>
                  <a:lnTo>
                    <a:pt x="25" y="77"/>
                  </a:lnTo>
                  <a:lnTo>
                    <a:pt x="25" y="77"/>
                  </a:lnTo>
                  <a:lnTo>
                    <a:pt x="24" y="75"/>
                  </a:lnTo>
                  <a:lnTo>
                    <a:pt x="25" y="75"/>
                  </a:lnTo>
                  <a:lnTo>
                    <a:pt x="25" y="75"/>
                  </a:lnTo>
                  <a:lnTo>
                    <a:pt x="24" y="75"/>
                  </a:lnTo>
                  <a:lnTo>
                    <a:pt x="24" y="74"/>
                  </a:lnTo>
                  <a:lnTo>
                    <a:pt x="24" y="74"/>
                  </a:lnTo>
                  <a:lnTo>
                    <a:pt x="25" y="74"/>
                  </a:lnTo>
                  <a:lnTo>
                    <a:pt x="25" y="74"/>
                  </a:lnTo>
                  <a:lnTo>
                    <a:pt x="24" y="73"/>
                  </a:lnTo>
                  <a:lnTo>
                    <a:pt x="24" y="73"/>
                  </a:lnTo>
                  <a:lnTo>
                    <a:pt x="25" y="72"/>
                  </a:lnTo>
                  <a:lnTo>
                    <a:pt x="27" y="72"/>
                  </a:lnTo>
                  <a:lnTo>
                    <a:pt x="27" y="72"/>
                  </a:lnTo>
                  <a:lnTo>
                    <a:pt x="25" y="72"/>
                  </a:lnTo>
                  <a:lnTo>
                    <a:pt x="27" y="70"/>
                  </a:lnTo>
                  <a:lnTo>
                    <a:pt x="28" y="70"/>
                  </a:lnTo>
                  <a:lnTo>
                    <a:pt x="29" y="70"/>
                  </a:lnTo>
                  <a:lnTo>
                    <a:pt x="27" y="68"/>
                  </a:lnTo>
                  <a:lnTo>
                    <a:pt x="27" y="65"/>
                  </a:lnTo>
                  <a:lnTo>
                    <a:pt x="27" y="62"/>
                  </a:lnTo>
                  <a:lnTo>
                    <a:pt x="28" y="61"/>
                  </a:lnTo>
                  <a:lnTo>
                    <a:pt x="29" y="61"/>
                  </a:lnTo>
                  <a:lnTo>
                    <a:pt x="29" y="61"/>
                  </a:lnTo>
                  <a:lnTo>
                    <a:pt x="28" y="61"/>
                  </a:lnTo>
                  <a:lnTo>
                    <a:pt x="28" y="60"/>
                  </a:lnTo>
                  <a:lnTo>
                    <a:pt x="28" y="60"/>
                  </a:lnTo>
                  <a:lnTo>
                    <a:pt x="29" y="61"/>
                  </a:lnTo>
                  <a:lnTo>
                    <a:pt x="31" y="61"/>
                  </a:lnTo>
                  <a:lnTo>
                    <a:pt x="32" y="61"/>
                  </a:lnTo>
                  <a:lnTo>
                    <a:pt x="31" y="60"/>
                  </a:lnTo>
                  <a:lnTo>
                    <a:pt x="31" y="60"/>
                  </a:lnTo>
                  <a:lnTo>
                    <a:pt x="29" y="58"/>
                  </a:lnTo>
                  <a:lnTo>
                    <a:pt x="29" y="58"/>
                  </a:lnTo>
                  <a:lnTo>
                    <a:pt x="29" y="58"/>
                  </a:lnTo>
                  <a:lnTo>
                    <a:pt x="29" y="58"/>
                  </a:lnTo>
                  <a:lnTo>
                    <a:pt x="28" y="58"/>
                  </a:lnTo>
                  <a:lnTo>
                    <a:pt x="29" y="58"/>
                  </a:lnTo>
                  <a:lnTo>
                    <a:pt x="29" y="58"/>
                  </a:lnTo>
                  <a:lnTo>
                    <a:pt x="29" y="57"/>
                  </a:lnTo>
                  <a:lnTo>
                    <a:pt x="28" y="57"/>
                  </a:lnTo>
                  <a:lnTo>
                    <a:pt x="29" y="57"/>
                  </a:lnTo>
                  <a:lnTo>
                    <a:pt x="31" y="58"/>
                  </a:lnTo>
                  <a:lnTo>
                    <a:pt x="31" y="57"/>
                  </a:lnTo>
                  <a:lnTo>
                    <a:pt x="32" y="58"/>
                  </a:lnTo>
                  <a:lnTo>
                    <a:pt x="33" y="58"/>
                  </a:lnTo>
                  <a:lnTo>
                    <a:pt x="36" y="60"/>
                  </a:lnTo>
                  <a:lnTo>
                    <a:pt x="37" y="61"/>
                  </a:lnTo>
                  <a:lnTo>
                    <a:pt x="37" y="60"/>
                  </a:lnTo>
                  <a:lnTo>
                    <a:pt x="38" y="61"/>
                  </a:lnTo>
                  <a:lnTo>
                    <a:pt x="38" y="61"/>
                  </a:lnTo>
                  <a:lnTo>
                    <a:pt x="40" y="62"/>
                  </a:lnTo>
                  <a:lnTo>
                    <a:pt x="40" y="61"/>
                  </a:lnTo>
                  <a:lnTo>
                    <a:pt x="38" y="61"/>
                  </a:lnTo>
                  <a:lnTo>
                    <a:pt x="37" y="60"/>
                  </a:lnTo>
                  <a:lnTo>
                    <a:pt x="36" y="60"/>
                  </a:lnTo>
                  <a:lnTo>
                    <a:pt x="35" y="58"/>
                  </a:lnTo>
                  <a:lnTo>
                    <a:pt x="33" y="57"/>
                  </a:lnTo>
                  <a:lnTo>
                    <a:pt x="32" y="56"/>
                  </a:lnTo>
                  <a:lnTo>
                    <a:pt x="32" y="56"/>
                  </a:lnTo>
                  <a:lnTo>
                    <a:pt x="32" y="56"/>
                  </a:lnTo>
                  <a:lnTo>
                    <a:pt x="32" y="57"/>
                  </a:lnTo>
                  <a:lnTo>
                    <a:pt x="33" y="57"/>
                  </a:lnTo>
                  <a:lnTo>
                    <a:pt x="35" y="57"/>
                  </a:lnTo>
                  <a:lnTo>
                    <a:pt x="33" y="56"/>
                  </a:lnTo>
                  <a:lnTo>
                    <a:pt x="33" y="56"/>
                  </a:lnTo>
                  <a:lnTo>
                    <a:pt x="33" y="56"/>
                  </a:lnTo>
                  <a:lnTo>
                    <a:pt x="32" y="55"/>
                  </a:lnTo>
                  <a:lnTo>
                    <a:pt x="31" y="55"/>
                  </a:lnTo>
                  <a:lnTo>
                    <a:pt x="31" y="53"/>
                  </a:lnTo>
                  <a:lnTo>
                    <a:pt x="32" y="55"/>
                  </a:lnTo>
                  <a:lnTo>
                    <a:pt x="32" y="55"/>
                  </a:lnTo>
                  <a:lnTo>
                    <a:pt x="33" y="55"/>
                  </a:lnTo>
                  <a:lnTo>
                    <a:pt x="32" y="53"/>
                  </a:lnTo>
                  <a:lnTo>
                    <a:pt x="31" y="53"/>
                  </a:lnTo>
                  <a:lnTo>
                    <a:pt x="31" y="53"/>
                  </a:lnTo>
                  <a:lnTo>
                    <a:pt x="29" y="52"/>
                  </a:lnTo>
                  <a:lnTo>
                    <a:pt x="29" y="52"/>
                  </a:lnTo>
                  <a:lnTo>
                    <a:pt x="29" y="52"/>
                  </a:lnTo>
                  <a:lnTo>
                    <a:pt x="31" y="52"/>
                  </a:lnTo>
                  <a:lnTo>
                    <a:pt x="29" y="51"/>
                  </a:lnTo>
                  <a:lnTo>
                    <a:pt x="32" y="52"/>
                  </a:lnTo>
                  <a:lnTo>
                    <a:pt x="33" y="53"/>
                  </a:lnTo>
                  <a:lnTo>
                    <a:pt x="35" y="53"/>
                  </a:lnTo>
                  <a:lnTo>
                    <a:pt x="33" y="52"/>
                  </a:lnTo>
                  <a:lnTo>
                    <a:pt x="32" y="51"/>
                  </a:lnTo>
                  <a:lnTo>
                    <a:pt x="29" y="51"/>
                  </a:lnTo>
                  <a:lnTo>
                    <a:pt x="32" y="51"/>
                  </a:lnTo>
                  <a:lnTo>
                    <a:pt x="33" y="51"/>
                  </a:lnTo>
                  <a:lnTo>
                    <a:pt x="33" y="51"/>
                  </a:lnTo>
                  <a:lnTo>
                    <a:pt x="33" y="51"/>
                  </a:lnTo>
                  <a:lnTo>
                    <a:pt x="32" y="49"/>
                  </a:lnTo>
                  <a:lnTo>
                    <a:pt x="32" y="49"/>
                  </a:lnTo>
                  <a:lnTo>
                    <a:pt x="33" y="49"/>
                  </a:lnTo>
                  <a:lnTo>
                    <a:pt x="33" y="49"/>
                  </a:lnTo>
                  <a:lnTo>
                    <a:pt x="32" y="49"/>
                  </a:lnTo>
                  <a:lnTo>
                    <a:pt x="33" y="49"/>
                  </a:lnTo>
                  <a:lnTo>
                    <a:pt x="35" y="49"/>
                  </a:lnTo>
                  <a:lnTo>
                    <a:pt x="35" y="48"/>
                  </a:lnTo>
                  <a:lnTo>
                    <a:pt x="35" y="48"/>
                  </a:lnTo>
                  <a:lnTo>
                    <a:pt x="33" y="48"/>
                  </a:lnTo>
                  <a:lnTo>
                    <a:pt x="35" y="47"/>
                  </a:lnTo>
                  <a:lnTo>
                    <a:pt x="36" y="48"/>
                  </a:lnTo>
                  <a:lnTo>
                    <a:pt x="36" y="47"/>
                  </a:lnTo>
                  <a:lnTo>
                    <a:pt x="35" y="47"/>
                  </a:lnTo>
                  <a:lnTo>
                    <a:pt x="33" y="45"/>
                  </a:lnTo>
                  <a:lnTo>
                    <a:pt x="33" y="47"/>
                  </a:lnTo>
                  <a:lnTo>
                    <a:pt x="33" y="47"/>
                  </a:lnTo>
                  <a:lnTo>
                    <a:pt x="33" y="47"/>
                  </a:lnTo>
                  <a:lnTo>
                    <a:pt x="32" y="47"/>
                  </a:lnTo>
                  <a:lnTo>
                    <a:pt x="33" y="47"/>
                  </a:lnTo>
                  <a:lnTo>
                    <a:pt x="33" y="47"/>
                  </a:lnTo>
                  <a:lnTo>
                    <a:pt x="32" y="45"/>
                  </a:lnTo>
                  <a:lnTo>
                    <a:pt x="32" y="45"/>
                  </a:lnTo>
                  <a:lnTo>
                    <a:pt x="33" y="45"/>
                  </a:lnTo>
                  <a:lnTo>
                    <a:pt x="32" y="44"/>
                  </a:lnTo>
                  <a:lnTo>
                    <a:pt x="32" y="44"/>
                  </a:lnTo>
                  <a:lnTo>
                    <a:pt x="32" y="44"/>
                  </a:lnTo>
                  <a:lnTo>
                    <a:pt x="33" y="44"/>
                  </a:lnTo>
                  <a:lnTo>
                    <a:pt x="32" y="43"/>
                  </a:lnTo>
                  <a:lnTo>
                    <a:pt x="32" y="43"/>
                  </a:lnTo>
                  <a:lnTo>
                    <a:pt x="33" y="43"/>
                  </a:lnTo>
                  <a:lnTo>
                    <a:pt x="33" y="43"/>
                  </a:lnTo>
                  <a:lnTo>
                    <a:pt x="35" y="43"/>
                  </a:lnTo>
                  <a:lnTo>
                    <a:pt x="35" y="43"/>
                  </a:lnTo>
                  <a:lnTo>
                    <a:pt x="36" y="44"/>
                  </a:lnTo>
                  <a:lnTo>
                    <a:pt x="36" y="44"/>
                  </a:lnTo>
                  <a:lnTo>
                    <a:pt x="36" y="44"/>
                  </a:lnTo>
                  <a:lnTo>
                    <a:pt x="37" y="44"/>
                  </a:lnTo>
                  <a:lnTo>
                    <a:pt x="35" y="43"/>
                  </a:lnTo>
                  <a:lnTo>
                    <a:pt x="32" y="41"/>
                  </a:lnTo>
                  <a:lnTo>
                    <a:pt x="33" y="41"/>
                  </a:lnTo>
                  <a:lnTo>
                    <a:pt x="33" y="41"/>
                  </a:lnTo>
                  <a:lnTo>
                    <a:pt x="33" y="41"/>
                  </a:lnTo>
                  <a:lnTo>
                    <a:pt x="33" y="40"/>
                  </a:lnTo>
                  <a:lnTo>
                    <a:pt x="35" y="41"/>
                  </a:lnTo>
                  <a:lnTo>
                    <a:pt x="36" y="43"/>
                  </a:lnTo>
                  <a:lnTo>
                    <a:pt x="37" y="43"/>
                  </a:lnTo>
                  <a:lnTo>
                    <a:pt x="37" y="41"/>
                  </a:lnTo>
                  <a:lnTo>
                    <a:pt x="37" y="41"/>
                  </a:lnTo>
                  <a:lnTo>
                    <a:pt x="36" y="40"/>
                  </a:lnTo>
                  <a:lnTo>
                    <a:pt x="35" y="40"/>
                  </a:lnTo>
                  <a:lnTo>
                    <a:pt x="35" y="40"/>
                  </a:lnTo>
                  <a:lnTo>
                    <a:pt x="36" y="40"/>
                  </a:lnTo>
                  <a:lnTo>
                    <a:pt x="36" y="39"/>
                  </a:lnTo>
                  <a:lnTo>
                    <a:pt x="35" y="39"/>
                  </a:lnTo>
                  <a:lnTo>
                    <a:pt x="35" y="39"/>
                  </a:lnTo>
                  <a:lnTo>
                    <a:pt x="36" y="39"/>
                  </a:lnTo>
                  <a:lnTo>
                    <a:pt x="38" y="39"/>
                  </a:lnTo>
                  <a:lnTo>
                    <a:pt x="40" y="40"/>
                  </a:lnTo>
                  <a:lnTo>
                    <a:pt x="41" y="39"/>
                  </a:lnTo>
                  <a:lnTo>
                    <a:pt x="41" y="39"/>
                  </a:lnTo>
                  <a:lnTo>
                    <a:pt x="40" y="39"/>
                  </a:lnTo>
                  <a:lnTo>
                    <a:pt x="40" y="38"/>
                  </a:lnTo>
                  <a:lnTo>
                    <a:pt x="38" y="36"/>
                  </a:lnTo>
                  <a:lnTo>
                    <a:pt x="37" y="36"/>
                  </a:lnTo>
                  <a:lnTo>
                    <a:pt x="37" y="35"/>
                  </a:lnTo>
                  <a:lnTo>
                    <a:pt x="38" y="35"/>
                  </a:lnTo>
                  <a:lnTo>
                    <a:pt x="40" y="36"/>
                  </a:lnTo>
                  <a:lnTo>
                    <a:pt x="41" y="36"/>
                  </a:lnTo>
                  <a:lnTo>
                    <a:pt x="41" y="36"/>
                  </a:lnTo>
                  <a:lnTo>
                    <a:pt x="40" y="35"/>
                  </a:lnTo>
                  <a:lnTo>
                    <a:pt x="40" y="35"/>
                  </a:lnTo>
                  <a:lnTo>
                    <a:pt x="40" y="35"/>
                  </a:lnTo>
                  <a:lnTo>
                    <a:pt x="40" y="35"/>
                  </a:lnTo>
                  <a:lnTo>
                    <a:pt x="38" y="34"/>
                  </a:lnTo>
                  <a:lnTo>
                    <a:pt x="38" y="34"/>
                  </a:lnTo>
                  <a:lnTo>
                    <a:pt x="37" y="34"/>
                  </a:lnTo>
                  <a:lnTo>
                    <a:pt x="37" y="32"/>
                  </a:lnTo>
                  <a:lnTo>
                    <a:pt x="36" y="32"/>
                  </a:lnTo>
                  <a:lnTo>
                    <a:pt x="37" y="32"/>
                  </a:lnTo>
                  <a:lnTo>
                    <a:pt x="38" y="32"/>
                  </a:lnTo>
                  <a:lnTo>
                    <a:pt x="40" y="34"/>
                  </a:lnTo>
                  <a:lnTo>
                    <a:pt x="41" y="32"/>
                  </a:lnTo>
                  <a:lnTo>
                    <a:pt x="40" y="34"/>
                  </a:lnTo>
                  <a:lnTo>
                    <a:pt x="41" y="35"/>
                  </a:lnTo>
                  <a:lnTo>
                    <a:pt x="41" y="34"/>
                  </a:lnTo>
                  <a:lnTo>
                    <a:pt x="41" y="35"/>
                  </a:lnTo>
                  <a:lnTo>
                    <a:pt x="41" y="35"/>
                  </a:lnTo>
                  <a:lnTo>
                    <a:pt x="42" y="35"/>
                  </a:lnTo>
                  <a:lnTo>
                    <a:pt x="44" y="35"/>
                  </a:lnTo>
                  <a:lnTo>
                    <a:pt x="42" y="35"/>
                  </a:lnTo>
                  <a:lnTo>
                    <a:pt x="44" y="36"/>
                  </a:lnTo>
                  <a:lnTo>
                    <a:pt x="44" y="35"/>
                  </a:lnTo>
                  <a:lnTo>
                    <a:pt x="44" y="35"/>
                  </a:lnTo>
                  <a:lnTo>
                    <a:pt x="44" y="35"/>
                  </a:lnTo>
                  <a:lnTo>
                    <a:pt x="44" y="35"/>
                  </a:lnTo>
                  <a:lnTo>
                    <a:pt x="44" y="35"/>
                  </a:lnTo>
                  <a:lnTo>
                    <a:pt x="42" y="34"/>
                  </a:lnTo>
                  <a:lnTo>
                    <a:pt x="42" y="34"/>
                  </a:lnTo>
                  <a:lnTo>
                    <a:pt x="42" y="34"/>
                  </a:lnTo>
                  <a:lnTo>
                    <a:pt x="41" y="34"/>
                  </a:lnTo>
                  <a:lnTo>
                    <a:pt x="41" y="34"/>
                  </a:lnTo>
                  <a:lnTo>
                    <a:pt x="41" y="32"/>
                  </a:lnTo>
                  <a:lnTo>
                    <a:pt x="41" y="32"/>
                  </a:lnTo>
                  <a:lnTo>
                    <a:pt x="42" y="32"/>
                  </a:lnTo>
                  <a:lnTo>
                    <a:pt x="42" y="32"/>
                  </a:lnTo>
                  <a:lnTo>
                    <a:pt x="41" y="31"/>
                  </a:lnTo>
                  <a:lnTo>
                    <a:pt x="40" y="31"/>
                  </a:lnTo>
                  <a:lnTo>
                    <a:pt x="38" y="31"/>
                  </a:lnTo>
                  <a:lnTo>
                    <a:pt x="40" y="31"/>
                  </a:lnTo>
                  <a:lnTo>
                    <a:pt x="38" y="31"/>
                  </a:lnTo>
                  <a:lnTo>
                    <a:pt x="38" y="32"/>
                  </a:lnTo>
                  <a:lnTo>
                    <a:pt x="38" y="32"/>
                  </a:lnTo>
                  <a:lnTo>
                    <a:pt x="38" y="32"/>
                  </a:lnTo>
                  <a:lnTo>
                    <a:pt x="38" y="31"/>
                  </a:lnTo>
                  <a:lnTo>
                    <a:pt x="37" y="31"/>
                  </a:lnTo>
                  <a:lnTo>
                    <a:pt x="37" y="30"/>
                  </a:lnTo>
                  <a:lnTo>
                    <a:pt x="38" y="30"/>
                  </a:lnTo>
                  <a:lnTo>
                    <a:pt x="38" y="30"/>
                  </a:lnTo>
                  <a:lnTo>
                    <a:pt x="38" y="30"/>
                  </a:lnTo>
                  <a:lnTo>
                    <a:pt x="37" y="28"/>
                  </a:lnTo>
                  <a:lnTo>
                    <a:pt x="37" y="28"/>
                  </a:lnTo>
                  <a:lnTo>
                    <a:pt x="40" y="28"/>
                  </a:lnTo>
                  <a:lnTo>
                    <a:pt x="40" y="30"/>
                  </a:lnTo>
                  <a:lnTo>
                    <a:pt x="40" y="30"/>
                  </a:lnTo>
                  <a:lnTo>
                    <a:pt x="40" y="30"/>
                  </a:lnTo>
                  <a:lnTo>
                    <a:pt x="40" y="31"/>
                  </a:lnTo>
                  <a:lnTo>
                    <a:pt x="41" y="31"/>
                  </a:lnTo>
                  <a:lnTo>
                    <a:pt x="41" y="30"/>
                  </a:lnTo>
                  <a:lnTo>
                    <a:pt x="41" y="30"/>
                  </a:lnTo>
                  <a:lnTo>
                    <a:pt x="41" y="28"/>
                  </a:lnTo>
                  <a:lnTo>
                    <a:pt x="42" y="30"/>
                  </a:lnTo>
                  <a:lnTo>
                    <a:pt x="42" y="30"/>
                  </a:lnTo>
                  <a:lnTo>
                    <a:pt x="44" y="30"/>
                  </a:lnTo>
                  <a:lnTo>
                    <a:pt x="45" y="30"/>
                  </a:lnTo>
                  <a:lnTo>
                    <a:pt x="45" y="30"/>
                  </a:lnTo>
                  <a:lnTo>
                    <a:pt x="45" y="28"/>
                  </a:lnTo>
                  <a:lnTo>
                    <a:pt x="44" y="28"/>
                  </a:lnTo>
                  <a:lnTo>
                    <a:pt x="42" y="28"/>
                  </a:lnTo>
                  <a:lnTo>
                    <a:pt x="42" y="26"/>
                  </a:lnTo>
                  <a:lnTo>
                    <a:pt x="41" y="24"/>
                  </a:lnTo>
                  <a:lnTo>
                    <a:pt x="42" y="24"/>
                  </a:lnTo>
                  <a:lnTo>
                    <a:pt x="42" y="24"/>
                  </a:lnTo>
                  <a:lnTo>
                    <a:pt x="44" y="24"/>
                  </a:lnTo>
                  <a:lnTo>
                    <a:pt x="44" y="24"/>
                  </a:lnTo>
                  <a:lnTo>
                    <a:pt x="44" y="26"/>
                  </a:lnTo>
                  <a:lnTo>
                    <a:pt x="44" y="26"/>
                  </a:lnTo>
                  <a:lnTo>
                    <a:pt x="42" y="27"/>
                  </a:lnTo>
                  <a:lnTo>
                    <a:pt x="44" y="28"/>
                  </a:lnTo>
                  <a:lnTo>
                    <a:pt x="45" y="28"/>
                  </a:lnTo>
                  <a:lnTo>
                    <a:pt x="45" y="30"/>
                  </a:lnTo>
                  <a:lnTo>
                    <a:pt x="45" y="30"/>
                  </a:lnTo>
                  <a:lnTo>
                    <a:pt x="45" y="30"/>
                  </a:lnTo>
                  <a:lnTo>
                    <a:pt x="46" y="31"/>
                  </a:lnTo>
                  <a:lnTo>
                    <a:pt x="46" y="30"/>
                  </a:lnTo>
                  <a:lnTo>
                    <a:pt x="48" y="31"/>
                  </a:lnTo>
                  <a:lnTo>
                    <a:pt x="49" y="31"/>
                  </a:lnTo>
                  <a:lnTo>
                    <a:pt x="52" y="31"/>
                  </a:lnTo>
                  <a:lnTo>
                    <a:pt x="50" y="31"/>
                  </a:lnTo>
                  <a:lnTo>
                    <a:pt x="50" y="31"/>
                  </a:lnTo>
                  <a:lnTo>
                    <a:pt x="49" y="30"/>
                  </a:lnTo>
                  <a:lnTo>
                    <a:pt x="48" y="30"/>
                  </a:lnTo>
                  <a:lnTo>
                    <a:pt x="46" y="30"/>
                  </a:lnTo>
                  <a:lnTo>
                    <a:pt x="48" y="28"/>
                  </a:lnTo>
                  <a:lnTo>
                    <a:pt x="48" y="27"/>
                  </a:lnTo>
                  <a:lnTo>
                    <a:pt x="46" y="26"/>
                  </a:lnTo>
                  <a:lnTo>
                    <a:pt x="48" y="26"/>
                  </a:lnTo>
                  <a:lnTo>
                    <a:pt x="48" y="26"/>
                  </a:lnTo>
                  <a:lnTo>
                    <a:pt x="49" y="27"/>
                  </a:lnTo>
                  <a:lnTo>
                    <a:pt x="49" y="24"/>
                  </a:lnTo>
                  <a:lnTo>
                    <a:pt x="50" y="23"/>
                  </a:lnTo>
                  <a:lnTo>
                    <a:pt x="49" y="23"/>
                  </a:lnTo>
                  <a:lnTo>
                    <a:pt x="49" y="22"/>
                  </a:lnTo>
                  <a:lnTo>
                    <a:pt x="49" y="22"/>
                  </a:lnTo>
                  <a:lnTo>
                    <a:pt x="49" y="22"/>
                  </a:lnTo>
                  <a:lnTo>
                    <a:pt x="52" y="23"/>
                  </a:lnTo>
                  <a:lnTo>
                    <a:pt x="52" y="22"/>
                  </a:lnTo>
                  <a:lnTo>
                    <a:pt x="52" y="22"/>
                  </a:lnTo>
                  <a:lnTo>
                    <a:pt x="53" y="23"/>
                  </a:lnTo>
                  <a:lnTo>
                    <a:pt x="54" y="23"/>
                  </a:lnTo>
                  <a:lnTo>
                    <a:pt x="53" y="20"/>
                  </a:lnTo>
                  <a:lnTo>
                    <a:pt x="53" y="19"/>
                  </a:lnTo>
                  <a:lnTo>
                    <a:pt x="54" y="18"/>
                  </a:lnTo>
                  <a:lnTo>
                    <a:pt x="54" y="17"/>
                  </a:lnTo>
                  <a:lnTo>
                    <a:pt x="54" y="15"/>
                  </a:lnTo>
                  <a:lnTo>
                    <a:pt x="54" y="15"/>
                  </a:lnTo>
                  <a:lnTo>
                    <a:pt x="55" y="15"/>
                  </a:lnTo>
                  <a:lnTo>
                    <a:pt x="57" y="15"/>
                  </a:lnTo>
                  <a:lnTo>
                    <a:pt x="58" y="15"/>
                  </a:lnTo>
                  <a:lnTo>
                    <a:pt x="58" y="15"/>
                  </a:lnTo>
                  <a:lnTo>
                    <a:pt x="57" y="15"/>
                  </a:lnTo>
                  <a:lnTo>
                    <a:pt x="57" y="15"/>
                  </a:lnTo>
                  <a:lnTo>
                    <a:pt x="57" y="14"/>
                  </a:lnTo>
                  <a:lnTo>
                    <a:pt x="58" y="15"/>
                  </a:lnTo>
                  <a:lnTo>
                    <a:pt x="58" y="14"/>
                  </a:lnTo>
                  <a:lnTo>
                    <a:pt x="58" y="14"/>
                  </a:lnTo>
                  <a:lnTo>
                    <a:pt x="58" y="14"/>
                  </a:lnTo>
                  <a:lnTo>
                    <a:pt x="58" y="13"/>
                  </a:lnTo>
                  <a:lnTo>
                    <a:pt x="57" y="11"/>
                  </a:lnTo>
                  <a:lnTo>
                    <a:pt x="59" y="14"/>
                  </a:lnTo>
                  <a:lnTo>
                    <a:pt x="59" y="13"/>
                  </a:lnTo>
                  <a:lnTo>
                    <a:pt x="59" y="13"/>
                  </a:lnTo>
                  <a:lnTo>
                    <a:pt x="61" y="13"/>
                  </a:lnTo>
                  <a:lnTo>
                    <a:pt x="61" y="14"/>
                  </a:lnTo>
                  <a:lnTo>
                    <a:pt x="62" y="14"/>
                  </a:lnTo>
                  <a:lnTo>
                    <a:pt x="62" y="14"/>
                  </a:lnTo>
                  <a:lnTo>
                    <a:pt x="62" y="13"/>
                  </a:lnTo>
                  <a:lnTo>
                    <a:pt x="62" y="11"/>
                  </a:lnTo>
                  <a:lnTo>
                    <a:pt x="61" y="11"/>
                  </a:lnTo>
                  <a:lnTo>
                    <a:pt x="61" y="10"/>
                  </a:lnTo>
                  <a:lnTo>
                    <a:pt x="61" y="10"/>
                  </a:lnTo>
                  <a:lnTo>
                    <a:pt x="62" y="9"/>
                  </a:lnTo>
                  <a:lnTo>
                    <a:pt x="62" y="9"/>
                  </a:lnTo>
                  <a:lnTo>
                    <a:pt x="63" y="9"/>
                  </a:lnTo>
                  <a:lnTo>
                    <a:pt x="62" y="9"/>
                  </a:lnTo>
                  <a:lnTo>
                    <a:pt x="63" y="9"/>
                  </a:lnTo>
                  <a:lnTo>
                    <a:pt x="65" y="9"/>
                  </a:lnTo>
                  <a:lnTo>
                    <a:pt x="65" y="9"/>
                  </a:lnTo>
                  <a:lnTo>
                    <a:pt x="67" y="11"/>
                  </a:lnTo>
                  <a:lnTo>
                    <a:pt x="66" y="11"/>
                  </a:lnTo>
                  <a:lnTo>
                    <a:pt x="65" y="10"/>
                  </a:lnTo>
                  <a:lnTo>
                    <a:pt x="63" y="10"/>
                  </a:lnTo>
                  <a:lnTo>
                    <a:pt x="63" y="10"/>
                  </a:lnTo>
                  <a:lnTo>
                    <a:pt x="62" y="10"/>
                  </a:lnTo>
                  <a:lnTo>
                    <a:pt x="63" y="11"/>
                  </a:lnTo>
                  <a:lnTo>
                    <a:pt x="63" y="11"/>
                  </a:lnTo>
                  <a:lnTo>
                    <a:pt x="63" y="10"/>
                  </a:lnTo>
                  <a:lnTo>
                    <a:pt x="65" y="11"/>
                  </a:lnTo>
                  <a:lnTo>
                    <a:pt x="65" y="13"/>
                  </a:lnTo>
                  <a:lnTo>
                    <a:pt x="66" y="13"/>
                  </a:lnTo>
                  <a:lnTo>
                    <a:pt x="66" y="13"/>
                  </a:lnTo>
                  <a:lnTo>
                    <a:pt x="67" y="14"/>
                  </a:lnTo>
                  <a:lnTo>
                    <a:pt x="66" y="14"/>
                  </a:lnTo>
                  <a:lnTo>
                    <a:pt x="66" y="14"/>
                  </a:lnTo>
                  <a:lnTo>
                    <a:pt x="65" y="14"/>
                  </a:lnTo>
                  <a:lnTo>
                    <a:pt x="66" y="15"/>
                  </a:lnTo>
                  <a:lnTo>
                    <a:pt x="66" y="15"/>
                  </a:lnTo>
                  <a:lnTo>
                    <a:pt x="65" y="15"/>
                  </a:lnTo>
                  <a:lnTo>
                    <a:pt x="65" y="17"/>
                  </a:lnTo>
                  <a:lnTo>
                    <a:pt x="65" y="18"/>
                  </a:lnTo>
                  <a:lnTo>
                    <a:pt x="66" y="18"/>
                  </a:lnTo>
                  <a:lnTo>
                    <a:pt x="65" y="19"/>
                  </a:lnTo>
                  <a:lnTo>
                    <a:pt x="63" y="17"/>
                  </a:lnTo>
                  <a:lnTo>
                    <a:pt x="62" y="15"/>
                  </a:lnTo>
                  <a:lnTo>
                    <a:pt x="61" y="15"/>
                  </a:lnTo>
                  <a:lnTo>
                    <a:pt x="61" y="15"/>
                  </a:lnTo>
                  <a:lnTo>
                    <a:pt x="61" y="15"/>
                  </a:lnTo>
                  <a:lnTo>
                    <a:pt x="62" y="18"/>
                  </a:lnTo>
                  <a:lnTo>
                    <a:pt x="63" y="19"/>
                  </a:lnTo>
                  <a:lnTo>
                    <a:pt x="62" y="19"/>
                  </a:lnTo>
                  <a:lnTo>
                    <a:pt x="63" y="19"/>
                  </a:lnTo>
                  <a:lnTo>
                    <a:pt x="65" y="20"/>
                  </a:lnTo>
                  <a:lnTo>
                    <a:pt x="65" y="22"/>
                  </a:lnTo>
                  <a:lnTo>
                    <a:pt x="62" y="23"/>
                  </a:lnTo>
                  <a:lnTo>
                    <a:pt x="61" y="26"/>
                  </a:lnTo>
                  <a:lnTo>
                    <a:pt x="59" y="24"/>
                  </a:lnTo>
                  <a:lnTo>
                    <a:pt x="61" y="26"/>
                  </a:lnTo>
                  <a:lnTo>
                    <a:pt x="61" y="27"/>
                  </a:lnTo>
                  <a:lnTo>
                    <a:pt x="61" y="28"/>
                  </a:lnTo>
                  <a:lnTo>
                    <a:pt x="61" y="28"/>
                  </a:lnTo>
                  <a:lnTo>
                    <a:pt x="59" y="30"/>
                  </a:lnTo>
                  <a:lnTo>
                    <a:pt x="59" y="31"/>
                  </a:lnTo>
                  <a:lnTo>
                    <a:pt x="59" y="31"/>
                  </a:lnTo>
                  <a:lnTo>
                    <a:pt x="58" y="32"/>
                  </a:lnTo>
                  <a:lnTo>
                    <a:pt x="58" y="32"/>
                  </a:lnTo>
                  <a:lnTo>
                    <a:pt x="57" y="38"/>
                  </a:lnTo>
                  <a:lnTo>
                    <a:pt x="59" y="39"/>
                  </a:lnTo>
                  <a:lnTo>
                    <a:pt x="62" y="40"/>
                  </a:lnTo>
                  <a:lnTo>
                    <a:pt x="62" y="41"/>
                  </a:lnTo>
                  <a:lnTo>
                    <a:pt x="63" y="40"/>
                  </a:lnTo>
                  <a:lnTo>
                    <a:pt x="65" y="40"/>
                  </a:lnTo>
                  <a:lnTo>
                    <a:pt x="66" y="40"/>
                  </a:lnTo>
                  <a:lnTo>
                    <a:pt x="67" y="40"/>
                  </a:lnTo>
                  <a:lnTo>
                    <a:pt x="69" y="41"/>
                  </a:lnTo>
                  <a:lnTo>
                    <a:pt x="70" y="41"/>
                  </a:lnTo>
                  <a:lnTo>
                    <a:pt x="71" y="41"/>
                  </a:lnTo>
                  <a:lnTo>
                    <a:pt x="72" y="41"/>
                  </a:lnTo>
                  <a:lnTo>
                    <a:pt x="72" y="43"/>
                  </a:lnTo>
                  <a:lnTo>
                    <a:pt x="76" y="43"/>
                  </a:lnTo>
                  <a:lnTo>
                    <a:pt x="80" y="43"/>
                  </a:lnTo>
                  <a:lnTo>
                    <a:pt x="84" y="44"/>
                  </a:lnTo>
                  <a:lnTo>
                    <a:pt x="83" y="47"/>
                  </a:lnTo>
                  <a:lnTo>
                    <a:pt x="84" y="45"/>
                  </a:lnTo>
                  <a:lnTo>
                    <a:pt x="84" y="47"/>
                  </a:lnTo>
                  <a:lnTo>
                    <a:pt x="84" y="47"/>
                  </a:lnTo>
                  <a:lnTo>
                    <a:pt x="84" y="48"/>
                  </a:lnTo>
                  <a:lnTo>
                    <a:pt x="84" y="47"/>
                  </a:lnTo>
                  <a:lnTo>
                    <a:pt x="86" y="45"/>
                  </a:lnTo>
                  <a:lnTo>
                    <a:pt x="86" y="45"/>
                  </a:lnTo>
                  <a:lnTo>
                    <a:pt x="87" y="44"/>
                  </a:lnTo>
                  <a:lnTo>
                    <a:pt x="88" y="45"/>
                  </a:lnTo>
                  <a:lnTo>
                    <a:pt x="89" y="45"/>
                  </a:lnTo>
                  <a:lnTo>
                    <a:pt x="91" y="45"/>
                  </a:lnTo>
                  <a:lnTo>
                    <a:pt x="93" y="44"/>
                  </a:lnTo>
                  <a:lnTo>
                    <a:pt x="92" y="45"/>
                  </a:lnTo>
                  <a:lnTo>
                    <a:pt x="93" y="44"/>
                  </a:lnTo>
                  <a:lnTo>
                    <a:pt x="96" y="45"/>
                  </a:lnTo>
                  <a:lnTo>
                    <a:pt x="97" y="45"/>
                  </a:lnTo>
                  <a:lnTo>
                    <a:pt x="99" y="47"/>
                  </a:lnTo>
                  <a:lnTo>
                    <a:pt x="99" y="48"/>
                  </a:lnTo>
                  <a:lnTo>
                    <a:pt x="99" y="48"/>
                  </a:lnTo>
                  <a:lnTo>
                    <a:pt x="99" y="49"/>
                  </a:lnTo>
                  <a:lnTo>
                    <a:pt x="100" y="47"/>
                  </a:lnTo>
                  <a:lnTo>
                    <a:pt x="101" y="47"/>
                  </a:lnTo>
                  <a:lnTo>
                    <a:pt x="103" y="45"/>
                  </a:lnTo>
                  <a:lnTo>
                    <a:pt x="105" y="47"/>
                  </a:lnTo>
                  <a:lnTo>
                    <a:pt x="107" y="48"/>
                  </a:lnTo>
                  <a:lnTo>
                    <a:pt x="110" y="47"/>
                  </a:lnTo>
                  <a:lnTo>
                    <a:pt x="114" y="47"/>
                  </a:lnTo>
                  <a:lnTo>
                    <a:pt x="118" y="48"/>
                  </a:lnTo>
                  <a:lnTo>
                    <a:pt x="121" y="47"/>
                  </a:lnTo>
                  <a:lnTo>
                    <a:pt x="121" y="49"/>
                  </a:lnTo>
                  <a:lnTo>
                    <a:pt x="125" y="48"/>
                  </a:lnTo>
                  <a:lnTo>
                    <a:pt x="127" y="48"/>
                  </a:lnTo>
                  <a:lnTo>
                    <a:pt x="130" y="48"/>
                  </a:lnTo>
                  <a:lnTo>
                    <a:pt x="133" y="49"/>
                  </a:lnTo>
                  <a:lnTo>
                    <a:pt x="135" y="49"/>
                  </a:lnTo>
                  <a:lnTo>
                    <a:pt x="135" y="52"/>
                  </a:lnTo>
                  <a:lnTo>
                    <a:pt x="137" y="52"/>
                  </a:lnTo>
                  <a:lnTo>
                    <a:pt x="137" y="51"/>
                  </a:lnTo>
                  <a:lnTo>
                    <a:pt x="138" y="49"/>
                  </a:lnTo>
                  <a:lnTo>
                    <a:pt x="139" y="49"/>
                  </a:lnTo>
                  <a:lnTo>
                    <a:pt x="139" y="49"/>
                  </a:lnTo>
                  <a:lnTo>
                    <a:pt x="141" y="49"/>
                  </a:lnTo>
                  <a:lnTo>
                    <a:pt x="142" y="51"/>
                  </a:lnTo>
                  <a:lnTo>
                    <a:pt x="142" y="51"/>
                  </a:lnTo>
                  <a:lnTo>
                    <a:pt x="143" y="49"/>
                  </a:lnTo>
                  <a:lnTo>
                    <a:pt x="144" y="49"/>
                  </a:lnTo>
                  <a:lnTo>
                    <a:pt x="146" y="49"/>
                  </a:lnTo>
                  <a:lnTo>
                    <a:pt x="147" y="51"/>
                  </a:lnTo>
                  <a:lnTo>
                    <a:pt x="150" y="51"/>
                  </a:lnTo>
                  <a:lnTo>
                    <a:pt x="148" y="51"/>
                  </a:lnTo>
                  <a:lnTo>
                    <a:pt x="150" y="52"/>
                  </a:lnTo>
                  <a:lnTo>
                    <a:pt x="150" y="52"/>
                  </a:lnTo>
                  <a:lnTo>
                    <a:pt x="151" y="52"/>
                  </a:lnTo>
                  <a:lnTo>
                    <a:pt x="151" y="52"/>
                  </a:lnTo>
                  <a:lnTo>
                    <a:pt x="152" y="51"/>
                  </a:lnTo>
                  <a:lnTo>
                    <a:pt x="152" y="49"/>
                  </a:lnTo>
                  <a:lnTo>
                    <a:pt x="154" y="51"/>
                  </a:lnTo>
                  <a:lnTo>
                    <a:pt x="155" y="51"/>
                  </a:lnTo>
                  <a:lnTo>
                    <a:pt x="158" y="51"/>
                  </a:lnTo>
                  <a:lnTo>
                    <a:pt x="159" y="51"/>
                  </a:lnTo>
                  <a:lnTo>
                    <a:pt x="160" y="52"/>
                  </a:lnTo>
                  <a:lnTo>
                    <a:pt x="160" y="51"/>
                  </a:lnTo>
                  <a:lnTo>
                    <a:pt x="161" y="49"/>
                  </a:lnTo>
                  <a:lnTo>
                    <a:pt x="163" y="51"/>
                  </a:lnTo>
                  <a:lnTo>
                    <a:pt x="164" y="51"/>
                  </a:lnTo>
                  <a:lnTo>
                    <a:pt x="165" y="51"/>
                  </a:lnTo>
                  <a:lnTo>
                    <a:pt x="167" y="51"/>
                  </a:lnTo>
                  <a:lnTo>
                    <a:pt x="167" y="51"/>
                  </a:lnTo>
                  <a:lnTo>
                    <a:pt x="167" y="52"/>
                  </a:lnTo>
                  <a:lnTo>
                    <a:pt x="168" y="52"/>
                  </a:lnTo>
                  <a:lnTo>
                    <a:pt x="168" y="52"/>
                  </a:lnTo>
                  <a:lnTo>
                    <a:pt x="168" y="51"/>
                  </a:lnTo>
                  <a:lnTo>
                    <a:pt x="171" y="51"/>
                  </a:lnTo>
                  <a:lnTo>
                    <a:pt x="173" y="51"/>
                  </a:lnTo>
                  <a:lnTo>
                    <a:pt x="176" y="52"/>
                  </a:lnTo>
                  <a:lnTo>
                    <a:pt x="179" y="53"/>
                  </a:lnTo>
                  <a:lnTo>
                    <a:pt x="185" y="52"/>
                  </a:lnTo>
                  <a:lnTo>
                    <a:pt x="190" y="52"/>
                  </a:lnTo>
                  <a:lnTo>
                    <a:pt x="196" y="52"/>
                  </a:lnTo>
                  <a:lnTo>
                    <a:pt x="196" y="53"/>
                  </a:lnTo>
                  <a:lnTo>
                    <a:pt x="197" y="52"/>
                  </a:lnTo>
                  <a:lnTo>
                    <a:pt x="198" y="53"/>
                  </a:lnTo>
                  <a:lnTo>
                    <a:pt x="199" y="53"/>
                  </a:lnTo>
                  <a:lnTo>
                    <a:pt x="201" y="53"/>
                  </a:lnTo>
                  <a:lnTo>
                    <a:pt x="202" y="52"/>
                  </a:lnTo>
                  <a:lnTo>
                    <a:pt x="202" y="52"/>
                  </a:lnTo>
                  <a:lnTo>
                    <a:pt x="203" y="53"/>
                  </a:lnTo>
                  <a:lnTo>
                    <a:pt x="203" y="53"/>
                  </a:lnTo>
                  <a:lnTo>
                    <a:pt x="205" y="53"/>
                  </a:lnTo>
                  <a:lnTo>
                    <a:pt x="206" y="53"/>
                  </a:lnTo>
                  <a:lnTo>
                    <a:pt x="207" y="55"/>
                  </a:lnTo>
                  <a:lnTo>
                    <a:pt x="209" y="53"/>
                  </a:lnTo>
                  <a:lnTo>
                    <a:pt x="210" y="55"/>
                  </a:lnTo>
                  <a:lnTo>
                    <a:pt x="213" y="55"/>
                  </a:lnTo>
                  <a:lnTo>
                    <a:pt x="214" y="55"/>
                  </a:lnTo>
                  <a:lnTo>
                    <a:pt x="215" y="55"/>
                  </a:lnTo>
                  <a:lnTo>
                    <a:pt x="215" y="55"/>
                  </a:lnTo>
                  <a:lnTo>
                    <a:pt x="214" y="56"/>
                  </a:lnTo>
                  <a:lnTo>
                    <a:pt x="215" y="56"/>
                  </a:lnTo>
                  <a:lnTo>
                    <a:pt x="215" y="56"/>
                  </a:lnTo>
                  <a:lnTo>
                    <a:pt x="216" y="55"/>
                  </a:lnTo>
                  <a:lnTo>
                    <a:pt x="216" y="55"/>
                  </a:lnTo>
                  <a:lnTo>
                    <a:pt x="216" y="56"/>
                  </a:lnTo>
                  <a:lnTo>
                    <a:pt x="218" y="56"/>
                  </a:lnTo>
                  <a:lnTo>
                    <a:pt x="218" y="55"/>
                  </a:lnTo>
                  <a:lnTo>
                    <a:pt x="216" y="55"/>
                  </a:lnTo>
                  <a:lnTo>
                    <a:pt x="220" y="55"/>
                  </a:lnTo>
                  <a:lnTo>
                    <a:pt x="224" y="55"/>
                  </a:lnTo>
                  <a:lnTo>
                    <a:pt x="228" y="53"/>
                  </a:lnTo>
                  <a:lnTo>
                    <a:pt x="232" y="53"/>
                  </a:lnTo>
                  <a:lnTo>
                    <a:pt x="233" y="55"/>
                  </a:lnTo>
                  <a:lnTo>
                    <a:pt x="235" y="56"/>
                  </a:lnTo>
                  <a:lnTo>
                    <a:pt x="235" y="56"/>
                  </a:lnTo>
                  <a:lnTo>
                    <a:pt x="235" y="57"/>
                  </a:lnTo>
                  <a:lnTo>
                    <a:pt x="235" y="57"/>
                  </a:lnTo>
                  <a:lnTo>
                    <a:pt x="236" y="56"/>
                  </a:lnTo>
                  <a:lnTo>
                    <a:pt x="236" y="56"/>
                  </a:lnTo>
                  <a:lnTo>
                    <a:pt x="236" y="56"/>
                  </a:lnTo>
                  <a:lnTo>
                    <a:pt x="236" y="56"/>
                  </a:lnTo>
                  <a:lnTo>
                    <a:pt x="237" y="56"/>
                  </a:lnTo>
                  <a:lnTo>
                    <a:pt x="237" y="57"/>
                  </a:lnTo>
                  <a:lnTo>
                    <a:pt x="237" y="58"/>
                  </a:lnTo>
                  <a:lnTo>
                    <a:pt x="239" y="57"/>
                  </a:lnTo>
                  <a:lnTo>
                    <a:pt x="239" y="56"/>
                  </a:lnTo>
                  <a:lnTo>
                    <a:pt x="239" y="56"/>
                  </a:lnTo>
                  <a:lnTo>
                    <a:pt x="239" y="56"/>
                  </a:lnTo>
                  <a:lnTo>
                    <a:pt x="239" y="55"/>
                  </a:lnTo>
                  <a:lnTo>
                    <a:pt x="240" y="56"/>
                  </a:lnTo>
                  <a:lnTo>
                    <a:pt x="241" y="57"/>
                  </a:lnTo>
                  <a:lnTo>
                    <a:pt x="243" y="57"/>
                  </a:lnTo>
                  <a:lnTo>
                    <a:pt x="244" y="56"/>
                  </a:lnTo>
                  <a:lnTo>
                    <a:pt x="244" y="57"/>
                  </a:lnTo>
                  <a:lnTo>
                    <a:pt x="245" y="56"/>
                  </a:lnTo>
                  <a:lnTo>
                    <a:pt x="247" y="55"/>
                  </a:lnTo>
                  <a:lnTo>
                    <a:pt x="248" y="55"/>
                  </a:lnTo>
                  <a:lnTo>
                    <a:pt x="249" y="52"/>
                  </a:lnTo>
                  <a:lnTo>
                    <a:pt x="266" y="49"/>
                  </a:lnTo>
                  <a:lnTo>
                    <a:pt x="282" y="45"/>
                  </a:lnTo>
                  <a:lnTo>
                    <a:pt x="299" y="43"/>
                  </a:lnTo>
                  <a:lnTo>
                    <a:pt x="315" y="40"/>
                  </a:lnTo>
                  <a:lnTo>
                    <a:pt x="316" y="41"/>
                  </a:lnTo>
                  <a:lnTo>
                    <a:pt x="317" y="41"/>
                  </a:lnTo>
                  <a:lnTo>
                    <a:pt x="319" y="41"/>
                  </a:lnTo>
                  <a:lnTo>
                    <a:pt x="320" y="40"/>
                  </a:lnTo>
                  <a:lnTo>
                    <a:pt x="320" y="41"/>
                  </a:lnTo>
                  <a:lnTo>
                    <a:pt x="320" y="41"/>
                  </a:lnTo>
                  <a:lnTo>
                    <a:pt x="320" y="40"/>
                  </a:lnTo>
                  <a:lnTo>
                    <a:pt x="321" y="40"/>
                  </a:lnTo>
                  <a:lnTo>
                    <a:pt x="321" y="40"/>
                  </a:lnTo>
                  <a:lnTo>
                    <a:pt x="321" y="39"/>
                  </a:lnTo>
                  <a:lnTo>
                    <a:pt x="325" y="38"/>
                  </a:lnTo>
                  <a:lnTo>
                    <a:pt x="329" y="36"/>
                  </a:lnTo>
                  <a:lnTo>
                    <a:pt x="332" y="35"/>
                  </a:lnTo>
                  <a:lnTo>
                    <a:pt x="332" y="35"/>
                  </a:lnTo>
                  <a:lnTo>
                    <a:pt x="332" y="36"/>
                  </a:lnTo>
                  <a:lnTo>
                    <a:pt x="333" y="36"/>
                  </a:lnTo>
                  <a:lnTo>
                    <a:pt x="333" y="35"/>
                  </a:lnTo>
                  <a:lnTo>
                    <a:pt x="333" y="35"/>
                  </a:lnTo>
                  <a:lnTo>
                    <a:pt x="333" y="34"/>
                  </a:lnTo>
                  <a:lnTo>
                    <a:pt x="333" y="32"/>
                  </a:lnTo>
                  <a:lnTo>
                    <a:pt x="341" y="28"/>
                  </a:lnTo>
                  <a:lnTo>
                    <a:pt x="350" y="24"/>
                  </a:lnTo>
                  <a:lnTo>
                    <a:pt x="358" y="20"/>
                  </a:lnTo>
                  <a:lnTo>
                    <a:pt x="359" y="19"/>
                  </a:lnTo>
                  <a:lnTo>
                    <a:pt x="360" y="17"/>
                  </a:lnTo>
                  <a:lnTo>
                    <a:pt x="362" y="15"/>
                  </a:lnTo>
                  <a:lnTo>
                    <a:pt x="366" y="13"/>
                  </a:lnTo>
                  <a:lnTo>
                    <a:pt x="370" y="9"/>
                  </a:lnTo>
                  <a:lnTo>
                    <a:pt x="372" y="5"/>
                  </a:lnTo>
                  <a:lnTo>
                    <a:pt x="372"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1" name="Freeform 257"/>
            <p:cNvSpPr>
              <a:spLocks noEditPoints="1"/>
            </p:cNvSpPr>
            <p:nvPr/>
          </p:nvSpPr>
          <p:spPr bwMode="auto">
            <a:xfrm>
              <a:off x="8388350" y="3783013"/>
              <a:ext cx="306388" cy="485775"/>
            </a:xfrm>
            <a:custGeom>
              <a:gdLst>
                <a:gd fmla="*/ 15 w 193" name="T0"/>
                <a:gd fmla="*/ 5 h 306" name="T1"/>
                <a:gd fmla="*/ 13 w 193" name="T2"/>
                <a:gd fmla="*/ 42 h 306" name="T3"/>
                <a:gd fmla="*/ 15 w 193" name="T4"/>
                <a:gd fmla="*/ 52 h 306" name="T5"/>
                <a:gd fmla="*/ 18 w 193" name="T6"/>
                <a:gd fmla="*/ 73 h 306" name="T7"/>
                <a:gd fmla="*/ 21 w 193" name="T8"/>
                <a:gd fmla="*/ 82 h 306" name="T9"/>
                <a:gd fmla="*/ 21 w 193" name="T10"/>
                <a:gd fmla="*/ 98 h 306" name="T11"/>
                <a:gd fmla="*/ 22 w 193" name="T12"/>
                <a:gd fmla="*/ 112 h 306" name="T13"/>
                <a:gd fmla="*/ 23 w 193" name="T14"/>
                <a:gd fmla="*/ 119 h 306" name="T15"/>
                <a:gd fmla="*/ 26 w 193" name="T16"/>
                <a:gd fmla="*/ 132 h 306" name="T17"/>
                <a:gd fmla="*/ 25 w 193" name="T18"/>
                <a:gd fmla="*/ 138 h 306" name="T19"/>
                <a:gd fmla="*/ 34 w 193" name="T20"/>
                <a:gd fmla="*/ 146 h 306" name="T21"/>
                <a:gd fmla="*/ 36 w 193" name="T22"/>
                <a:gd fmla="*/ 153 h 306" name="T23"/>
                <a:gd fmla="*/ 43 w 193" name="T24"/>
                <a:gd fmla="*/ 163 h 306" name="T25"/>
                <a:gd fmla="*/ 47 w 193" name="T26"/>
                <a:gd fmla="*/ 173 h 306" name="T27"/>
                <a:gd fmla="*/ 49 w 193" name="T28"/>
                <a:gd fmla="*/ 176 h 306" name="T29"/>
                <a:gd fmla="*/ 52 w 193" name="T30"/>
                <a:gd fmla="*/ 182 h 306" name="T31"/>
                <a:gd fmla="*/ 56 w 193" name="T32"/>
                <a:gd fmla="*/ 191 h 306" name="T33"/>
                <a:gd fmla="*/ 60 w 193" name="T34"/>
                <a:gd fmla="*/ 197 h 306" name="T35"/>
                <a:gd fmla="*/ 63 w 193" name="T36"/>
                <a:gd fmla="*/ 201 h 306" name="T37"/>
                <a:gd fmla="*/ 66 w 193" name="T38"/>
                <a:gd fmla="*/ 212 h 306" name="T39"/>
                <a:gd fmla="*/ 70 w 193" name="T40"/>
                <a:gd fmla="*/ 213 h 306" name="T41"/>
                <a:gd fmla="*/ 72 w 193" name="T42"/>
                <a:gd fmla="*/ 221 h 306" name="T43"/>
                <a:gd fmla="*/ 77 w 193" name="T44"/>
                <a:gd fmla="*/ 224 h 306" name="T45"/>
                <a:gd fmla="*/ 77 w 193" name="T46"/>
                <a:gd fmla="*/ 226 h 306" name="T47"/>
                <a:gd fmla="*/ 85 w 193" name="T48"/>
                <a:gd fmla="*/ 230 h 306" name="T49"/>
                <a:gd fmla="*/ 90 w 193" name="T50"/>
                <a:gd fmla="*/ 237 h 306" name="T51"/>
                <a:gd fmla="*/ 95 w 193" name="T52"/>
                <a:gd fmla="*/ 245 h 306" name="T53"/>
                <a:gd fmla="*/ 103 w 193" name="T54"/>
                <a:gd fmla="*/ 248 h 306" name="T55"/>
                <a:gd fmla="*/ 116 w 193" name="T56"/>
                <a:gd fmla="*/ 258 h 306" name="T57"/>
                <a:gd fmla="*/ 120 w 193" name="T58"/>
                <a:gd fmla="*/ 262 h 306" name="T59"/>
                <a:gd fmla="*/ 117 w 193" name="T60"/>
                <a:gd fmla="*/ 271 h 306" name="T61"/>
                <a:gd fmla="*/ 123 w 193" name="T62"/>
                <a:gd fmla="*/ 267 h 306" name="T63"/>
                <a:gd fmla="*/ 129 w 193" name="T64"/>
                <a:gd fmla="*/ 264 h 306" name="T65"/>
                <a:gd fmla="*/ 132 w 193" name="T66"/>
                <a:gd fmla="*/ 268 h 306" name="T67"/>
                <a:gd fmla="*/ 136 w 193" name="T68"/>
                <a:gd fmla="*/ 269 h 306" name="T69"/>
                <a:gd fmla="*/ 140 w 193" name="T70"/>
                <a:gd fmla="*/ 269 h 306" name="T71"/>
                <a:gd fmla="*/ 141 w 193" name="T72"/>
                <a:gd fmla="*/ 272 h 306" name="T73"/>
                <a:gd fmla="*/ 145 w 193" name="T74"/>
                <a:gd fmla="*/ 280 h 306" name="T75"/>
                <a:gd fmla="*/ 149 w 193" name="T76"/>
                <a:gd fmla="*/ 280 h 306" name="T77"/>
                <a:gd fmla="*/ 152 w 193" name="T78"/>
                <a:gd fmla="*/ 280 h 306" name="T79"/>
                <a:gd fmla="*/ 155 w 193" name="T80"/>
                <a:gd fmla="*/ 280 h 306" name="T81"/>
                <a:gd fmla="*/ 155 w 193" name="T82"/>
                <a:gd fmla="*/ 281 h 306" name="T83"/>
                <a:gd fmla="*/ 163 w 193" name="T84"/>
                <a:gd fmla="*/ 281 h 306" name="T85"/>
                <a:gd fmla="*/ 158 w 193" name="T86"/>
                <a:gd fmla="*/ 288 h 306" name="T87"/>
                <a:gd fmla="*/ 167 w 193" name="T88"/>
                <a:gd fmla="*/ 290 h 306" name="T89"/>
                <a:gd fmla="*/ 179 w 193" name="T90"/>
                <a:gd fmla="*/ 293 h 306" name="T91"/>
                <a:gd fmla="*/ 184 w 193" name="T92"/>
                <a:gd fmla="*/ 298 h 306" name="T93"/>
                <a:gd fmla="*/ 192 w 193" name="T94"/>
                <a:gd fmla="*/ 301 h 306" name="T95"/>
                <a:gd fmla="*/ 188 w 193" name="T96"/>
                <a:gd fmla="*/ 305 h 306" name="T97"/>
                <a:gd fmla="*/ 183 w 193" name="T98"/>
                <a:gd fmla="*/ 301 h 306" name="T99"/>
                <a:gd fmla="*/ 165 w 193" name="T100"/>
                <a:gd fmla="*/ 301 h 306" name="T101"/>
                <a:gd fmla="*/ 145 w 193" name="T102"/>
                <a:gd fmla="*/ 293 h 306" name="T103"/>
                <a:gd fmla="*/ 131 w 193" name="T104"/>
                <a:gd fmla="*/ 286 h 306" name="T105"/>
                <a:gd fmla="*/ 98 w 193" name="T106"/>
                <a:gd fmla="*/ 271 h 306" name="T107"/>
                <a:gd fmla="*/ 85 w 193" name="T108"/>
                <a:gd fmla="*/ 260 h 306" name="T109"/>
                <a:gd fmla="*/ 73 w 193" name="T110"/>
                <a:gd fmla="*/ 251 h 306" name="T111"/>
                <a:gd fmla="*/ 61 w 193" name="T112"/>
                <a:gd fmla="*/ 235 h 306" name="T113"/>
                <a:gd fmla="*/ 44 w 193" name="T114"/>
                <a:gd fmla="*/ 212 h 306" name="T115"/>
                <a:gd fmla="*/ 40 w 193" name="T116"/>
                <a:gd fmla="*/ 197 h 306" name="T117"/>
                <a:gd fmla="*/ 31 w 193" name="T118"/>
                <a:gd fmla="*/ 179 h 306" name="T119"/>
                <a:gd fmla="*/ 30 w 193" name="T120"/>
                <a:gd fmla="*/ 171 h 306" name="T121"/>
                <a:gd fmla="*/ 6 w 193" name="T122"/>
                <a:gd fmla="*/ 87 h 306" name="T123"/>
                <a:gd fmla="*/ 0 w 193" name="T124"/>
                <a:gd fmla="*/ 59 h 30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06" w="193">
                  <a:moveTo>
                    <a:pt x="36" y="153"/>
                  </a:moveTo>
                  <a:lnTo>
                    <a:pt x="36" y="153"/>
                  </a:lnTo>
                  <a:lnTo>
                    <a:pt x="36" y="153"/>
                  </a:lnTo>
                  <a:lnTo>
                    <a:pt x="36" y="153"/>
                  </a:lnTo>
                  <a:close/>
                  <a:moveTo>
                    <a:pt x="36" y="153"/>
                  </a:moveTo>
                  <a:lnTo>
                    <a:pt x="36" y="153"/>
                  </a:lnTo>
                  <a:lnTo>
                    <a:pt x="36" y="153"/>
                  </a:lnTo>
                  <a:lnTo>
                    <a:pt x="36" y="153"/>
                  </a:lnTo>
                  <a:lnTo>
                    <a:pt x="36" y="153"/>
                  </a:lnTo>
                  <a:close/>
                  <a:moveTo>
                    <a:pt x="8" y="0"/>
                  </a:moveTo>
                  <a:lnTo>
                    <a:pt x="9" y="0"/>
                  </a:lnTo>
                  <a:lnTo>
                    <a:pt x="10" y="1"/>
                  </a:lnTo>
                  <a:lnTo>
                    <a:pt x="13" y="2"/>
                  </a:lnTo>
                  <a:lnTo>
                    <a:pt x="14" y="4"/>
                  </a:lnTo>
                  <a:lnTo>
                    <a:pt x="15" y="5"/>
                  </a:lnTo>
                  <a:lnTo>
                    <a:pt x="17" y="8"/>
                  </a:lnTo>
                  <a:lnTo>
                    <a:pt x="17" y="10"/>
                  </a:lnTo>
                  <a:lnTo>
                    <a:pt x="17" y="13"/>
                  </a:lnTo>
                  <a:lnTo>
                    <a:pt x="17" y="17"/>
                  </a:lnTo>
                  <a:lnTo>
                    <a:pt x="17" y="19"/>
                  </a:lnTo>
                  <a:lnTo>
                    <a:pt x="17" y="22"/>
                  </a:lnTo>
                  <a:lnTo>
                    <a:pt x="17" y="22"/>
                  </a:lnTo>
                  <a:lnTo>
                    <a:pt x="15" y="22"/>
                  </a:lnTo>
                  <a:lnTo>
                    <a:pt x="15" y="22"/>
                  </a:lnTo>
                  <a:lnTo>
                    <a:pt x="15" y="22"/>
                  </a:lnTo>
                  <a:lnTo>
                    <a:pt x="17" y="26"/>
                  </a:lnTo>
                  <a:lnTo>
                    <a:pt x="17" y="30"/>
                  </a:lnTo>
                  <a:lnTo>
                    <a:pt x="17" y="34"/>
                  </a:lnTo>
                  <a:lnTo>
                    <a:pt x="14" y="38"/>
                  </a:lnTo>
                  <a:lnTo>
                    <a:pt x="13" y="42"/>
                  </a:lnTo>
                  <a:lnTo>
                    <a:pt x="11" y="40"/>
                  </a:lnTo>
                  <a:lnTo>
                    <a:pt x="11" y="42"/>
                  </a:lnTo>
                  <a:lnTo>
                    <a:pt x="13" y="43"/>
                  </a:lnTo>
                  <a:lnTo>
                    <a:pt x="14" y="44"/>
                  </a:lnTo>
                  <a:lnTo>
                    <a:pt x="13" y="44"/>
                  </a:lnTo>
                  <a:lnTo>
                    <a:pt x="11" y="44"/>
                  </a:lnTo>
                  <a:lnTo>
                    <a:pt x="13" y="46"/>
                  </a:lnTo>
                  <a:lnTo>
                    <a:pt x="13" y="46"/>
                  </a:lnTo>
                  <a:lnTo>
                    <a:pt x="13" y="47"/>
                  </a:lnTo>
                  <a:lnTo>
                    <a:pt x="14" y="47"/>
                  </a:lnTo>
                  <a:lnTo>
                    <a:pt x="13" y="48"/>
                  </a:lnTo>
                  <a:lnTo>
                    <a:pt x="11" y="48"/>
                  </a:lnTo>
                  <a:lnTo>
                    <a:pt x="13" y="49"/>
                  </a:lnTo>
                  <a:lnTo>
                    <a:pt x="15" y="49"/>
                  </a:lnTo>
                  <a:lnTo>
                    <a:pt x="15" y="52"/>
                  </a:lnTo>
                  <a:lnTo>
                    <a:pt x="15" y="53"/>
                  </a:lnTo>
                  <a:lnTo>
                    <a:pt x="14" y="55"/>
                  </a:lnTo>
                  <a:lnTo>
                    <a:pt x="15" y="56"/>
                  </a:lnTo>
                  <a:lnTo>
                    <a:pt x="15" y="56"/>
                  </a:lnTo>
                  <a:lnTo>
                    <a:pt x="14" y="56"/>
                  </a:lnTo>
                  <a:lnTo>
                    <a:pt x="15" y="59"/>
                  </a:lnTo>
                  <a:lnTo>
                    <a:pt x="17" y="63"/>
                  </a:lnTo>
                  <a:lnTo>
                    <a:pt x="18" y="66"/>
                  </a:lnTo>
                  <a:lnTo>
                    <a:pt x="18" y="70"/>
                  </a:lnTo>
                  <a:lnTo>
                    <a:pt x="17" y="70"/>
                  </a:lnTo>
                  <a:lnTo>
                    <a:pt x="15" y="70"/>
                  </a:lnTo>
                  <a:lnTo>
                    <a:pt x="17" y="70"/>
                  </a:lnTo>
                  <a:lnTo>
                    <a:pt x="18" y="72"/>
                  </a:lnTo>
                  <a:lnTo>
                    <a:pt x="18" y="73"/>
                  </a:lnTo>
                  <a:lnTo>
                    <a:pt x="18" y="73"/>
                  </a:lnTo>
                  <a:lnTo>
                    <a:pt x="19" y="74"/>
                  </a:lnTo>
                  <a:lnTo>
                    <a:pt x="19" y="76"/>
                  </a:lnTo>
                  <a:lnTo>
                    <a:pt x="19" y="76"/>
                  </a:lnTo>
                  <a:lnTo>
                    <a:pt x="19" y="76"/>
                  </a:lnTo>
                  <a:lnTo>
                    <a:pt x="21" y="77"/>
                  </a:lnTo>
                  <a:lnTo>
                    <a:pt x="19" y="77"/>
                  </a:lnTo>
                  <a:lnTo>
                    <a:pt x="19" y="78"/>
                  </a:lnTo>
                  <a:lnTo>
                    <a:pt x="21" y="78"/>
                  </a:lnTo>
                  <a:lnTo>
                    <a:pt x="19" y="80"/>
                  </a:lnTo>
                  <a:lnTo>
                    <a:pt x="21" y="80"/>
                  </a:lnTo>
                  <a:lnTo>
                    <a:pt x="21" y="80"/>
                  </a:lnTo>
                  <a:lnTo>
                    <a:pt x="19" y="81"/>
                  </a:lnTo>
                  <a:lnTo>
                    <a:pt x="19" y="81"/>
                  </a:lnTo>
                  <a:lnTo>
                    <a:pt x="19" y="82"/>
                  </a:lnTo>
                  <a:lnTo>
                    <a:pt x="21" y="82"/>
                  </a:lnTo>
                  <a:lnTo>
                    <a:pt x="21" y="82"/>
                  </a:lnTo>
                  <a:lnTo>
                    <a:pt x="19" y="84"/>
                  </a:lnTo>
                  <a:lnTo>
                    <a:pt x="19" y="84"/>
                  </a:lnTo>
                  <a:lnTo>
                    <a:pt x="19" y="84"/>
                  </a:lnTo>
                  <a:lnTo>
                    <a:pt x="19" y="85"/>
                  </a:lnTo>
                  <a:lnTo>
                    <a:pt x="21" y="86"/>
                  </a:lnTo>
                  <a:lnTo>
                    <a:pt x="21" y="86"/>
                  </a:lnTo>
                  <a:lnTo>
                    <a:pt x="22" y="86"/>
                  </a:lnTo>
                  <a:lnTo>
                    <a:pt x="21" y="87"/>
                  </a:lnTo>
                  <a:lnTo>
                    <a:pt x="21" y="86"/>
                  </a:lnTo>
                  <a:lnTo>
                    <a:pt x="19" y="86"/>
                  </a:lnTo>
                  <a:lnTo>
                    <a:pt x="19" y="86"/>
                  </a:lnTo>
                  <a:lnTo>
                    <a:pt x="18" y="86"/>
                  </a:lnTo>
                  <a:lnTo>
                    <a:pt x="21" y="93"/>
                  </a:lnTo>
                  <a:lnTo>
                    <a:pt x="21" y="98"/>
                  </a:lnTo>
                  <a:lnTo>
                    <a:pt x="22" y="104"/>
                  </a:lnTo>
                  <a:lnTo>
                    <a:pt x="21" y="106"/>
                  </a:lnTo>
                  <a:lnTo>
                    <a:pt x="21" y="106"/>
                  </a:lnTo>
                  <a:lnTo>
                    <a:pt x="21" y="107"/>
                  </a:lnTo>
                  <a:lnTo>
                    <a:pt x="22" y="107"/>
                  </a:lnTo>
                  <a:lnTo>
                    <a:pt x="22" y="108"/>
                  </a:lnTo>
                  <a:lnTo>
                    <a:pt x="22" y="108"/>
                  </a:lnTo>
                  <a:lnTo>
                    <a:pt x="22" y="108"/>
                  </a:lnTo>
                  <a:lnTo>
                    <a:pt x="21" y="110"/>
                  </a:lnTo>
                  <a:lnTo>
                    <a:pt x="21" y="110"/>
                  </a:lnTo>
                  <a:lnTo>
                    <a:pt x="22" y="110"/>
                  </a:lnTo>
                  <a:lnTo>
                    <a:pt x="23" y="111"/>
                  </a:lnTo>
                  <a:lnTo>
                    <a:pt x="23" y="111"/>
                  </a:lnTo>
                  <a:lnTo>
                    <a:pt x="21" y="111"/>
                  </a:lnTo>
                  <a:lnTo>
                    <a:pt x="22" y="112"/>
                  </a:lnTo>
                  <a:lnTo>
                    <a:pt x="23" y="114"/>
                  </a:lnTo>
                  <a:lnTo>
                    <a:pt x="23" y="115"/>
                  </a:lnTo>
                  <a:lnTo>
                    <a:pt x="23" y="115"/>
                  </a:lnTo>
                  <a:lnTo>
                    <a:pt x="22" y="115"/>
                  </a:lnTo>
                  <a:lnTo>
                    <a:pt x="23" y="115"/>
                  </a:lnTo>
                  <a:lnTo>
                    <a:pt x="23" y="116"/>
                  </a:lnTo>
                  <a:lnTo>
                    <a:pt x="23" y="118"/>
                  </a:lnTo>
                  <a:lnTo>
                    <a:pt x="23" y="118"/>
                  </a:lnTo>
                  <a:lnTo>
                    <a:pt x="22" y="118"/>
                  </a:lnTo>
                  <a:lnTo>
                    <a:pt x="22" y="119"/>
                  </a:lnTo>
                  <a:lnTo>
                    <a:pt x="23" y="119"/>
                  </a:lnTo>
                  <a:lnTo>
                    <a:pt x="23" y="119"/>
                  </a:lnTo>
                  <a:lnTo>
                    <a:pt x="25" y="119"/>
                  </a:lnTo>
                  <a:lnTo>
                    <a:pt x="25" y="119"/>
                  </a:lnTo>
                  <a:lnTo>
                    <a:pt x="23" y="119"/>
                  </a:lnTo>
                  <a:lnTo>
                    <a:pt x="23" y="119"/>
                  </a:lnTo>
                  <a:lnTo>
                    <a:pt x="25" y="120"/>
                  </a:lnTo>
                  <a:lnTo>
                    <a:pt x="26" y="121"/>
                  </a:lnTo>
                  <a:lnTo>
                    <a:pt x="26" y="123"/>
                  </a:lnTo>
                  <a:lnTo>
                    <a:pt x="27" y="124"/>
                  </a:lnTo>
                  <a:lnTo>
                    <a:pt x="26" y="124"/>
                  </a:lnTo>
                  <a:lnTo>
                    <a:pt x="26" y="124"/>
                  </a:lnTo>
                  <a:lnTo>
                    <a:pt x="26" y="125"/>
                  </a:lnTo>
                  <a:lnTo>
                    <a:pt x="27" y="128"/>
                  </a:lnTo>
                  <a:lnTo>
                    <a:pt x="27" y="129"/>
                  </a:lnTo>
                  <a:lnTo>
                    <a:pt x="27" y="129"/>
                  </a:lnTo>
                  <a:lnTo>
                    <a:pt x="26" y="131"/>
                  </a:lnTo>
                  <a:lnTo>
                    <a:pt x="25" y="131"/>
                  </a:lnTo>
                  <a:lnTo>
                    <a:pt x="26" y="132"/>
                  </a:lnTo>
                  <a:lnTo>
                    <a:pt x="26" y="132"/>
                  </a:lnTo>
                  <a:lnTo>
                    <a:pt x="27" y="132"/>
                  </a:lnTo>
                  <a:lnTo>
                    <a:pt x="27" y="132"/>
                  </a:lnTo>
                  <a:lnTo>
                    <a:pt x="28" y="133"/>
                  </a:lnTo>
                  <a:lnTo>
                    <a:pt x="30" y="132"/>
                  </a:lnTo>
                  <a:lnTo>
                    <a:pt x="30" y="135"/>
                  </a:lnTo>
                  <a:lnTo>
                    <a:pt x="30" y="136"/>
                  </a:lnTo>
                  <a:lnTo>
                    <a:pt x="31" y="137"/>
                  </a:lnTo>
                  <a:lnTo>
                    <a:pt x="30" y="137"/>
                  </a:lnTo>
                  <a:lnTo>
                    <a:pt x="28" y="137"/>
                  </a:lnTo>
                  <a:lnTo>
                    <a:pt x="27" y="138"/>
                  </a:lnTo>
                  <a:lnTo>
                    <a:pt x="27" y="137"/>
                  </a:lnTo>
                  <a:lnTo>
                    <a:pt x="26" y="138"/>
                  </a:lnTo>
                  <a:lnTo>
                    <a:pt x="25" y="138"/>
                  </a:lnTo>
                  <a:lnTo>
                    <a:pt x="25" y="138"/>
                  </a:lnTo>
                  <a:lnTo>
                    <a:pt x="25" y="138"/>
                  </a:lnTo>
                  <a:lnTo>
                    <a:pt x="25" y="138"/>
                  </a:lnTo>
                  <a:lnTo>
                    <a:pt x="25" y="140"/>
                  </a:lnTo>
                  <a:lnTo>
                    <a:pt x="26" y="140"/>
                  </a:lnTo>
                  <a:lnTo>
                    <a:pt x="26" y="141"/>
                  </a:lnTo>
                  <a:lnTo>
                    <a:pt x="28" y="142"/>
                  </a:lnTo>
                  <a:lnTo>
                    <a:pt x="31" y="142"/>
                  </a:lnTo>
                  <a:lnTo>
                    <a:pt x="32" y="144"/>
                  </a:lnTo>
                  <a:lnTo>
                    <a:pt x="31" y="144"/>
                  </a:lnTo>
                  <a:lnTo>
                    <a:pt x="30" y="144"/>
                  </a:lnTo>
                  <a:lnTo>
                    <a:pt x="28" y="145"/>
                  </a:lnTo>
                  <a:lnTo>
                    <a:pt x="35" y="145"/>
                  </a:lnTo>
                  <a:lnTo>
                    <a:pt x="34" y="146"/>
                  </a:lnTo>
                  <a:lnTo>
                    <a:pt x="34" y="146"/>
                  </a:lnTo>
                  <a:lnTo>
                    <a:pt x="34" y="148"/>
                  </a:lnTo>
                  <a:lnTo>
                    <a:pt x="34" y="146"/>
                  </a:lnTo>
                  <a:lnTo>
                    <a:pt x="35" y="148"/>
                  </a:lnTo>
                  <a:lnTo>
                    <a:pt x="35" y="148"/>
                  </a:lnTo>
                  <a:lnTo>
                    <a:pt x="35" y="149"/>
                  </a:lnTo>
                  <a:lnTo>
                    <a:pt x="35" y="149"/>
                  </a:lnTo>
                  <a:lnTo>
                    <a:pt x="34" y="150"/>
                  </a:lnTo>
                  <a:lnTo>
                    <a:pt x="34" y="150"/>
                  </a:lnTo>
                  <a:lnTo>
                    <a:pt x="32" y="150"/>
                  </a:lnTo>
                  <a:lnTo>
                    <a:pt x="32" y="150"/>
                  </a:lnTo>
                  <a:lnTo>
                    <a:pt x="32" y="152"/>
                  </a:lnTo>
                  <a:lnTo>
                    <a:pt x="34" y="152"/>
                  </a:lnTo>
                  <a:lnTo>
                    <a:pt x="34" y="153"/>
                  </a:lnTo>
                  <a:lnTo>
                    <a:pt x="34" y="153"/>
                  </a:lnTo>
                  <a:lnTo>
                    <a:pt x="34" y="153"/>
                  </a:lnTo>
                  <a:lnTo>
                    <a:pt x="35" y="154"/>
                  </a:lnTo>
                  <a:lnTo>
                    <a:pt x="36" y="153"/>
                  </a:lnTo>
                  <a:lnTo>
                    <a:pt x="36" y="153"/>
                  </a:lnTo>
                  <a:lnTo>
                    <a:pt x="38" y="153"/>
                  </a:lnTo>
                  <a:lnTo>
                    <a:pt x="38" y="154"/>
                  </a:lnTo>
                  <a:lnTo>
                    <a:pt x="39" y="156"/>
                  </a:lnTo>
                  <a:lnTo>
                    <a:pt x="38" y="156"/>
                  </a:lnTo>
                  <a:lnTo>
                    <a:pt x="36" y="156"/>
                  </a:lnTo>
                  <a:lnTo>
                    <a:pt x="39" y="156"/>
                  </a:lnTo>
                  <a:lnTo>
                    <a:pt x="40" y="157"/>
                  </a:lnTo>
                  <a:lnTo>
                    <a:pt x="42" y="158"/>
                  </a:lnTo>
                  <a:lnTo>
                    <a:pt x="40" y="158"/>
                  </a:lnTo>
                  <a:lnTo>
                    <a:pt x="40" y="158"/>
                  </a:lnTo>
                  <a:lnTo>
                    <a:pt x="40" y="159"/>
                  </a:lnTo>
                  <a:lnTo>
                    <a:pt x="40" y="161"/>
                  </a:lnTo>
                  <a:lnTo>
                    <a:pt x="42" y="162"/>
                  </a:lnTo>
                  <a:lnTo>
                    <a:pt x="43" y="163"/>
                  </a:lnTo>
                  <a:lnTo>
                    <a:pt x="42" y="165"/>
                  </a:lnTo>
                  <a:lnTo>
                    <a:pt x="43" y="163"/>
                  </a:lnTo>
                  <a:lnTo>
                    <a:pt x="43" y="163"/>
                  </a:lnTo>
                  <a:lnTo>
                    <a:pt x="43" y="163"/>
                  </a:lnTo>
                  <a:lnTo>
                    <a:pt x="43" y="165"/>
                  </a:lnTo>
                  <a:lnTo>
                    <a:pt x="43" y="165"/>
                  </a:lnTo>
                  <a:lnTo>
                    <a:pt x="43" y="166"/>
                  </a:lnTo>
                  <a:lnTo>
                    <a:pt x="43" y="166"/>
                  </a:lnTo>
                  <a:lnTo>
                    <a:pt x="43" y="166"/>
                  </a:lnTo>
                  <a:lnTo>
                    <a:pt x="44" y="167"/>
                  </a:lnTo>
                  <a:lnTo>
                    <a:pt x="44" y="167"/>
                  </a:lnTo>
                  <a:lnTo>
                    <a:pt x="43" y="167"/>
                  </a:lnTo>
                  <a:lnTo>
                    <a:pt x="45" y="169"/>
                  </a:lnTo>
                  <a:lnTo>
                    <a:pt x="47" y="170"/>
                  </a:lnTo>
                  <a:lnTo>
                    <a:pt x="47" y="173"/>
                  </a:lnTo>
                  <a:lnTo>
                    <a:pt x="48" y="173"/>
                  </a:lnTo>
                  <a:lnTo>
                    <a:pt x="49" y="174"/>
                  </a:lnTo>
                  <a:lnTo>
                    <a:pt x="49" y="174"/>
                  </a:lnTo>
                  <a:lnTo>
                    <a:pt x="48" y="174"/>
                  </a:lnTo>
                  <a:lnTo>
                    <a:pt x="48" y="175"/>
                  </a:lnTo>
                  <a:lnTo>
                    <a:pt x="48" y="175"/>
                  </a:lnTo>
                  <a:lnTo>
                    <a:pt x="48" y="176"/>
                  </a:lnTo>
                  <a:lnTo>
                    <a:pt x="48" y="175"/>
                  </a:lnTo>
                  <a:lnTo>
                    <a:pt x="47" y="175"/>
                  </a:lnTo>
                  <a:lnTo>
                    <a:pt x="48" y="176"/>
                  </a:lnTo>
                  <a:lnTo>
                    <a:pt x="48" y="176"/>
                  </a:lnTo>
                  <a:lnTo>
                    <a:pt x="48" y="176"/>
                  </a:lnTo>
                  <a:lnTo>
                    <a:pt x="48" y="176"/>
                  </a:lnTo>
                  <a:lnTo>
                    <a:pt x="49" y="176"/>
                  </a:lnTo>
                  <a:lnTo>
                    <a:pt x="49" y="176"/>
                  </a:lnTo>
                  <a:lnTo>
                    <a:pt x="49" y="178"/>
                  </a:lnTo>
                  <a:lnTo>
                    <a:pt x="48" y="178"/>
                  </a:lnTo>
                  <a:lnTo>
                    <a:pt x="47" y="178"/>
                  </a:lnTo>
                  <a:lnTo>
                    <a:pt x="47" y="179"/>
                  </a:lnTo>
                  <a:lnTo>
                    <a:pt x="48" y="179"/>
                  </a:lnTo>
                  <a:lnTo>
                    <a:pt x="48" y="179"/>
                  </a:lnTo>
                  <a:lnTo>
                    <a:pt x="49" y="180"/>
                  </a:lnTo>
                  <a:lnTo>
                    <a:pt x="49" y="180"/>
                  </a:lnTo>
                  <a:lnTo>
                    <a:pt x="51" y="180"/>
                  </a:lnTo>
                  <a:lnTo>
                    <a:pt x="51" y="180"/>
                  </a:lnTo>
                  <a:lnTo>
                    <a:pt x="51" y="180"/>
                  </a:lnTo>
                  <a:lnTo>
                    <a:pt x="52" y="180"/>
                  </a:lnTo>
                  <a:lnTo>
                    <a:pt x="51" y="180"/>
                  </a:lnTo>
                  <a:lnTo>
                    <a:pt x="52" y="182"/>
                  </a:lnTo>
                  <a:lnTo>
                    <a:pt x="52" y="182"/>
                  </a:lnTo>
                  <a:lnTo>
                    <a:pt x="51" y="183"/>
                  </a:lnTo>
                  <a:lnTo>
                    <a:pt x="48" y="183"/>
                  </a:lnTo>
                  <a:lnTo>
                    <a:pt x="49" y="184"/>
                  </a:lnTo>
                  <a:lnTo>
                    <a:pt x="51" y="184"/>
                  </a:lnTo>
                  <a:lnTo>
                    <a:pt x="52" y="183"/>
                  </a:lnTo>
                  <a:lnTo>
                    <a:pt x="52" y="184"/>
                  </a:lnTo>
                  <a:lnTo>
                    <a:pt x="52" y="184"/>
                  </a:lnTo>
                  <a:lnTo>
                    <a:pt x="53" y="184"/>
                  </a:lnTo>
                  <a:lnTo>
                    <a:pt x="53" y="184"/>
                  </a:lnTo>
                  <a:lnTo>
                    <a:pt x="53" y="186"/>
                  </a:lnTo>
                  <a:lnTo>
                    <a:pt x="55" y="186"/>
                  </a:lnTo>
                  <a:lnTo>
                    <a:pt x="55" y="187"/>
                  </a:lnTo>
                  <a:lnTo>
                    <a:pt x="55" y="188"/>
                  </a:lnTo>
                  <a:lnTo>
                    <a:pt x="55" y="190"/>
                  </a:lnTo>
                  <a:lnTo>
                    <a:pt x="56" y="191"/>
                  </a:lnTo>
                  <a:lnTo>
                    <a:pt x="57" y="191"/>
                  </a:lnTo>
                  <a:lnTo>
                    <a:pt x="57" y="192"/>
                  </a:lnTo>
                  <a:lnTo>
                    <a:pt x="56" y="192"/>
                  </a:lnTo>
                  <a:lnTo>
                    <a:pt x="56" y="192"/>
                  </a:lnTo>
                  <a:lnTo>
                    <a:pt x="56" y="192"/>
                  </a:lnTo>
                  <a:lnTo>
                    <a:pt x="56" y="193"/>
                  </a:lnTo>
                  <a:lnTo>
                    <a:pt x="57" y="193"/>
                  </a:lnTo>
                  <a:lnTo>
                    <a:pt x="56" y="193"/>
                  </a:lnTo>
                  <a:lnTo>
                    <a:pt x="56" y="195"/>
                  </a:lnTo>
                  <a:lnTo>
                    <a:pt x="55" y="196"/>
                  </a:lnTo>
                  <a:lnTo>
                    <a:pt x="57" y="196"/>
                  </a:lnTo>
                  <a:lnTo>
                    <a:pt x="59" y="196"/>
                  </a:lnTo>
                  <a:lnTo>
                    <a:pt x="59" y="196"/>
                  </a:lnTo>
                  <a:lnTo>
                    <a:pt x="59" y="197"/>
                  </a:lnTo>
                  <a:lnTo>
                    <a:pt x="60" y="197"/>
                  </a:lnTo>
                  <a:lnTo>
                    <a:pt x="60" y="197"/>
                  </a:lnTo>
                  <a:lnTo>
                    <a:pt x="61" y="199"/>
                  </a:lnTo>
                  <a:lnTo>
                    <a:pt x="60" y="199"/>
                  </a:lnTo>
                  <a:lnTo>
                    <a:pt x="60" y="199"/>
                  </a:lnTo>
                  <a:lnTo>
                    <a:pt x="59" y="199"/>
                  </a:lnTo>
                  <a:lnTo>
                    <a:pt x="57" y="200"/>
                  </a:lnTo>
                  <a:lnTo>
                    <a:pt x="57" y="201"/>
                  </a:lnTo>
                  <a:lnTo>
                    <a:pt x="57" y="201"/>
                  </a:lnTo>
                  <a:lnTo>
                    <a:pt x="59" y="201"/>
                  </a:lnTo>
                  <a:lnTo>
                    <a:pt x="60" y="201"/>
                  </a:lnTo>
                  <a:lnTo>
                    <a:pt x="60" y="201"/>
                  </a:lnTo>
                  <a:lnTo>
                    <a:pt x="60" y="203"/>
                  </a:lnTo>
                  <a:lnTo>
                    <a:pt x="63" y="201"/>
                  </a:lnTo>
                  <a:lnTo>
                    <a:pt x="63" y="201"/>
                  </a:lnTo>
                  <a:lnTo>
                    <a:pt x="63" y="201"/>
                  </a:lnTo>
                  <a:lnTo>
                    <a:pt x="63" y="203"/>
                  </a:lnTo>
                  <a:lnTo>
                    <a:pt x="64" y="203"/>
                  </a:lnTo>
                  <a:lnTo>
                    <a:pt x="63" y="203"/>
                  </a:lnTo>
                  <a:lnTo>
                    <a:pt x="63" y="204"/>
                  </a:lnTo>
                  <a:lnTo>
                    <a:pt x="63" y="204"/>
                  </a:lnTo>
                  <a:lnTo>
                    <a:pt x="64" y="204"/>
                  </a:lnTo>
                  <a:lnTo>
                    <a:pt x="65" y="204"/>
                  </a:lnTo>
                  <a:lnTo>
                    <a:pt x="65" y="205"/>
                  </a:lnTo>
                  <a:lnTo>
                    <a:pt x="65" y="207"/>
                  </a:lnTo>
                  <a:lnTo>
                    <a:pt x="66" y="208"/>
                  </a:lnTo>
                  <a:lnTo>
                    <a:pt x="66" y="209"/>
                  </a:lnTo>
                  <a:lnTo>
                    <a:pt x="66" y="210"/>
                  </a:lnTo>
                  <a:lnTo>
                    <a:pt x="65" y="212"/>
                  </a:lnTo>
                  <a:lnTo>
                    <a:pt x="66" y="212"/>
                  </a:lnTo>
                  <a:lnTo>
                    <a:pt x="66" y="212"/>
                  </a:lnTo>
                  <a:lnTo>
                    <a:pt x="68" y="212"/>
                  </a:lnTo>
                  <a:lnTo>
                    <a:pt x="68" y="212"/>
                  </a:lnTo>
                  <a:lnTo>
                    <a:pt x="68" y="212"/>
                  </a:lnTo>
                  <a:lnTo>
                    <a:pt x="66" y="212"/>
                  </a:lnTo>
                  <a:lnTo>
                    <a:pt x="66" y="210"/>
                  </a:lnTo>
                  <a:lnTo>
                    <a:pt x="68" y="210"/>
                  </a:lnTo>
                  <a:lnTo>
                    <a:pt x="68" y="210"/>
                  </a:lnTo>
                  <a:lnTo>
                    <a:pt x="68" y="212"/>
                  </a:lnTo>
                  <a:lnTo>
                    <a:pt x="68" y="212"/>
                  </a:lnTo>
                  <a:lnTo>
                    <a:pt x="66" y="213"/>
                  </a:lnTo>
                  <a:lnTo>
                    <a:pt x="66" y="213"/>
                  </a:lnTo>
                  <a:lnTo>
                    <a:pt x="66" y="214"/>
                  </a:lnTo>
                  <a:lnTo>
                    <a:pt x="68" y="213"/>
                  </a:lnTo>
                  <a:lnTo>
                    <a:pt x="69" y="213"/>
                  </a:lnTo>
                  <a:lnTo>
                    <a:pt x="70" y="213"/>
                  </a:lnTo>
                  <a:lnTo>
                    <a:pt x="70" y="214"/>
                  </a:lnTo>
                  <a:lnTo>
                    <a:pt x="70" y="214"/>
                  </a:lnTo>
                  <a:lnTo>
                    <a:pt x="70" y="216"/>
                  </a:lnTo>
                  <a:lnTo>
                    <a:pt x="73" y="216"/>
                  </a:lnTo>
                  <a:lnTo>
                    <a:pt x="72" y="217"/>
                  </a:lnTo>
                  <a:lnTo>
                    <a:pt x="70" y="218"/>
                  </a:lnTo>
                  <a:lnTo>
                    <a:pt x="69" y="218"/>
                  </a:lnTo>
                  <a:lnTo>
                    <a:pt x="70" y="220"/>
                  </a:lnTo>
                  <a:lnTo>
                    <a:pt x="70" y="220"/>
                  </a:lnTo>
                  <a:lnTo>
                    <a:pt x="72" y="220"/>
                  </a:lnTo>
                  <a:lnTo>
                    <a:pt x="70" y="221"/>
                  </a:lnTo>
                  <a:lnTo>
                    <a:pt x="72" y="221"/>
                  </a:lnTo>
                  <a:lnTo>
                    <a:pt x="72" y="221"/>
                  </a:lnTo>
                  <a:lnTo>
                    <a:pt x="73" y="221"/>
                  </a:lnTo>
                  <a:lnTo>
                    <a:pt x="72" y="221"/>
                  </a:lnTo>
                  <a:lnTo>
                    <a:pt x="72" y="222"/>
                  </a:lnTo>
                  <a:lnTo>
                    <a:pt x="73" y="222"/>
                  </a:lnTo>
                  <a:lnTo>
                    <a:pt x="73" y="221"/>
                  </a:lnTo>
                  <a:lnTo>
                    <a:pt x="73" y="220"/>
                  </a:lnTo>
                  <a:lnTo>
                    <a:pt x="74" y="221"/>
                  </a:lnTo>
                  <a:lnTo>
                    <a:pt x="76" y="221"/>
                  </a:lnTo>
                  <a:lnTo>
                    <a:pt x="74" y="221"/>
                  </a:lnTo>
                  <a:lnTo>
                    <a:pt x="76" y="222"/>
                  </a:lnTo>
                  <a:lnTo>
                    <a:pt x="76" y="222"/>
                  </a:lnTo>
                  <a:lnTo>
                    <a:pt x="76" y="224"/>
                  </a:lnTo>
                  <a:lnTo>
                    <a:pt x="77" y="222"/>
                  </a:lnTo>
                  <a:lnTo>
                    <a:pt x="77" y="222"/>
                  </a:lnTo>
                  <a:lnTo>
                    <a:pt x="77" y="224"/>
                  </a:lnTo>
                  <a:lnTo>
                    <a:pt x="77" y="224"/>
                  </a:lnTo>
                  <a:lnTo>
                    <a:pt x="77" y="224"/>
                  </a:lnTo>
                  <a:lnTo>
                    <a:pt x="77" y="224"/>
                  </a:lnTo>
                  <a:lnTo>
                    <a:pt x="77" y="224"/>
                  </a:lnTo>
                  <a:lnTo>
                    <a:pt x="76" y="224"/>
                  </a:lnTo>
                  <a:lnTo>
                    <a:pt x="76" y="224"/>
                  </a:lnTo>
                  <a:lnTo>
                    <a:pt x="76" y="225"/>
                  </a:lnTo>
                  <a:lnTo>
                    <a:pt x="76" y="225"/>
                  </a:lnTo>
                  <a:lnTo>
                    <a:pt x="77" y="225"/>
                  </a:lnTo>
                  <a:lnTo>
                    <a:pt x="77" y="224"/>
                  </a:lnTo>
                  <a:lnTo>
                    <a:pt x="78" y="224"/>
                  </a:lnTo>
                  <a:lnTo>
                    <a:pt x="78" y="225"/>
                  </a:lnTo>
                  <a:lnTo>
                    <a:pt x="77" y="225"/>
                  </a:lnTo>
                  <a:lnTo>
                    <a:pt x="77" y="225"/>
                  </a:lnTo>
                  <a:lnTo>
                    <a:pt x="77" y="226"/>
                  </a:lnTo>
                  <a:lnTo>
                    <a:pt x="78" y="226"/>
                  </a:lnTo>
                  <a:lnTo>
                    <a:pt x="77" y="226"/>
                  </a:lnTo>
                  <a:lnTo>
                    <a:pt x="77" y="226"/>
                  </a:lnTo>
                  <a:lnTo>
                    <a:pt x="78" y="226"/>
                  </a:lnTo>
                  <a:lnTo>
                    <a:pt x="80" y="226"/>
                  </a:lnTo>
                  <a:lnTo>
                    <a:pt x="80" y="226"/>
                  </a:lnTo>
                  <a:lnTo>
                    <a:pt x="81" y="226"/>
                  </a:lnTo>
                  <a:lnTo>
                    <a:pt x="81" y="228"/>
                  </a:lnTo>
                  <a:lnTo>
                    <a:pt x="81" y="228"/>
                  </a:lnTo>
                  <a:lnTo>
                    <a:pt x="81" y="229"/>
                  </a:lnTo>
                  <a:lnTo>
                    <a:pt x="81" y="229"/>
                  </a:lnTo>
                  <a:lnTo>
                    <a:pt x="81" y="230"/>
                  </a:lnTo>
                  <a:lnTo>
                    <a:pt x="82" y="230"/>
                  </a:lnTo>
                  <a:lnTo>
                    <a:pt x="82" y="230"/>
                  </a:lnTo>
                  <a:lnTo>
                    <a:pt x="82" y="230"/>
                  </a:lnTo>
                  <a:lnTo>
                    <a:pt x="83" y="230"/>
                  </a:lnTo>
                  <a:lnTo>
                    <a:pt x="85" y="230"/>
                  </a:lnTo>
                  <a:lnTo>
                    <a:pt x="83" y="231"/>
                  </a:lnTo>
                  <a:lnTo>
                    <a:pt x="83" y="233"/>
                  </a:lnTo>
                  <a:lnTo>
                    <a:pt x="82" y="234"/>
                  </a:lnTo>
                  <a:lnTo>
                    <a:pt x="82" y="234"/>
                  </a:lnTo>
                  <a:lnTo>
                    <a:pt x="82" y="234"/>
                  </a:lnTo>
                  <a:lnTo>
                    <a:pt x="83" y="235"/>
                  </a:lnTo>
                  <a:lnTo>
                    <a:pt x="85" y="234"/>
                  </a:lnTo>
                  <a:lnTo>
                    <a:pt x="85" y="234"/>
                  </a:lnTo>
                  <a:lnTo>
                    <a:pt x="86" y="233"/>
                  </a:lnTo>
                  <a:lnTo>
                    <a:pt x="86" y="234"/>
                  </a:lnTo>
                  <a:lnTo>
                    <a:pt x="87" y="234"/>
                  </a:lnTo>
                  <a:lnTo>
                    <a:pt x="89" y="235"/>
                  </a:lnTo>
                  <a:lnTo>
                    <a:pt x="89" y="237"/>
                  </a:lnTo>
                  <a:lnTo>
                    <a:pt x="89" y="238"/>
                  </a:lnTo>
                  <a:lnTo>
                    <a:pt x="90" y="237"/>
                  </a:lnTo>
                  <a:lnTo>
                    <a:pt x="90" y="237"/>
                  </a:lnTo>
                  <a:lnTo>
                    <a:pt x="91" y="238"/>
                  </a:lnTo>
                  <a:lnTo>
                    <a:pt x="93" y="239"/>
                  </a:lnTo>
                  <a:lnTo>
                    <a:pt x="94" y="241"/>
                  </a:lnTo>
                  <a:lnTo>
                    <a:pt x="95" y="242"/>
                  </a:lnTo>
                  <a:lnTo>
                    <a:pt x="95" y="243"/>
                  </a:lnTo>
                  <a:lnTo>
                    <a:pt x="94" y="245"/>
                  </a:lnTo>
                  <a:lnTo>
                    <a:pt x="94" y="245"/>
                  </a:lnTo>
                  <a:lnTo>
                    <a:pt x="93" y="246"/>
                  </a:lnTo>
                  <a:lnTo>
                    <a:pt x="94" y="246"/>
                  </a:lnTo>
                  <a:lnTo>
                    <a:pt x="94" y="246"/>
                  </a:lnTo>
                  <a:lnTo>
                    <a:pt x="94" y="246"/>
                  </a:lnTo>
                  <a:lnTo>
                    <a:pt x="94" y="246"/>
                  </a:lnTo>
                  <a:lnTo>
                    <a:pt x="95" y="246"/>
                  </a:lnTo>
                  <a:lnTo>
                    <a:pt x="95" y="245"/>
                  </a:lnTo>
                  <a:lnTo>
                    <a:pt x="97" y="243"/>
                  </a:lnTo>
                  <a:lnTo>
                    <a:pt x="98" y="243"/>
                  </a:lnTo>
                  <a:lnTo>
                    <a:pt x="99" y="245"/>
                  </a:lnTo>
                  <a:lnTo>
                    <a:pt x="99" y="247"/>
                  </a:lnTo>
                  <a:lnTo>
                    <a:pt x="99" y="246"/>
                  </a:lnTo>
                  <a:lnTo>
                    <a:pt x="100" y="246"/>
                  </a:lnTo>
                  <a:lnTo>
                    <a:pt x="99" y="247"/>
                  </a:lnTo>
                  <a:lnTo>
                    <a:pt x="99" y="248"/>
                  </a:lnTo>
                  <a:lnTo>
                    <a:pt x="100" y="248"/>
                  </a:lnTo>
                  <a:lnTo>
                    <a:pt x="102" y="247"/>
                  </a:lnTo>
                  <a:lnTo>
                    <a:pt x="102" y="248"/>
                  </a:lnTo>
                  <a:lnTo>
                    <a:pt x="102" y="248"/>
                  </a:lnTo>
                  <a:lnTo>
                    <a:pt x="103" y="248"/>
                  </a:lnTo>
                  <a:lnTo>
                    <a:pt x="103" y="248"/>
                  </a:lnTo>
                  <a:lnTo>
                    <a:pt x="103" y="248"/>
                  </a:lnTo>
                  <a:lnTo>
                    <a:pt x="102" y="250"/>
                  </a:lnTo>
                  <a:lnTo>
                    <a:pt x="103" y="250"/>
                  </a:lnTo>
                  <a:lnTo>
                    <a:pt x="104" y="250"/>
                  </a:lnTo>
                  <a:lnTo>
                    <a:pt x="106" y="250"/>
                  </a:lnTo>
                  <a:lnTo>
                    <a:pt x="106" y="250"/>
                  </a:lnTo>
                  <a:lnTo>
                    <a:pt x="106" y="252"/>
                  </a:lnTo>
                  <a:lnTo>
                    <a:pt x="106" y="252"/>
                  </a:lnTo>
                  <a:lnTo>
                    <a:pt x="107" y="252"/>
                  </a:lnTo>
                  <a:lnTo>
                    <a:pt x="107" y="251"/>
                  </a:lnTo>
                  <a:lnTo>
                    <a:pt x="107" y="252"/>
                  </a:lnTo>
                  <a:lnTo>
                    <a:pt x="108" y="254"/>
                  </a:lnTo>
                  <a:lnTo>
                    <a:pt x="107" y="256"/>
                  </a:lnTo>
                  <a:lnTo>
                    <a:pt x="111" y="255"/>
                  </a:lnTo>
                  <a:lnTo>
                    <a:pt x="114" y="256"/>
                  </a:lnTo>
                  <a:lnTo>
                    <a:pt x="116" y="258"/>
                  </a:lnTo>
                  <a:lnTo>
                    <a:pt x="119" y="259"/>
                  </a:lnTo>
                  <a:lnTo>
                    <a:pt x="117" y="259"/>
                  </a:lnTo>
                  <a:lnTo>
                    <a:pt x="117" y="260"/>
                  </a:lnTo>
                  <a:lnTo>
                    <a:pt x="119" y="259"/>
                  </a:lnTo>
                  <a:lnTo>
                    <a:pt x="119" y="259"/>
                  </a:lnTo>
                  <a:lnTo>
                    <a:pt x="119" y="259"/>
                  </a:lnTo>
                  <a:lnTo>
                    <a:pt x="119" y="260"/>
                  </a:lnTo>
                  <a:lnTo>
                    <a:pt x="119" y="262"/>
                  </a:lnTo>
                  <a:lnTo>
                    <a:pt x="117" y="262"/>
                  </a:lnTo>
                  <a:lnTo>
                    <a:pt x="117" y="263"/>
                  </a:lnTo>
                  <a:lnTo>
                    <a:pt x="119" y="263"/>
                  </a:lnTo>
                  <a:lnTo>
                    <a:pt x="120" y="262"/>
                  </a:lnTo>
                  <a:lnTo>
                    <a:pt x="120" y="262"/>
                  </a:lnTo>
                  <a:lnTo>
                    <a:pt x="121" y="262"/>
                  </a:lnTo>
                  <a:lnTo>
                    <a:pt x="120" y="262"/>
                  </a:lnTo>
                  <a:lnTo>
                    <a:pt x="120" y="262"/>
                  </a:lnTo>
                  <a:lnTo>
                    <a:pt x="121" y="260"/>
                  </a:lnTo>
                  <a:lnTo>
                    <a:pt x="121" y="260"/>
                  </a:lnTo>
                  <a:lnTo>
                    <a:pt x="121" y="262"/>
                  </a:lnTo>
                  <a:lnTo>
                    <a:pt x="123" y="262"/>
                  </a:lnTo>
                  <a:lnTo>
                    <a:pt x="123" y="260"/>
                  </a:lnTo>
                  <a:lnTo>
                    <a:pt x="123" y="263"/>
                  </a:lnTo>
                  <a:lnTo>
                    <a:pt x="121" y="264"/>
                  </a:lnTo>
                  <a:lnTo>
                    <a:pt x="123" y="263"/>
                  </a:lnTo>
                  <a:lnTo>
                    <a:pt x="121" y="264"/>
                  </a:lnTo>
                  <a:lnTo>
                    <a:pt x="120" y="265"/>
                  </a:lnTo>
                  <a:lnTo>
                    <a:pt x="119" y="267"/>
                  </a:lnTo>
                  <a:lnTo>
                    <a:pt x="117" y="269"/>
                  </a:lnTo>
                  <a:lnTo>
                    <a:pt x="117" y="269"/>
                  </a:lnTo>
                  <a:lnTo>
                    <a:pt x="117" y="271"/>
                  </a:lnTo>
                  <a:lnTo>
                    <a:pt x="116" y="271"/>
                  </a:lnTo>
                  <a:lnTo>
                    <a:pt x="116" y="271"/>
                  </a:lnTo>
                  <a:lnTo>
                    <a:pt x="116" y="272"/>
                  </a:lnTo>
                  <a:lnTo>
                    <a:pt x="117" y="271"/>
                  </a:lnTo>
                  <a:lnTo>
                    <a:pt x="119" y="269"/>
                  </a:lnTo>
                  <a:lnTo>
                    <a:pt x="120" y="268"/>
                  </a:lnTo>
                  <a:lnTo>
                    <a:pt x="121" y="267"/>
                  </a:lnTo>
                  <a:lnTo>
                    <a:pt x="121" y="267"/>
                  </a:lnTo>
                  <a:lnTo>
                    <a:pt x="123" y="265"/>
                  </a:lnTo>
                  <a:lnTo>
                    <a:pt x="124" y="265"/>
                  </a:lnTo>
                  <a:lnTo>
                    <a:pt x="124" y="265"/>
                  </a:lnTo>
                  <a:lnTo>
                    <a:pt x="124" y="265"/>
                  </a:lnTo>
                  <a:lnTo>
                    <a:pt x="123" y="265"/>
                  </a:lnTo>
                  <a:lnTo>
                    <a:pt x="123" y="267"/>
                  </a:lnTo>
                  <a:lnTo>
                    <a:pt x="123" y="267"/>
                  </a:lnTo>
                  <a:lnTo>
                    <a:pt x="123" y="267"/>
                  </a:lnTo>
                  <a:lnTo>
                    <a:pt x="124" y="267"/>
                  </a:lnTo>
                  <a:lnTo>
                    <a:pt x="124" y="267"/>
                  </a:lnTo>
                  <a:lnTo>
                    <a:pt x="125" y="265"/>
                  </a:lnTo>
                  <a:lnTo>
                    <a:pt x="125" y="265"/>
                  </a:lnTo>
                  <a:lnTo>
                    <a:pt x="127" y="264"/>
                  </a:lnTo>
                  <a:lnTo>
                    <a:pt x="127" y="265"/>
                  </a:lnTo>
                  <a:lnTo>
                    <a:pt x="125" y="267"/>
                  </a:lnTo>
                  <a:lnTo>
                    <a:pt x="127" y="267"/>
                  </a:lnTo>
                  <a:lnTo>
                    <a:pt x="127" y="265"/>
                  </a:lnTo>
                  <a:lnTo>
                    <a:pt x="128" y="265"/>
                  </a:lnTo>
                  <a:lnTo>
                    <a:pt x="128" y="264"/>
                  </a:lnTo>
                  <a:lnTo>
                    <a:pt x="129" y="264"/>
                  </a:lnTo>
                  <a:lnTo>
                    <a:pt x="129" y="264"/>
                  </a:lnTo>
                  <a:lnTo>
                    <a:pt x="129" y="264"/>
                  </a:lnTo>
                  <a:lnTo>
                    <a:pt x="129" y="264"/>
                  </a:lnTo>
                  <a:lnTo>
                    <a:pt x="131" y="264"/>
                  </a:lnTo>
                  <a:lnTo>
                    <a:pt x="129" y="265"/>
                  </a:lnTo>
                  <a:lnTo>
                    <a:pt x="128" y="268"/>
                  </a:lnTo>
                  <a:lnTo>
                    <a:pt x="128" y="269"/>
                  </a:lnTo>
                  <a:lnTo>
                    <a:pt x="128" y="268"/>
                  </a:lnTo>
                  <a:lnTo>
                    <a:pt x="129" y="268"/>
                  </a:lnTo>
                  <a:lnTo>
                    <a:pt x="131" y="267"/>
                  </a:lnTo>
                  <a:lnTo>
                    <a:pt x="132" y="265"/>
                  </a:lnTo>
                  <a:lnTo>
                    <a:pt x="131" y="267"/>
                  </a:lnTo>
                  <a:lnTo>
                    <a:pt x="129" y="268"/>
                  </a:lnTo>
                  <a:lnTo>
                    <a:pt x="131" y="268"/>
                  </a:lnTo>
                  <a:lnTo>
                    <a:pt x="131" y="268"/>
                  </a:lnTo>
                  <a:lnTo>
                    <a:pt x="132" y="268"/>
                  </a:lnTo>
                  <a:lnTo>
                    <a:pt x="132" y="268"/>
                  </a:lnTo>
                  <a:lnTo>
                    <a:pt x="132" y="268"/>
                  </a:lnTo>
                  <a:lnTo>
                    <a:pt x="132" y="269"/>
                  </a:lnTo>
                  <a:lnTo>
                    <a:pt x="133" y="268"/>
                  </a:lnTo>
                  <a:lnTo>
                    <a:pt x="133" y="269"/>
                  </a:lnTo>
                  <a:lnTo>
                    <a:pt x="133" y="271"/>
                  </a:lnTo>
                  <a:lnTo>
                    <a:pt x="133" y="271"/>
                  </a:lnTo>
                  <a:lnTo>
                    <a:pt x="135" y="269"/>
                  </a:lnTo>
                  <a:lnTo>
                    <a:pt x="135" y="269"/>
                  </a:lnTo>
                  <a:lnTo>
                    <a:pt x="135" y="271"/>
                  </a:lnTo>
                  <a:lnTo>
                    <a:pt x="135" y="272"/>
                  </a:lnTo>
                  <a:lnTo>
                    <a:pt x="135" y="272"/>
                  </a:lnTo>
                  <a:lnTo>
                    <a:pt x="136" y="272"/>
                  </a:lnTo>
                  <a:lnTo>
                    <a:pt x="136" y="271"/>
                  </a:lnTo>
                  <a:lnTo>
                    <a:pt x="136" y="269"/>
                  </a:lnTo>
                  <a:lnTo>
                    <a:pt x="136" y="269"/>
                  </a:lnTo>
                  <a:lnTo>
                    <a:pt x="136" y="269"/>
                  </a:lnTo>
                  <a:lnTo>
                    <a:pt x="136" y="269"/>
                  </a:lnTo>
                  <a:lnTo>
                    <a:pt x="136" y="268"/>
                  </a:lnTo>
                  <a:lnTo>
                    <a:pt x="136" y="269"/>
                  </a:lnTo>
                  <a:lnTo>
                    <a:pt x="136" y="269"/>
                  </a:lnTo>
                  <a:lnTo>
                    <a:pt x="137" y="268"/>
                  </a:lnTo>
                  <a:lnTo>
                    <a:pt x="138" y="268"/>
                  </a:lnTo>
                  <a:lnTo>
                    <a:pt x="137" y="269"/>
                  </a:lnTo>
                  <a:lnTo>
                    <a:pt x="138" y="269"/>
                  </a:lnTo>
                  <a:lnTo>
                    <a:pt x="138" y="269"/>
                  </a:lnTo>
                  <a:lnTo>
                    <a:pt x="140" y="268"/>
                  </a:lnTo>
                  <a:lnTo>
                    <a:pt x="138" y="269"/>
                  </a:lnTo>
                  <a:lnTo>
                    <a:pt x="138" y="271"/>
                  </a:lnTo>
                  <a:lnTo>
                    <a:pt x="140" y="269"/>
                  </a:lnTo>
                  <a:lnTo>
                    <a:pt x="140" y="269"/>
                  </a:lnTo>
                  <a:lnTo>
                    <a:pt x="140" y="269"/>
                  </a:lnTo>
                  <a:lnTo>
                    <a:pt x="140" y="271"/>
                  </a:lnTo>
                  <a:lnTo>
                    <a:pt x="140" y="272"/>
                  </a:lnTo>
                  <a:lnTo>
                    <a:pt x="140" y="272"/>
                  </a:lnTo>
                  <a:lnTo>
                    <a:pt x="138" y="272"/>
                  </a:lnTo>
                  <a:lnTo>
                    <a:pt x="138" y="273"/>
                  </a:lnTo>
                  <a:lnTo>
                    <a:pt x="138" y="273"/>
                  </a:lnTo>
                  <a:lnTo>
                    <a:pt x="140" y="273"/>
                  </a:lnTo>
                  <a:lnTo>
                    <a:pt x="141" y="272"/>
                  </a:lnTo>
                  <a:lnTo>
                    <a:pt x="142" y="271"/>
                  </a:lnTo>
                  <a:lnTo>
                    <a:pt x="142" y="271"/>
                  </a:lnTo>
                  <a:lnTo>
                    <a:pt x="142" y="271"/>
                  </a:lnTo>
                  <a:lnTo>
                    <a:pt x="142" y="271"/>
                  </a:lnTo>
                  <a:lnTo>
                    <a:pt x="144" y="271"/>
                  </a:lnTo>
                  <a:lnTo>
                    <a:pt x="141" y="272"/>
                  </a:lnTo>
                  <a:lnTo>
                    <a:pt x="141" y="273"/>
                  </a:lnTo>
                  <a:lnTo>
                    <a:pt x="141" y="275"/>
                  </a:lnTo>
                  <a:lnTo>
                    <a:pt x="142" y="275"/>
                  </a:lnTo>
                  <a:lnTo>
                    <a:pt x="142" y="275"/>
                  </a:lnTo>
                  <a:lnTo>
                    <a:pt x="144" y="273"/>
                  </a:lnTo>
                  <a:lnTo>
                    <a:pt x="144" y="272"/>
                  </a:lnTo>
                  <a:lnTo>
                    <a:pt x="145" y="273"/>
                  </a:lnTo>
                  <a:lnTo>
                    <a:pt x="144" y="275"/>
                  </a:lnTo>
                  <a:lnTo>
                    <a:pt x="145" y="273"/>
                  </a:lnTo>
                  <a:lnTo>
                    <a:pt x="145" y="273"/>
                  </a:lnTo>
                  <a:lnTo>
                    <a:pt x="146" y="272"/>
                  </a:lnTo>
                  <a:lnTo>
                    <a:pt x="146" y="275"/>
                  </a:lnTo>
                  <a:lnTo>
                    <a:pt x="146" y="277"/>
                  </a:lnTo>
                  <a:lnTo>
                    <a:pt x="144" y="279"/>
                  </a:lnTo>
                  <a:lnTo>
                    <a:pt x="145" y="280"/>
                  </a:lnTo>
                  <a:lnTo>
                    <a:pt x="144" y="280"/>
                  </a:lnTo>
                  <a:lnTo>
                    <a:pt x="144" y="281"/>
                  </a:lnTo>
                  <a:lnTo>
                    <a:pt x="144" y="281"/>
                  </a:lnTo>
                  <a:lnTo>
                    <a:pt x="142" y="282"/>
                  </a:lnTo>
                  <a:lnTo>
                    <a:pt x="144" y="282"/>
                  </a:lnTo>
                  <a:lnTo>
                    <a:pt x="145" y="282"/>
                  </a:lnTo>
                  <a:lnTo>
                    <a:pt x="145" y="280"/>
                  </a:lnTo>
                  <a:lnTo>
                    <a:pt x="146" y="279"/>
                  </a:lnTo>
                  <a:lnTo>
                    <a:pt x="148" y="277"/>
                  </a:lnTo>
                  <a:lnTo>
                    <a:pt x="149" y="276"/>
                  </a:lnTo>
                  <a:lnTo>
                    <a:pt x="150" y="276"/>
                  </a:lnTo>
                  <a:lnTo>
                    <a:pt x="150" y="277"/>
                  </a:lnTo>
                  <a:lnTo>
                    <a:pt x="149" y="279"/>
                  </a:lnTo>
                  <a:lnTo>
                    <a:pt x="149" y="280"/>
                  </a:lnTo>
                  <a:lnTo>
                    <a:pt x="149" y="280"/>
                  </a:lnTo>
                  <a:lnTo>
                    <a:pt x="150" y="280"/>
                  </a:lnTo>
                  <a:lnTo>
                    <a:pt x="152" y="280"/>
                  </a:lnTo>
                  <a:lnTo>
                    <a:pt x="152" y="279"/>
                  </a:lnTo>
                  <a:lnTo>
                    <a:pt x="152" y="277"/>
                  </a:lnTo>
                  <a:lnTo>
                    <a:pt x="152" y="277"/>
                  </a:lnTo>
                  <a:lnTo>
                    <a:pt x="153" y="276"/>
                  </a:lnTo>
                  <a:lnTo>
                    <a:pt x="153" y="276"/>
                  </a:lnTo>
                  <a:lnTo>
                    <a:pt x="154" y="276"/>
                  </a:lnTo>
                  <a:lnTo>
                    <a:pt x="153" y="277"/>
                  </a:lnTo>
                  <a:lnTo>
                    <a:pt x="153" y="279"/>
                  </a:lnTo>
                  <a:lnTo>
                    <a:pt x="153" y="280"/>
                  </a:lnTo>
                  <a:lnTo>
                    <a:pt x="152" y="281"/>
                  </a:lnTo>
                  <a:lnTo>
                    <a:pt x="152" y="280"/>
                  </a:lnTo>
                  <a:lnTo>
                    <a:pt x="152" y="280"/>
                  </a:lnTo>
                  <a:lnTo>
                    <a:pt x="152" y="280"/>
                  </a:lnTo>
                  <a:lnTo>
                    <a:pt x="150" y="281"/>
                  </a:lnTo>
                  <a:lnTo>
                    <a:pt x="150" y="282"/>
                  </a:lnTo>
                  <a:lnTo>
                    <a:pt x="150" y="284"/>
                  </a:lnTo>
                  <a:lnTo>
                    <a:pt x="152" y="284"/>
                  </a:lnTo>
                  <a:lnTo>
                    <a:pt x="153" y="282"/>
                  </a:lnTo>
                  <a:lnTo>
                    <a:pt x="153" y="282"/>
                  </a:lnTo>
                  <a:lnTo>
                    <a:pt x="153" y="281"/>
                  </a:lnTo>
                  <a:lnTo>
                    <a:pt x="153" y="281"/>
                  </a:lnTo>
                  <a:lnTo>
                    <a:pt x="153" y="281"/>
                  </a:lnTo>
                  <a:lnTo>
                    <a:pt x="153" y="280"/>
                  </a:lnTo>
                  <a:lnTo>
                    <a:pt x="154" y="280"/>
                  </a:lnTo>
                  <a:lnTo>
                    <a:pt x="154" y="281"/>
                  </a:lnTo>
                  <a:lnTo>
                    <a:pt x="154" y="281"/>
                  </a:lnTo>
                  <a:lnTo>
                    <a:pt x="154" y="281"/>
                  </a:lnTo>
                  <a:lnTo>
                    <a:pt x="155" y="280"/>
                  </a:lnTo>
                  <a:lnTo>
                    <a:pt x="155" y="280"/>
                  </a:lnTo>
                  <a:lnTo>
                    <a:pt x="155" y="279"/>
                  </a:lnTo>
                  <a:lnTo>
                    <a:pt x="155" y="277"/>
                  </a:lnTo>
                  <a:lnTo>
                    <a:pt x="157" y="276"/>
                  </a:lnTo>
                  <a:lnTo>
                    <a:pt x="157" y="277"/>
                  </a:lnTo>
                  <a:lnTo>
                    <a:pt x="157" y="279"/>
                  </a:lnTo>
                  <a:lnTo>
                    <a:pt x="158" y="277"/>
                  </a:lnTo>
                  <a:lnTo>
                    <a:pt x="158" y="276"/>
                  </a:lnTo>
                  <a:lnTo>
                    <a:pt x="159" y="277"/>
                  </a:lnTo>
                  <a:lnTo>
                    <a:pt x="159" y="280"/>
                  </a:lnTo>
                  <a:lnTo>
                    <a:pt x="158" y="280"/>
                  </a:lnTo>
                  <a:lnTo>
                    <a:pt x="158" y="280"/>
                  </a:lnTo>
                  <a:lnTo>
                    <a:pt x="157" y="280"/>
                  </a:lnTo>
                  <a:lnTo>
                    <a:pt x="157" y="280"/>
                  </a:lnTo>
                  <a:lnTo>
                    <a:pt x="155" y="281"/>
                  </a:lnTo>
                  <a:lnTo>
                    <a:pt x="157" y="281"/>
                  </a:lnTo>
                  <a:lnTo>
                    <a:pt x="158" y="281"/>
                  </a:lnTo>
                  <a:lnTo>
                    <a:pt x="158" y="281"/>
                  </a:lnTo>
                  <a:lnTo>
                    <a:pt x="158" y="281"/>
                  </a:lnTo>
                  <a:lnTo>
                    <a:pt x="158" y="282"/>
                  </a:lnTo>
                  <a:lnTo>
                    <a:pt x="157" y="282"/>
                  </a:lnTo>
                  <a:lnTo>
                    <a:pt x="158" y="284"/>
                  </a:lnTo>
                  <a:lnTo>
                    <a:pt x="158" y="285"/>
                  </a:lnTo>
                  <a:lnTo>
                    <a:pt x="159" y="284"/>
                  </a:lnTo>
                  <a:lnTo>
                    <a:pt x="159" y="284"/>
                  </a:lnTo>
                  <a:lnTo>
                    <a:pt x="159" y="282"/>
                  </a:lnTo>
                  <a:lnTo>
                    <a:pt x="161" y="281"/>
                  </a:lnTo>
                  <a:lnTo>
                    <a:pt x="162" y="281"/>
                  </a:lnTo>
                  <a:lnTo>
                    <a:pt x="163" y="281"/>
                  </a:lnTo>
                  <a:lnTo>
                    <a:pt x="163" y="281"/>
                  </a:lnTo>
                  <a:lnTo>
                    <a:pt x="163" y="282"/>
                  </a:lnTo>
                  <a:lnTo>
                    <a:pt x="163" y="282"/>
                  </a:lnTo>
                  <a:lnTo>
                    <a:pt x="165" y="282"/>
                  </a:lnTo>
                  <a:lnTo>
                    <a:pt x="165" y="284"/>
                  </a:lnTo>
                  <a:lnTo>
                    <a:pt x="163" y="284"/>
                  </a:lnTo>
                  <a:lnTo>
                    <a:pt x="163" y="282"/>
                  </a:lnTo>
                  <a:lnTo>
                    <a:pt x="162" y="282"/>
                  </a:lnTo>
                  <a:lnTo>
                    <a:pt x="159" y="284"/>
                  </a:lnTo>
                  <a:lnTo>
                    <a:pt x="159" y="285"/>
                  </a:lnTo>
                  <a:lnTo>
                    <a:pt x="159" y="285"/>
                  </a:lnTo>
                  <a:lnTo>
                    <a:pt x="158" y="285"/>
                  </a:lnTo>
                  <a:lnTo>
                    <a:pt x="158" y="285"/>
                  </a:lnTo>
                  <a:lnTo>
                    <a:pt x="157" y="285"/>
                  </a:lnTo>
                  <a:lnTo>
                    <a:pt x="158" y="286"/>
                  </a:lnTo>
                  <a:lnTo>
                    <a:pt x="158" y="288"/>
                  </a:lnTo>
                  <a:lnTo>
                    <a:pt x="157" y="289"/>
                  </a:lnTo>
                  <a:lnTo>
                    <a:pt x="157" y="290"/>
                  </a:lnTo>
                  <a:lnTo>
                    <a:pt x="158" y="290"/>
                  </a:lnTo>
                  <a:lnTo>
                    <a:pt x="158" y="290"/>
                  </a:lnTo>
                  <a:lnTo>
                    <a:pt x="158" y="289"/>
                  </a:lnTo>
                  <a:lnTo>
                    <a:pt x="159" y="288"/>
                  </a:lnTo>
                  <a:lnTo>
                    <a:pt x="159" y="286"/>
                  </a:lnTo>
                  <a:lnTo>
                    <a:pt x="161" y="288"/>
                  </a:lnTo>
                  <a:lnTo>
                    <a:pt x="162" y="286"/>
                  </a:lnTo>
                  <a:lnTo>
                    <a:pt x="163" y="286"/>
                  </a:lnTo>
                  <a:lnTo>
                    <a:pt x="163" y="286"/>
                  </a:lnTo>
                  <a:lnTo>
                    <a:pt x="163" y="288"/>
                  </a:lnTo>
                  <a:lnTo>
                    <a:pt x="162" y="289"/>
                  </a:lnTo>
                  <a:lnTo>
                    <a:pt x="166" y="289"/>
                  </a:lnTo>
                  <a:lnTo>
                    <a:pt x="167" y="290"/>
                  </a:lnTo>
                  <a:lnTo>
                    <a:pt x="169" y="289"/>
                  </a:lnTo>
                  <a:lnTo>
                    <a:pt x="169" y="289"/>
                  </a:lnTo>
                  <a:lnTo>
                    <a:pt x="170" y="289"/>
                  </a:lnTo>
                  <a:lnTo>
                    <a:pt x="170" y="289"/>
                  </a:lnTo>
                  <a:lnTo>
                    <a:pt x="169" y="292"/>
                  </a:lnTo>
                  <a:lnTo>
                    <a:pt x="170" y="292"/>
                  </a:lnTo>
                  <a:lnTo>
                    <a:pt x="170" y="292"/>
                  </a:lnTo>
                  <a:lnTo>
                    <a:pt x="170" y="293"/>
                  </a:lnTo>
                  <a:lnTo>
                    <a:pt x="170" y="293"/>
                  </a:lnTo>
                  <a:lnTo>
                    <a:pt x="170" y="294"/>
                  </a:lnTo>
                  <a:lnTo>
                    <a:pt x="172" y="293"/>
                  </a:lnTo>
                  <a:lnTo>
                    <a:pt x="175" y="292"/>
                  </a:lnTo>
                  <a:lnTo>
                    <a:pt x="176" y="293"/>
                  </a:lnTo>
                  <a:lnTo>
                    <a:pt x="178" y="294"/>
                  </a:lnTo>
                  <a:lnTo>
                    <a:pt x="179" y="293"/>
                  </a:lnTo>
                  <a:lnTo>
                    <a:pt x="180" y="293"/>
                  </a:lnTo>
                  <a:lnTo>
                    <a:pt x="180" y="296"/>
                  </a:lnTo>
                  <a:lnTo>
                    <a:pt x="180" y="297"/>
                  </a:lnTo>
                  <a:lnTo>
                    <a:pt x="180" y="298"/>
                  </a:lnTo>
                  <a:lnTo>
                    <a:pt x="180" y="298"/>
                  </a:lnTo>
                  <a:lnTo>
                    <a:pt x="180" y="297"/>
                  </a:lnTo>
                  <a:lnTo>
                    <a:pt x="180" y="297"/>
                  </a:lnTo>
                  <a:lnTo>
                    <a:pt x="182" y="296"/>
                  </a:lnTo>
                  <a:lnTo>
                    <a:pt x="182" y="297"/>
                  </a:lnTo>
                  <a:lnTo>
                    <a:pt x="182" y="297"/>
                  </a:lnTo>
                  <a:lnTo>
                    <a:pt x="182" y="297"/>
                  </a:lnTo>
                  <a:lnTo>
                    <a:pt x="183" y="298"/>
                  </a:lnTo>
                  <a:lnTo>
                    <a:pt x="184" y="298"/>
                  </a:lnTo>
                  <a:lnTo>
                    <a:pt x="186" y="296"/>
                  </a:lnTo>
                  <a:lnTo>
                    <a:pt x="184" y="298"/>
                  </a:lnTo>
                  <a:lnTo>
                    <a:pt x="184" y="298"/>
                  </a:lnTo>
                  <a:lnTo>
                    <a:pt x="184" y="298"/>
                  </a:lnTo>
                  <a:lnTo>
                    <a:pt x="184" y="300"/>
                  </a:lnTo>
                  <a:lnTo>
                    <a:pt x="184" y="301"/>
                  </a:lnTo>
                  <a:lnTo>
                    <a:pt x="184" y="301"/>
                  </a:lnTo>
                  <a:lnTo>
                    <a:pt x="186" y="301"/>
                  </a:lnTo>
                  <a:lnTo>
                    <a:pt x="187" y="301"/>
                  </a:lnTo>
                  <a:lnTo>
                    <a:pt x="187" y="301"/>
                  </a:lnTo>
                  <a:lnTo>
                    <a:pt x="187" y="300"/>
                  </a:lnTo>
                  <a:lnTo>
                    <a:pt x="188" y="298"/>
                  </a:lnTo>
                  <a:lnTo>
                    <a:pt x="189" y="300"/>
                  </a:lnTo>
                  <a:lnTo>
                    <a:pt x="191" y="300"/>
                  </a:lnTo>
                  <a:lnTo>
                    <a:pt x="192" y="300"/>
                  </a:lnTo>
                  <a:lnTo>
                    <a:pt x="191" y="301"/>
                  </a:lnTo>
                  <a:lnTo>
                    <a:pt x="192" y="301"/>
                  </a:lnTo>
                  <a:lnTo>
                    <a:pt x="192" y="302"/>
                  </a:lnTo>
                  <a:lnTo>
                    <a:pt x="193" y="302"/>
                  </a:lnTo>
                  <a:lnTo>
                    <a:pt x="189" y="305"/>
                  </a:lnTo>
                  <a:lnTo>
                    <a:pt x="191" y="305"/>
                  </a:lnTo>
                  <a:lnTo>
                    <a:pt x="191" y="303"/>
                  </a:lnTo>
                  <a:lnTo>
                    <a:pt x="191" y="302"/>
                  </a:lnTo>
                  <a:lnTo>
                    <a:pt x="191" y="301"/>
                  </a:lnTo>
                  <a:lnTo>
                    <a:pt x="189" y="301"/>
                  </a:lnTo>
                  <a:lnTo>
                    <a:pt x="188" y="302"/>
                  </a:lnTo>
                  <a:lnTo>
                    <a:pt x="189" y="302"/>
                  </a:lnTo>
                  <a:lnTo>
                    <a:pt x="189" y="302"/>
                  </a:lnTo>
                  <a:lnTo>
                    <a:pt x="189" y="303"/>
                  </a:lnTo>
                  <a:lnTo>
                    <a:pt x="189" y="303"/>
                  </a:lnTo>
                  <a:lnTo>
                    <a:pt x="188" y="305"/>
                  </a:lnTo>
                  <a:lnTo>
                    <a:pt x="188" y="305"/>
                  </a:lnTo>
                  <a:lnTo>
                    <a:pt x="188" y="306"/>
                  </a:lnTo>
                  <a:lnTo>
                    <a:pt x="187" y="306"/>
                  </a:lnTo>
                  <a:lnTo>
                    <a:pt x="187" y="305"/>
                  </a:lnTo>
                  <a:lnTo>
                    <a:pt x="187" y="303"/>
                  </a:lnTo>
                  <a:lnTo>
                    <a:pt x="186" y="305"/>
                  </a:lnTo>
                  <a:lnTo>
                    <a:pt x="186" y="306"/>
                  </a:lnTo>
                  <a:lnTo>
                    <a:pt x="184" y="305"/>
                  </a:lnTo>
                  <a:lnTo>
                    <a:pt x="183" y="305"/>
                  </a:lnTo>
                  <a:lnTo>
                    <a:pt x="183" y="305"/>
                  </a:lnTo>
                  <a:lnTo>
                    <a:pt x="182" y="305"/>
                  </a:lnTo>
                  <a:lnTo>
                    <a:pt x="180" y="305"/>
                  </a:lnTo>
                  <a:lnTo>
                    <a:pt x="179" y="305"/>
                  </a:lnTo>
                  <a:lnTo>
                    <a:pt x="182" y="303"/>
                  </a:lnTo>
                  <a:lnTo>
                    <a:pt x="183" y="301"/>
                  </a:lnTo>
                  <a:lnTo>
                    <a:pt x="183" y="301"/>
                  </a:lnTo>
                  <a:lnTo>
                    <a:pt x="182" y="301"/>
                  </a:lnTo>
                  <a:lnTo>
                    <a:pt x="182" y="300"/>
                  </a:lnTo>
                  <a:lnTo>
                    <a:pt x="180" y="302"/>
                  </a:lnTo>
                  <a:lnTo>
                    <a:pt x="179" y="303"/>
                  </a:lnTo>
                  <a:lnTo>
                    <a:pt x="178" y="303"/>
                  </a:lnTo>
                  <a:lnTo>
                    <a:pt x="179" y="302"/>
                  </a:lnTo>
                  <a:lnTo>
                    <a:pt x="178" y="303"/>
                  </a:lnTo>
                  <a:lnTo>
                    <a:pt x="176" y="305"/>
                  </a:lnTo>
                  <a:lnTo>
                    <a:pt x="175" y="305"/>
                  </a:lnTo>
                  <a:lnTo>
                    <a:pt x="171" y="302"/>
                  </a:lnTo>
                  <a:lnTo>
                    <a:pt x="169" y="302"/>
                  </a:lnTo>
                  <a:lnTo>
                    <a:pt x="169" y="300"/>
                  </a:lnTo>
                  <a:lnTo>
                    <a:pt x="167" y="301"/>
                  </a:lnTo>
                  <a:lnTo>
                    <a:pt x="166" y="301"/>
                  </a:lnTo>
                  <a:lnTo>
                    <a:pt x="165" y="301"/>
                  </a:lnTo>
                  <a:lnTo>
                    <a:pt x="163" y="301"/>
                  </a:lnTo>
                  <a:lnTo>
                    <a:pt x="162" y="301"/>
                  </a:lnTo>
                  <a:lnTo>
                    <a:pt x="161" y="300"/>
                  </a:lnTo>
                  <a:lnTo>
                    <a:pt x="159" y="300"/>
                  </a:lnTo>
                  <a:lnTo>
                    <a:pt x="158" y="300"/>
                  </a:lnTo>
                  <a:lnTo>
                    <a:pt x="158" y="298"/>
                  </a:lnTo>
                  <a:lnTo>
                    <a:pt x="153" y="297"/>
                  </a:lnTo>
                  <a:lnTo>
                    <a:pt x="149" y="297"/>
                  </a:lnTo>
                  <a:lnTo>
                    <a:pt x="145" y="294"/>
                  </a:lnTo>
                  <a:lnTo>
                    <a:pt x="146" y="293"/>
                  </a:lnTo>
                  <a:lnTo>
                    <a:pt x="146" y="293"/>
                  </a:lnTo>
                  <a:lnTo>
                    <a:pt x="146" y="293"/>
                  </a:lnTo>
                  <a:lnTo>
                    <a:pt x="146" y="292"/>
                  </a:lnTo>
                  <a:lnTo>
                    <a:pt x="146" y="292"/>
                  </a:lnTo>
                  <a:lnTo>
                    <a:pt x="145" y="293"/>
                  </a:lnTo>
                  <a:lnTo>
                    <a:pt x="145" y="293"/>
                  </a:lnTo>
                  <a:lnTo>
                    <a:pt x="144" y="294"/>
                  </a:lnTo>
                  <a:lnTo>
                    <a:pt x="142" y="294"/>
                  </a:lnTo>
                  <a:lnTo>
                    <a:pt x="141" y="293"/>
                  </a:lnTo>
                  <a:lnTo>
                    <a:pt x="140" y="293"/>
                  </a:lnTo>
                  <a:lnTo>
                    <a:pt x="138" y="293"/>
                  </a:lnTo>
                  <a:lnTo>
                    <a:pt x="136" y="293"/>
                  </a:lnTo>
                  <a:lnTo>
                    <a:pt x="137" y="292"/>
                  </a:lnTo>
                  <a:lnTo>
                    <a:pt x="135" y="292"/>
                  </a:lnTo>
                  <a:lnTo>
                    <a:pt x="133" y="292"/>
                  </a:lnTo>
                  <a:lnTo>
                    <a:pt x="133" y="290"/>
                  </a:lnTo>
                  <a:lnTo>
                    <a:pt x="132" y="289"/>
                  </a:lnTo>
                  <a:lnTo>
                    <a:pt x="132" y="288"/>
                  </a:lnTo>
                  <a:lnTo>
                    <a:pt x="132" y="288"/>
                  </a:lnTo>
                  <a:lnTo>
                    <a:pt x="131" y="286"/>
                  </a:lnTo>
                  <a:lnTo>
                    <a:pt x="129" y="288"/>
                  </a:lnTo>
                  <a:lnTo>
                    <a:pt x="128" y="288"/>
                  </a:lnTo>
                  <a:lnTo>
                    <a:pt x="125" y="288"/>
                  </a:lnTo>
                  <a:lnTo>
                    <a:pt x="124" y="286"/>
                  </a:lnTo>
                  <a:lnTo>
                    <a:pt x="123" y="285"/>
                  </a:lnTo>
                  <a:lnTo>
                    <a:pt x="119" y="284"/>
                  </a:lnTo>
                  <a:lnTo>
                    <a:pt x="116" y="282"/>
                  </a:lnTo>
                  <a:lnTo>
                    <a:pt x="114" y="281"/>
                  </a:lnTo>
                  <a:lnTo>
                    <a:pt x="111" y="280"/>
                  </a:lnTo>
                  <a:lnTo>
                    <a:pt x="108" y="279"/>
                  </a:lnTo>
                  <a:lnTo>
                    <a:pt x="108" y="277"/>
                  </a:lnTo>
                  <a:lnTo>
                    <a:pt x="106" y="277"/>
                  </a:lnTo>
                  <a:lnTo>
                    <a:pt x="102" y="275"/>
                  </a:lnTo>
                  <a:lnTo>
                    <a:pt x="99" y="273"/>
                  </a:lnTo>
                  <a:lnTo>
                    <a:pt x="98" y="271"/>
                  </a:lnTo>
                  <a:lnTo>
                    <a:pt x="95" y="269"/>
                  </a:lnTo>
                  <a:lnTo>
                    <a:pt x="97" y="268"/>
                  </a:lnTo>
                  <a:lnTo>
                    <a:pt x="97" y="267"/>
                  </a:lnTo>
                  <a:lnTo>
                    <a:pt x="94" y="267"/>
                  </a:lnTo>
                  <a:lnTo>
                    <a:pt x="93" y="268"/>
                  </a:lnTo>
                  <a:lnTo>
                    <a:pt x="93" y="267"/>
                  </a:lnTo>
                  <a:lnTo>
                    <a:pt x="91" y="267"/>
                  </a:lnTo>
                  <a:lnTo>
                    <a:pt x="90" y="267"/>
                  </a:lnTo>
                  <a:lnTo>
                    <a:pt x="90" y="265"/>
                  </a:lnTo>
                  <a:lnTo>
                    <a:pt x="90" y="264"/>
                  </a:lnTo>
                  <a:lnTo>
                    <a:pt x="90" y="264"/>
                  </a:lnTo>
                  <a:lnTo>
                    <a:pt x="89" y="264"/>
                  </a:lnTo>
                  <a:lnTo>
                    <a:pt x="87" y="264"/>
                  </a:lnTo>
                  <a:lnTo>
                    <a:pt x="86" y="262"/>
                  </a:lnTo>
                  <a:lnTo>
                    <a:pt x="85" y="260"/>
                  </a:lnTo>
                  <a:lnTo>
                    <a:pt x="83" y="260"/>
                  </a:lnTo>
                  <a:lnTo>
                    <a:pt x="83" y="259"/>
                  </a:lnTo>
                  <a:lnTo>
                    <a:pt x="83" y="258"/>
                  </a:lnTo>
                  <a:lnTo>
                    <a:pt x="83" y="258"/>
                  </a:lnTo>
                  <a:lnTo>
                    <a:pt x="82" y="258"/>
                  </a:lnTo>
                  <a:lnTo>
                    <a:pt x="82" y="256"/>
                  </a:lnTo>
                  <a:lnTo>
                    <a:pt x="81" y="258"/>
                  </a:lnTo>
                  <a:lnTo>
                    <a:pt x="80" y="259"/>
                  </a:lnTo>
                  <a:lnTo>
                    <a:pt x="80" y="256"/>
                  </a:lnTo>
                  <a:lnTo>
                    <a:pt x="78" y="255"/>
                  </a:lnTo>
                  <a:lnTo>
                    <a:pt x="77" y="254"/>
                  </a:lnTo>
                  <a:lnTo>
                    <a:pt x="76" y="252"/>
                  </a:lnTo>
                  <a:lnTo>
                    <a:pt x="74" y="251"/>
                  </a:lnTo>
                  <a:lnTo>
                    <a:pt x="73" y="251"/>
                  </a:lnTo>
                  <a:lnTo>
                    <a:pt x="73" y="251"/>
                  </a:lnTo>
                  <a:lnTo>
                    <a:pt x="72" y="250"/>
                  </a:lnTo>
                  <a:lnTo>
                    <a:pt x="70" y="248"/>
                  </a:lnTo>
                  <a:lnTo>
                    <a:pt x="69" y="247"/>
                  </a:lnTo>
                  <a:lnTo>
                    <a:pt x="68" y="246"/>
                  </a:lnTo>
                  <a:lnTo>
                    <a:pt x="69" y="246"/>
                  </a:lnTo>
                  <a:lnTo>
                    <a:pt x="69" y="246"/>
                  </a:lnTo>
                  <a:lnTo>
                    <a:pt x="69" y="245"/>
                  </a:lnTo>
                  <a:lnTo>
                    <a:pt x="69" y="245"/>
                  </a:lnTo>
                  <a:lnTo>
                    <a:pt x="68" y="245"/>
                  </a:lnTo>
                  <a:lnTo>
                    <a:pt x="68" y="246"/>
                  </a:lnTo>
                  <a:lnTo>
                    <a:pt x="65" y="243"/>
                  </a:lnTo>
                  <a:lnTo>
                    <a:pt x="64" y="242"/>
                  </a:lnTo>
                  <a:lnTo>
                    <a:pt x="63" y="239"/>
                  </a:lnTo>
                  <a:lnTo>
                    <a:pt x="63" y="237"/>
                  </a:lnTo>
                  <a:lnTo>
                    <a:pt x="61" y="235"/>
                  </a:lnTo>
                  <a:lnTo>
                    <a:pt x="57" y="231"/>
                  </a:lnTo>
                  <a:lnTo>
                    <a:pt x="55" y="228"/>
                  </a:lnTo>
                  <a:lnTo>
                    <a:pt x="52" y="224"/>
                  </a:lnTo>
                  <a:lnTo>
                    <a:pt x="49" y="220"/>
                  </a:lnTo>
                  <a:lnTo>
                    <a:pt x="49" y="220"/>
                  </a:lnTo>
                  <a:lnTo>
                    <a:pt x="48" y="220"/>
                  </a:lnTo>
                  <a:lnTo>
                    <a:pt x="48" y="218"/>
                  </a:lnTo>
                  <a:lnTo>
                    <a:pt x="48" y="217"/>
                  </a:lnTo>
                  <a:lnTo>
                    <a:pt x="47" y="216"/>
                  </a:lnTo>
                  <a:lnTo>
                    <a:pt x="47" y="214"/>
                  </a:lnTo>
                  <a:lnTo>
                    <a:pt x="45" y="214"/>
                  </a:lnTo>
                  <a:lnTo>
                    <a:pt x="45" y="214"/>
                  </a:lnTo>
                  <a:lnTo>
                    <a:pt x="45" y="213"/>
                  </a:lnTo>
                  <a:lnTo>
                    <a:pt x="45" y="213"/>
                  </a:lnTo>
                  <a:lnTo>
                    <a:pt x="44" y="212"/>
                  </a:lnTo>
                  <a:lnTo>
                    <a:pt x="44" y="210"/>
                  </a:lnTo>
                  <a:lnTo>
                    <a:pt x="44" y="209"/>
                  </a:lnTo>
                  <a:lnTo>
                    <a:pt x="43" y="208"/>
                  </a:lnTo>
                  <a:lnTo>
                    <a:pt x="43" y="207"/>
                  </a:lnTo>
                  <a:lnTo>
                    <a:pt x="42" y="205"/>
                  </a:lnTo>
                  <a:lnTo>
                    <a:pt x="42" y="204"/>
                  </a:lnTo>
                  <a:lnTo>
                    <a:pt x="40" y="203"/>
                  </a:lnTo>
                  <a:lnTo>
                    <a:pt x="40" y="200"/>
                  </a:lnTo>
                  <a:lnTo>
                    <a:pt x="40" y="201"/>
                  </a:lnTo>
                  <a:lnTo>
                    <a:pt x="42" y="201"/>
                  </a:lnTo>
                  <a:lnTo>
                    <a:pt x="42" y="200"/>
                  </a:lnTo>
                  <a:lnTo>
                    <a:pt x="40" y="200"/>
                  </a:lnTo>
                  <a:lnTo>
                    <a:pt x="39" y="200"/>
                  </a:lnTo>
                  <a:lnTo>
                    <a:pt x="39" y="199"/>
                  </a:lnTo>
                  <a:lnTo>
                    <a:pt x="40" y="197"/>
                  </a:lnTo>
                  <a:lnTo>
                    <a:pt x="40" y="197"/>
                  </a:lnTo>
                  <a:lnTo>
                    <a:pt x="39" y="199"/>
                  </a:lnTo>
                  <a:lnTo>
                    <a:pt x="39" y="199"/>
                  </a:lnTo>
                  <a:lnTo>
                    <a:pt x="38" y="195"/>
                  </a:lnTo>
                  <a:lnTo>
                    <a:pt x="35" y="191"/>
                  </a:lnTo>
                  <a:lnTo>
                    <a:pt x="32" y="187"/>
                  </a:lnTo>
                  <a:lnTo>
                    <a:pt x="30" y="184"/>
                  </a:lnTo>
                  <a:lnTo>
                    <a:pt x="30" y="182"/>
                  </a:lnTo>
                  <a:lnTo>
                    <a:pt x="31" y="182"/>
                  </a:lnTo>
                  <a:lnTo>
                    <a:pt x="32" y="180"/>
                  </a:lnTo>
                  <a:lnTo>
                    <a:pt x="32" y="180"/>
                  </a:lnTo>
                  <a:lnTo>
                    <a:pt x="32" y="180"/>
                  </a:lnTo>
                  <a:lnTo>
                    <a:pt x="31" y="179"/>
                  </a:lnTo>
                  <a:lnTo>
                    <a:pt x="31" y="179"/>
                  </a:lnTo>
                  <a:lnTo>
                    <a:pt x="31" y="179"/>
                  </a:lnTo>
                  <a:lnTo>
                    <a:pt x="31" y="179"/>
                  </a:lnTo>
                  <a:lnTo>
                    <a:pt x="31" y="179"/>
                  </a:lnTo>
                  <a:lnTo>
                    <a:pt x="31" y="178"/>
                  </a:lnTo>
                  <a:lnTo>
                    <a:pt x="32" y="176"/>
                  </a:lnTo>
                  <a:lnTo>
                    <a:pt x="32" y="176"/>
                  </a:lnTo>
                  <a:lnTo>
                    <a:pt x="32" y="176"/>
                  </a:lnTo>
                  <a:lnTo>
                    <a:pt x="31" y="176"/>
                  </a:lnTo>
                  <a:lnTo>
                    <a:pt x="30" y="176"/>
                  </a:lnTo>
                  <a:lnTo>
                    <a:pt x="30" y="176"/>
                  </a:lnTo>
                  <a:lnTo>
                    <a:pt x="30" y="176"/>
                  </a:lnTo>
                  <a:lnTo>
                    <a:pt x="30" y="175"/>
                  </a:lnTo>
                  <a:lnTo>
                    <a:pt x="30" y="174"/>
                  </a:lnTo>
                  <a:lnTo>
                    <a:pt x="30" y="173"/>
                  </a:lnTo>
                  <a:lnTo>
                    <a:pt x="28" y="171"/>
                  </a:lnTo>
                  <a:lnTo>
                    <a:pt x="30" y="171"/>
                  </a:lnTo>
                  <a:lnTo>
                    <a:pt x="28" y="170"/>
                  </a:lnTo>
                  <a:lnTo>
                    <a:pt x="27" y="169"/>
                  </a:lnTo>
                  <a:lnTo>
                    <a:pt x="26" y="167"/>
                  </a:lnTo>
                  <a:lnTo>
                    <a:pt x="25" y="167"/>
                  </a:lnTo>
                  <a:lnTo>
                    <a:pt x="23" y="166"/>
                  </a:lnTo>
                  <a:lnTo>
                    <a:pt x="15" y="149"/>
                  </a:lnTo>
                  <a:lnTo>
                    <a:pt x="9" y="131"/>
                  </a:lnTo>
                  <a:lnTo>
                    <a:pt x="6" y="112"/>
                  </a:lnTo>
                  <a:lnTo>
                    <a:pt x="4" y="94"/>
                  </a:lnTo>
                  <a:lnTo>
                    <a:pt x="5" y="93"/>
                  </a:lnTo>
                  <a:lnTo>
                    <a:pt x="6" y="91"/>
                  </a:lnTo>
                  <a:lnTo>
                    <a:pt x="6" y="90"/>
                  </a:lnTo>
                  <a:lnTo>
                    <a:pt x="5" y="87"/>
                  </a:lnTo>
                  <a:lnTo>
                    <a:pt x="5" y="87"/>
                  </a:lnTo>
                  <a:lnTo>
                    <a:pt x="6" y="87"/>
                  </a:lnTo>
                  <a:lnTo>
                    <a:pt x="5" y="87"/>
                  </a:lnTo>
                  <a:lnTo>
                    <a:pt x="5" y="86"/>
                  </a:lnTo>
                  <a:lnTo>
                    <a:pt x="5" y="86"/>
                  </a:lnTo>
                  <a:lnTo>
                    <a:pt x="4" y="85"/>
                  </a:lnTo>
                  <a:lnTo>
                    <a:pt x="2" y="78"/>
                  </a:lnTo>
                  <a:lnTo>
                    <a:pt x="2" y="72"/>
                  </a:lnTo>
                  <a:lnTo>
                    <a:pt x="2" y="73"/>
                  </a:lnTo>
                  <a:lnTo>
                    <a:pt x="4" y="73"/>
                  </a:lnTo>
                  <a:lnTo>
                    <a:pt x="4" y="72"/>
                  </a:lnTo>
                  <a:lnTo>
                    <a:pt x="2" y="72"/>
                  </a:lnTo>
                  <a:lnTo>
                    <a:pt x="4" y="70"/>
                  </a:lnTo>
                  <a:lnTo>
                    <a:pt x="2" y="70"/>
                  </a:lnTo>
                  <a:lnTo>
                    <a:pt x="1" y="70"/>
                  </a:lnTo>
                  <a:lnTo>
                    <a:pt x="1" y="70"/>
                  </a:lnTo>
                  <a:lnTo>
                    <a:pt x="0" y="59"/>
                  </a:lnTo>
                  <a:lnTo>
                    <a:pt x="1" y="47"/>
                  </a:lnTo>
                  <a:lnTo>
                    <a:pt x="2" y="35"/>
                  </a:lnTo>
                  <a:lnTo>
                    <a:pt x="2" y="32"/>
                  </a:lnTo>
                  <a:lnTo>
                    <a:pt x="2" y="29"/>
                  </a:lnTo>
                  <a:lnTo>
                    <a:pt x="2" y="26"/>
                  </a:lnTo>
                  <a:lnTo>
                    <a:pt x="8" y="13"/>
                  </a:lnTo>
                  <a:lnTo>
                    <a:pt x="8"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2" name="Freeform 258"/>
            <p:cNvSpPr>
              <a:spLocks noEditPoints="1"/>
            </p:cNvSpPr>
            <p:nvPr/>
          </p:nvSpPr>
          <p:spPr bwMode="auto">
            <a:xfrm>
              <a:off x="8680450" y="3886200"/>
              <a:ext cx="57150" cy="80963"/>
            </a:xfrm>
            <a:custGeom>
              <a:gdLst>
                <a:gd fmla="*/ 20 w 36" name="T0"/>
                <a:gd fmla="*/ 3 h 51" name="T1"/>
                <a:gd fmla="*/ 21 w 36" name="T2"/>
                <a:gd fmla="*/ 1 h 51" name="T3"/>
                <a:gd fmla="*/ 29 w 36" name="T4"/>
                <a:gd fmla="*/ 9 h 51" name="T5"/>
                <a:gd fmla="*/ 25 w 36" name="T6"/>
                <a:gd fmla="*/ 4 h 51" name="T7"/>
                <a:gd fmla="*/ 30 w 36" name="T8"/>
                <a:gd fmla="*/ 5 h 51" name="T9"/>
                <a:gd fmla="*/ 33 w 36" name="T10"/>
                <a:gd fmla="*/ 7 h 51" name="T11"/>
                <a:gd fmla="*/ 36 w 36" name="T12"/>
                <a:gd fmla="*/ 9 h 51" name="T13"/>
                <a:gd fmla="*/ 34 w 36" name="T14"/>
                <a:gd fmla="*/ 9 h 51" name="T15"/>
                <a:gd fmla="*/ 34 w 36" name="T16"/>
                <a:gd fmla="*/ 11 h 51" name="T17"/>
                <a:gd fmla="*/ 36 w 36" name="T18"/>
                <a:gd fmla="*/ 13 h 51" name="T19"/>
                <a:gd fmla="*/ 34 w 36" name="T20"/>
                <a:gd fmla="*/ 16 h 51" name="T21"/>
                <a:gd fmla="*/ 36 w 36" name="T22"/>
                <a:gd fmla="*/ 17 h 51" name="T23"/>
                <a:gd fmla="*/ 33 w 36" name="T24"/>
                <a:gd fmla="*/ 21 h 51" name="T25"/>
                <a:gd fmla="*/ 33 w 36" name="T26"/>
                <a:gd fmla="*/ 24 h 51" name="T27"/>
                <a:gd fmla="*/ 33 w 36" name="T28"/>
                <a:gd fmla="*/ 26 h 51" name="T29"/>
                <a:gd fmla="*/ 32 w 36" name="T30"/>
                <a:gd fmla="*/ 30 h 51" name="T31"/>
                <a:gd fmla="*/ 29 w 36" name="T32"/>
                <a:gd fmla="*/ 32 h 51" name="T33"/>
                <a:gd fmla="*/ 28 w 36" name="T34"/>
                <a:gd fmla="*/ 34 h 51" name="T35"/>
                <a:gd fmla="*/ 26 w 36" name="T36"/>
                <a:gd fmla="*/ 33 h 51" name="T37"/>
                <a:gd fmla="*/ 24 w 36" name="T38"/>
                <a:gd fmla="*/ 43 h 51" name="T39"/>
                <a:gd fmla="*/ 15 w 36" name="T40"/>
                <a:gd fmla="*/ 49 h 51" name="T41"/>
                <a:gd fmla="*/ 5 w 36" name="T42"/>
                <a:gd fmla="*/ 51 h 51" name="T43"/>
                <a:gd fmla="*/ 3 w 36" name="T44"/>
                <a:gd fmla="*/ 37 h 51" name="T45"/>
                <a:gd fmla="*/ 7 w 36" name="T46"/>
                <a:gd fmla="*/ 39 h 51" name="T47"/>
                <a:gd fmla="*/ 8 w 36" name="T48"/>
                <a:gd fmla="*/ 36 h 51" name="T49"/>
                <a:gd fmla="*/ 8 w 36" name="T50"/>
                <a:gd fmla="*/ 32 h 51" name="T51"/>
                <a:gd fmla="*/ 9 w 36" name="T52"/>
                <a:gd fmla="*/ 33 h 51" name="T53"/>
                <a:gd fmla="*/ 12 w 36" name="T54"/>
                <a:gd fmla="*/ 33 h 51" name="T55"/>
                <a:gd fmla="*/ 13 w 36" name="T56"/>
                <a:gd fmla="*/ 32 h 51" name="T57"/>
                <a:gd fmla="*/ 13 w 36" name="T58"/>
                <a:gd fmla="*/ 30 h 51" name="T59"/>
                <a:gd fmla="*/ 13 w 36" name="T60"/>
                <a:gd fmla="*/ 29 h 51" name="T61"/>
                <a:gd fmla="*/ 15 w 36" name="T62"/>
                <a:gd fmla="*/ 29 h 51" name="T63"/>
                <a:gd fmla="*/ 16 w 36" name="T64"/>
                <a:gd fmla="*/ 28 h 51" name="T65"/>
                <a:gd fmla="*/ 13 w 36" name="T66"/>
                <a:gd fmla="*/ 25 h 51" name="T67"/>
                <a:gd fmla="*/ 13 w 36" name="T68"/>
                <a:gd fmla="*/ 24 h 51" name="T69"/>
                <a:gd fmla="*/ 13 w 36" name="T70"/>
                <a:gd fmla="*/ 22 h 51" name="T71"/>
                <a:gd fmla="*/ 13 w 36" name="T72"/>
                <a:gd fmla="*/ 21 h 51" name="T73"/>
                <a:gd fmla="*/ 13 w 36" name="T74"/>
                <a:gd fmla="*/ 20 h 51" name="T75"/>
                <a:gd fmla="*/ 15 w 36" name="T76"/>
                <a:gd fmla="*/ 20 h 51" name="T77"/>
                <a:gd fmla="*/ 15 w 36" name="T78"/>
                <a:gd fmla="*/ 19 h 51" name="T79"/>
                <a:gd fmla="*/ 17 w 36" name="T80"/>
                <a:gd fmla="*/ 19 h 51" name="T81"/>
                <a:gd fmla="*/ 15 w 36" name="T82"/>
                <a:gd fmla="*/ 17 h 51" name="T83"/>
                <a:gd fmla="*/ 19 w 36" name="T84"/>
                <a:gd fmla="*/ 19 h 51" name="T85"/>
                <a:gd fmla="*/ 16 w 36" name="T86"/>
                <a:gd fmla="*/ 16 h 51" name="T87"/>
                <a:gd fmla="*/ 17 w 36" name="T88"/>
                <a:gd fmla="*/ 16 h 51" name="T89"/>
                <a:gd fmla="*/ 16 w 36" name="T90"/>
                <a:gd fmla="*/ 15 h 51" name="T91"/>
                <a:gd fmla="*/ 16 w 36" name="T92"/>
                <a:gd fmla="*/ 13 h 51" name="T93"/>
                <a:gd fmla="*/ 16 w 36" name="T94"/>
                <a:gd fmla="*/ 12 h 51" name="T95"/>
                <a:gd fmla="*/ 16 w 36" name="T96"/>
                <a:gd fmla="*/ 11 h 51" name="T97"/>
                <a:gd fmla="*/ 17 w 36" name="T98"/>
                <a:gd fmla="*/ 8 h 51" name="T99"/>
                <a:gd fmla="*/ 17 w 36" name="T100"/>
                <a:gd fmla="*/ 8 h 51" name="T101"/>
                <a:gd fmla="*/ 19 w 36" name="T102"/>
                <a:gd fmla="*/ 8 h 51" name="T103"/>
                <a:gd fmla="*/ 16 w 36" name="T104"/>
                <a:gd fmla="*/ 5 h 51" name="T105"/>
                <a:gd fmla="*/ 19 w 36" name="T106"/>
                <a:gd fmla="*/ 7 h 51" name="T107"/>
                <a:gd fmla="*/ 19 w 36" name="T108"/>
                <a:gd fmla="*/ 5 h 51" name="T109"/>
                <a:gd fmla="*/ 16 w 36" name="T110"/>
                <a:gd fmla="*/ 4 h 51" name="T111"/>
                <a:gd fmla="*/ 19 w 36" name="T112"/>
                <a:gd fmla="*/ 5 h 51" name="T113"/>
                <a:gd fmla="*/ 25 w 36" name="T114"/>
                <a:gd fmla="*/ 8 h 51" name="T115"/>
                <a:gd fmla="*/ 20 w 36" name="T116"/>
                <a:gd fmla="*/ 4 h 51" name="T117"/>
                <a:gd fmla="*/ 24 w 36" name="T118"/>
                <a:gd fmla="*/ 7 h 51" name="T119"/>
                <a:gd fmla="*/ 19 w 36" name="T120"/>
                <a:gd fmla="*/ 1 h 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1" w="36">
                  <a:moveTo>
                    <a:pt x="13" y="26"/>
                  </a:moveTo>
                  <a:lnTo>
                    <a:pt x="15" y="26"/>
                  </a:lnTo>
                  <a:lnTo>
                    <a:pt x="13" y="26"/>
                  </a:lnTo>
                  <a:lnTo>
                    <a:pt x="13" y="26"/>
                  </a:lnTo>
                  <a:close/>
                  <a:moveTo>
                    <a:pt x="13" y="25"/>
                  </a:moveTo>
                  <a:lnTo>
                    <a:pt x="13" y="26"/>
                  </a:lnTo>
                  <a:lnTo>
                    <a:pt x="13" y="26"/>
                  </a:lnTo>
                  <a:lnTo>
                    <a:pt x="13" y="26"/>
                  </a:lnTo>
                  <a:lnTo>
                    <a:pt x="13" y="25"/>
                  </a:lnTo>
                  <a:close/>
                  <a:moveTo>
                    <a:pt x="17" y="0"/>
                  </a:moveTo>
                  <a:lnTo>
                    <a:pt x="20" y="1"/>
                  </a:lnTo>
                  <a:lnTo>
                    <a:pt x="20" y="3"/>
                  </a:lnTo>
                  <a:lnTo>
                    <a:pt x="20" y="3"/>
                  </a:lnTo>
                  <a:lnTo>
                    <a:pt x="20" y="3"/>
                  </a:lnTo>
                  <a:lnTo>
                    <a:pt x="20" y="3"/>
                  </a:lnTo>
                  <a:lnTo>
                    <a:pt x="21" y="4"/>
                  </a:lnTo>
                  <a:lnTo>
                    <a:pt x="21" y="3"/>
                  </a:lnTo>
                  <a:lnTo>
                    <a:pt x="21" y="3"/>
                  </a:lnTo>
                  <a:lnTo>
                    <a:pt x="21" y="3"/>
                  </a:lnTo>
                  <a:lnTo>
                    <a:pt x="21" y="4"/>
                  </a:lnTo>
                  <a:lnTo>
                    <a:pt x="23" y="4"/>
                  </a:lnTo>
                  <a:lnTo>
                    <a:pt x="23" y="4"/>
                  </a:lnTo>
                  <a:lnTo>
                    <a:pt x="24" y="5"/>
                  </a:lnTo>
                  <a:lnTo>
                    <a:pt x="24" y="5"/>
                  </a:lnTo>
                  <a:lnTo>
                    <a:pt x="24" y="4"/>
                  </a:lnTo>
                  <a:lnTo>
                    <a:pt x="23" y="4"/>
                  </a:lnTo>
                  <a:lnTo>
                    <a:pt x="21" y="3"/>
                  </a:lnTo>
                  <a:lnTo>
                    <a:pt x="21" y="1"/>
                  </a:lnTo>
                  <a:lnTo>
                    <a:pt x="20" y="1"/>
                  </a:lnTo>
                  <a:lnTo>
                    <a:pt x="21" y="1"/>
                  </a:lnTo>
                  <a:lnTo>
                    <a:pt x="21" y="1"/>
                  </a:lnTo>
                  <a:lnTo>
                    <a:pt x="21" y="1"/>
                  </a:lnTo>
                  <a:lnTo>
                    <a:pt x="23" y="3"/>
                  </a:lnTo>
                  <a:lnTo>
                    <a:pt x="21" y="3"/>
                  </a:lnTo>
                  <a:lnTo>
                    <a:pt x="23" y="3"/>
                  </a:lnTo>
                  <a:lnTo>
                    <a:pt x="23" y="4"/>
                  </a:lnTo>
                  <a:lnTo>
                    <a:pt x="24" y="5"/>
                  </a:lnTo>
                  <a:lnTo>
                    <a:pt x="24" y="5"/>
                  </a:lnTo>
                  <a:lnTo>
                    <a:pt x="24" y="5"/>
                  </a:lnTo>
                  <a:lnTo>
                    <a:pt x="24" y="5"/>
                  </a:lnTo>
                  <a:lnTo>
                    <a:pt x="25" y="5"/>
                  </a:lnTo>
                  <a:lnTo>
                    <a:pt x="25" y="7"/>
                  </a:lnTo>
                  <a:lnTo>
                    <a:pt x="26" y="7"/>
                  </a:lnTo>
                  <a:lnTo>
                    <a:pt x="28" y="8"/>
                  </a:lnTo>
                  <a:lnTo>
                    <a:pt x="29" y="9"/>
                  </a:lnTo>
                  <a:lnTo>
                    <a:pt x="29" y="8"/>
                  </a:lnTo>
                  <a:lnTo>
                    <a:pt x="28" y="8"/>
                  </a:lnTo>
                  <a:lnTo>
                    <a:pt x="28" y="7"/>
                  </a:lnTo>
                  <a:lnTo>
                    <a:pt x="26" y="7"/>
                  </a:lnTo>
                  <a:lnTo>
                    <a:pt x="25" y="5"/>
                  </a:lnTo>
                  <a:lnTo>
                    <a:pt x="25" y="5"/>
                  </a:lnTo>
                  <a:lnTo>
                    <a:pt x="25" y="5"/>
                  </a:lnTo>
                  <a:lnTo>
                    <a:pt x="24" y="4"/>
                  </a:lnTo>
                  <a:lnTo>
                    <a:pt x="25" y="4"/>
                  </a:lnTo>
                  <a:lnTo>
                    <a:pt x="25" y="5"/>
                  </a:lnTo>
                  <a:lnTo>
                    <a:pt x="26" y="5"/>
                  </a:lnTo>
                  <a:lnTo>
                    <a:pt x="26" y="5"/>
                  </a:lnTo>
                  <a:lnTo>
                    <a:pt x="26" y="5"/>
                  </a:lnTo>
                  <a:lnTo>
                    <a:pt x="26" y="4"/>
                  </a:lnTo>
                  <a:lnTo>
                    <a:pt x="25" y="4"/>
                  </a:lnTo>
                  <a:lnTo>
                    <a:pt x="25" y="4"/>
                  </a:lnTo>
                  <a:lnTo>
                    <a:pt x="25" y="4"/>
                  </a:lnTo>
                  <a:lnTo>
                    <a:pt x="28" y="5"/>
                  </a:lnTo>
                  <a:lnTo>
                    <a:pt x="28" y="5"/>
                  </a:lnTo>
                  <a:lnTo>
                    <a:pt x="28" y="5"/>
                  </a:lnTo>
                  <a:lnTo>
                    <a:pt x="29" y="7"/>
                  </a:lnTo>
                  <a:lnTo>
                    <a:pt x="29" y="7"/>
                  </a:lnTo>
                  <a:lnTo>
                    <a:pt x="28" y="5"/>
                  </a:lnTo>
                  <a:lnTo>
                    <a:pt x="28" y="4"/>
                  </a:lnTo>
                  <a:lnTo>
                    <a:pt x="28" y="4"/>
                  </a:lnTo>
                  <a:lnTo>
                    <a:pt x="29" y="4"/>
                  </a:lnTo>
                  <a:lnTo>
                    <a:pt x="28" y="4"/>
                  </a:lnTo>
                  <a:lnTo>
                    <a:pt x="28" y="3"/>
                  </a:lnTo>
                  <a:lnTo>
                    <a:pt x="29" y="4"/>
                  </a:lnTo>
                  <a:lnTo>
                    <a:pt x="30" y="5"/>
                  </a:lnTo>
                  <a:lnTo>
                    <a:pt x="32" y="7"/>
                  </a:lnTo>
                  <a:lnTo>
                    <a:pt x="30" y="5"/>
                  </a:lnTo>
                  <a:lnTo>
                    <a:pt x="30" y="5"/>
                  </a:lnTo>
                  <a:lnTo>
                    <a:pt x="30" y="5"/>
                  </a:lnTo>
                  <a:lnTo>
                    <a:pt x="30" y="5"/>
                  </a:lnTo>
                  <a:lnTo>
                    <a:pt x="30" y="5"/>
                  </a:lnTo>
                  <a:lnTo>
                    <a:pt x="30" y="5"/>
                  </a:lnTo>
                  <a:lnTo>
                    <a:pt x="30" y="5"/>
                  </a:lnTo>
                  <a:lnTo>
                    <a:pt x="30" y="5"/>
                  </a:lnTo>
                  <a:lnTo>
                    <a:pt x="30" y="5"/>
                  </a:lnTo>
                  <a:lnTo>
                    <a:pt x="29" y="4"/>
                  </a:lnTo>
                  <a:lnTo>
                    <a:pt x="32" y="5"/>
                  </a:lnTo>
                  <a:lnTo>
                    <a:pt x="32" y="5"/>
                  </a:lnTo>
                  <a:lnTo>
                    <a:pt x="32" y="5"/>
                  </a:lnTo>
                  <a:lnTo>
                    <a:pt x="33" y="7"/>
                  </a:lnTo>
                  <a:lnTo>
                    <a:pt x="33" y="8"/>
                  </a:lnTo>
                  <a:lnTo>
                    <a:pt x="33" y="8"/>
                  </a:lnTo>
                  <a:lnTo>
                    <a:pt x="33" y="7"/>
                  </a:lnTo>
                  <a:lnTo>
                    <a:pt x="33" y="7"/>
                  </a:lnTo>
                  <a:lnTo>
                    <a:pt x="32" y="5"/>
                  </a:lnTo>
                  <a:lnTo>
                    <a:pt x="32" y="4"/>
                  </a:lnTo>
                  <a:lnTo>
                    <a:pt x="32" y="4"/>
                  </a:lnTo>
                  <a:lnTo>
                    <a:pt x="32" y="5"/>
                  </a:lnTo>
                  <a:lnTo>
                    <a:pt x="32" y="4"/>
                  </a:lnTo>
                  <a:lnTo>
                    <a:pt x="33" y="5"/>
                  </a:lnTo>
                  <a:lnTo>
                    <a:pt x="33" y="5"/>
                  </a:lnTo>
                  <a:lnTo>
                    <a:pt x="33" y="7"/>
                  </a:lnTo>
                  <a:lnTo>
                    <a:pt x="33" y="7"/>
                  </a:lnTo>
                  <a:lnTo>
                    <a:pt x="33" y="5"/>
                  </a:lnTo>
                  <a:lnTo>
                    <a:pt x="36" y="9"/>
                  </a:lnTo>
                  <a:lnTo>
                    <a:pt x="34" y="8"/>
                  </a:lnTo>
                  <a:lnTo>
                    <a:pt x="33" y="7"/>
                  </a:lnTo>
                  <a:lnTo>
                    <a:pt x="33" y="5"/>
                  </a:lnTo>
                  <a:lnTo>
                    <a:pt x="33" y="7"/>
                  </a:lnTo>
                  <a:lnTo>
                    <a:pt x="33" y="7"/>
                  </a:lnTo>
                  <a:lnTo>
                    <a:pt x="33" y="7"/>
                  </a:lnTo>
                  <a:lnTo>
                    <a:pt x="33" y="7"/>
                  </a:lnTo>
                  <a:lnTo>
                    <a:pt x="34" y="8"/>
                  </a:lnTo>
                  <a:lnTo>
                    <a:pt x="34" y="8"/>
                  </a:lnTo>
                  <a:lnTo>
                    <a:pt x="36" y="9"/>
                  </a:lnTo>
                  <a:lnTo>
                    <a:pt x="36" y="9"/>
                  </a:lnTo>
                  <a:lnTo>
                    <a:pt x="36" y="11"/>
                  </a:lnTo>
                  <a:lnTo>
                    <a:pt x="36" y="11"/>
                  </a:lnTo>
                  <a:lnTo>
                    <a:pt x="36" y="9"/>
                  </a:lnTo>
                  <a:lnTo>
                    <a:pt x="34" y="9"/>
                  </a:lnTo>
                  <a:lnTo>
                    <a:pt x="36" y="11"/>
                  </a:lnTo>
                  <a:lnTo>
                    <a:pt x="36" y="11"/>
                  </a:lnTo>
                  <a:lnTo>
                    <a:pt x="36" y="11"/>
                  </a:lnTo>
                  <a:lnTo>
                    <a:pt x="36" y="11"/>
                  </a:lnTo>
                  <a:lnTo>
                    <a:pt x="36" y="11"/>
                  </a:lnTo>
                  <a:lnTo>
                    <a:pt x="36" y="11"/>
                  </a:lnTo>
                  <a:lnTo>
                    <a:pt x="36" y="12"/>
                  </a:lnTo>
                  <a:lnTo>
                    <a:pt x="36" y="12"/>
                  </a:lnTo>
                  <a:lnTo>
                    <a:pt x="34" y="9"/>
                  </a:lnTo>
                  <a:lnTo>
                    <a:pt x="33" y="8"/>
                  </a:lnTo>
                  <a:lnTo>
                    <a:pt x="33" y="8"/>
                  </a:lnTo>
                  <a:lnTo>
                    <a:pt x="33" y="8"/>
                  </a:lnTo>
                  <a:lnTo>
                    <a:pt x="33" y="8"/>
                  </a:lnTo>
                  <a:lnTo>
                    <a:pt x="33" y="9"/>
                  </a:lnTo>
                  <a:lnTo>
                    <a:pt x="34" y="11"/>
                  </a:lnTo>
                  <a:lnTo>
                    <a:pt x="36" y="11"/>
                  </a:lnTo>
                  <a:lnTo>
                    <a:pt x="34" y="11"/>
                  </a:lnTo>
                  <a:lnTo>
                    <a:pt x="36" y="11"/>
                  </a:lnTo>
                  <a:lnTo>
                    <a:pt x="36" y="12"/>
                  </a:lnTo>
                  <a:lnTo>
                    <a:pt x="36" y="12"/>
                  </a:lnTo>
                  <a:lnTo>
                    <a:pt x="36" y="12"/>
                  </a:lnTo>
                  <a:lnTo>
                    <a:pt x="36" y="12"/>
                  </a:lnTo>
                  <a:lnTo>
                    <a:pt x="34" y="11"/>
                  </a:lnTo>
                  <a:lnTo>
                    <a:pt x="34" y="12"/>
                  </a:lnTo>
                  <a:lnTo>
                    <a:pt x="36" y="12"/>
                  </a:lnTo>
                  <a:lnTo>
                    <a:pt x="36" y="12"/>
                  </a:lnTo>
                  <a:lnTo>
                    <a:pt x="36" y="12"/>
                  </a:lnTo>
                  <a:lnTo>
                    <a:pt x="36" y="13"/>
                  </a:lnTo>
                  <a:lnTo>
                    <a:pt x="36" y="13"/>
                  </a:lnTo>
                  <a:lnTo>
                    <a:pt x="36" y="13"/>
                  </a:lnTo>
                  <a:lnTo>
                    <a:pt x="36" y="13"/>
                  </a:lnTo>
                  <a:lnTo>
                    <a:pt x="36" y="13"/>
                  </a:lnTo>
                  <a:lnTo>
                    <a:pt x="34" y="13"/>
                  </a:lnTo>
                  <a:lnTo>
                    <a:pt x="34" y="13"/>
                  </a:lnTo>
                  <a:lnTo>
                    <a:pt x="36" y="15"/>
                  </a:lnTo>
                  <a:lnTo>
                    <a:pt x="34" y="15"/>
                  </a:lnTo>
                  <a:lnTo>
                    <a:pt x="33" y="13"/>
                  </a:lnTo>
                  <a:lnTo>
                    <a:pt x="33" y="13"/>
                  </a:lnTo>
                  <a:lnTo>
                    <a:pt x="33" y="13"/>
                  </a:lnTo>
                  <a:lnTo>
                    <a:pt x="33" y="13"/>
                  </a:lnTo>
                  <a:lnTo>
                    <a:pt x="32" y="13"/>
                  </a:lnTo>
                  <a:lnTo>
                    <a:pt x="34" y="15"/>
                  </a:lnTo>
                  <a:lnTo>
                    <a:pt x="36" y="16"/>
                  </a:lnTo>
                  <a:lnTo>
                    <a:pt x="34" y="15"/>
                  </a:lnTo>
                  <a:lnTo>
                    <a:pt x="34" y="16"/>
                  </a:lnTo>
                  <a:lnTo>
                    <a:pt x="36" y="16"/>
                  </a:lnTo>
                  <a:lnTo>
                    <a:pt x="36" y="17"/>
                  </a:lnTo>
                  <a:lnTo>
                    <a:pt x="34" y="16"/>
                  </a:lnTo>
                  <a:lnTo>
                    <a:pt x="36" y="17"/>
                  </a:lnTo>
                  <a:lnTo>
                    <a:pt x="36" y="17"/>
                  </a:lnTo>
                  <a:lnTo>
                    <a:pt x="36" y="17"/>
                  </a:lnTo>
                  <a:lnTo>
                    <a:pt x="34" y="17"/>
                  </a:lnTo>
                  <a:lnTo>
                    <a:pt x="34" y="16"/>
                  </a:lnTo>
                  <a:lnTo>
                    <a:pt x="34" y="16"/>
                  </a:lnTo>
                  <a:lnTo>
                    <a:pt x="33" y="16"/>
                  </a:lnTo>
                  <a:lnTo>
                    <a:pt x="33" y="16"/>
                  </a:lnTo>
                  <a:lnTo>
                    <a:pt x="34" y="16"/>
                  </a:lnTo>
                  <a:lnTo>
                    <a:pt x="34" y="17"/>
                  </a:lnTo>
                  <a:lnTo>
                    <a:pt x="36" y="19"/>
                  </a:lnTo>
                  <a:lnTo>
                    <a:pt x="36" y="17"/>
                  </a:lnTo>
                  <a:lnTo>
                    <a:pt x="34" y="17"/>
                  </a:lnTo>
                  <a:lnTo>
                    <a:pt x="36" y="19"/>
                  </a:lnTo>
                  <a:lnTo>
                    <a:pt x="36" y="19"/>
                  </a:lnTo>
                  <a:lnTo>
                    <a:pt x="36" y="20"/>
                  </a:lnTo>
                  <a:lnTo>
                    <a:pt x="36" y="20"/>
                  </a:lnTo>
                  <a:lnTo>
                    <a:pt x="36" y="21"/>
                  </a:lnTo>
                  <a:lnTo>
                    <a:pt x="34" y="20"/>
                  </a:lnTo>
                  <a:lnTo>
                    <a:pt x="36" y="21"/>
                  </a:lnTo>
                  <a:lnTo>
                    <a:pt x="36" y="21"/>
                  </a:lnTo>
                  <a:lnTo>
                    <a:pt x="36" y="21"/>
                  </a:lnTo>
                  <a:lnTo>
                    <a:pt x="36" y="22"/>
                  </a:lnTo>
                  <a:lnTo>
                    <a:pt x="36" y="22"/>
                  </a:lnTo>
                  <a:lnTo>
                    <a:pt x="33" y="21"/>
                  </a:lnTo>
                  <a:lnTo>
                    <a:pt x="33" y="21"/>
                  </a:lnTo>
                  <a:lnTo>
                    <a:pt x="33" y="21"/>
                  </a:lnTo>
                  <a:lnTo>
                    <a:pt x="36" y="22"/>
                  </a:lnTo>
                  <a:lnTo>
                    <a:pt x="34" y="22"/>
                  </a:lnTo>
                  <a:lnTo>
                    <a:pt x="36" y="22"/>
                  </a:lnTo>
                  <a:lnTo>
                    <a:pt x="36" y="22"/>
                  </a:lnTo>
                  <a:lnTo>
                    <a:pt x="34" y="22"/>
                  </a:lnTo>
                  <a:lnTo>
                    <a:pt x="34" y="22"/>
                  </a:lnTo>
                  <a:lnTo>
                    <a:pt x="34" y="24"/>
                  </a:lnTo>
                  <a:lnTo>
                    <a:pt x="36" y="24"/>
                  </a:lnTo>
                  <a:lnTo>
                    <a:pt x="34" y="24"/>
                  </a:lnTo>
                  <a:lnTo>
                    <a:pt x="34" y="24"/>
                  </a:lnTo>
                  <a:lnTo>
                    <a:pt x="34" y="24"/>
                  </a:lnTo>
                  <a:lnTo>
                    <a:pt x="33" y="22"/>
                  </a:lnTo>
                  <a:lnTo>
                    <a:pt x="33" y="24"/>
                  </a:lnTo>
                  <a:lnTo>
                    <a:pt x="33" y="24"/>
                  </a:lnTo>
                  <a:lnTo>
                    <a:pt x="33" y="24"/>
                  </a:lnTo>
                  <a:lnTo>
                    <a:pt x="34" y="24"/>
                  </a:lnTo>
                  <a:lnTo>
                    <a:pt x="36" y="25"/>
                  </a:lnTo>
                  <a:lnTo>
                    <a:pt x="34" y="25"/>
                  </a:lnTo>
                  <a:lnTo>
                    <a:pt x="34" y="25"/>
                  </a:lnTo>
                  <a:lnTo>
                    <a:pt x="34" y="25"/>
                  </a:lnTo>
                  <a:lnTo>
                    <a:pt x="34" y="25"/>
                  </a:lnTo>
                  <a:lnTo>
                    <a:pt x="34" y="25"/>
                  </a:lnTo>
                  <a:lnTo>
                    <a:pt x="34" y="26"/>
                  </a:lnTo>
                  <a:lnTo>
                    <a:pt x="36" y="26"/>
                  </a:lnTo>
                  <a:lnTo>
                    <a:pt x="34" y="26"/>
                  </a:lnTo>
                  <a:lnTo>
                    <a:pt x="34" y="26"/>
                  </a:lnTo>
                  <a:lnTo>
                    <a:pt x="34" y="26"/>
                  </a:lnTo>
                  <a:lnTo>
                    <a:pt x="34" y="26"/>
                  </a:lnTo>
                  <a:lnTo>
                    <a:pt x="33" y="26"/>
                  </a:lnTo>
                  <a:lnTo>
                    <a:pt x="33" y="26"/>
                  </a:lnTo>
                  <a:lnTo>
                    <a:pt x="33" y="26"/>
                  </a:lnTo>
                  <a:lnTo>
                    <a:pt x="34" y="26"/>
                  </a:lnTo>
                  <a:lnTo>
                    <a:pt x="34" y="28"/>
                  </a:lnTo>
                  <a:lnTo>
                    <a:pt x="34" y="28"/>
                  </a:lnTo>
                  <a:lnTo>
                    <a:pt x="33" y="28"/>
                  </a:lnTo>
                  <a:lnTo>
                    <a:pt x="33" y="28"/>
                  </a:lnTo>
                  <a:lnTo>
                    <a:pt x="33" y="28"/>
                  </a:lnTo>
                  <a:lnTo>
                    <a:pt x="33" y="29"/>
                  </a:lnTo>
                  <a:lnTo>
                    <a:pt x="33" y="29"/>
                  </a:lnTo>
                  <a:lnTo>
                    <a:pt x="33" y="29"/>
                  </a:lnTo>
                  <a:lnTo>
                    <a:pt x="32" y="30"/>
                  </a:lnTo>
                  <a:lnTo>
                    <a:pt x="32" y="30"/>
                  </a:lnTo>
                  <a:lnTo>
                    <a:pt x="32" y="30"/>
                  </a:lnTo>
                  <a:lnTo>
                    <a:pt x="32" y="30"/>
                  </a:lnTo>
                  <a:lnTo>
                    <a:pt x="32" y="30"/>
                  </a:lnTo>
                  <a:lnTo>
                    <a:pt x="30" y="30"/>
                  </a:lnTo>
                  <a:lnTo>
                    <a:pt x="32" y="30"/>
                  </a:lnTo>
                  <a:lnTo>
                    <a:pt x="32" y="32"/>
                  </a:lnTo>
                  <a:lnTo>
                    <a:pt x="32" y="30"/>
                  </a:lnTo>
                  <a:lnTo>
                    <a:pt x="32" y="30"/>
                  </a:lnTo>
                  <a:lnTo>
                    <a:pt x="30" y="30"/>
                  </a:lnTo>
                  <a:lnTo>
                    <a:pt x="30" y="30"/>
                  </a:lnTo>
                  <a:lnTo>
                    <a:pt x="30" y="30"/>
                  </a:lnTo>
                  <a:lnTo>
                    <a:pt x="30" y="30"/>
                  </a:lnTo>
                  <a:lnTo>
                    <a:pt x="30" y="32"/>
                  </a:lnTo>
                  <a:lnTo>
                    <a:pt x="29" y="30"/>
                  </a:lnTo>
                  <a:lnTo>
                    <a:pt x="29" y="32"/>
                  </a:lnTo>
                  <a:lnTo>
                    <a:pt x="29" y="32"/>
                  </a:lnTo>
                  <a:lnTo>
                    <a:pt x="29" y="32"/>
                  </a:lnTo>
                  <a:lnTo>
                    <a:pt x="29" y="32"/>
                  </a:lnTo>
                  <a:lnTo>
                    <a:pt x="28" y="30"/>
                  </a:lnTo>
                  <a:lnTo>
                    <a:pt x="28" y="30"/>
                  </a:lnTo>
                  <a:lnTo>
                    <a:pt x="28" y="30"/>
                  </a:lnTo>
                  <a:lnTo>
                    <a:pt x="29" y="32"/>
                  </a:lnTo>
                  <a:lnTo>
                    <a:pt x="29" y="32"/>
                  </a:lnTo>
                  <a:lnTo>
                    <a:pt x="29" y="32"/>
                  </a:lnTo>
                  <a:lnTo>
                    <a:pt x="28" y="30"/>
                  </a:lnTo>
                  <a:lnTo>
                    <a:pt x="28" y="30"/>
                  </a:lnTo>
                  <a:lnTo>
                    <a:pt x="29" y="32"/>
                  </a:lnTo>
                  <a:lnTo>
                    <a:pt x="29" y="32"/>
                  </a:lnTo>
                  <a:lnTo>
                    <a:pt x="28" y="32"/>
                  </a:lnTo>
                  <a:lnTo>
                    <a:pt x="28" y="33"/>
                  </a:lnTo>
                  <a:lnTo>
                    <a:pt x="29" y="33"/>
                  </a:lnTo>
                  <a:lnTo>
                    <a:pt x="29" y="34"/>
                  </a:lnTo>
                  <a:lnTo>
                    <a:pt x="28" y="34"/>
                  </a:lnTo>
                  <a:lnTo>
                    <a:pt x="26" y="33"/>
                  </a:lnTo>
                  <a:lnTo>
                    <a:pt x="25" y="32"/>
                  </a:lnTo>
                  <a:lnTo>
                    <a:pt x="25" y="32"/>
                  </a:lnTo>
                  <a:lnTo>
                    <a:pt x="26" y="33"/>
                  </a:lnTo>
                  <a:lnTo>
                    <a:pt x="26" y="33"/>
                  </a:lnTo>
                  <a:lnTo>
                    <a:pt x="26" y="33"/>
                  </a:lnTo>
                  <a:lnTo>
                    <a:pt x="26" y="33"/>
                  </a:lnTo>
                  <a:lnTo>
                    <a:pt x="26" y="33"/>
                  </a:lnTo>
                  <a:lnTo>
                    <a:pt x="25" y="33"/>
                  </a:lnTo>
                  <a:lnTo>
                    <a:pt x="25" y="32"/>
                  </a:lnTo>
                  <a:lnTo>
                    <a:pt x="24" y="32"/>
                  </a:lnTo>
                  <a:lnTo>
                    <a:pt x="24" y="32"/>
                  </a:lnTo>
                  <a:lnTo>
                    <a:pt x="25" y="33"/>
                  </a:lnTo>
                  <a:lnTo>
                    <a:pt x="25" y="33"/>
                  </a:lnTo>
                  <a:lnTo>
                    <a:pt x="26" y="33"/>
                  </a:lnTo>
                  <a:lnTo>
                    <a:pt x="26" y="34"/>
                  </a:lnTo>
                  <a:lnTo>
                    <a:pt x="25" y="33"/>
                  </a:lnTo>
                  <a:lnTo>
                    <a:pt x="25" y="33"/>
                  </a:lnTo>
                  <a:lnTo>
                    <a:pt x="24" y="33"/>
                  </a:lnTo>
                  <a:lnTo>
                    <a:pt x="25" y="33"/>
                  </a:lnTo>
                  <a:lnTo>
                    <a:pt x="24" y="33"/>
                  </a:lnTo>
                  <a:lnTo>
                    <a:pt x="25" y="33"/>
                  </a:lnTo>
                  <a:lnTo>
                    <a:pt x="25" y="34"/>
                  </a:lnTo>
                  <a:lnTo>
                    <a:pt x="25" y="34"/>
                  </a:lnTo>
                  <a:lnTo>
                    <a:pt x="26" y="36"/>
                  </a:lnTo>
                  <a:lnTo>
                    <a:pt x="26" y="37"/>
                  </a:lnTo>
                  <a:lnTo>
                    <a:pt x="26" y="38"/>
                  </a:lnTo>
                  <a:lnTo>
                    <a:pt x="26" y="41"/>
                  </a:lnTo>
                  <a:lnTo>
                    <a:pt x="25" y="43"/>
                  </a:lnTo>
                  <a:lnTo>
                    <a:pt x="24" y="43"/>
                  </a:lnTo>
                  <a:lnTo>
                    <a:pt x="23" y="45"/>
                  </a:lnTo>
                  <a:lnTo>
                    <a:pt x="21" y="46"/>
                  </a:lnTo>
                  <a:lnTo>
                    <a:pt x="19" y="46"/>
                  </a:lnTo>
                  <a:lnTo>
                    <a:pt x="17" y="45"/>
                  </a:lnTo>
                  <a:lnTo>
                    <a:pt x="17" y="45"/>
                  </a:lnTo>
                  <a:lnTo>
                    <a:pt x="17" y="45"/>
                  </a:lnTo>
                  <a:lnTo>
                    <a:pt x="17" y="46"/>
                  </a:lnTo>
                  <a:lnTo>
                    <a:pt x="17" y="45"/>
                  </a:lnTo>
                  <a:lnTo>
                    <a:pt x="17" y="45"/>
                  </a:lnTo>
                  <a:lnTo>
                    <a:pt x="17" y="46"/>
                  </a:lnTo>
                  <a:lnTo>
                    <a:pt x="17" y="46"/>
                  </a:lnTo>
                  <a:lnTo>
                    <a:pt x="17" y="46"/>
                  </a:lnTo>
                  <a:lnTo>
                    <a:pt x="17" y="47"/>
                  </a:lnTo>
                  <a:lnTo>
                    <a:pt x="16" y="47"/>
                  </a:lnTo>
                  <a:lnTo>
                    <a:pt x="15" y="49"/>
                  </a:lnTo>
                  <a:lnTo>
                    <a:pt x="15" y="47"/>
                  </a:lnTo>
                  <a:lnTo>
                    <a:pt x="15" y="47"/>
                  </a:lnTo>
                  <a:lnTo>
                    <a:pt x="15" y="46"/>
                  </a:lnTo>
                  <a:lnTo>
                    <a:pt x="15" y="49"/>
                  </a:lnTo>
                  <a:lnTo>
                    <a:pt x="15" y="47"/>
                  </a:lnTo>
                  <a:lnTo>
                    <a:pt x="15" y="49"/>
                  </a:lnTo>
                  <a:lnTo>
                    <a:pt x="16" y="50"/>
                  </a:lnTo>
                  <a:lnTo>
                    <a:pt x="15" y="51"/>
                  </a:lnTo>
                  <a:lnTo>
                    <a:pt x="13" y="51"/>
                  </a:lnTo>
                  <a:lnTo>
                    <a:pt x="11" y="50"/>
                  </a:lnTo>
                  <a:lnTo>
                    <a:pt x="9" y="50"/>
                  </a:lnTo>
                  <a:lnTo>
                    <a:pt x="8" y="50"/>
                  </a:lnTo>
                  <a:lnTo>
                    <a:pt x="7" y="50"/>
                  </a:lnTo>
                  <a:lnTo>
                    <a:pt x="7" y="50"/>
                  </a:lnTo>
                  <a:lnTo>
                    <a:pt x="5" y="51"/>
                  </a:lnTo>
                  <a:lnTo>
                    <a:pt x="4" y="49"/>
                  </a:lnTo>
                  <a:lnTo>
                    <a:pt x="3" y="47"/>
                  </a:lnTo>
                  <a:lnTo>
                    <a:pt x="2" y="47"/>
                  </a:lnTo>
                  <a:lnTo>
                    <a:pt x="0" y="47"/>
                  </a:lnTo>
                  <a:lnTo>
                    <a:pt x="0" y="47"/>
                  </a:lnTo>
                  <a:lnTo>
                    <a:pt x="0" y="45"/>
                  </a:lnTo>
                  <a:lnTo>
                    <a:pt x="2" y="42"/>
                  </a:lnTo>
                  <a:lnTo>
                    <a:pt x="2" y="39"/>
                  </a:lnTo>
                  <a:lnTo>
                    <a:pt x="2" y="38"/>
                  </a:lnTo>
                  <a:lnTo>
                    <a:pt x="2" y="37"/>
                  </a:lnTo>
                  <a:lnTo>
                    <a:pt x="3" y="37"/>
                  </a:lnTo>
                  <a:lnTo>
                    <a:pt x="3" y="38"/>
                  </a:lnTo>
                  <a:lnTo>
                    <a:pt x="3" y="37"/>
                  </a:lnTo>
                  <a:lnTo>
                    <a:pt x="3" y="36"/>
                  </a:lnTo>
                  <a:lnTo>
                    <a:pt x="3" y="37"/>
                  </a:lnTo>
                  <a:lnTo>
                    <a:pt x="3" y="37"/>
                  </a:lnTo>
                  <a:lnTo>
                    <a:pt x="3" y="38"/>
                  </a:lnTo>
                  <a:lnTo>
                    <a:pt x="4" y="38"/>
                  </a:lnTo>
                  <a:lnTo>
                    <a:pt x="4" y="37"/>
                  </a:lnTo>
                  <a:lnTo>
                    <a:pt x="4" y="36"/>
                  </a:lnTo>
                  <a:lnTo>
                    <a:pt x="4" y="37"/>
                  </a:lnTo>
                  <a:lnTo>
                    <a:pt x="5" y="38"/>
                  </a:lnTo>
                  <a:lnTo>
                    <a:pt x="7" y="39"/>
                  </a:lnTo>
                  <a:lnTo>
                    <a:pt x="7" y="41"/>
                  </a:lnTo>
                  <a:lnTo>
                    <a:pt x="7" y="41"/>
                  </a:lnTo>
                  <a:lnTo>
                    <a:pt x="7" y="39"/>
                  </a:lnTo>
                  <a:lnTo>
                    <a:pt x="7" y="38"/>
                  </a:lnTo>
                  <a:lnTo>
                    <a:pt x="7" y="38"/>
                  </a:lnTo>
                  <a:lnTo>
                    <a:pt x="7" y="39"/>
                  </a:lnTo>
                  <a:lnTo>
                    <a:pt x="7" y="39"/>
                  </a:lnTo>
                  <a:lnTo>
                    <a:pt x="7" y="39"/>
                  </a:lnTo>
                  <a:lnTo>
                    <a:pt x="7" y="38"/>
                  </a:lnTo>
                  <a:lnTo>
                    <a:pt x="7" y="38"/>
                  </a:lnTo>
                  <a:lnTo>
                    <a:pt x="7" y="39"/>
                  </a:lnTo>
                  <a:lnTo>
                    <a:pt x="8" y="41"/>
                  </a:lnTo>
                  <a:lnTo>
                    <a:pt x="7" y="38"/>
                  </a:lnTo>
                  <a:lnTo>
                    <a:pt x="7" y="37"/>
                  </a:lnTo>
                  <a:lnTo>
                    <a:pt x="7" y="37"/>
                  </a:lnTo>
                  <a:lnTo>
                    <a:pt x="7" y="37"/>
                  </a:lnTo>
                  <a:lnTo>
                    <a:pt x="7" y="37"/>
                  </a:lnTo>
                  <a:lnTo>
                    <a:pt x="7" y="37"/>
                  </a:lnTo>
                  <a:lnTo>
                    <a:pt x="7" y="37"/>
                  </a:lnTo>
                  <a:lnTo>
                    <a:pt x="8" y="38"/>
                  </a:lnTo>
                  <a:lnTo>
                    <a:pt x="8" y="36"/>
                  </a:lnTo>
                  <a:lnTo>
                    <a:pt x="8" y="36"/>
                  </a:lnTo>
                  <a:lnTo>
                    <a:pt x="8" y="34"/>
                  </a:lnTo>
                  <a:lnTo>
                    <a:pt x="8" y="33"/>
                  </a:lnTo>
                  <a:lnTo>
                    <a:pt x="8" y="34"/>
                  </a:lnTo>
                  <a:lnTo>
                    <a:pt x="9" y="36"/>
                  </a:lnTo>
                  <a:lnTo>
                    <a:pt x="8" y="34"/>
                  </a:lnTo>
                  <a:lnTo>
                    <a:pt x="8" y="34"/>
                  </a:lnTo>
                  <a:lnTo>
                    <a:pt x="8" y="33"/>
                  </a:lnTo>
                  <a:lnTo>
                    <a:pt x="8" y="34"/>
                  </a:lnTo>
                  <a:lnTo>
                    <a:pt x="8" y="33"/>
                  </a:lnTo>
                  <a:lnTo>
                    <a:pt x="8" y="33"/>
                  </a:lnTo>
                  <a:lnTo>
                    <a:pt x="8" y="32"/>
                  </a:lnTo>
                  <a:lnTo>
                    <a:pt x="8" y="33"/>
                  </a:lnTo>
                  <a:lnTo>
                    <a:pt x="8" y="33"/>
                  </a:lnTo>
                  <a:lnTo>
                    <a:pt x="8" y="32"/>
                  </a:lnTo>
                  <a:lnTo>
                    <a:pt x="8" y="32"/>
                  </a:lnTo>
                  <a:lnTo>
                    <a:pt x="8" y="33"/>
                  </a:lnTo>
                  <a:lnTo>
                    <a:pt x="8" y="32"/>
                  </a:lnTo>
                  <a:lnTo>
                    <a:pt x="8" y="32"/>
                  </a:lnTo>
                  <a:lnTo>
                    <a:pt x="8" y="33"/>
                  </a:lnTo>
                  <a:lnTo>
                    <a:pt x="8" y="32"/>
                  </a:lnTo>
                  <a:lnTo>
                    <a:pt x="8" y="32"/>
                  </a:lnTo>
                  <a:lnTo>
                    <a:pt x="9" y="33"/>
                  </a:lnTo>
                  <a:lnTo>
                    <a:pt x="9" y="33"/>
                  </a:lnTo>
                  <a:lnTo>
                    <a:pt x="9" y="33"/>
                  </a:lnTo>
                  <a:lnTo>
                    <a:pt x="8" y="32"/>
                  </a:lnTo>
                  <a:lnTo>
                    <a:pt x="8" y="32"/>
                  </a:lnTo>
                  <a:lnTo>
                    <a:pt x="9" y="33"/>
                  </a:lnTo>
                  <a:lnTo>
                    <a:pt x="9" y="33"/>
                  </a:lnTo>
                  <a:lnTo>
                    <a:pt x="9" y="33"/>
                  </a:lnTo>
                  <a:lnTo>
                    <a:pt x="9" y="33"/>
                  </a:lnTo>
                  <a:lnTo>
                    <a:pt x="9" y="33"/>
                  </a:lnTo>
                  <a:lnTo>
                    <a:pt x="9" y="32"/>
                  </a:lnTo>
                  <a:lnTo>
                    <a:pt x="8" y="32"/>
                  </a:lnTo>
                  <a:lnTo>
                    <a:pt x="9" y="32"/>
                  </a:lnTo>
                  <a:lnTo>
                    <a:pt x="9" y="33"/>
                  </a:lnTo>
                  <a:lnTo>
                    <a:pt x="9" y="33"/>
                  </a:lnTo>
                  <a:lnTo>
                    <a:pt x="11" y="34"/>
                  </a:lnTo>
                  <a:lnTo>
                    <a:pt x="11" y="33"/>
                  </a:lnTo>
                  <a:lnTo>
                    <a:pt x="11" y="32"/>
                  </a:lnTo>
                  <a:lnTo>
                    <a:pt x="11" y="32"/>
                  </a:lnTo>
                  <a:lnTo>
                    <a:pt x="11" y="32"/>
                  </a:lnTo>
                  <a:lnTo>
                    <a:pt x="12" y="33"/>
                  </a:lnTo>
                  <a:lnTo>
                    <a:pt x="12" y="33"/>
                  </a:lnTo>
                  <a:lnTo>
                    <a:pt x="12" y="33"/>
                  </a:lnTo>
                  <a:lnTo>
                    <a:pt x="12" y="33"/>
                  </a:lnTo>
                  <a:lnTo>
                    <a:pt x="12" y="32"/>
                  </a:lnTo>
                  <a:lnTo>
                    <a:pt x="12" y="32"/>
                  </a:lnTo>
                  <a:lnTo>
                    <a:pt x="13" y="33"/>
                  </a:lnTo>
                  <a:lnTo>
                    <a:pt x="13" y="33"/>
                  </a:lnTo>
                  <a:lnTo>
                    <a:pt x="12" y="32"/>
                  </a:lnTo>
                  <a:lnTo>
                    <a:pt x="12" y="32"/>
                  </a:lnTo>
                  <a:lnTo>
                    <a:pt x="12" y="32"/>
                  </a:lnTo>
                  <a:lnTo>
                    <a:pt x="13" y="33"/>
                  </a:lnTo>
                  <a:lnTo>
                    <a:pt x="13" y="32"/>
                  </a:lnTo>
                  <a:lnTo>
                    <a:pt x="12" y="32"/>
                  </a:lnTo>
                  <a:lnTo>
                    <a:pt x="12" y="32"/>
                  </a:lnTo>
                  <a:lnTo>
                    <a:pt x="13" y="32"/>
                  </a:lnTo>
                  <a:lnTo>
                    <a:pt x="13" y="32"/>
                  </a:lnTo>
                  <a:lnTo>
                    <a:pt x="13" y="32"/>
                  </a:lnTo>
                  <a:lnTo>
                    <a:pt x="13" y="32"/>
                  </a:lnTo>
                  <a:lnTo>
                    <a:pt x="13" y="32"/>
                  </a:lnTo>
                  <a:lnTo>
                    <a:pt x="13" y="32"/>
                  </a:lnTo>
                  <a:lnTo>
                    <a:pt x="13" y="33"/>
                  </a:lnTo>
                  <a:lnTo>
                    <a:pt x="15" y="33"/>
                  </a:lnTo>
                  <a:lnTo>
                    <a:pt x="13" y="32"/>
                  </a:lnTo>
                  <a:lnTo>
                    <a:pt x="13" y="32"/>
                  </a:lnTo>
                  <a:lnTo>
                    <a:pt x="13" y="30"/>
                  </a:lnTo>
                  <a:lnTo>
                    <a:pt x="13" y="30"/>
                  </a:lnTo>
                  <a:lnTo>
                    <a:pt x="13" y="32"/>
                  </a:lnTo>
                  <a:lnTo>
                    <a:pt x="13" y="30"/>
                  </a:lnTo>
                  <a:lnTo>
                    <a:pt x="13" y="30"/>
                  </a:lnTo>
                  <a:lnTo>
                    <a:pt x="13" y="30"/>
                  </a:lnTo>
                  <a:lnTo>
                    <a:pt x="12" y="29"/>
                  </a:lnTo>
                  <a:lnTo>
                    <a:pt x="13" y="30"/>
                  </a:lnTo>
                  <a:lnTo>
                    <a:pt x="13" y="30"/>
                  </a:lnTo>
                  <a:lnTo>
                    <a:pt x="13" y="30"/>
                  </a:lnTo>
                  <a:lnTo>
                    <a:pt x="13" y="30"/>
                  </a:lnTo>
                  <a:lnTo>
                    <a:pt x="13" y="29"/>
                  </a:lnTo>
                  <a:lnTo>
                    <a:pt x="13" y="30"/>
                  </a:lnTo>
                  <a:lnTo>
                    <a:pt x="15" y="30"/>
                  </a:lnTo>
                  <a:lnTo>
                    <a:pt x="15" y="32"/>
                  </a:lnTo>
                  <a:lnTo>
                    <a:pt x="15" y="32"/>
                  </a:lnTo>
                  <a:lnTo>
                    <a:pt x="15" y="30"/>
                  </a:lnTo>
                  <a:lnTo>
                    <a:pt x="13" y="29"/>
                  </a:lnTo>
                  <a:lnTo>
                    <a:pt x="13" y="29"/>
                  </a:lnTo>
                  <a:lnTo>
                    <a:pt x="12" y="28"/>
                  </a:lnTo>
                  <a:lnTo>
                    <a:pt x="13" y="28"/>
                  </a:lnTo>
                  <a:lnTo>
                    <a:pt x="13" y="28"/>
                  </a:lnTo>
                  <a:lnTo>
                    <a:pt x="13" y="28"/>
                  </a:lnTo>
                  <a:lnTo>
                    <a:pt x="13" y="29"/>
                  </a:lnTo>
                  <a:lnTo>
                    <a:pt x="15" y="30"/>
                  </a:lnTo>
                  <a:lnTo>
                    <a:pt x="16" y="30"/>
                  </a:lnTo>
                  <a:lnTo>
                    <a:pt x="17" y="32"/>
                  </a:lnTo>
                  <a:lnTo>
                    <a:pt x="17" y="32"/>
                  </a:lnTo>
                  <a:lnTo>
                    <a:pt x="17" y="32"/>
                  </a:lnTo>
                  <a:lnTo>
                    <a:pt x="17" y="32"/>
                  </a:lnTo>
                  <a:lnTo>
                    <a:pt x="17" y="33"/>
                  </a:lnTo>
                  <a:lnTo>
                    <a:pt x="17" y="32"/>
                  </a:lnTo>
                  <a:lnTo>
                    <a:pt x="17" y="32"/>
                  </a:lnTo>
                  <a:lnTo>
                    <a:pt x="17" y="32"/>
                  </a:lnTo>
                  <a:lnTo>
                    <a:pt x="16" y="30"/>
                  </a:lnTo>
                  <a:lnTo>
                    <a:pt x="15" y="29"/>
                  </a:lnTo>
                  <a:lnTo>
                    <a:pt x="15" y="28"/>
                  </a:lnTo>
                  <a:lnTo>
                    <a:pt x="13" y="28"/>
                  </a:lnTo>
                  <a:lnTo>
                    <a:pt x="15" y="29"/>
                  </a:lnTo>
                  <a:lnTo>
                    <a:pt x="16" y="29"/>
                  </a:lnTo>
                  <a:lnTo>
                    <a:pt x="16" y="30"/>
                  </a:lnTo>
                  <a:lnTo>
                    <a:pt x="13" y="26"/>
                  </a:lnTo>
                  <a:lnTo>
                    <a:pt x="13" y="26"/>
                  </a:lnTo>
                  <a:lnTo>
                    <a:pt x="13" y="26"/>
                  </a:lnTo>
                  <a:lnTo>
                    <a:pt x="13" y="28"/>
                  </a:lnTo>
                  <a:lnTo>
                    <a:pt x="13" y="28"/>
                  </a:lnTo>
                  <a:lnTo>
                    <a:pt x="13" y="26"/>
                  </a:lnTo>
                  <a:lnTo>
                    <a:pt x="13" y="26"/>
                  </a:lnTo>
                  <a:lnTo>
                    <a:pt x="13" y="26"/>
                  </a:lnTo>
                  <a:lnTo>
                    <a:pt x="13" y="26"/>
                  </a:lnTo>
                  <a:lnTo>
                    <a:pt x="15" y="28"/>
                  </a:lnTo>
                  <a:lnTo>
                    <a:pt x="15" y="28"/>
                  </a:lnTo>
                  <a:lnTo>
                    <a:pt x="15" y="28"/>
                  </a:lnTo>
                  <a:lnTo>
                    <a:pt x="16" y="28"/>
                  </a:lnTo>
                  <a:lnTo>
                    <a:pt x="15" y="28"/>
                  </a:lnTo>
                  <a:lnTo>
                    <a:pt x="15" y="28"/>
                  </a:lnTo>
                  <a:lnTo>
                    <a:pt x="15" y="28"/>
                  </a:lnTo>
                  <a:lnTo>
                    <a:pt x="15" y="28"/>
                  </a:lnTo>
                  <a:lnTo>
                    <a:pt x="15" y="26"/>
                  </a:lnTo>
                  <a:lnTo>
                    <a:pt x="13" y="26"/>
                  </a:lnTo>
                  <a:lnTo>
                    <a:pt x="13" y="25"/>
                  </a:lnTo>
                  <a:lnTo>
                    <a:pt x="13" y="25"/>
                  </a:lnTo>
                  <a:lnTo>
                    <a:pt x="15" y="26"/>
                  </a:lnTo>
                  <a:lnTo>
                    <a:pt x="13" y="25"/>
                  </a:lnTo>
                  <a:lnTo>
                    <a:pt x="12" y="24"/>
                  </a:lnTo>
                  <a:lnTo>
                    <a:pt x="12" y="24"/>
                  </a:lnTo>
                  <a:lnTo>
                    <a:pt x="12" y="24"/>
                  </a:lnTo>
                  <a:lnTo>
                    <a:pt x="13" y="24"/>
                  </a:lnTo>
                  <a:lnTo>
                    <a:pt x="13" y="25"/>
                  </a:lnTo>
                  <a:lnTo>
                    <a:pt x="13" y="24"/>
                  </a:lnTo>
                  <a:lnTo>
                    <a:pt x="12" y="24"/>
                  </a:lnTo>
                  <a:lnTo>
                    <a:pt x="12" y="24"/>
                  </a:lnTo>
                  <a:lnTo>
                    <a:pt x="13" y="24"/>
                  </a:lnTo>
                  <a:lnTo>
                    <a:pt x="13" y="24"/>
                  </a:lnTo>
                  <a:lnTo>
                    <a:pt x="12" y="22"/>
                  </a:lnTo>
                  <a:lnTo>
                    <a:pt x="12" y="22"/>
                  </a:lnTo>
                  <a:lnTo>
                    <a:pt x="13" y="24"/>
                  </a:lnTo>
                  <a:lnTo>
                    <a:pt x="13" y="24"/>
                  </a:lnTo>
                  <a:lnTo>
                    <a:pt x="13" y="24"/>
                  </a:lnTo>
                  <a:lnTo>
                    <a:pt x="13" y="24"/>
                  </a:lnTo>
                  <a:lnTo>
                    <a:pt x="13" y="24"/>
                  </a:lnTo>
                  <a:lnTo>
                    <a:pt x="13" y="22"/>
                  </a:lnTo>
                  <a:lnTo>
                    <a:pt x="13" y="22"/>
                  </a:lnTo>
                  <a:lnTo>
                    <a:pt x="13" y="24"/>
                  </a:lnTo>
                  <a:lnTo>
                    <a:pt x="12" y="22"/>
                  </a:lnTo>
                  <a:lnTo>
                    <a:pt x="12" y="22"/>
                  </a:lnTo>
                  <a:lnTo>
                    <a:pt x="13" y="22"/>
                  </a:lnTo>
                  <a:lnTo>
                    <a:pt x="12" y="21"/>
                  </a:lnTo>
                  <a:lnTo>
                    <a:pt x="12" y="21"/>
                  </a:lnTo>
                  <a:lnTo>
                    <a:pt x="11" y="20"/>
                  </a:lnTo>
                  <a:lnTo>
                    <a:pt x="12" y="21"/>
                  </a:lnTo>
                  <a:lnTo>
                    <a:pt x="13" y="21"/>
                  </a:lnTo>
                  <a:lnTo>
                    <a:pt x="13" y="21"/>
                  </a:lnTo>
                  <a:lnTo>
                    <a:pt x="13" y="22"/>
                  </a:lnTo>
                  <a:lnTo>
                    <a:pt x="13" y="22"/>
                  </a:lnTo>
                  <a:lnTo>
                    <a:pt x="13" y="22"/>
                  </a:lnTo>
                  <a:lnTo>
                    <a:pt x="13" y="22"/>
                  </a:lnTo>
                  <a:lnTo>
                    <a:pt x="13" y="22"/>
                  </a:lnTo>
                  <a:lnTo>
                    <a:pt x="13" y="22"/>
                  </a:lnTo>
                  <a:lnTo>
                    <a:pt x="13" y="21"/>
                  </a:lnTo>
                  <a:lnTo>
                    <a:pt x="13" y="21"/>
                  </a:lnTo>
                  <a:lnTo>
                    <a:pt x="13" y="21"/>
                  </a:lnTo>
                  <a:lnTo>
                    <a:pt x="13" y="21"/>
                  </a:lnTo>
                  <a:lnTo>
                    <a:pt x="13" y="21"/>
                  </a:lnTo>
                  <a:lnTo>
                    <a:pt x="15" y="22"/>
                  </a:lnTo>
                  <a:lnTo>
                    <a:pt x="15" y="22"/>
                  </a:lnTo>
                  <a:lnTo>
                    <a:pt x="15" y="22"/>
                  </a:lnTo>
                  <a:lnTo>
                    <a:pt x="15" y="22"/>
                  </a:lnTo>
                  <a:lnTo>
                    <a:pt x="13" y="21"/>
                  </a:lnTo>
                  <a:lnTo>
                    <a:pt x="13" y="21"/>
                  </a:lnTo>
                  <a:lnTo>
                    <a:pt x="13" y="21"/>
                  </a:lnTo>
                  <a:lnTo>
                    <a:pt x="13" y="21"/>
                  </a:lnTo>
                  <a:lnTo>
                    <a:pt x="12" y="20"/>
                  </a:lnTo>
                  <a:lnTo>
                    <a:pt x="13" y="21"/>
                  </a:lnTo>
                  <a:lnTo>
                    <a:pt x="13" y="21"/>
                  </a:lnTo>
                  <a:lnTo>
                    <a:pt x="13" y="21"/>
                  </a:lnTo>
                  <a:lnTo>
                    <a:pt x="15" y="21"/>
                  </a:lnTo>
                  <a:lnTo>
                    <a:pt x="16" y="22"/>
                  </a:lnTo>
                  <a:lnTo>
                    <a:pt x="15" y="22"/>
                  </a:lnTo>
                  <a:lnTo>
                    <a:pt x="15" y="21"/>
                  </a:lnTo>
                  <a:lnTo>
                    <a:pt x="13" y="21"/>
                  </a:lnTo>
                  <a:lnTo>
                    <a:pt x="15" y="21"/>
                  </a:lnTo>
                  <a:lnTo>
                    <a:pt x="13" y="20"/>
                  </a:lnTo>
                  <a:lnTo>
                    <a:pt x="13" y="20"/>
                  </a:lnTo>
                  <a:lnTo>
                    <a:pt x="13" y="20"/>
                  </a:lnTo>
                  <a:lnTo>
                    <a:pt x="13" y="20"/>
                  </a:lnTo>
                  <a:lnTo>
                    <a:pt x="12" y="20"/>
                  </a:lnTo>
                  <a:lnTo>
                    <a:pt x="13" y="20"/>
                  </a:lnTo>
                  <a:lnTo>
                    <a:pt x="13" y="20"/>
                  </a:lnTo>
                  <a:lnTo>
                    <a:pt x="13" y="20"/>
                  </a:lnTo>
                  <a:lnTo>
                    <a:pt x="15" y="21"/>
                  </a:lnTo>
                  <a:lnTo>
                    <a:pt x="13" y="20"/>
                  </a:lnTo>
                  <a:lnTo>
                    <a:pt x="13" y="20"/>
                  </a:lnTo>
                  <a:lnTo>
                    <a:pt x="13" y="20"/>
                  </a:lnTo>
                  <a:lnTo>
                    <a:pt x="13" y="20"/>
                  </a:lnTo>
                  <a:lnTo>
                    <a:pt x="15" y="20"/>
                  </a:lnTo>
                  <a:lnTo>
                    <a:pt x="15" y="20"/>
                  </a:lnTo>
                  <a:lnTo>
                    <a:pt x="15" y="20"/>
                  </a:lnTo>
                  <a:lnTo>
                    <a:pt x="15" y="20"/>
                  </a:lnTo>
                  <a:lnTo>
                    <a:pt x="15" y="21"/>
                  </a:lnTo>
                  <a:lnTo>
                    <a:pt x="17" y="21"/>
                  </a:lnTo>
                  <a:lnTo>
                    <a:pt x="15" y="20"/>
                  </a:lnTo>
                  <a:lnTo>
                    <a:pt x="13" y="19"/>
                  </a:lnTo>
                  <a:lnTo>
                    <a:pt x="15" y="20"/>
                  </a:lnTo>
                  <a:lnTo>
                    <a:pt x="15" y="20"/>
                  </a:lnTo>
                  <a:lnTo>
                    <a:pt x="15" y="20"/>
                  </a:lnTo>
                  <a:lnTo>
                    <a:pt x="13" y="19"/>
                  </a:lnTo>
                  <a:lnTo>
                    <a:pt x="13" y="19"/>
                  </a:lnTo>
                  <a:lnTo>
                    <a:pt x="15" y="20"/>
                  </a:lnTo>
                  <a:lnTo>
                    <a:pt x="16" y="20"/>
                  </a:lnTo>
                  <a:lnTo>
                    <a:pt x="16" y="21"/>
                  </a:lnTo>
                  <a:lnTo>
                    <a:pt x="17" y="21"/>
                  </a:lnTo>
                  <a:lnTo>
                    <a:pt x="17" y="21"/>
                  </a:lnTo>
                  <a:lnTo>
                    <a:pt x="17" y="21"/>
                  </a:lnTo>
                  <a:lnTo>
                    <a:pt x="16" y="20"/>
                  </a:lnTo>
                  <a:lnTo>
                    <a:pt x="16" y="20"/>
                  </a:lnTo>
                  <a:lnTo>
                    <a:pt x="16" y="20"/>
                  </a:lnTo>
                  <a:lnTo>
                    <a:pt x="13" y="19"/>
                  </a:lnTo>
                  <a:lnTo>
                    <a:pt x="15" y="19"/>
                  </a:lnTo>
                  <a:lnTo>
                    <a:pt x="15" y="19"/>
                  </a:lnTo>
                  <a:lnTo>
                    <a:pt x="15" y="19"/>
                  </a:lnTo>
                  <a:lnTo>
                    <a:pt x="15" y="19"/>
                  </a:lnTo>
                  <a:lnTo>
                    <a:pt x="15" y="19"/>
                  </a:lnTo>
                  <a:lnTo>
                    <a:pt x="15" y="19"/>
                  </a:lnTo>
                  <a:lnTo>
                    <a:pt x="15" y="19"/>
                  </a:lnTo>
                  <a:lnTo>
                    <a:pt x="15" y="19"/>
                  </a:lnTo>
                  <a:lnTo>
                    <a:pt x="13" y="17"/>
                  </a:lnTo>
                  <a:lnTo>
                    <a:pt x="15" y="19"/>
                  </a:lnTo>
                  <a:lnTo>
                    <a:pt x="15" y="19"/>
                  </a:lnTo>
                  <a:lnTo>
                    <a:pt x="15" y="17"/>
                  </a:lnTo>
                  <a:lnTo>
                    <a:pt x="15" y="17"/>
                  </a:lnTo>
                  <a:lnTo>
                    <a:pt x="16" y="19"/>
                  </a:lnTo>
                  <a:lnTo>
                    <a:pt x="17" y="19"/>
                  </a:lnTo>
                  <a:lnTo>
                    <a:pt x="17" y="19"/>
                  </a:lnTo>
                  <a:lnTo>
                    <a:pt x="16" y="19"/>
                  </a:lnTo>
                  <a:lnTo>
                    <a:pt x="16" y="19"/>
                  </a:lnTo>
                  <a:lnTo>
                    <a:pt x="16" y="17"/>
                  </a:lnTo>
                  <a:lnTo>
                    <a:pt x="16" y="19"/>
                  </a:lnTo>
                  <a:lnTo>
                    <a:pt x="16" y="19"/>
                  </a:lnTo>
                  <a:lnTo>
                    <a:pt x="16" y="19"/>
                  </a:lnTo>
                  <a:lnTo>
                    <a:pt x="16" y="19"/>
                  </a:lnTo>
                  <a:lnTo>
                    <a:pt x="15" y="17"/>
                  </a:lnTo>
                  <a:lnTo>
                    <a:pt x="16" y="17"/>
                  </a:lnTo>
                  <a:lnTo>
                    <a:pt x="16" y="19"/>
                  </a:lnTo>
                  <a:lnTo>
                    <a:pt x="17" y="19"/>
                  </a:lnTo>
                  <a:lnTo>
                    <a:pt x="17" y="19"/>
                  </a:lnTo>
                  <a:lnTo>
                    <a:pt x="17" y="19"/>
                  </a:lnTo>
                  <a:lnTo>
                    <a:pt x="16" y="17"/>
                  </a:lnTo>
                  <a:lnTo>
                    <a:pt x="15" y="17"/>
                  </a:lnTo>
                  <a:lnTo>
                    <a:pt x="15" y="17"/>
                  </a:lnTo>
                  <a:lnTo>
                    <a:pt x="16" y="17"/>
                  </a:lnTo>
                  <a:lnTo>
                    <a:pt x="16" y="17"/>
                  </a:lnTo>
                  <a:lnTo>
                    <a:pt x="15" y="16"/>
                  </a:lnTo>
                  <a:lnTo>
                    <a:pt x="16" y="17"/>
                  </a:lnTo>
                  <a:lnTo>
                    <a:pt x="17" y="17"/>
                  </a:lnTo>
                  <a:lnTo>
                    <a:pt x="19" y="19"/>
                  </a:lnTo>
                  <a:lnTo>
                    <a:pt x="19" y="19"/>
                  </a:lnTo>
                  <a:lnTo>
                    <a:pt x="17" y="19"/>
                  </a:lnTo>
                  <a:lnTo>
                    <a:pt x="17" y="17"/>
                  </a:lnTo>
                  <a:lnTo>
                    <a:pt x="19" y="19"/>
                  </a:lnTo>
                  <a:lnTo>
                    <a:pt x="19" y="19"/>
                  </a:lnTo>
                  <a:lnTo>
                    <a:pt x="17" y="19"/>
                  </a:lnTo>
                  <a:lnTo>
                    <a:pt x="17" y="17"/>
                  </a:lnTo>
                  <a:lnTo>
                    <a:pt x="19" y="19"/>
                  </a:lnTo>
                  <a:lnTo>
                    <a:pt x="19" y="19"/>
                  </a:lnTo>
                  <a:lnTo>
                    <a:pt x="19" y="19"/>
                  </a:lnTo>
                  <a:lnTo>
                    <a:pt x="19" y="19"/>
                  </a:lnTo>
                  <a:lnTo>
                    <a:pt x="17" y="17"/>
                  </a:lnTo>
                  <a:lnTo>
                    <a:pt x="16" y="17"/>
                  </a:lnTo>
                  <a:lnTo>
                    <a:pt x="16" y="16"/>
                  </a:lnTo>
                  <a:lnTo>
                    <a:pt x="15" y="16"/>
                  </a:lnTo>
                  <a:lnTo>
                    <a:pt x="16" y="17"/>
                  </a:lnTo>
                  <a:lnTo>
                    <a:pt x="16" y="17"/>
                  </a:lnTo>
                  <a:lnTo>
                    <a:pt x="17" y="17"/>
                  </a:lnTo>
                  <a:lnTo>
                    <a:pt x="16" y="16"/>
                  </a:lnTo>
                  <a:lnTo>
                    <a:pt x="16" y="16"/>
                  </a:lnTo>
                  <a:lnTo>
                    <a:pt x="16" y="16"/>
                  </a:lnTo>
                  <a:lnTo>
                    <a:pt x="16" y="16"/>
                  </a:lnTo>
                  <a:lnTo>
                    <a:pt x="16" y="16"/>
                  </a:lnTo>
                  <a:lnTo>
                    <a:pt x="17" y="16"/>
                  </a:lnTo>
                  <a:lnTo>
                    <a:pt x="16" y="16"/>
                  </a:lnTo>
                  <a:lnTo>
                    <a:pt x="16" y="16"/>
                  </a:lnTo>
                  <a:lnTo>
                    <a:pt x="16" y="16"/>
                  </a:lnTo>
                  <a:lnTo>
                    <a:pt x="17" y="17"/>
                  </a:lnTo>
                  <a:lnTo>
                    <a:pt x="17" y="17"/>
                  </a:lnTo>
                  <a:lnTo>
                    <a:pt x="17" y="17"/>
                  </a:lnTo>
                  <a:lnTo>
                    <a:pt x="17" y="17"/>
                  </a:lnTo>
                  <a:lnTo>
                    <a:pt x="17" y="16"/>
                  </a:lnTo>
                  <a:lnTo>
                    <a:pt x="16" y="16"/>
                  </a:lnTo>
                  <a:lnTo>
                    <a:pt x="16" y="16"/>
                  </a:lnTo>
                  <a:lnTo>
                    <a:pt x="16" y="16"/>
                  </a:lnTo>
                  <a:lnTo>
                    <a:pt x="17" y="17"/>
                  </a:lnTo>
                  <a:lnTo>
                    <a:pt x="19" y="17"/>
                  </a:lnTo>
                  <a:lnTo>
                    <a:pt x="17" y="16"/>
                  </a:lnTo>
                  <a:lnTo>
                    <a:pt x="17" y="16"/>
                  </a:lnTo>
                  <a:lnTo>
                    <a:pt x="16" y="16"/>
                  </a:lnTo>
                  <a:lnTo>
                    <a:pt x="16" y="16"/>
                  </a:lnTo>
                  <a:lnTo>
                    <a:pt x="16" y="16"/>
                  </a:lnTo>
                  <a:lnTo>
                    <a:pt x="16" y="15"/>
                  </a:lnTo>
                  <a:lnTo>
                    <a:pt x="16" y="15"/>
                  </a:lnTo>
                  <a:lnTo>
                    <a:pt x="16" y="16"/>
                  </a:lnTo>
                  <a:lnTo>
                    <a:pt x="16" y="16"/>
                  </a:lnTo>
                  <a:lnTo>
                    <a:pt x="17" y="16"/>
                  </a:lnTo>
                  <a:lnTo>
                    <a:pt x="17" y="16"/>
                  </a:lnTo>
                  <a:lnTo>
                    <a:pt x="17" y="16"/>
                  </a:lnTo>
                  <a:lnTo>
                    <a:pt x="16" y="15"/>
                  </a:lnTo>
                  <a:lnTo>
                    <a:pt x="16" y="15"/>
                  </a:lnTo>
                  <a:lnTo>
                    <a:pt x="16" y="15"/>
                  </a:lnTo>
                  <a:lnTo>
                    <a:pt x="16" y="15"/>
                  </a:lnTo>
                  <a:lnTo>
                    <a:pt x="17" y="15"/>
                  </a:lnTo>
                  <a:lnTo>
                    <a:pt x="17" y="16"/>
                  </a:lnTo>
                  <a:lnTo>
                    <a:pt x="19" y="16"/>
                  </a:lnTo>
                  <a:lnTo>
                    <a:pt x="20" y="17"/>
                  </a:lnTo>
                  <a:lnTo>
                    <a:pt x="20" y="16"/>
                  </a:lnTo>
                  <a:lnTo>
                    <a:pt x="19" y="16"/>
                  </a:lnTo>
                  <a:lnTo>
                    <a:pt x="19" y="16"/>
                  </a:lnTo>
                  <a:lnTo>
                    <a:pt x="17" y="15"/>
                  </a:lnTo>
                  <a:lnTo>
                    <a:pt x="16" y="15"/>
                  </a:lnTo>
                  <a:lnTo>
                    <a:pt x="16" y="15"/>
                  </a:lnTo>
                  <a:lnTo>
                    <a:pt x="16" y="13"/>
                  </a:lnTo>
                  <a:lnTo>
                    <a:pt x="16" y="13"/>
                  </a:lnTo>
                  <a:lnTo>
                    <a:pt x="16" y="13"/>
                  </a:lnTo>
                  <a:lnTo>
                    <a:pt x="17" y="15"/>
                  </a:lnTo>
                  <a:lnTo>
                    <a:pt x="16" y="13"/>
                  </a:lnTo>
                  <a:lnTo>
                    <a:pt x="16" y="13"/>
                  </a:lnTo>
                  <a:lnTo>
                    <a:pt x="16" y="13"/>
                  </a:lnTo>
                  <a:lnTo>
                    <a:pt x="16" y="12"/>
                  </a:lnTo>
                  <a:lnTo>
                    <a:pt x="16" y="12"/>
                  </a:lnTo>
                  <a:lnTo>
                    <a:pt x="17" y="13"/>
                  </a:lnTo>
                  <a:lnTo>
                    <a:pt x="20" y="15"/>
                  </a:lnTo>
                  <a:lnTo>
                    <a:pt x="20" y="15"/>
                  </a:lnTo>
                  <a:lnTo>
                    <a:pt x="20" y="15"/>
                  </a:lnTo>
                  <a:lnTo>
                    <a:pt x="20" y="15"/>
                  </a:lnTo>
                  <a:lnTo>
                    <a:pt x="20" y="15"/>
                  </a:lnTo>
                  <a:lnTo>
                    <a:pt x="19" y="13"/>
                  </a:lnTo>
                  <a:lnTo>
                    <a:pt x="17" y="13"/>
                  </a:lnTo>
                  <a:lnTo>
                    <a:pt x="16" y="12"/>
                  </a:lnTo>
                  <a:lnTo>
                    <a:pt x="16" y="12"/>
                  </a:lnTo>
                  <a:lnTo>
                    <a:pt x="16" y="12"/>
                  </a:lnTo>
                  <a:lnTo>
                    <a:pt x="17" y="12"/>
                  </a:lnTo>
                  <a:lnTo>
                    <a:pt x="16" y="12"/>
                  </a:lnTo>
                  <a:lnTo>
                    <a:pt x="17" y="12"/>
                  </a:lnTo>
                  <a:lnTo>
                    <a:pt x="19" y="12"/>
                  </a:lnTo>
                  <a:lnTo>
                    <a:pt x="17" y="12"/>
                  </a:lnTo>
                  <a:lnTo>
                    <a:pt x="16" y="12"/>
                  </a:lnTo>
                  <a:lnTo>
                    <a:pt x="17" y="12"/>
                  </a:lnTo>
                  <a:lnTo>
                    <a:pt x="17" y="12"/>
                  </a:lnTo>
                  <a:lnTo>
                    <a:pt x="16" y="11"/>
                  </a:lnTo>
                  <a:lnTo>
                    <a:pt x="16" y="11"/>
                  </a:lnTo>
                  <a:lnTo>
                    <a:pt x="16" y="11"/>
                  </a:lnTo>
                  <a:lnTo>
                    <a:pt x="17" y="12"/>
                  </a:lnTo>
                  <a:lnTo>
                    <a:pt x="17" y="11"/>
                  </a:lnTo>
                  <a:lnTo>
                    <a:pt x="16" y="11"/>
                  </a:lnTo>
                  <a:lnTo>
                    <a:pt x="16" y="11"/>
                  </a:lnTo>
                  <a:lnTo>
                    <a:pt x="16" y="11"/>
                  </a:lnTo>
                  <a:lnTo>
                    <a:pt x="19" y="12"/>
                  </a:lnTo>
                  <a:lnTo>
                    <a:pt x="17" y="11"/>
                  </a:lnTo>
                  <a:lnTo>
                    <a:pt x="16" y="11"/>
                  </a:lnTo>
                  <a:lnTo>
                    <a:pt x="17" y="11"/>
                  </a:lnTo>
                  <a:lnTo>
                    <a:pt x="19" y="11"/>
                  </a:lnTo>
                  <a:lnTo>
                    <a:pt x="20" y="12"/>
                  </a:lnTo>
                  <a:lnTo>
                    <a:pt x="17" y="11"/>
                  </a:lnTo>
                  <a:lnTo>
                    <a:pt x="16" y="9"/>
                  </a:lnTo>
                  <a:lnTo>
                    <a:pt x="16" y="8"/>
                  </a:lnTo>
                  <a:lnTo>
                    <a:pt x="17" y="8"/>
                  </a:lnTo>
                  <a:lnTo>
                    <a:pt x="17" y="9"/>
                  </a:lnTo>
                  <a:lnTo>
                    <a:pt x="17" y="9"/>
                  </a:lnTo>
                  <a:lnTo>
                    <a:pt x="17" y="8"/>
                  </a:lnTo>
                  <a:lnTo>
                    <a:pt x="17" y="8"/>
                  </a:lnTo>
                  <a:lnTo>
                    <a:pt x="17" y="8"/>
                  </a:lnTo>
                  <a:lnTo>
                    <a:pt x="20" y="11"/>
                  </a:lnTo>
                  <a:lnTo>
                    <a:pt x="20" y="11"/>
                  </a:lnTo>
                  <a:lnTo>
                    <a:pt x="20" y="9"/>
                  </a:lnTo>
                  <a:lnTo>
                    <a:pt x="19" y="9"/>
                  </a:lnTo>
                  <a:lnTo>
                    <a:pt x="17" y="8"/>
                  </a:lnTo>
                  <a:lnTo>
                    <a:pt x="17" y="8"/>
                  </a:lnTo>
                  <a:lnTo>
                    <a:pt x="17" y="8"/>
                  </a:lnTo>
                  <a:lnTo>
                    <a:pt x="17" y="8"/>
                  </a:lnTo>
                  <a:lnTo>
                    <a:pt x="17" y="8"/>
                  </a:lnTo>
                  <a:lnTo>
                    <a:pt x="17" y="8"/>
                  </a:lnTo>
                  <a:lnTo>
                    <a:pt x="17" y="8"/>
                  </a:lnTo>
                  <a:lnTo>
                    <a:pt x="17" y="8"/>
                  </a:lnTo>
                  <a:lnTo>
                    <a:pt x="16" y="7"/>
                  </a:lnTo>
                  <a:lnTo>
                    <a:pt x="17" y="8"/>
                  </a:lnTo>
                  <a:lnTo>
                    <a:pt x="19" y="9"/>
                  </a:lnTo>
                  <a:lnTo>
                    <a:pt x="19" y="8"/>
                  </a:lnTo>
                  <a:lnTo>
                    <a:pt x="21" y="11"/>
                  </a:lnTo>
                  <a:lnTo>
                    <a:pt x="25" y="13"/>
                  </a:lnTo>
                  <a:lnTo>
                    <a:pt x="24" y="12"/>
                  </a:lnTo>
                  <a:lnTo>
                    <a:pt x="25" y="13"/>
                  </a:lnTo>
                  <a:lnTo>
                    <a:pt x="26" y="15"/>
                  </a:lnTo>
                  <a:lnTo>
                    <a:pt x="26" y="15"/>
                  </a:lnTo>
                  <a:lnTo>
                    <a:pt x="26" y="13"/>
                  </a:lnTo>
                  <a:lnTo>
                    <a:pt x="24" y="12"/>
                  </a:lnTo>
                  <a:lnTo>
                    <a:pt x="23" y="12"/>
                  </a:lnTo>
                  <a:lnTo>
                    <a:pt x="23" y="11"/>
                  </a:lnTo>
                  <a:lnTo>
                    <a:pt x="21" y="9"/>
                  </a:lnTo>
                  <a:lnTo>
                    <a:pt x="20" y="9"/>
                  </a:lnTo>
                  <a:lnTo>
                    <a:pt x="19" y="8"/>
                  </a:lnTo>
                  <a:lnTo>
                    <a:pt x="20" y="9"/>
                  </a:lnTo>
                  <a:lnTo>
                    <a:pt x="20" y="9"/>
                  </a:lnTo>
                  <a:lnTo>
                    <a:pt x="20" y="9"/>
                  </a:lnTo>
                  <a:lnTo>
                    <a:pt x="21" y="9"/>
                  </a:lnTo>
                  <a:lnTo>
                    <a:pt x="21" y="9"/>
                  </a:lnTo>
                  <a:lnTo>
                    <a:pt x="20" y="9"/>
                  </a:lnTo>
                  <a:lnTo>
                    <a:pt x="20" y="9"/>
                  </a:lnTo>
                  <a:lnTo>
                    <a:pt x="20" y="8"/>
                  </a:lnTo>
                  <a:lnTo>
                    <a:pt x="19" y="8"/>
                  </a:lnTo>
                  <a:lnTo>
                    <a:pt x="17" y="7"/>
                  </a:lnTo>
                  <a:lnTo>
                    <a:pt x="19" y="8"/>
                  </a:lnTo>
                  <a:lnTo>
                    <a:pt x="20" y="8"/>
                  </a:lnTo>
                  <a:lnTo>
                    <a:pt x="17" y="7"/>
                  </a:lnTo>
                  <a:lnTo>
                    <a:pt x="16" y="5"/>
                  </a:lnTo>
                  <a:lnTo>
                    <a:pt x="16" y="5"/>
                  </a:lnTo>
                  <a:lnTo>
                    <a:pt x="16" y="7"/>
                  </a:lnTo>
                  <a:lnTo>
                    <a:pt x="16" y="7"/>
                  </a:lnTo>
                  <a:lnTo>
                    <a:pt x="16" y="5"/>
                  </a:lnTo>
                  <a:lnTo>
                    <a:pt x="17" y="7"/>
                  </a:lnTo>
                  <a:lnTo>
                    <a:pt x="20" y="8"/>
                  </a:lnTo>
                  <a:lnTo>
                    <a:pt x="21" y="9"/>
                  </a:lnTo>
                  <a:lnTo>
                    <a:pt x="20" y="8"/>
                  </a:lnTo>
                  <a:lnTo>
                    <a:pt x="19" y="7"/>
                  </a:lnTo>
                  <a:lnTo>
                    <a:pt x="16" y="5"/>
                  </a:lnTo>
                  <a:lnTo>
                    <a:pt x="17" y="7"/>
                  </a:lnTo>
                  <a:lnTo>
                    <a:pt x="19" y="8"/>
                  </a:lnTo>
                  <a:lnTo>
                    <a:pt x="19" y="8"/>
                  </a:lnTo>
                  <a:lnTo>
                    <a:pt x="19" y="7"/>
                  </a:lnTo>
                  <a:lnTo>
                    <a:pt x="19" y="7"/>
                  </a:lnTo>
                  <a:lnTo>
                    <a:pt x="19" y="7"/>
                  </a:lnTo>
                  <a:lnTo>
                    <a:pt x="19" y="7"/>
                  </a:lnTo>
                  <a:lnTo>
                    <a:pt x="20" y="7"/>
                  </a:lnTo>
                  <a:lnTo>
                    <a:pt x="17" y="7"/>
                  </a:lnTo>
                  <a:lnTo>
                    <a:pt x="19" y="7"/>
                  </a:lnTo>
                  <a:lnTo>
                    <a:pt x="20" y="7"/>
                  </a:lnTo>
                  <a:lnTo>
                    <a:pt x="20" y="7"/>
                  </a:lnTo>
                  <a:lnTo>
                    <a:pt x="19" y="7"/>
                  </a:lnTo>
                  <a:lnTo>
                    <a:pt x="19" y="7"/>
                  </a:lnTo>
                  <a:lnTo>
                    <a:pt x="19" y="7"/>
                  </a:lnTo>
                  <a:lnTo>
                    <a:pt x="20" y="7"/>
                  </a:lnTo>
                  <a:lnTo>
                    <a:pt x="20" y="7"/>
                  </a:lnTo>
                  <a:lnTo>
                    <a:pt x="20" y="7"/>
                  </a:lnTo>
                  <a:lnTo>
                    <a:pt x="19" y="5"/>
                  </a:lnTo>
                  <a:lnTo>
                    <a:pt x="19" y="5"/>
                  </a:lnTo>
                  <a:lnTo>
                    <a:pt x="19" y="5"/>
                  </a:lnTo>
                  <a:lnTo>
                    <a:pt x="19" y="5"/>
                  </a:lnTo>
                  <a:lnTo>
                    <a:pt x="19" y="5"/>
                  </a:lnTo>
                  <a:lnTo>
                    <a:pt x="17" y="5"/>
                  </a:lnTo>
                  <a:lnTo>
                    <a:pt x="19" y="5"/>
                  </a:lnTo>
                  <a:lnTo>
                    <a:pt x="17" y="5"/>
                  </a:lnTo>
                  <a:lnTo>
                    <a:pt x="17" y="5"/>
                  </a:lnTo>
                  <a:lnTo>
                    <a:pt x="16" y="4"/>
                  </a:lnTo>
                  <a:lnTo>
                    <a:pt x="17" y="5"/>
                  </a:lnTo>
                  <a:lnTo>
                    <a:pt x="17" y="5"/>
                  </a:lnTo>
                  <a:lnTo>
                    <a:pt x="17" y="4"/>
                  </a:lnTo>
                  <a:lnTo>
                    <a:pt x="16" y="4"/>
                  </a:lnTo>
                  <a:lnTo>
                    <a:pt x="17" y="4"/>
                  </a:lnTo>
                  <a:lnTo>
                    <a:pt x="17" y="5"/>
                  </a:lnTo>
                  <a:lnTo>
                    <a:pt x="16" y="4"/>
                  </a:lnTo>
                  <a:lnTo>
                    <a:pt x="16" y="4"/>
                  </a:lnTo>
                  <a:lnTo>
                    <a:pt x="17" y="4"/>
                  </a:lnTo>
                  <a:lnTo>
                    <a:pt x="19" y="5"/>
                  </a:lnTo>
                  <a:lnTo>
                    <a:pt x="19" y="5"/>
                  </a:lnTo>
                  <a:lnTo>
                    <a:pt x="20" y="7"/>
                  </a:lnTo>
                  <a:lnTo>
                    <a:pt x="20" y="7"/>
                  </a:lnTo>
                  <a:lnTo>
                    <a:pt x="20" y="7"/>
                  </a:lnTo>
                  <a:lnTo>
                    <a:pt x="20" y="7"/>
                  </a:lnTo>
                  <a:lnTo>
                    <a:pt x="19" y="5"/>
                  </a:lnTo>
                  <a:lnTo>
                    <a:pt x="17" y="4"/>
                  </a:lnTo>
                  <a:lnTo>
                    <a:pt x="17" y="4"/>
                  </a:lnTo>
                  <a:lnTo>
                    <a:pt x="17" y="4"/>
                  </a:lnTo>
                  <a:lnTo>
                    <a:pt x="17" y="4"/>
                  </a:lnTo>
                  <a:lnTo>
                    <a:pt x="17" y="4"/>
                  </a:lnTo>
                  <a:lnTo>
                    <a:pt x="19" y="4"/>
                  </a:lnTo>
                  <a:lnTo>
                    <a:pt x="19" y="5"/>
                  </a:lnTo>
                  <a:lnTo>
                    <a:pt x="20" y="5"/>
                  </a:lnTo>
                  <a:lnTo>
                    <a:pt x="21" y="5"/>
                  </a:lnTo>
                  <a:lnTo>
                    <a:pt x="20" y="5"/>
                  </a:lnTo>
                  <a:lnTo>
                    <a:pt x="19" y="4"/>
                  </a:lnTo>
                  <a:lnTo>
                    <a:pt x="17" y="4"/>
                  </a:lnTo>
                  <a:lnTo>
                    <a:pt x="19" y="4"/>
                  </a:lnTo>
                  <a:lnTo>
                    <a:pt x="20" y="5"/>
                  </a:lnTo>
                  <a:lnTo>
                    <a:pt x="19" y="4"/>
                  </a:lnTo>
                  <a:lnTo>
                    <a:pt x="17" y="3"/>
                  </a:lnTo>
                  <a:lnTo>
                    <a:pt x="19" y="4"/>
                  </a:lnTo>
                  <a:lnTo>
                    <a:pt x="21" y="5"/>
                  </a:lnTo>
                  <a:lnTo>
                    <a:pt x="23" y="7"/>
                  </a:lnTo>
                  <a:lnTo>
                    <a:pt x="23" y="7"/>
                  </a:lnTo>
                  <a:lnTo>
                    <a:pt x="24" y="8"/>
                  </a:lnTo>
                  <a:lnTo>
                    <a:pt x="25" y="8"/>
                  </a:lnTo>
                  <a:lnTo>
                    <a:pt x="26" y="9"/>
                  </a:lnTo>
                  <a:lnTo>
                    <a:pt x="26" y="9"/>
                  </a:lnTo>
                  <a:lnTo>
                    <a:pt x="25" y="8"/>
                  </a:lnTo>
                  <a:lnTo>
                    <a:pt x="23" y="7"/>
                  </a:lnTo>
                  <a:lnTo>
                    <a:pt x="21" y="5"/>
                  </a:lnTo>
                  <a:lnTo>
                    <a:pt x="19" y="3"/>
                  </a:lnTo>
                  <a:lnTo>
                    <a:pt x="19" y="3"/>
                  </a:lnTo>
                  <a:lnTo>
                    <a:pt x="20" y="4"/>
                  </a:lnTo>
                  <a:lnTo>
                    <a:pt x="21" y="4"/>
                  </a:lnTo>
                  <a:lnTo>
                    <a:pt x="23" y="5"/>
                  </a:lnTo>
                  <a:lnTo>
                    <a:pt x="23" y="5"/>
                  </a:lnTo>
                  <a:lnTo>
                    <a:pt x="23" y="5"/>
                  </a:lnTo>
                  <a:lnTo>
                    <a:pt x="21" y="5"/>
                  </a:lnTo>
                  <a:lnTo>
                    <a:pt x="21" y="4"/>
                  </a:lnTo>
                  <a:lnTo>
                    <a:pt x="20" y="4"/>
                  </a:lnTo>
                  <a:lnTo>
                    <a:pt x="20" y="3"/>
                  </a:lnTo>
                  <a:lnTo>
                    <a:pt x="19" y="3"/>
                  </a:lnTo>
                  <a:lnTo>
                    <a:pt x="19" y="3"/>
                  </a:lnTo>
                  <a:lnTo>
                    <a:pt x="19" y="1"/>
                  </a:lnTo>
                  <a:lnTo>
                    <a:pt x="19" y="1"/>
                  </a:lnTo>
                  <a:lnTo>
                    <a:pt x="20" y="3"/>
                  </a:lnTo>
                  <a:lnTo>
                    <a:pt x="23" y="5"/>
                  </a:lnTo>
                  <a:lnTo>
                    <a:pt x="23" y="5"/>
                  </a:lnTo>
                  <a:lnTo>
                    <a:pt x="21" y="5"/>
                  </a:lnTo>
                  <a:lnTo>
                    <a:pt x="23" y="5"/>
                  </a:lnTo>
                  <a:lnTo>
                    <a:pt x="23" y="5"/>
                  </a:lnTo>
                  <a:lnTo>
                    <a:pt x="24" y="7"/>
                  </a:lnTo>
                  <a:lnTo>
                    <a:pt x="25" y="7"/>
                  </a:lnTo>
                  <a:lnTo>
                    <a:pt x="25" y="7"/>
                  </a:lnTo>
                  <a:lnTo>
                    <a:pt x="24" y="7"/>
                  </a:lnTo>
                  <a:lnTo>
                    <a:pt x="24" y="5"/>
                  </a:lnTo>
                  <a:lnTo>
                    <a:pt x="23" y="5"/>
                  </a:lnTo>
                  <a:lnTo>
                    <a:pt x="23" y="5"/>
                  </a:lnTo>
                  <a:lnTo>
                    <a:pt x="23" y="5"/>
                  </a:lnTo>
                  <a:lnTo>
                    <a:pt x="21" y="4"/>
                  </a:lnTo>
                  <a:lnTo>
                    <a:pt x="21" y="4"/>
                  </a:lnTo>
                  <a:lnTo>
                    <a:pt x="23" y="4"/>
                  </a:lnTo>
                  <a:lnTo>
                    <a:pt x="23" y="4"/>
                  </a:lnTo>
                  <a:lnTo>
                    <a:pt x="23" y="4"/>
                  </a:lnTo>
                  <a:lnTo>
                    <a:pt x="21" y="4"/>
                  </a:lnTo>
                  <a:lnTo>
                    <a:pt x="21" y="3"/>
                  </a:lnTo>
                  <a:lnTo>
                    <a:pt x="20" y="3"/>
                  </a:lnTo>
                  <a:lnTo>
                    <a:pt x="19" y="1"/>
                  </a:lnTo>
                  <a:lnTo>
                    <a:pt x="19" y="1"/>
                  </a:lnTo>
                  <a:lnTo>
                    <a:pt x="19" y="1"/>
                  </a:lnTo>
                  <a:lnTo>
                    <a:pt x="19" y="1"/>
                  </a:lnTo>
                  <a:lnTo>
                    <a:pt x="19" y="1"/>
                  </a:lnTo>
                  <a:lnTo>
                    <a:pt x="19" y="0"/>
                  </a:lnTo>
                  <a:lnTo>
                    <a:pt x="17"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3" name="Freeform 259"/>
            <p:cNvSpPr>
              <a:spLocks noEditPoints="1"/>
            </p:cNvSpPr>
            <p:nvPr/>
          </p:nvSpPr>
          <p:spPr bwMode="auto">
            <a:xfrm>
              <a:off x="8791575" y="3917950"/>
              <a:ext cx="42863" cy="82550"/>
            </a:xfrm>
            <a:custGeom>
              <a:gdLst>
                <a:gd fmla="*/ 21 w 27" name="T0"/>
                <a:gd fmla="*/ 1 h 52" name="T1"/>
                <a:gd fmla="*/ 22 w 27" name="T2"/>
                <a:gd fmla="*/ 2 h 52" name="T3"/>
                <a:gd fmla="*/ 23 w 27" name="T4"/>
                <a:gd fmla="*/ 4 h 52" name="T5"/>
                <a:gd fmla="*/ 22 w 27" name="T6"/>
                <a:gd fmla="*/ 8 h 52" name="T7"/>
                <a:gd fmla="*/ 23 w 27" name="T8"/>
                <a:gd fmla="*/ 10 h 52" name="T9"/>
                <a:gd fmla="*/ 27 w 27" name="T10"/>
                <a:gd fmla="*/ 16 h 52" name="T11"/>
                <a:gd fmla="*/ 27 w 27" name="T12"/>
                <a:gd fmla="*/ 18 h 52" name="T13"/>
                <a:gd fmla="*/ 27 w 27" name="T14"/>
                <a:gd fmla="*/ 21 h 52" name="T15"/>
                <a:gd fmla="*/ 25 w 27" name="T16"/>
                <a:gd fmla="*/ 23 h 52" name="T17"/>
                <a:gd fmla="*/ 25 w 27" name="T18"/>
                <a:gd fmla="*/ 27 h 52" name="T19"/>
                <a:gd fmla="*/ 21 w 27" name="T20"/>
                <a:gd fmla="*/ 27 h 52" name="T21"/>
                <a:gd fmla="*/ 21 w 27" name="T22"/>
                <a:gd fmla="*/ 30 h 52" name="T23"/>
                <a:gd fmla="*/ 18 w 27" name="T24"/>
                <a:gd fmla="*/ 30 h 52" name="T25"/>
                <a:gd fmla="*/ 17 w 27" name="T26"/>
                <a:gd fmla="*/ 43 h 52" name="T27"/>
                <a:gd fmla="*/ 15 w 27" name="T28"/>
                <a:gd fmla="*/ 46 h 52" name="T29"/>
                <a:gd fmla="*/ 6 w 27" name="T30"/>
                <a:gd fmla="*/ 52 h 52" name="T31"/>
                <a:gd fmla="*/ 1 w 27" name="T32"/>
                <a:gd fmla="*/ 43 h 52" name="T33"/>
                <a:gd fmla="*/ 6 w 27" name="T34"/>
                <a:gd fmla="*/ 43 h 52" name="T35"/>
                <a:gd fmla="*/ 4 w 27" name="T36"/>
                <a:gd fmla="*/ 39 h 52" name="T37"/>
                <a:gd fmla="*/ 4 w 27" name="T38"/>
                <a:gd fmla="*/ 35 h 52" name="T39"/>
                <a:gd fmla="*/ 4 w 27" name="T40"/>
                <a:gd fmla="*/ 35 h 52" name="T41"/>
                <a:gd fmla="*/ 5 w 27" name="T42"/>
                <a:gd fmla="*/ 33 h 52" name="T43"/>
                <a:gd fmla="*/ 6 w 27" name="T44"/>
                <a:gd fmla="*/ 33 h 52" name="T45"/>
                <a:gd fmla="*/ 7 w 27" name="T46"/>
                <a:gd fmla="*/ 31 h 52" name="T47"/>
                <a:gd fmla="*/ 7 w 27" name="T48"/>
                <a:gd fmla="*/ 30 h 52" name="T49"/>
                <a:gd fmla="*/ 11 w 27" name="T50"/>
                <a:gd fmla="*/ 31 h 52" name="T51"/>
                <a:gd fmla="*/ 6 w 27" name="T52"/>
                <a:gd fmla="*/ 27 h 52" name="T53"/>
                <a:gd fmla="*/ 5 w 27" name="T54"/>
                <a:gd fmla="*/ 26 h 52" name="T55"/>
                <a:gd fmla="*/ 5 w 27" name="T56"/>
                <a:gd fmla="*/ 23 h 52" name="T57"/>
                <a:gd fmla="*/ 4 w 27" name="T58"/>
                <a:gd fmla="*/ 22 h 52" name="T59"/>
                <a:gd fmla="*/ 5 w 27" name="T60"/>
                <a:gd fmla="*/ 22 h 52" name="T61"/>
                <a:gd fmla="*/ 6 w 27" name="T62"/>
                <a:gd fmla="*/ 22 h 52" name="T63"/>
                <a:gd fmla="*/ 6 w 27" name="T64"/>
                <a:gd fmla="*/ 21 h 52" name="T65"/>
                <a:gd fmla="*/ 6 w 27" name="T66"/>
                <a:gd fmla="*/ 19 h 52" name="T67"/>
                <a:gd fmla="*/ 6 w 27" name="T68"/>
                <a:gd fmla="*/ 18 h 52" name="T69"/>
                <a:gd fmla="*/ 9 w 27" name="T70"/>
                <a:gd fmla="*/ 18 h 52" name="T71"/>
                <a:gd fmla="*/ 7 w 27" name="T72"/>
                <a:gd fmla="*/ 18 h 52" name="T73"/>
                <a:gd fmla="*/ 9 w 27" name="T74"/>
                <a:gd fmla="*/ 17 h 52" name="T75"/>
                <a:gd fmla="*/ 6 w 27" name="T76"/>
                <a:gd fmla="*/ 16 h 52" name="T77"/>
                <a:gd fmla="*/ 6 w 27" name="T78"/>
                <a:gd fmla="*/ 16 h 52" name="T79"/>
                <a:gd fmla="*/ 7 w 27" name="T80"/>
                <a:gd fmla="*/ 14 h 52" name="T81"/>
                <a:gd fmla="*/ 6 w 27" name="T82"/>
                <a:gd fmla="*/ 13 h 52" name="T83"/>
                <a:gd fmla="*/ 9 w 27" name="T84"/>
                <a:gd fmla="*/ 13 h 52" name="T85"/>
                <a:gd fmla="*/ 6 w 27" name="T86"/>
                <a:gd fmla="*/ 10 h 52" name="T87"/>
                <a:gd fmla="*/ 6 w 27" name="T88"/>
                <a:gd fmla="*/ 9 h 52" name="T89"/>
                <a:gd fmla="*/ 6 w 27" name="T90"/>
                <a:gd fmla="*/ 8 h 52" name="T91"/>
                <a:gd fmla="*/ 17 w 27" name="T92"/>
                <a:gd fmla="*/ 10 h 52" name="T93"/>
                <a:gd fmla="*/ 9 w 27" name="T94"/>
                <a:gd fmla="*/ 8 h 52" name="T95"/>
                <a:gd fmla="*/ 7 w 27" name="T96"/>
                <a:gd fmla="*/ 8 h 52" name="T97"/>
                <a:gd fmla="*/ 7 w 27" name="T98"/>
                <a:gd fmla="*/ 6 h 52" name="T99"/>
                <a:gd fmla="*/ 6 w 27" name="T100"/>
                <a:gd fmla="*/ 5 h 52" name="T101"/>
                <a:gd fmla="*/ 7 w 27" name="T102"/>
                <a:gd fmla="*/ 5 h 52" name="T103"/>
                <a:gd fmla="*/ 7 w 27" name="T104"/>
                <a:gd fmla="*/ 5 h 52" name="T105"/>
                <a:gd fmla="*/ 14 w 27" name="T106"/>
                <a:gd fmla="*/ 6 h 52" name="T107"/>
                <a:gd fmla="*/ 6 w 27" name="T108"/>
                <a:gd fmla="*/ 4 h 52" name="T109"/>
                <a:gd fmla="*/ 9 w 27" name="T110"/>
                <a:gd fmla="*/ 4 h 52" name="T111"/>
                <a:gd fmla="*/ 5 w 27" name="T112"/>
                <a:gd fmla="*/ 2 h 52" name="T113"/>
                <a:gd fmla="*/ 9 w 27" name="T114"/>
                <a:gd fmla="*/ 4 h 52" name="T115"/>
                <a:gd fmla="*/ 7 w 27" name="T116"/>
                <a:gd fmla="*/ 2 h 52" name="T117"/>
                <a:gd fmla="*/ 13 w 27" name="T118"/>
                <a:gd fmla="*/ 4 h 52" name="T119"/>
                <a:gd fmla="*/ 14 w 27" name="T120"/>
                <a:gd fmla="*/ 2 h 52" name="T121"/>
                <a:gd fmla="*/ 17 w 27" name="T122"/>
                <a:gd fmla="*/ 2 h 52" name="T123"/>
                <a:gd fmla="*/ 19 w 27" name="T124"/>
                <a:gd fmla="*/ 1 h 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 w="27">
                  <a:moveTo>
                    <a:pt x="21" y="30"/>
                  </a:moveTo>
                  <a:lnTo>
                    <a:pt x="21" y="30"/>
                  </a:lnTo>
                  <a:lnTo>
                    <a:pt x="21" y="30"/>
                  </a:lnTo>
                  <a:lnTo>
                    <a:pt x="21" y="30"/>
                  </a:lnTo>
                  <a:close/>
                  <a:moveTo>
                    <a:pt x="19" y="0"/>
                  </a:moveTo>
                  <a:lnTo>
                    <a:pt x="23" y="1"/>
                  </a:lnTo>
                  <a:lnTo>
                    <a:pt x="21" y="1"/>
                  </a:lnTo>
                  <a:lnTo>
                    <a:pt x="19" y="1"/>
                  </a:lnTo>
                  <a:lnTo>
                    <a:pt x="18" y="1"/>
                  </a:lnTo>
                  <a:lnTo>
                    <a:pt x="18" y="1"/>
                  </a:lnTo>
                  <a:lnTo>
                    <a:pt x="19" y="1"/>
                  </a:lnTo>
                  <a:lnTo>
                    <a:pt x="19" y="1"/>
                  </a:lnTo>
                  <a:lnTo>
                    <a:pt x="19" y="1"/>
                  </a:lnTo>
                  <a:lnTo>
                    <a:pt x="21" y="1"/>
                  </a:lnTo>
                  <a:lnTo>
                    <a:pt x="22" y="1"/>
                  </a:lnTo>
                  <a:lnTo>
                    <a:pt x="22" y="1"/>
                  </a:lnTo>
                  <a:lnTo>
                    <a:pt x="23" y="1"/>
                  </a:lnTo>
                  <a:lnTo>
                    <a:pt x="23" y="1"/>
                  </a:lnTo>
                  <a:lnTo>
                    <a:pt x="23" y="1"/>
                  </a:lnTo>
                  <a:lnTo>
                    <a:pt x="23" y="1"/>
                  </a:lnTo>
                  <a:lnTo>
                    <a:pt x="22" y="1"/>
                  </a:lnTo>
                  <a:lnTo>
                    <a:pt x="23" y="1"/>
                  </a:lnTo>
                  <a:lnTo>
                    <a:pt x="23" y="2"/>
                  </a:lnTo>
                  <a:lnTo>
                    <a:pt x="23" y="2"/>
                  </a:lnTo>
                  <a:lnTo>
                    <a:pt x="23" y="2"/>
                  </a:lnTo>
                  <a:lnTo>
                    <a:pt x="25" y="2"/>
                  </a:lnTo>
                  <a:lnTo>
                    <a:pt x="25" y="2"/>
                  </a:lnTo>
                  <a:lnTo>
                    <a:pt x="22" y="2"/>
                  </a:lnTo>
                  <a:lnTo>
                    <a:pt x="21" y="2"/>
                  </a:lnTo>
                  <a:lnTo>
                    <a:pt x="19" y="2"/>
                  </a:lnTo>
                  <a:lnTo>
                    <a:pt x="19" y="2"/>
                  </a:lnTo>
                  <a:lnTo>
                    <a:pt x="19" y="2"/>
                  </a:lnTo>
                  <a:lnTo>
                    <a:pt x="22" y="2"/>
                  </a:lnTo>
                  <a:lnTo>
                    <a:pt x="23" y="2"/>
                  </a:lnTo>
                  <a:lnTo>
                    <a:pt x="22" y="2"/>
                  </a:lnTo>
                  <a:lnTo>
                    <a:pt x="23" y="2"/>
                  </a:lnTo>
                  <a:lnTo>
                    <a:pt x="25" y="2"/>
                  </a:lnTo>
                  <a:lnTo>
                    <a:pt x="25" y="4"/>
                  </a:lnTo>
                  <a:lnTo>
                    <a:pt x="25" y="4"/>
                  </a:lnTo>
                  <a:lnTo>
                    <a:pt x="23" y="4"/>
                  </a:lnTo>
                  <a:lnTo>
                    <a:pt x="22" y="4"/>
                  </a:lnTo>
                  <a:lnTo>
                    <a:pt x="23" y="4"/>
                  </a:lnTo>
                  <a:lnTo>
                    <a:pt x="25" y="5"/>
                  </a:lnTo>
                  <a:lnTo>
                    <a:pt x="25" y="5"/>
                  </a:lnTo>
                  <a:lnTo>
                    <a:pt x="25" y="5"/>
                  </a:lnTo>
                  <a:lnTo>
                    <a:pt x="25" y="5"/>
                  </a:lnTo>
                  <a:lnTo>
                    <a:pt x="25" y="5"/>
                  </a:lnTo>
                  <a:lnTo>
                    <a:pt x="25" y="6"/>
                  </a:lnTo>
                  <a:lnTo>
                    <a:pt x="23" y="6"/>
                  </a:lnTo>
                  <a:lnTo>
                    <a:pt x="25" y="6"/>
                  </a:lnTo>
                  <a:lnTo>
                    <a:pt x="25" y="8"/>
                  </a:lnTo>
                  <a:lnTo>
                    <a:pt x="25" y="8"/>
                  </a:lnTo>
                  <a:lnTo>
                    <a:pt x="23" y="8"/>
                  </a:lnTo>
                  <a:lnTo>
                    <a:pt x="23" y="8"/>
                  </a:lnTo>
                  <a:lnTo>
                    <a:pt x="23" y="8"/>
                  </a:lnTo>
                  <a:lnTo>
                    <a:pt x="22" y="8"/>
                  </a:lnTo>
                  <a:lnTo>
                    <a:pt x="22" y="8"/>
                  </a:lnTo>
                  <a:lnTo>
                    <a:pt x="23" y="8"/>
                  </a:lnTo>
                  <a:lnTo>
                    <a:pt x="25" y="8"/>
                  </a:lnTo>
                  <a:lnTo>
                    <a:pt x="25" y="9"/>
                  </a:lnTo>
                  <a:lnTo>
                    <a:pt x="25" y="9"/>
                  </a:lnTo>
                  <a:lnTo>
                    <a:pt x="26" y="9"/>
                  </a:lnTo>
                  <a:lnTo>
                    <a:pt x="27" y="9"/>
                  </a:lnTo>
                  <a:lnTo>
                    <a:pt x="25" y="9"/>
                  </a:lnTo>
                  <a:lnTo>
                    <a:pt x="26" y="10"/>
                  </a:lnTo>
                  <a:lnTo>
                    <a:pt x="26" y="10"/>
                  </a:lnTo>
                  <a:lnTo>
                    <a:pt x="26" y="10"/>
                  </a:lnTo>
                  <a:lnTo>
                    <a:pt x="25" y="10"/>
                  </a:lnTo>
                  <a:lnTo>
                    <a:pt x="25" y="10"/>
                  </a:lnTo>
                  <a:lnTo>
                    <a:pt x="23" y="10"/>
                  </a:lnTo>
                  <a:lnTo>
                    <a:pt x="23" y="10"/>
                  </a:lnTo>
                  <a:lnTo>
                    <a:pt x="25" y="10"/>
                  </a:lnTo>
                  <a:lnTo>
                    <a:pt x="26" y="10"/>
                  </a:lnTo>
                  <a:lnTo>
                    <a:pt x="26" y="12"/>
                  </a:lnTo>
                  <a:lnTo>
                    <a:pt x="26" y="12"/>
                  </a:lnTo>
                  <a:lnTo>
                    <a:pt x="25" y="12"/>
                  </a:lnTo>
                  <a:lnTo>
                    <a:pt x="26" y="12"/>
                  </a:lnTo>
                  <a:lnTo>
                    <a:pt x="27" y="13"/>
                  </a:lnTo>
                  <a:lnTo>
                    <a:pt x="27" y="13"/>
                  </a:lnTo>
                  <a:lnTo>
                    <a:pt x="27" y="14"/>
                  </a:lnTo>
                  <a:lnTo>
                    <a:pt x="27" y="14"/>
                  </a:lnTo>
                  <a:lnTo>
                    <a:pt x="26" y="14"/>
                  </a:lnTo>
                  <a:lnTo>
                    <a:pt x="27" y="14"/>
                  </a:lnTo>
                  <a:lnTo>
                    <a:pt x="27" y="16"/>
                  </a:lnTo>
                  <a:lnTo>
                    <a:pt x="27" y="16"/>
                  </a:lnTo>
                  <a:lnTo>
                    <a:pt x="27" y="16"/>
                  </a:lnTo>
                  <a:lnTo>
                    <a:pt x="27" y="17"/>
                  </a:lnTo>
                  <a:lnTo>
                    <a:pt x="25" y="16"/>
                  </a:lnTo>
                  <a:lnTo>
                    <a:pt x="25" y="16"/>
                  </a:lnTo>
                  <a:lnTo>
                    <a:pt x="25" y="17"/>
                  </a:lnTo>
                  <a:lnTo>
                    <a:pt x="27" y="17"/>
                  </a:lnTo>
                  <a:lnTo>
                    <a:pt x="27" y="17"/>
                  </a:lnTo>
                  <a:lnTo>
                    <a:pt x="27" y="17"/>
                  </a:lnTo>
                  <a:lnTo>
                    <a:pt x="27" y="17"/>
                  </a:lnTo>
                  <a:lnTo>
                    <a:pt x="26" y="17"/>
                  </a:lnTo>
                  <a:lnTo>
                    <a:pt x="26" y="17"/>
                  </a:lnTo>
                  <a:lnTo>
                    <a:pt x="27" y="18"/>
                  </a:lnTo>
                  <a:lnTo>
                    <a:pt x="27" y="18"/>
                  </a:lnTo>
                  <a:lnTo>
                    <a:pt x="27" y="18"/>
                  </a:lnTo>
                  <a:lnTo>
                    <a:pt x="27" y="18"/>
                  </a:lnTo>
                  <a:lnTo>
                    <a:pt x="26" y="18"/>
                  </a:lnTo>
                  <a:lnTo>
                    <a:pt x="25" y="18"/>
                  </a:lnTo>
                  <a:lnTo>
                    <a:pt x="26" y="18"/>
                  </a:lnTo>
                  <a:lnTo>
                    <a:pt x="26" y="18"/>
                  </a:lnTo>
                  <a:lnTo>
                    <a:pt x="26" y="19"/>
                  </a:lnTo>
                  <a:lnTo>
                    <a:pt x="27" y="19"/>
                  </a:lnTo>
                  <a:lnTo>
                    <a:pt x="27" y="19"/>
                  </a:lnTo>
                  <a:lnTo>
                    <a:pt x="27" y="19"/>
                  </a:lnTo>
                  <a:lnTo>
                    <a:pt x="27" y="21"/>
                  </a:lnTo>
                  <a:lnTo>
                    <a:pt x="27" y="21"/>
                  </a:lnTo>
                  <a:lnTo>
                    <a:pt x="26" y="21"/>
                  </a:lnTo>
                  <a:lnTo>
                    <a:pt x="27" y="21"/>
                  </a:lnTo>
                  <a:lnTo>
                    <a:pt x="27" y="21"/>
                  </a:lnTo>
                  <a:lnTo>
                    <a:pt x="27" y="21"/>
                  </a:lnTo>
                  <a:lnTo>
                    <a:pt x="27" y="21"/>
                  </a:lnTo>
                  <a:lnTo>
                    <a:pt x="27" y="21"/>
                  </a:lnTo>
                  <a:lnTo>
                    <a:pt x="27" y="22"/>
                  </a:lnTo>
                  <a:lnTo>
                    <a:pt x="26" y="21"/>
                  </a:lnTo>
                  <a:lnTo>
                    <a:pt x="26" y="21"/>
                  </a:lnTo>
                  <a:lnTo>
                    <a:pt x="26" y="22"/>
                  </a:lnTo>
                  <a:lnTo>
                    <a:pt x="27" y="22"/>
                  </a:lnTo>
                  <a:lnTo>
                    <a:pt x="27" y="22"/>
                  </a:lnTo>
                  <a:lnTo>
                    <a:pt x="27" y="22"/>
                  </a:lnTo>
                  <a:lnTo>
                    <a:pt x="26" y="22"/>
                  </a:lnTo>
                  <a:lnTo>
                    <a:pt x="26" y="22"/>
                  </a:lnTo>
                  <a:lnTo>
                    <a:pt x="25" y="23"/>
                  </a:lnTo>
                  <a:lnTo>
                    <a:pt x="26" y="25"/>
                  </a:lnTo>
                  <a:lnTo>
                    <a:pt x="26" y="25"/>
                  </a:lnTo>
                  <a:lnTo>
                    <a:pt x="26" y="26"/>
                  </a:lnTo>
                  <a:lnTo>
                    <a:pt x="25" y="26"/>
                  </a:lnTo>
                  <a:lnTo>
                    <a:pt x="26" y="26"/>
                  </a:lnTo>
                  <a:lnTo>
                    <a:pt x="25" y="26"/>
                  </a:lnTo>
                  <a:lnTo>
                    <a:pt x="25" y="26"/>
                  </a:lnTo>
                  <a:lnTo>
                    <a:pt x="25" y="26"/>
                  </a:lnTo>
                  <a:lnTo>
                    <a:pt x="25" y="26"/>
                  </a:lnTo>
                  <a:lnTo>
                    <a:pt x="26" y="27"/>
                  </a:lnTo>
                  <a:lnTo>
                    <a:pt x="25" y="27"/>
                  </a:lnTo>
                  <a:lnTo>
                    <a:pt x="25" y="27"/>
                  </a:lnTo>
                  <a:lnTo>
                    <a:pt x="25" y="26"/>
                  </a:lnTo>
                  <a:lnTo>
                    <a:pt x="25" y="27"/>
                  </a:lnTo>
                  <a:lnTo>
                    <a:pt x="25" y="27"/>
                  </a:lnTo>
                  <a:lnTo>
                    <a:pt x="23" y="27"/>
                  </a:lnTo>
                  <a:lnTo>
                    <a:pt x="23" y="27"/>
                  </a:lnTo>
                  <a:lnTo>
                    <a:pt x="23" y="27"/>
                  </a:lnTo>
                  <a:lnTo>
                    <a:pt x="23" y="27"/>
                  </a:lnTo>
                  <a:lnTo>
                    <a:pt x="23" y="27"/>
                  </a:lnTo>
                  <a:lnTo>
                    <a:pt x="23" y="27"/>
                  </a:lnTo>
                  <a:lnTo>
                    <a:pt x="22" y="27"/>
                  </a:lnTo>
                  <a:lnTo>
                    <a:pt x="22" y="27"/>
                  </a:lnTo>
                  <a:lnTo>
                    <a:pt x="21" y="27"/>
                  </a:lnTo>
                  <a:lnTo>
                    <a:pt x="22" y="27"/>
                  </a:lnTo>
                  <a:lnTo>
                    <a:pt x="22" y="27"/>
                  </a:lnTo>
                  <a:lnTo>
                    <a:pt x="22" y="27"/>
                  </a:lnTo>
                  <a:lnTo>
                    <a:pt x="21" y="27"/>
                  </a:lnTo>
                  <a:lnTo>
                    <a:pt x="22" y="27"/>
                  </a:lnTo>
                  <a:lnTo>
                    <a:pt x="22" y="27"/>
                  </a:lnTo>
                  <a:lnTo>
                    <a:pt x="22" y="29"/>
                  </a:lnTo>
                  <a:lnTo>
                    <a:pt x="22" y="29"/>
                  </a:lnTo>
                  <a:lnTo>
                    <a:pt x="22" y="29"/>
                  </a:lnTo>
                  <a:lnTo>
                    <a:pt x="22" y="30"/>
                  </a:lnTo>
                  <a:lnTo>
                    <a:pt x="23" y="31"/>
                  </a:lnTo>
                  <a:lnTo>
                    <a:pt x="22" y="30"/>
                  </a:lnTo>
                  <a:lnTo>
                    <a:pt x="21" y="30"/>
                  </a:lnTo>
                  <a:lnTo>
                    <a:pt x="19" y="30"/>
                  </a:lnTo>
                  <a:lnTo>
                    <a:pt x="19" y="30"/>
                  </a:lnTo>
                  <a:lnTo>
                    <a:pt x="19" y="30"/>
                  </a:lnTo>
                  <a:lnTo>
                    <a:pt x="19" y="30"/>
                  </a:lnTo>
                  <a:lnTo>
                    <a:pt x="21" y="30"/>
                  </a:lnTo>
                  <a:lnTo>
                    <a:pt x="21" y="30"/>
                  </a:lnTo>
                  <a:lnTo>
                    <a:pt x="19" y="30"/>
                  </a:lnTo>
                  <a:lnTo>
                    <a:pt x="18" y="30"/>
                  </a:lnTo>
                  <a:lnTo>
                    <a:pt x="18" y="30"/>
                  </a:lnTo>
                  <a:lnTo>
                    <a:pt x="18" y="30"/>
                  </a:lnTo>
                  <a:lnTo>
                    <a:pt x="19" y="30"/>
                  </a:lnTo>
                  <a:lnTo>
                    <a:pt x="19" y="30"/>
                  </a:lnTo>
                  <a:lnTo>
                    <a:pt x="21" y="30"/>
                  </a:lnTo>
                  <a:lnTo>
                    <a:pt x="21" y="31"/>
                  </a:lnTo>
                  <a:lnTo>
                    <a:pt x="19" y="30"/>
                  </a:lnTo>
                  <a:lnTo>
                    <a:pt x="18" y="30"/>
                  </a:lnTo>
                  <a:lnTo>
                    <a:pt x="18" y="30"/>
                  </a:lnTo>
                  <a:lnTo>
                    <a:pt x="19" y="30"/>
                  </a:lnTo>
                  <a:lnTo>
                    <a:pt x="18" y="30"/>
                  </a:lnTo>
                  <a:lnTo>
                    <a:pt x="19" y="31"/>
                  </a:lnTo>
                  <a:lnTo>
                    <a:pt x="19" y="31"/>
                  </a:lnTo>
                  <a:lnTo>
                    <a:pt x="19" y="31"/>
                  </a:lnTo>
                  <a:lnTo>
                    <a:pt x="21" y="33"/>
                  </a:lnTo>
                  <a:lnTo>
                    <a:pt x="22" y="33"/>
                  </a:lnTo>
                  <a:lnTo>
                    <a:pt x="22" y="35"/>
                  </a:lnTo>
                  <a:lnTo>
                    <a:pt x="22" y="38"/>
                  </a:lnTo>
                  <a:lnTo>
                    <a:pt x="22" y="39"/>
                  </a:lnTo>
                  <a:lnTo>
                    <a:pt x="22" y="40"/>
                  </a:lnTo>
                  <a:lnTo>
                    <a:pt x="21" y="42"/>
                  </a:lnTo>
                  <a:lnTo>
                    <a:pt x="21" y="43"/>
                  </a:lnTo>
                  <a:lnTo>
                    <a:pt x="19" y="43"/>
                  </a:lnTo>
                  <a:lnTo>
                    <a:pt x="17" y="43"/>
                  </a:lnTo>
                  <a:lnTo>
                    <a:pt x="17" y="43"/>
                  </a:lnTo>
                  <a:lnTo>
                    <a:pt x="17" y="43"/>
                  </a:lnTo>
                  <a:lnTo>
                    <a:pt x="17" y="43"/>
                  </a:lnTo>
                  <a:lnTo>
                    <a:pt x="15" y="43"/>
                  </a:lnTo>
                  <a:lnTo>
                    <a:pt x="17" y="43"/>
                  </a:lnTo>
                  <a:lnTo>
                    <a:pt x="17" y="43"/>
                  </a:lnTo>
                  <a:lnTo>
                    <a:pt x="17" y="44"/>
                  </a:lnTo>
                  <a:lnTo>
                    <a:pt x="18" y="44"/>
                  </a:lnTo>
                  <a:lnTo>
                    <a:pt x="17" y="46"/>
                  </a:lnTo>
                  <a:lnTo>
                    <a:pt x="17" y="46"/>
                  </a:lnTo>
                  <a:lnTo>
                    <a:pt x="17" y="46"/>
                  </a:lnTo>
                  <a:lnTo>
                    <a:pt x="15" y="46"/>
                  </a:lnTo>
                  <a:lnTo>
                    <a:pt x="15" y="44"/>
                  </a:lnTo>
                  <a:lnTo>
                    <a:pt x="17" y="46"/>
                  </a:lnTo>
                  <a:lnTo>
                    <a:pt x="15" y="46"/>
                  </a:lnTo>
                  <a:lnTo>
                    <a:pt x="17" y="46"/>
                  </a:lnTo>
                  <a:lnTo>
                    <a:pt x="18" y="47"/>
                  </a:lnTo>
                  <a:lnTo>
                    <a:pt x="18" y="48"/>
                  </a:lnTo>
                  <a:lnTo>
                    <a:pt x="17" y="48"/>
                  </a:lnTo>
                  <a:lnTo>
                    <a:pt x="15" y="50"/>
                  </a:lnTo>
                  <a:lnTo>
                    <a:pt x="14" y="50"/>
                  </a:lnTo>
                  <a:lnTo>
                    <a:pt x="13" y="50"/>
                  </a:lnTo>
                  <a:lnTo>
                    <a:pt x="11" y="51"/>
                  </a:lnTo>
                  <a:lnTo>
                    <a:pt x="11" y="51"/>
                  </a:lnTo>
                  <a:lnTo>
                    <a:pt x="11" y="52"/>
                  </a:lnTo>
                  <a:lnTo>
                    <a:pt x="10" y="51"/>
                  </a:lnTo>
                  <a:lnTo>
                    <a:pt x="7" y="51"/>
                  </a:lnTo>
                  <a:lnTo>
                    <a:pt x="6" y="51"/>
                  </a:lnTo>
                  <a:lnTo>
                    <a:pt x="6" y="52"/>
                  </a:lnTo>
                  <a:lnTo>
                    <a:pt x="6" y="52"/>
                  </a:lnTo>
                  <a:lnTo>
                    <a:pt x="5" y="51"/>
                  </a:lnTo>
                  <a:lnTo>
                    <a:pt x="4" y="50"/>
                  </a:lnTo>
                  <a:lnTo>
                    <a:pt x="2" y="47"/>
                  </a:lnTo>
                  <a:lnTo>
                    <a:pt x="1" y="47"/>
                  </a:lnTo>
                  <a:lnTo>
                    <a:pt x="1" y="44"/>
                  </a:lnTo>
                  <a:lnTo>
                    <a:pt x="0" y="44"/>
                  </a:lnTo>
                  <a:lnTo>
                    <a:pt x="0" y="44"/>
                  </a:lnTo>
                  <a:lnTo>
                    <a:pt x="1" y="44"/>
                  </a:lnTo>
                  <a:lnTo>
                    <a:pt x="1" y="43"/>
                  </a:lnTo>
                  <a:lnTo>
                    <a:pt x="1" y="43"/>
                  </a:lnTo>
                  <a:lnTo>
                    <a:pt x="0" y="42"/>
                  </a:lnTo>
                  <a:lnTo>
                    <a:pt x="1" y="43"/>
                  </a:lnTo>
                  <a:lnTo>
                    <a:pt x="1" y="43"/>
                  </a:lnTo>
                  <a:lnTo>
                    <a:pt x="2" y="43"/>
                  </a:lnTo>
                  <a:lnTo>
                    <a:pt x="2" y="43"/>
                  </a:lnTo>
                  <a:lnTo>
                    <a:pt x="1" y="42"/>
                  </a:lnTo>
                  <a:lnTo>
                    <a:pt x="1" y="42"/>
                  </a:lnTo>
                  <a:lnTo>
                    <a:pt x="2" y="42"/>
                  </a:lnTo>
                  <a:lnTo>
                    <a:pt x="4" y="42"/>
                  </a:lnTo>
                  <a:lnTo>
                    <a:pt x="5" y="43"/>
                  </a:lnTo>
                  <a:lnTo>
                    <a:pt x="6" y="43"/>
                  </a:lnTo>
                  <a:lnTo>
                    <a:pt x="6" y="43"/>
                  </a:lnTo>
                  <a:lnTo>
                    <a:pt x="5" y="43"/>
                  </a:lnTo>
                  <a:lnTo>
                    <a:pt x="5" y="42"/>
                  </a:lnTo>
                  <a:lnTo>
                    <a:pt x="5" y="42"/>
                  </a:lnTo>
                  <a:lnTo>
                    <a:pt x="5" y="42"/>
                  </a:lnTo>
                  <a:lnTo>
                    <a:pt x="6" y="43"/>
                  </a:lnTo>
                  <a:lnTo>
                    <a:pt x="5" y="42"/>
                  </a:lnTo>
                  <a:lnTo>
                    <a:pt x="5" y="42"/>
                  </a:lnTo>
                  <a:lnTo>
                    <a:pt x="5" y="42"/>
                  </a:lnTo>
                  <a:lnTo>
                    <a:pt x="5" y="42"/>
                  </a:lnTo>
                  <a:lnTo>
                    <a:pt x="6" y="43"/>
                  </a:lnTo>
                  <a:lnTo>
                    <a:pt x="5" y="42"/>
                  </a:lnTo>
                  <a:lnTo>
                    <a:pt x="4" y="40"/>
                  </a:lnTo>
                  <a:lnTo>
                    <a:pt x="4" y="40"/>
                  </a:lnTo>
                  <a:lnTo>
                    <a:pt x="4" y="40"/>
                  </a:lnTo>
                  <a:lnTo>
                    <a:pt x="4" y="40"/>
                  </a:lnTo>
                  <a:lnTo>
                    <a:pt x="5" y="40"/>
                  </a:lnTo>
                  <a:lnTo>
                    <a:pt x="4" y="39"/>
                  </a:lnTo>
                  <a:lnTo>
                    <a:pt x="5" y="40"/>
                  </a:lnTo>
                  <a:lnTo>
                    <a:pt x="4" y="39"/>
                  </a:lnTo>
                  <a:lnTo>
                    <a:pt x="4" y="38"/>
                  </a:lnTo>
                  <a:lnTo>
                    <a:pt x="4" y="38"/>
                  </a:lnTo>
                  <a:lnTo>
                    <a:pt x="4" y="36"/>
                  </a:lnTo>
                  <a:lnTo>
                    <a:pt x="5" y="38"/>
                  </a:lnTo>
                  <a:lnTo>
                    <a:pt x="5" y="38"/>
                  </a:lnTo>
                  <a:lnTo>
                    <a:pt x="4" y="38"/>
                  </a:lnTo>
                  <a:lnTo>
                    <a:pt x="4" y="36"/>
                  </a:lnTo>
                  <a:lnTo>
                    <a:pt x="4" y="36"/>
                  </a:lnTo>
                  <a:lnTo>
                    <a:pt x="4" y="36"/>
                  </a:lnTo>
                  <a:lnTo>
                    <a:pt x="4" y="36"/>
                  </a:lnTo>
                  <a:lnTo>
                    <a:pt x="4" y="36"/>
                  </a:lnTo>
                  <a:lnTo>
                    <a:pt x="2" y="35"/>
                  </a:lnTo>
                  <a:lnTo>
                    <a:pt x="2" y="35"/>
                  </a:lnTo>
                  <a:lnTo>
                    <a:pt x="4" y="35"/>
                  </a:lnTo>
                  <a:lnTo>
                    <a:pt x="2" y="35"/>
                  </a:lnTo>
                  <a:lnTo>
                    <a:pt x="2" y="35"/>
                  </a:lnTo>
                  <a:lnTo>
                    <a:pt x="4" y="35"/>
                  </a:lnTo>
                  <a:lnTo>
                    <a:pt x="4" y="35"/>
                  </a:lnTo>
                  <a:lnTo>
                    <a:pt x="2" y="35"/>
                  </a:lnTo>
                  <a:lnTo>
                    <a:pt x="4" y="35"/>
                  </a:lnTo>
                  <a:lnTo>
                    <a:pt x="2" y="35"/>
                  </a:lnTo>
                  <a:lnTo>
                    <a:pt x="4" y="35"/>
                  </a:lnTo>
                  <a:lnTo>
                    <a:pt x="4" y="35"/>
                  </a:lnTo>
                  <a:lnTo>
                    <a:pt x="4" y="35"/>
                  </a:lnTo>
                  <a:lnTo>
                    <a:pt x="4" y="35"/>
                  </a:lnTo>
                  <a:lnTo>
                    <a:pt x="4" y="35"/>
                  </a:lnTo>
                  <a:lnTo>
                    <a:pt x="4" y="35"/>
                  </a:lnTo>
                  <a:lnTo>
                    <a:pt x="4" y="35"/>
                  </a:lnTo>
                  <a:lnTo>
                    <a:pt x="4" y="35"/>
                  </a:lnTo>
                  <a:lnTo>
                    <a:pt x="4" y="35"/>
                  </a:lnTo>
                  <a:lnTo>
                    <a:pt x="4" y="35"/>
                  </a:lnTo>
                  <a:lnTo>
                    <a:pt x="4" y="35"/>
                  </a:lnTo>
                  <a:lnTo>
                    <a:pt x="4" y="35"/>
                  </a:lnTo>
                  <a:lnTo>
                    <a:pt x="4" y="34"/>
                  </a:lnTo>
                  <a:lnTo>
                    <a:pt x="4" y="35"/>
                  </a:lnTo>
                  <a:lnTo>
                    <a:pt x="4" y="35"/>
                  </a:lnTo>
                  <a:lnTo>
                    <a:pt x="5" y="35"/>
                  </a:lnTo>
                  <a:lnTo>
                    <a:pt x="6" y="36"/>
                  </a:lnTo>
                  <a:lnTo>
                    <a:pt x="5" y="35"/>
                  </a:lnTo>
                  <a:lnTo>
                    <a:pt x="5" y="34"/>
                  </a:lnTo>
                  <a:lnTo>
                    <a:pt x="5" y="34"/>
                  </a:lnTo>
                  <a:lnTo>
                    <a:pt x="5" y="33"/>
                  </a:lnTo>
                  <a:lnTo>
                    <a:pt x="6" y="34"/>
                  </a:lnTo>
                  <a:lnTo>
                    <a:pt x="7" y="34"/>
                  </a:lnTo>
                  <a:lnTo>
                    <a:pt x="7" y="34"/>
                  </a:lnTo>
                  <a:lnTo>
                    <a:pt x="6" y="33"/>
                  </a:lnTo>
                  <a:lnTo>
                    <a:pt x="6" y="34"/>
                  </a:lnTo>
                  <a:lnTo>
                    <a:pt x="7" y="34"/>
                  </a:lnTo>
                  <a:lnTo>
                    <a:pt x="7" y="34"/>
                  </a:lnTo>
                  <a:lnTo>
                    <a:pt x="6" y="33"/>
                  </a:lnTo>
                  <a:lnTo>
                    <a:pt x="6" y="33"/>
                  </a:lnTo>
                  <a:lnTo>
                    <a:pt x="6" y="33"/>
                  </a:lnTo>
                  <a:lnTo>
                    <a:pt x="7" y="34"/>
                  </a:lnTo>
                  <a:lnTo>
                    <a:pt x="7" y="33"/>
                  </a:lnTo>
                  <a:lnTo>
                    <a:pt x="6" y="33"/>
                  </a:lnTo>
                  <a:lnTo>
                    <a:pt x="6" y="33"/>
                  </a:lnTo>
                  <a:lnTo>
                    <a:pt x="7" y="33"/>
                  </a:lnTo>
                  <a:lnTo>
                    <a:pt x="7" y="33"/>
                  </a:lnTo>
                  <a:lnTo>
                    <a:pt x="7" y="33"/>
                  </a:lnTo>
                  <a:lnTo>
                    <a:pt x="7" y="33"/>
                  </a:lnTo>
                  <a:lnTo>
                    <a:pt x="7" y="33"/>
                  </a:lnTo>
                  <a:lnTo>
                    <a:pt x="7" y="33"/>
                  </a:lnTo>
                  <a:lnTo>
                    <a:pt x="9" y="33"/>
                  </a:lnTo>
                  <a:lnTo>
                    <a:pt x="9" y="33"/>
                  </a:lnTo>
                  <a:lnTo>
                    <a:pt x="9" y="33"/>
                  </a:lnTo>
                  <a:lnTo>
                    <a:pt x="7" y="33"/>
                  </a:lnTo>
                  <a:lnTo>
                    <a:pt x="6" y="31"/>
                  </a:lnTo>
                  <a:lnTo>
                    <a:pt x="6" y="31"/>
                  </a:lnTo>
                  <a:lnTo>
                    <a:pt x="7" y="33"/>
                  </a:lnTo>
                  <a:lnTo>
                    <a:pt x="7" y="31"/>
                  </a:lnTo>
                  <a:lnTo>
                    <a:pt x="6" y="31"/>
                  </a:lnTo>
                  <a:lnTo>
                    <a:pt x="6" y="31"/>
                  </a:lnTo>
                  <a:lnTo>
                    <a:pt x="6" y="30"/>
                  </a:lnTo>
                  <a:lnTo>
                    <a:pt x="6" y="31"/>
                  </a:lnTo>
                  <a:lnTo>
                    <a:pt x="6" y="31"/>
                  </a:lnTo>
                  <a:lnTo>
                    <a:pt x="6" y="31"/>
                  </a:lnTo>
                  <a:lnTo>
                    <a:pt x="7" y="30"/>
                  </a:lnTo>
                  <a:lnTo>
                    <a:pt x="6" y="30"/>
                  </a:lnTo>
                  <a:lnTo>
                    <a:pt x="7" y="30"/>
                  </a:lnTo>
                  <a:lnTo>
                    <a:pt x="9" y="31"/>
                  </a:lnTo>
                  <a:lnTo>
                    <a:pt x="9" y="31"/>
                  </a:lnTo>
                  <a:lnTo>
                    <a:pt x="9" y="31"/>
                  </a:lnTo>
                  <a:lnTo>
                    <a:pt x="7" y="30"/>
                  </a:lnTo>
                  <a:lnTo>
                    <a:pt x="7" y="30"/>
                  </a:lnTo>
                  <a:lnTo>
                    <a:pt x="7" y="30"/>
                  </a:lnTo>
                  <a:lnTo>
                    <a:pt x="5" y="29"/>
                  </a:lnTo>
                  <a:lnTo>
                    <a:pt x="6" y="29"/>
                  </a:lnTo>
                  <a:lnTo>
                    <a:pt x="6" y="29"/>
                  </a:lnTo>
                  <a:lnTo>
                    <a:pt x="6" y="29"/>
                  </a:lnTo>
                  <a:lnTo>
                    <a:pt x="7" y="30"/>
                  </a:lnTo>
                  <a:lnTo>
                    <a:pt x="9" y="30"/>
                  </a:lnTo>
                  <a:lnTo>
                    <a:pt x="9" y="30"/>
                  </a:lnTo>
                  <a:lnTo>
                    <a:pt x="11" y="31"/>
                  </a:lnTo>
                  <a:lnTo>
                    <a:pt x="11" y="31"/>
                  </a:lnTo>
                  <a:lnTo>
                    <a:pt x="11" y="31"/>
                  </a:lnTo>
                  <a:lnTo>
                    <a:pt x="11" y="31"/>
                  </a:lnTo>
                  <a:lnTo>
                    <a:pt x="11" y="31"/>
                  </a:lnTo>
                  <a:lnTo>
                    <a:pt x="11" y="31"/>
                  </a:lnTo>
                  <a:lnTo>
                    <a:pt x="11" y="31"/>
                  </a:lnTo>
                  <a:lnTo>
                    <a:pt x="10" y="30"/>
                  </a:lnTo>
                  <a:lnTo>
                    <a:pt x="7" y="29"/>
                  </a:lnTo>
                  <a:lnTo>
                    <a:pt x="7" y="29"/>
                  </a:lnTo>
                  <a:lnTo>
                    <a:pt x="9" y="29"/>
                  </a:lnTo>
                  <a:lnTo>
                    <a:pt x="9" y="30"/>
                  </a:lnTo>
                  <a:lnTo>
                    <a:pt x="10" y="30"/>
                  </a:lnTo>
                  <a:lnTo>
                    <a:pt x="6" y="27"/>
                  </a:lnTo>
                  <a:lnTo>
                    <a:pt x="6" y="27"/>
                  </a:lnTo>
                  <a:lnTo>
                    <a:pt x="6" y="27"/>
                  </a:lnTo>
                  <a:lnTo>
                    <a:pt x="7" y="27"/>
                  </a:lnTo>
                  <a:lnTo>
                    <a:pt x="7" y="27"/>
                  </a:lnTo>
                  <a:lnTo>
                    <a:pt x="5" y="27"/>
                  </a:lnTo>
                  <a:lnTo>
                    <a:pt x="6" y="27"/>
                  </a:lnTo>
                  <a:lnTo>
                    <a:pt x="6" y="26"/>
                  </a:lnTo>
                  <a:lnTo>
                    <a:pt x="6" y="27"/>
                  </a:lnTo>
                  <a:lnTo>
                    <a:pt x="7" y="27"/>
                  </a:lnTo>
                  <a:lnTo>
                    <a:pt x="7" y="27"/>
                  </a:lnTo>
                  <a:lnTo>
                    <a:pt x="9" y="27"/>
                  </a:lnTo>
                  <a:lnTo>
                    <a:pt x="9" y="29"/>
                  </a:lnTo>
                  <a:lnTo>
                    <a:pt x="9" y="27"/>
                  </a:lnTo>
                  <a:lnTo>
                    <a:pt x="7" y="27"/>
                  </a:lnTo>
                  <a:lnTo>
                    <a:pt x="9" y="27"/>
                  </a:lnTo>
                  <a:lnTo>
                    <a:pt x="9" y="27"/>
                  </a:lnTo>
                  <a:lnTo>
                    <a:pt x="7" y="27"/>
                  </a:lnTo>
                  <a:lnTo>
                    <a:pt x="6" y="26"/>
                  </a:lnTo>
                  <a:lnTo>
                    <a:pt x="6" y="26"/>
                  </a:lnTo>
                  <a:lnTo>
                    <a:pt x="5" y="26"/>
                  </a:lnTo>
                  <a:lnTo>
                    <a:pt x="5" y="25"/>
                  </a:lnTo>
                  <a:lnTo>
                    <a:pt x="7" y="26"/>
                  </a:lnTo>
                  <a:lnTo>
                    <a:pt x="5" y="25"/>
                  </a:lnTo>
                  <a:lnTo>
                    <a:pt x="5" y="25"/>
                  </a:lnTo>
                  <a:lnTo>
                    <a:pt x="4" y="25"/>
                  </a:lnTo>
                  <a:lnTo>
                    <a:pt x="5" y="25"/>
                  </a:lnTo>
                  <a:lnTo>
                    <a:pt x="5" y="25"/>
                  </a:lnTo>
                  <a:lnTo>
                    <a:pt x="6" y="25"/>
                  </a:lnTo>
                  <a:lnTo>
                    <a:pt x="5" y="25"/>
                  </a:lnTo>
                  <a:lnTo>
                    <a:pt x="5" y="25"/>
                  </a:lnTo>
                  <a:lnTo>
                    <a:pt x="5" y="23"/>
                  </a:lnTo>
                  <a:lnTo>
                    <a:pt x="5" y="25"/>
                  </a:lnTo>
                  <a:lnTo>
                    <a:pt x="5" y="23"/>
                  </a:lnTo>
                  <a:lnTo>
                    <a:pt x="5" y="23"/>
                  </a:lnTo>
                  <a:lnTo>
                    <a:pt x="5" y="23"/>
                  </a:lnTo>
                  <a:lnTo>
                    <a:pt x="5" y="23"/>
                  </a:lnTo>
                  <a:lnTo>
                    <a:pt x="6" y="25"/>
                  </a:lnTo>
                  <a:lnTo>
                    <a:pt x="6" y="23"/>
                  </a:lnTo>
                  <a:lnTo>
                    <a:pt x="6" y="25"/>
                  </a:lnTo>
                  <a:lnTo>
                    <a:pt x="6" y="23"/>
                  </a:lnTo>
                  <a:lnTo>
                    <a:pt x="5" y="23"/>
                  </a:lnTo>
                  <a:lnTo>
                    <a:pt x="5" y="23"/>
                  </a:lnTo>
                  <a:lnTo>
                    <a:pt x="5" y="23"/>
                  </a:lnTo>
                  <a:lnTo>
                    <a:pt x="5" y="23"/>
                  </a:lnTo>
                  <a:lnTo>
                    <a:pt x="5" y="22"/>
                  </a:lnTo>
                  <a:lnTo>
                    <a:pt x="5" y="22"/>
                  </a:lnTo>
                  <a:lnTo>
                    <a:pt x="4" y="22"/>
                  </a:lnTo>
                  <a:lnTo>
                    <a:pt x="4" y="22"/>
                  </a:lnTo>
                  <a:lnTo>
                    <a:pt x="2" y="21"/>
                  </a:lnTo>
                  <a:lnTo>
                    <a:pt x="5" y="22"/>
                  </a:lnTo>
                  <a:lnTo>
                    <a:pt x="5" y="22"/>
                  </a:lnTo>
                  <a:lnTo>
                    <a:pt x="5" y="22"/>
                  </a:lnTo>
                  <a:lnTo>
                    <a:pt x="5" y="22"/>
                  </a:lnTo>
                  <a:lnTo>
                    <a:pt x="5" y="22"/>
                  </a:lnTo>
                  <a:lnTo>
                    <a:pt x="5" y="22"/>
                  </a:lnTo>
                  <a:lnTo>
                    <a:pt x="5" y="22"/>
                  </a:lnTo>
                  <a:lnTo>
                    <a:pt x="6" y="22"/>
                  </a:lnTo>
                  <a:lnTo>
                    <a:pt x="5" y="22"/>
                  </a:lnTo>
                  <a:lnTo>
                    <a:pt x="5" y="22"/>
                  </a:lnTo>
                  <a:lnTo>
                    <a:pt x="5" y="22"/>
                  </a:lnTo>
                  <a:lnTo>
                    <a:pt x="5" y="22"/>
                  </a:lnTo>
                  <a:lnTo>
                    <a:pt x="5" y="22"/>
                  </a:lnTo>
                  <a:lnTo>
                    <a:pt x="6" y="22"/>
                  </a:lnTo>
                  <a:lnTo>
                    <a:pt x="6" y="22"/>
                  </a:lnTo>
                  <a:lnTo>
                    <a:pt x="7" y="23"/>
                  </a:lnTo>
                  <a:lnTo>
                    <a:pt x="6" y="22"/>
                  </a:lnTo>
                  <a:lnTo>
                    <a:pt x="6" y="22"/>
                  </a:lnTo>
                  <a:lnTo>
                    <a:pt x="5" y="22"/>
                  </a:lnTo>
                  <a:lnTo>
                    <a:pt x="5" y="21"/>
                  </a:lnTo>
                  <a:lnTo>
                    <a:pt x="5" y="21"/>
                  </a:lnTo>
                  <a:lnTo>
                    <a:pt x="5" y="21"/>
                  </a:lnTo>
                  <a:lnTo>
                    <a:pt x="4" y="21"/>
                  </a:lnTo>
                  <a:lnTo>
                    <a:pt x="5" y="21"/>
                  </a:lnTo>
                  <a:lnTo>
                    <a:pt x="5" y="21"/>
                  </a:lnTo>
                  <a:lnTo>
                    <a:pt x="5" y="21"/>
                  </a:lnTo>
                  <a:lnTo>
                    <a:pt x="6" y="22"/>
                  </a:lnTo>
                  <a:lnTo>
                    <a:pt x="7" y="22"/>
                  </a:lnTo>
                  <a:lnTo>
                    <a:pt x="7" y="22"/>
                  </a:lnTo>
                  <a:lnTo>
                    <a:pt x="6" y="22"/>
                  </a:lnTo>
                  <a:lnTo>
                    <a:pt x="5" y="21"/>
                  </a:lnTo>
                  <a:lnTo>
                    <a:pt x="6" y="21"/>
                  </a:lnTo>
                  <a:lnTo>
                    <a:pt x="5" y="21"/>
                  </a:lnTo>
                  <a:lnTo>
                    <a:pt x="5" y="21"/>
                  </a:lnTo>
                  <a:lnTo>
                    <a:pt x="5" y="21"/>
                  </a:lnTo>
                  <a:lnTo>
                    <a:pt x="5" y="21"/>
                  </a:lnTo>
                  <a:lnTo>
                    <a:pt x="4" y="21"/>
                  </a:lnTo>
                  <a:lnTo>
                    <a:pt x="5" y="21"/>
                  </a:lnTo>
                  <a:lnTo>
                    <a:pt x="5" y="21"/>
                  </a:lnTo>
                  <a:lnTo>
                    <a:pt x="5" y="21"/>
                  </a:lnTo>
                  <a:lnTo>
                    <a:pt x="6" y="21"/>
                  </a:lnTo>
                  <a:lnTo>
                    <a:pt x="5" y="19"/>
                  </a:lnTo>
                  <a:lnTo>
                    <a:pt x="5" y="19"/>
                  </a:lnTo>
                  <a:lnTo>
                    <a:pt x="5" y="19"/>
                  </a:lnTo>
                  <a:lnTo>
                    <a:pt x="5" y="19"/>
                  </a:lnTo>
                  <a:lnTo>
                    <a:pt x="6" y="21"/>
                  </a:lnTo>
                  <a:lnTo>
                    <a:pt x="6" y="21"/>
                  </a:lnTo>
                  <a:lnTo>
                    <a:pt x="6" y="19"/>
                  </a:lnTo>
                  <a:lnTo>
                    <a:pt x="6" y="19"/>
                  </a:lnTo>
                  <a:lnTo>
                    <a:pt x="7" y="21"/>
                  </a:lnTo>
                  <a:lnTo>
                    <a:pt x="9" y="21"/>
                  </a:lnTo>
                  <a:lnTo>
                    <a:pt x="7" y="19"/>
                  </a:lnTo>
                  <a:lnTo>
                    <a:pt x="5" y="19"/>
                  </a:lnTo>
                  <a:lnTo>
                    <a:pt x="6" y="19"/>
                  </a:lnTo>
                  <a:lnTo>
                    <a:pt x="6" y="19"/>
                  </a:lnTo>
                  <a:lnTo>
                    <a:pt x="6" y="19"/>
                  </a:lnTo>
                  <a:lnTo>
                    <a:pt x="5" y="19"/>
                  </a:lnTo>
                  <a:lnTo>
                    <a:pt x="5" y="18"/>
                  </a:lnTo>
                  <a:lnTo>
                    <a:pt x="6" y="19"/>
                  </a:lnTo>
                  <a:lnTo>
                    <a:pt x="7" y="19"/>
                  </a:lnTo>
                  <a:lnTo>
                    <a:pt x="9" y="19"/>
                  </a:lnTo>
                  <a:lnTo>
                    <a:pt x="9" y="21"/>
                  </a:lnTo>
                  <a:lnTo>
                    <a:pt x="9" y="21"/>
                  </a:lnTo>
                  <a:lnTo>
                    <a:pt x="9" y="19"/>
                  </a:lnTo>
                  <a:lnTo>
                    <a:pt x="7" y="19"/>
                  </a:lnTo>
                  <a:lnTo>
                    <a:pt x="7" y="19"/>
                  </a:lnTo>
                  <a:lnTo>
                    <a:pt x="7" y="19"/>
                  </a:lnTo>
                  <a:lnTo>
                    <a:pt x="5" y="18"/>
                  </a:lnTo>
                  <a:lnTo>
                    <a:pt x="6" y="18"/>
                  </a:lnTo>
                  <a:lnTo>
                    <a:pt x="5" y="18"/>
                  </a:lnTo>
                  <a:lnTo>
                    <a:pt x="5" y="18"/>
                  </a:lnTo>
                  <a:lnTo>
                    <a:pt x="5" y="18"/>
                  </a:lnTo>
                  <a:lnTo>
                    <a:pt x="6" y="18"/>
                  </a:lnTo>
                  <a:lnTo>
                    <a:pt x="6" y="18"/>
                  </a:lnTo>
                  <a:lnTo>
                    <a:pt x="6" y="18"/>
                  </a:lnTo>
                  <a:lnTo>
                    <a:pt x="6" y="18"/>
                  </a:lnTo>
                  <a:lnTo>
                    <a:pt x="5" y="18"/>
                  </a:lnTo>
                  <a:lnTo>
                    <a:pt x="5" y="18"/>
                  </a:lnTo>
                  <a:lnTo>
                    <a:pt x="6" y="18"/>
                  </a:lnTo>
                  <a:lnTo>
                    <a:pt x="6" y="18"/>
                  </a:lnTo>
                  <a:lnTo>
                    <a:pt x="6" y="17"/>
                  </a:lnTo>
                  <a:lnTo>
                    <a:pt x="6" y="18"/>
                  </a:lnTo>
                  <a:lnTo>
                    <a:pt x="9" y="18"/>
                  </a:lnTo>
                  <a:lnTo>
                    <a:pt x="7" y="18"/>
                  </a:lnTo>
                  <a:lnTo>
                    <a:pt x="7" y="18"/>
                  </a:lnTo>
                  <a:lnTo>
                    <a:pt x="7" y="18"/>
                  </a:lnTo>
                  <a:lnTo>
                    <a:pt x="6" y="17"/>
                  </a:lnTo>
                  <a:lnTo>
                    <a:pt x="7" y="18"/>
                  </a:lnTo>
                  <a:lnTo>
                    <a:pt x="7" y="18"/>
                  </a:lnTo>
                  <a:lnTo>
                    <a:pt x="7" y="18"/>
                  </a:lnTo>
                  <a:lnTo>
                    <a:pt x="6" y="17"/>
                  </a:lnTo>
                  <a:lnTo>
                    <a:pt x="6" y="17"/>
                  </a:lnTo>
                  <a:lnTo>
                    <a:pt x="6" y="17"/>
                  </a:lnTo>
                  <a:lnTo>
                    <a:pt x="7" y="18"/>
                  </a:lnTo>
                  <a:lnTo>
                    <a:pt x="9" y="18"/>
                  </a:lnTo>
                  <a:lnTo>
                    <a:pt x="9" y="18"/>
                  </a:lnTo>
                  <a:lnTo>
                    <a:pt x="7" y="18"/>
                  </a:lnTo>
                  <a:lnTo>
                    <a:pt x="7" y="17"/>
                  </a:lnTo>
                  <a:lnTo>
                    <a:pt x="6" y="17"/>
                  </a:lnTo>
                  <a:lnTo>
                    <a:pt x="6" y="17"/>
                  </a:lnTo>
                  <a:lnTo>
                    <a:pt x="6" y="17"/>
                  </a:lnTo>
                  <a:lnTo>
                    <a:pt x="7" y="17"/>
                  </a:lnTo>
                  <a:lnTo>
                    <a:pt x="5" y="16"/>
                  </a:lnTo>
                  <a:lnTo>
                    <a:pt x="6" y="17"/>
                  </a:lnTo>
                  <a:lnTo>
                    <a:pt x="7" y="17"/>
                  </a:lnTo>
                  <a:lnTo>
                    <a:pt x="9" y="18"/>
                  </a:lnTo>
                  <a:lnTo>
                    <a:pt x="9" y="17"/>
                  </a:lnTo>
                  <a:lnTo>
                    <a:pt x="9" y="17"/>
                  </a:lnTo>
                  <a:lnTo>
                    <a:pt x="7" y="17"/>
                  </a:lnTo>
                  <a:lnTo>
                    <a:pt x="10" y="18"/>
                  </a:lnTo>
                  <a:lnTo>
                    <a:pt x="9" y="17"/>
                  </a:lnTo>
                  <a:lnTo>
                    <a:pt x="9" y="17"/>
                  </a:lnTo>
                  <a:lnTo>
                    <a:pt x="9" y="17"/>
                  </a:lnTo>
                  <a:lnTo>
                    <a:pt x="9" y="17"/>
                  </a:lnTo>
                  <a:lnTo>
                    <a:pt x="10" y="17"/>
                  </a:lnTo>
                  <a:lnTo>
                    <a:pt x="9" y="17"/>
                  </a:lnTo>
                  <a:lnTo>
                    <a:pt x="7" y="17"/>
                  </a:lnTo>
                  <a:lnTo>
                    <a:pt x="7" y="17"/>
                  </a:lnTo>
                  <a:lnTo>
                    <a:pt x="6" y="16"/>
                  </a:lnTo>
                  <a:lnTo>
                    <a:pt x="6" y="16"/>
                  </a:lnTo>
                  <a:lnTo>
                    <a:pt x="7" y="16"/>
                  </a:lnTo>
                  <a:lnTo>
                    <a:pt x="7" y="16"/>
                  </a:lnTo>
                  <a:lnTo>
                    <a:pt x="7" y="16"/>
                  </a:lnTo>
                  <a:lnTo>
                    <a:pt x="7" y="16"/>
                  </a:lnTo>
                  <a:lnTo>
                    <a:pt x="6" y="16"/>
                  </a:lnTo>
                  <a:lnTo>
                    <a:pt x="6" y="16"/>
                  </a:lnTo>
                  <a:lnTo>
                    <a:pt x="6" y="16"/>
                  </a:lnTo>
                  <a:lnTo>
                    <a:pt x="6" y="16"/>
                  </a:lnTo>
                  <a:lnTo>
                    <a:pt x="7" y="16"/>
                  </a:lnTo>
                  <a:lnTo>
                    <a:pt x="7" y="16"/>
                  </a:lnTo>
                  <a:lnTo>
                    <a:pt x="7" y="16"/>
                  </a:lnTo>
                  <a:lnTo>
                    <a:pt x="7" y="16"/>
                  </a:lnTo>
                  <a:lnTo>
                    <a:pt x="9" y="16"/>
                  </a:lnTo>
                  <a:lnTo>
                    <a:pt x="9" y="17"/>
                  </a:lnTo>
                  <a:lnTo>
                    <a:pt x="9" y="16"/>
                  </a:lnTo>
                  <a:lnTo>
                    <a:pt x="7" y="16"/>
                  </a:lnTo>
                  <a:lnTo>
                    <a:pt x="6" y="16"/>
                  </a:lnTo>
                  <a:lnTo>
                    <a:pt x="6" y="16"/>
                  </a:lnTo>
                  <a:lnTo>
                    <a:pt x="6" y="16"/>
                  </a:lnTo>
                  <a:lnTo>
                    <a:pt x="7" y="16"/>
                  </a:lnTo>
                  <a:lnTo>
                    <a:pt x="9" y="16"/>
                  </a:lnTo>
                  <a:lnTo>
                    <a:pt x="7" y="16"/>
                  </a:lnTo>
                  <a:lnTo>
                    <a:pt x="9" y="16"/>
                  </a:lnTo>
                  <a:lnTo>
                    <a:pt x="7" y="16"/>
                  </a:lnTo>
                  <a:lnTo>
                    <a:pt x="7" y="16"/>
                  </a:lnTo>
                  <a:lnTo>
                    <a:pt x="6" y="14"/>
                  </a:lnTo>
                  <a:lnTo>
                    <a:pt x="6" y="14"/>
                  </a:lnTo>
                  <a:lnTo>
                    <a:pt x="6" y="14"/>
                  </a:lnTo>
                  <a:lnTo>
                    <a:pt x="6" y="14"/>
                  </a:lnTo>
                  <a:lnTo>
                    <a:pt x="7" y="14"/>
                  </a:lnTo>
                  <a:lnTo>
                    <a:pt x="7" y="14"/>
                  </a:lnTo>
                  <a:lnTo>
                    <a:pt x="7" y="14"/>
                  </a:lnTo>
                  <a:lnTo>
                    <a:pt x="7" y="14"/>
                  </a:lnTo>
                  <a:lnTo>
                    <a:pt x="6" y="14"/>
                  </a:lnTo>
                  <a:lnTo>
                    <a:pt x="7" y="14"/>
                  </a:lnTo>
                  <a:lnTo>
                    <a:pt x="7" y="14"/>
                  </a:lnTo>
                  <a:lnTo>
                    <a:pt x="6" y="14"/>
                  </a:lnTo>
                  <a:lnTo>
                    <a:pt x="7" y="14"/>
                  </a:lnTo>
                  <a:lnTo>
                    <a:pt x="9" y="14"/>
                  </a:lnTo>
                  <a:lnTo>
                    <a:pt x="10" y="16"/>
                  </a:lnTo>
                  <a:lnTo>
                    <a:pt x="10" y="16"/>
                  </a:lnTo>
                  <a:lnTo>
                    <a:pt x="10" y="16"/>
                  </a:lnTo>
                  <a:lnTo>
                    <a:pt x="9" y="14"/>
                  </a:lnTo>
                  <a:lnTo>
                    <a:pt x="7" y="14"/>
                  </a:lnTo>
                  <a:lnTo>
                    <a:pt x="6" y="13"/>
                  </a:lnTo>
                  <a:lnTo>
                    <a:pt x="6" y="13"/>
                  </a:lnTo>
                  <a:lnTo>
                    <a:pt x="6" y="13"/>
                  </a:lnTo>
                  <a:lnTo>
                    <a:pt x="6" y="13"/>
                  </a:lnTo>
                  <a:lnTo>
                    <a:pt x="7" y="13"/>
                  </a:lnTo>
                  <a:lnTo>
                    <a:pt x="6" y="13"/>
                  </a:lnTo>
                  <a:lnTo>
                    <a:pt x="6" y="13"/>
                  </a:lnTo>
                  <a:lnTo>
                    <a:pt x="6" y="12"/>
                  </a:lnTo>
                  <a:lnTo>
                    <a:pt x="6" y="12"/>
                  </a:lnTo>
                  <a:lnTo>
                    <a:pt x="6" y="12"/>
                  </a:lnTo>
                  <a:lnTo>
                    <a:pt x="7" y="12"/>
                  </a:lnTo>
                  <a:lnTo>
                    <a:pt x="10" y="13"/>
                  </a:lnTo>
                  <a:lnTo>
                    <a:pt x="10" y="13"/>
                  </a:lnTo>
                  <a:lnTo>
                    <a:pt x="10" y="13"/>
                  </a:lnTo>
                  <a:lnTo>
                    <a:pt x="10" y="13"/>
                  </a:lnTo>
                  <a:lnTo>
                    <a:pt x="10" y="13"/>
                  </a:lnTo>
                  <a:lnTo>
                    <a:pt x="9" y="13"/>
                  </a:lnTo>
                  <a:lnTo>
                    <a:pt x="7" y="12"/>
                  </a:lnTo>
                  <a:lnTo>
                    <a:pt x="6" y="12"/>
                  </a:lnTo>
                  <a:lnTo>
                    <a:pt x="6" y="12"/>
                  </a:lnTo>
                  <a:lnTo>
                    <a:pt x="6" y="12"/>
                  </a:lnTo>
                  <a:lnTo>
                    <a:pt x="7" y="12"/>
                  </a:lnTo>
                  <a:lnTo>
                    <a:pt x="6" y="10"/>
                  </a:lnTo>
                  <a:lnTo>
                    <a:pt x="7" y="12"/>
                  </a:lnTo>
                  <a:lnTo>
                    <a:pt x="7" y="12"/>
                  </a:lnTo>
                  <a:lnTo>
                    <a:pt x="7" y="12"/>
                  </a:lnTo>
                  <a:lnTo>
                    <a:pt x="6" y="10"/>
                  </a:lnTo>
                  <a:lnTo>
                    <a:pt x="7" y="12"/>
                  </a:lnTo>
                  <a:lnTo>
                    <a:pt x="7" y="10"/>
                  </a:lnTo>
                  <a:lnTo>
                    <a:pt x="6" y="10"/>
                  </a:lnTo>
                  <a:lnTo>
                    <a:pt x="6" y="10"/>
                  </a:lnTo>
                  <a:lnTo>
                    <a:pt x="6" y="10"/>
                  </a:lnTo>
                  <a:lnTo>
                    <a:pt x="7" y="12"/>
                  </a:lnTo>
                  <a:lnTo>
                    <a:pt x="6" y="10"/>
                  </a:lnTo>
                  <a:lnTo>
                    <a:pt x="6" y="10"/>
                  </a:lnTo>
                  <a:lnTo>
                    <a:pt x="6" y="10"/>
                  </a:lnTo>
                  <a:lnTo>
                    <a:pt x="6" y="10"/>
                  </a:lnTo>
                  <a:lnTo>
                    <a:pt x="7" y="10"/>
                  </a:lnTo>
                  <a:lnTo>
                    <a:pt x="7" y="10"/>
                  </a:lnTo>
                  <a:lnTo>
                    <a:pt x="6" y="10"/>
                  </a:lnTo>
                  <a:lnTo>
                    <a:pt x="7" y="10"/>
                  </a:lnTo>
                  <a:lnTo>
                    <a:pt x="7" y="10"/>
                  </a:lnTo>
                  <a:lnTo>
                    <a:pt x="9" y="10"/>
                  </a:lnTo>
                  <a:lnTo>
                    <a:pt x="7" y="9"/>
                  </a:lnTo>
                  <a:lnTo>
                    <a:pt x="6" y="9"/>
                  </a:lnTo>
                  <a:lnTo>
                    <a:pt x="5" y="8"/>
                  </a:lnTo>
                  <a:lnTo>
                    <a:pt x="5" y="8"/>
                  </a:lnTo>
                  <a:lnTo>
                    <a:pt x="6" y="8"/>
                  </a:lnTo>
                  <a:lnTo>
                    <a:pt x="6" y="8"/>
                  </a:lnTo>
                  <a:lnTo>
                    <a:pt x="6" y="8"/>
                  </a:lnTo>
                  <a:lnTo>
                    <a:pt x="5" y="8"/>
                  </a:lnTo>
                  <a:lnTo>
                    <a:pt x="5" y="8"/>
                  </a:lnTo>
                  <a:lnTo>
                    <a:pt x="9" y="9"/>
                  </a:lnTo>
                  <a:lnTo>
                    <a:pt x="9" y="9"/>
                  </a:lnTo>
                  <a:lnTo>
                    <a:pt x="9" y="9"/>
                  </a:lnTo>
                  <a:lnTo>
                    <a:pt x="7" y="8"/>
                  </a:lnTo>
                  <a:lnTo>
                    <a:pt x="6" y="8"/>
                  </a:lnTo>
                  <a:lnTo>
                    <a:pt x="6" y="8"/>
                  </a:lnTo>
                  <a:lnTo>
                    <a:pt x="6" y="8"/>
                  </a:lnTo>
                  <a:lnTo>
                    <a:pt x="6" y="8"/>
                  </a:lnTo>
                  <a:lnTo>
                    <a:pt x="6" y="8"/>
                  </a:lnTo>
                  <a:lnTo>
                    <a:pt x="6" y="8"/>
                  </a:lnTo>
                  <a:lnTo>
                    <a:pt x="6" y="8"/>
                  </a:lnTo>
                  <a:lnTo>
                    <a:pt x="6" y="8"/>
                  </a:lnTo>
                  <a:lnTo>
                    <a:pt x="5" y="8"/>
                  </a:lnTo>
                  <a:lnTo>
                    <a:pt x="6" y="8"/>
                  </a:lnTo>
                  <a:lnTo>
                    <a:pt x="7" y="8"/>
                  </a:lnTo>
                  <a:lnTo>
                    <a:pt x="7" y="8"/>
                  </a:lnTo>
                  <a:lnTo>
                    <a:pt x="10" y="9"/>
                  </a:lnTo>
                  <a:lnTo>
                    <a:pt x="14" y="10"/>
                  </a:lnTo>
                  <a:lnTo>
                    <a:pt x="14" y="10"/>
                  </a:lnTo>
                  <a:lnTo>
                    <a:pt x="15" y="10"/>
                  </a:lnTo>
                  <a:lnTo>
                    <a:pt x="17" y="10"/>
                  </a:lnTo>
                  <a:lnTo>
                    <a:pt x="17" y="10"/>
                  </a:lnTo>
                  <a:lnTo>
                    <a:pt x="15" y="10"/>
                  </a:lnTo>
                  <a:lnTo>
                    <a:pt x="14" y="10"/>
                  </a:lnTo>
                  <a:lnTo>
                    <a:pt x="13" y="9"/>
                  </a:lnTo>
                  <a:lnTo>
                    <a:pt x="11" y="9"/>
                  </a:lnTo>
                  <a:lnTo>
                    <a:pt x="10" y="9"/>
                  </a:lnTo>
                  <a:lnTo>
                    <a:pt x="9" y="8"/>
                  </a:lnTo>
                  <a:lnTo>
                    <a:pt x="7" y="8"/>
                  </a:lnTo>
                  <a:lnTo>
                    <a:pt x="9" y="8"/>
                  </a:lnTo>
                  <a:lnTo>
                    <a:pt x="9" y="8"/>
                  </a:lnTo>
                  <a:lnTo>
                    <a:pt x="10" y="8"/>
                  </a:lnTo>
                  <a:lnTo>
                    <a:pt x="10" y="9"/>
                  </a:lnTo>
                  <a:lnTo>
                    <a:pt x="10" y="8"/>
                  </a:lnTo>
                  <a:lnTo>
                    <a:pt x="9" y="8"/>
                  </a:lnTo>
                  <a:lnTo>
                    <a:pt x="9" y="8"/>
                  </a:lnTo>
                  <a:lnTo>
                    <a:pt x="9" y="8"/>
                  </a:lnTo>
                  <a:lnTo>
                    <a:pt x="7" y="8"/>
                  </a:lnTo>
                  <a:lnTo>
                    <a:pt x="6" y="6"/>
                  </a:lnTo>
                  <a:lnTo>
                    <a:pt x="7" y="8"/>
                  </a:lnTo>
                  <a:lnTo>
                    <a:pt x="9" y="8"/>
                  </a:lnTo>
                  <a:lnTo>
                    <a:pt x="5" y="6"/>
                  </a:lnTo>
                  <a:lnTo>
                    <a:pt x="5" y="6"/>
                  </a:lnTo>
                  <a:lnTo>
                    <a:pt x="5" y="6"/>
                  </a:lnTo>
                  <a:lnTo>
                    <a:pt x="5" y="6"/>
                  </a:lnTo>
                  <a:lnTo>
                    <a:pt x="5" y="6"/>
                  </a:lnTo>
                  <a:lnTo>
                    <a:pt x="4" y="6"/>
                  </a:lnTo>
                  <a:lnTo>
                    <a:pt x="6" y="6"/>
                  </a:lnTo>
                  <a:lnTo>
                    <a:pt x="7" y="8"/>
                  </a:lnTo>
                  <a:lnTo>
                    <a:pt x="10" y="8"/>
                  </a:lnTo>
                  <a:lnTo>
                    <a:pt x="7" y="6"/>
                  </a:lnTo>
                  <a:lnTo>
                    <a:pt x="6" y="6"/>
                  </a:lnTo>
                  <a:lnTo>
                    <a:pt x="5" y="6"/>
                  </a:lnTo>
                  <a:lnTo>
                    <a:pt x="6" y="6"/>
                  </a:lnTo>
                  <a:lnTo>
                    <a:pt x="7" y="6"/>
                  </a:lnTo>
                  <a:lnTo>
                    <a:pt x="7" y="6"/>
                  </a:lnTo>
                  <a:lnTo>
                    <a:pt x="7" y="6"/>
                  </a:lnTo>
                  <a:lnTo>
                    <a:pt x="6" y="6"/>
                  </a:lnTo>
                  <a:lnTo>
                    <a:pt x="6" y="6"/>
                  </a:lnTo>
                  <a:lnTo>
                    <a:pt x="7" y="6"/>
                  </a:lnTo>
                  <a:lnTo>
                    <a:pt x="6" y="6"/>
                  </a:lnTo>
                  <a:lnTo>
                    <a:pt x="6" y="6"/>
                  </a:lnTo>
                  <a:lnTo>
                    <a:pt x="7" y="6"/>
                  </a:lnTo>
                  <a:lnTo>
                    <a:pt x="7" y="6"/>
                  </a:lnTo>
                  <a:lnTo>
                    <a:pt x="7" y="6"/>
                  </a:lnTo>
                  <a:lnTo>
                    <a:pt x="7" y="6"/>
                  </a:lnTo>
                  <a:lnTo>
                    <a:pt x="7" y="6"/>
                  </a:lnTo>
                  <a:lnTo>
                    <a:pt x="9" y="6"/>
                  </a:lnTo>
                  <a:lnTo>
                    <a:pt x="7" y="6"/>
                  </a:lnTo>
                  <a:lnTo>
                    <a:pt x="7" y="6"/>
                  </a:lnTo>
                  <a:lnTo>
                    <a:pt x="6" y="5"/>
                  </a:lnTo>
                  <a:lnTo>
                    <a:pt x="6" y="5"/>
                  </a:lnTo>
                  <a:lnTo>
                    <a:pt x="6" y="6"/>
                  </a:lnTo>
                  <a:lnTo>
                    <a:pt x="6" y="6"/>
                  </a:lnTo>
                  <a:lnTo>
                    <a:pt x="5" y="5"/>
                  </a:lnTo>
                  <a:lnTo>
                    <a:pt x="6" y="5"/>
                  </a:lnTo>
                  <a:lnTo>
                    <a:pt x="6" y="5"/>
                  </a:lnTo>
                  <a:lnTo>
                    <a:pt x="5" y="5"/>
                  </a:lnTo>
                  <a:lnTo>
                    <a:pt x="4" y="5"/>
                  </a:lnTo>
                  <a:lnTo>
                    <a:pt x="5" y="5"/>
                  </a:lnTo>
                  <a:lnTo>
                    <a:pt x="5" y="5"/>
                  </a:lnTo>
                  <a:lnTo>
                    <a:pt x="5" y="5"/>
                  </a:lnTo>
                  <a:lnTo>
                    <a:pt x="4" y="5"/>
                  </a:lnTo>
                  <a:lnTo>
                    <a:pt x="5" y="5"/>
                  </a:lnTo>
                  <a:lnTo>
                    <a:pt x="5" y="5"/>
                  </a:lnTo>
                  <a:lnTo>
                    <a:pt x="4" y="5"/>
                  </a:lnTo>
                  <a:lnTo>
                    <a:pt x="4" y="5"/>
                  </a:lnTo>
                  <a:lnTo>
                    <a:pt x="5" y="5"/>
                  </a:lnTo>
                  <a:lnTo>
                    <a:pt x="6" y="5"/>
                  </a:lnTo>
                  <a:lnTo>
                    <a:pt x="6" y="5"/>
                  </a:lnTo>
                  <a:lnTo>
                    <a:pt x="7" y="5"/>
                  </a:lnTo>
                  <a:lnTo>
                    <a:pt x="7" y="5"/>
                  </a:lnTo>
                  <a:lnTo>
                    <a:pt x="9" y="6"/>
                  </a:lnTo>
                  <a:lnTo>
                    <a:pt x="9" y="6"/>
                  </a:lnTo>
                  <a:lnTo>
                    <a:pt x="6" y="5"/>
                  </a:lnTo>
                  <a:lnTo>
                    <a:pt x="4" y="5"/>
                  </a:lnTo>
                  <a:lnTo>
                    <a:pt x="4" y="5"/>
                  </a:lnTo>
                  <a:lnTo>
                    <a:pt x="4" y="5"/>
                  </a:lnTo>
                  <a:lnTo>
                    <a:pt x="5" y="5"/>
                  </a:lnTo>
                  <a:lnTo>
                    <a:pt x="4" y="4"/>
                  </a:lnTo>
                  <a:lnTo>
                    <a:pt x="6" y="5"/>
                  </a:lnTo>
                  <a:lnTo>
                    <a:pt x="6" y="5"/>
                  </a:lnTo>
                  <a:lnTo>
                    <a:pt x="7" y="5"/>
                  </a:lnTo>
                  <a:lnTo>
                    <a:pt x="9" y="5"/>
                  </a:lnTo>
                  <a:lnTo>
                    <a:pt x="7" y="5"/>
                  </a:lnTo>
                  <a:lnTo>
                    <a:pt x="6" y="5"/>
                  </a:lnTo>
                  <a:lnTo>
                    <a:pt x="5" y="5"/>
                  </a:lnTo>
                  <a:lnTo>
                    <a:pt x="5" y="5"/>
                  </a:lnTo>
                  <a:lnTo>
                    <a:pt x="6" y="5"/>
                  </a:lnTo>
                  <a:lnTo>
                    <a:pt x="6" y="5"/>
                  </a:lnTo>
                  <a:lnTo>
                    <a:pt x="4" y="4"/>
                  </a:lnTo>
                  <a:lnTo>
                    <a:pt x="6" y="5"/>
                  </a:lnTo>
                  <a:lnTo>
                    <a:pt x="9" y="5"/>
                  </a:lnTo>
                  <a:lnTo>
                    <a:pt x="11" y="5"/>
                  </a:lnTo>
                  <a:lnTo>
                    <a:pt x="11" y="5"/>
                  </a:lnTo>
                  <a:lnTo>
                    <a:pt x="13" y="6"/>
                  </a:lnTo>
                  <a:lnTo>
                    <a:pt x="13" y="6"/>
                  </a:lnTo>
                  <a:lnTo>
                    <a:pt x="14" y="6"/>
                  </a:lnTo>
                  <a:lnTo>
                    <a:pt x="14" y="6"/>
                  </a:lnTo>
                  <a:lnTo>
                    <a:pt x="14" y="6"/>
                  </a:lnTo>
                  <a:lnTo>
                    <a:pt x="10" y="5"/>
                  </a:lnTo>
                  <a:lnTo>
                    <a:pt x="9" y="5"/>
                  </a:lnTo>
                  <a:lnTo>
                    <a:pt x="6" y="4"/>
                  </a:lnTo>
                  <a:lnTo>
                    <a:pt x="6" y="4"/>
                  </a:lnTo>
                  <a:lnTo>
                    <a:pt x="6" y="4"/>
                  </a:lnTo>
                  <a:lnTo>
                    <a:pt x="7" y="5"/>
                  </a:lnTo>
                  <a:lnTo>
                    <a:pt x="9" y="5"/>
                  </a:lnTo>
                  <a:lnTo>
                    <a:pt x="10" y="5"/>
                  </a:lnTo>
                  <a:lnTo>
                    <a:pt x="10" y="5"/>
                  </a:lnTo>
                  <a:lnTo>
                    <a:pt x="9" y="4"/>
                  </a:lnTo>
                  <a:lnTo>
                    <a:pt x="7" y="4"/>
                  </a:lnTo>
                  <a:lnTo>
                    <a:pt x="6" y="4"/>
                  </a:lnTo>
                  <a:lnTo>
                    <a:pt x="6" y="4"/>
                  </a:lnTo>
                  <a:lnTo>
                    <a:pt x="5" y="4"/>
                  </a:lnTo>
                  <a:lnTo>
                    <a:pt x="4" y="4"/>
                  </a:lnTo>
                  <a:lnTo>
                    <a:pt x="5" y="4"/>
                  </a:lnTo>
                  <a:lnTo>
                    <a:pt x="6" y="4"/>
                  </a:lnTo>
                  <a:lnTo>
                    <a:pt x="10" y="5"/>
                  </a:lnTo>
                  <a:lnTo>
                    <a:pt x="9" y="4"/>
                  </a:lnTo>
                  <a:lnTo>
                    <a:pt x="9" y="5"/>
                  </a:lnTo>
                  <a:lnTo>
                    <a:pt x="10" y="5"/>
                  </a:lnTo>
                  <a:lnTo>
                    <a:pt x="11" y="5"/>
                  </a:lnTo>
                  <a:lnTo>
                    <a:pt x="13" y="5"/>
                  </a:lnTo>
                  <a:lnTo>
                    <a:pt x="11" y="5"/>
                  </a:lnTo>
                  <a:lnTo>
                    <a:pt x="11" y="5"/>
                  </a:lnTo>
                  <a:lnTo>
                    <a:pt x="10" y="4"/>
                  </a:lnTo>
                  <a:lnTo>
                    <a:pt x="9" y="4"/>
                  </a:lnTo>
                  <a:lnTo>
                    <a:pt x="9" y="4"/>
                  </a:lnTo>
                  <a:lnTo>
                    <a:pt x="9" y="4"/>
                  </a:lnTo>
                  <a:lnTo>
                    <a:pt x="9" y="4"/>
                  </a:lnTo>
                  <a:lnTo>
                    <a:pt x="9" y="4"/>
                  </a:lnTo>
                  <a:lnTo>
                    <a:pt x="9" y="4"/>
                  </a:lnTo>
                  <a:lnTo>
                    <a:pt x="9" y="4"/>
                  </a:lnTo>
                  <a:lnTo>
                    <a:pt x="9" y="4"/>
                  </a:lnTo>
                  <a:lnTo>
                    <a:pt x="7" y="4"/>
                  </a:lnTo>
                  <a:lnTo>
                    <a:pt x="7" y="4"/>
                  </a:lnTo>
                  <a:lnTo>
                    <a:pt x="6" y="4"/>
                  </a:lnTo>
                  <a:lnTo>
                    <a:pt x="5" y="4"/>
                  </a:lnTo>
                  <a:lnTo>
                    <a:pt x="4" y="2"/>
                  </a:lnTo>
                  <a:lnTo>
                    <a:pt x="5" y="4"/>
                  </a:lnTo>
                  <a:lnTo>
                    <a:pt x="5" y="2"/>
                  </a:lnTo>
                  <a:lnTo>
                    <a:pt x="5" y="2"/>
                  </a:lnTo>
                  <a:lnTo>
                    <a:pt x="4" y="2"/>
                  </a:lnTo>
                  <a:lnTo>
                    <a:pt x="4" y="2"/>
                  </a:lnTo>
                  <a:lnTo>
                    <a:pt x="6" y="2"/>
                  </a:lnTo>
                  <a:lnTo>
                    <a:pt x="6" y="4"/>
                  </a:lnTo>
                  <a:lnTo>
                    <a:pt x="6" y="4"/>
                  </a:lnTo>
                  <a:lnTo>
                    <a:pt x="6" y="4"/>
                  </a:lnTo>
                  <a:lnTo>
                    <a:pt x="6" y="4"/>
                  </a:lnTo>
                  <a:lnTo>
                    <a:pt x="7" y="4"/>
                  </a:lnTo>
                  <a:lnTo>
                    <a:pt x="7" y="4"/>
                  </a:lnTo>
                  <a:lnTo>
                    <a:pt x="7" y="4"/>
                  </a:lnTo>
                  <a:lnTo>
                    <a:pt x="7" y="4"/>
                  </a:lnTo>
                  <a:lnTo>
                    <a:pt x="7" y="4"/>
                  </a:lnTo>
                  <a:lnTo>
                    <a:pt x="9" y="4"/>
                  </a:lnTo>
                  <a:lnTo>
                    <a:pt x="10" y="4"/>
                  </a:lnTo>
                  <a:lnTo>
                    <a:pt x="10" y="4"/>
                  </a:lnTo>
                  <a:lnTo>
                    <a:pt x="11" y="4"/>
                  </a:lnTo>
                  <a:lnTo>
                    <a:pt x="10" y="4"/>
                  </a:lnTo>
                  <a:lnTo>
                    <a:pt x="9" y="4"/>
                  </a:lnTo>
                  <a:lnTo>
                    <a:pt x="7" y="4"/>
                  </a:lnTo>
                  <a:lnTo>
                    <a:pt x="6" y="2"/>
                  </a:lnTo>
                  <a:lnTo>
                    <a:pt x="6" y="2"/>
                  </a:lnTo>
                  <a:lnTo>
                    <a:pt x="7" y="2"/>
                  </a:lnTo>
                  <a:lnTo>
                    <a:pt x="7" y="2"/>
                  </a:lnTo>
                  <a:lnTo>
                    <a:pt x="7" y="2"/>
                  </a:lnTo>
                  <a:lnTo>
                    <a:pt x="9" y="2"/>
                  </a:lnTo>
                  <a:lnTo>
                    <a:pt x="7" y="2"/>
                  </a:lnTo>
                  <a:lnTo>
                    <a:pt x="7" y="2"/>
                  </a:lnTo>
                  <a:lnTo>
                    <a:pt x="10" y="4"/>
                  </a:lnTo>
                  <a:lnTo>
                    <a:pt x="10" y="4"/>
                  </a:lnTo>
                  <a:lnTo>
                    <a:pt x="11" y="4"/>
                  </a:lnTo>
                  <a:lnTo>
                    <a:pt x="11" y="4"/>
                  </a:lnTo>
                  <a:lnTo>
                    <a:pt x="11" y="4"/>
                  </a:lnTo>
                  <a:lnTo>
                    <a:pt x="13" y="4"/>
                  </a:lnTo>
                  <a:lnTo>
                    <a:pt x="13" y="4"/>
                  </a:lnTo>
                  <a:lnTo>
                    <a:pt x="15" y="5"/>
                  </a:lnTo>
                  <a:lnTo>
                    <a:pt x="17" y="5"/>
                  </a:lnTo>
                  <a:lnTo>
                    <a:pt x="17" y="5"/>
                  </a:lnTo>
                  <a:lnTo>
                    <a:pt x="17" y="5"/>
                  </a:lnTo>
                  <a:lnTo>
                    <a:pt x="15" y="4"/>
                  </a:lnTo>
                  <a:lnTo>
                    <a:pt x="14" y="4"/>
                  </a:lnTo>
                  <a:lnTo>
                    <a:pt x="13" y="4"/>
                  </a:lnTo>
                  <a:lnTo>
                    <a:pt x="13" y="4"/>
                  </a:lnTo>
                  <a:lnTo>
                    <a:pt x="11" y="4"/>
                  </a:lnTo>
                  <a:lnTo>
                    <a:pt x="10" y="2"/>
                  </a:lnTo>
                  <a:lnTo>
                    <a:pt x="11" y="4"/>
                  </a:lnTo>
                  <a:lnTo>
                    <a:pt x="13" y="4"/>
                  </a:lnTo>
                  <a:lnTo>
                    <a:pt x="13" y="4"/>
                  </a:lnTo>
                  <a:lnTo>
                    <a:pt x="13" y="4"/>
                  </a:lnTo>
                  <a:lnTo>
                    <a:pt x="14" y="2"/>
                  </a:lnTo>
                  <a:lnTo>
                    <a:pt x="13" y="2"/>
                  </a:lnTo>
                  <a:lnTo>
                    <a:pt x="11" y="2"/>
                  </a:lnTo>
                  <a:lnTo>
                    <a:pt x="11" y="2"/>
                  </a:lnTo>
                  <a:lnTo>
                    <a:pt x="11" y="2"/>
                  </a:lnTo>
                  <a:lnTo>
                    <a:pt x="14" y="2"/>
                  </a:lnTo>
                  <a:lnTo>
                    <a:pt x="14" y="2"/>
                  </a:lnTo>
                  <a:lnTo>
                    <a:pt x="14" y="2"/>
                  </a:lnTo>
                  <a:lnTo>
                    <a:pt x="15" y="4"/>
                  </a:lnTo>
                  <a:lnTo>
                    <a:pt x="15" y="4"/>
                  </a:lnTo>
                  <a:lnTo>
                    <a:pt x="14" y="2"/>
                  </a:lnTo>
                  <a:lnTo>
                    <a:pt x="13" y="2"/>
                  </a:lnTo>
                  <a:lnTo>
                    <a:pt x="14" y="2"/>
                  </a:lnTo>
                  <a:lnTo>
                    <a:pt x="14" y="2"/>
                  </a:lnTo>
                  <a:lnTo>
                    <a:pt x="14" y="2"/>
                  </a:lnTo>
                  <a:lnTo>
                    <a:pt x="13" y="1"/>
                  </a:lnTo>
                  <a:lnTo>
                    <a:pt x="14" y="2"/>
                  </a:lnTo>
                  <a:lnTo>
                    <a:pt x="17" y="2"/>
                  </a:lnTo>
                  <a:lnTo>
                    <a:pt x="18" y="2"/>
                  </a:lnTo>
                  <a:lnTo>
                    <a:pt x="17" y="2"/>
                  </a:lnTo>
                  <a:lnTo>
                    <a:pt x="17" y="2"/>
                  </a:lnTo>
                  <a:lnTo>
                    <a:pt x="15" y="2"/>
                  </a:lnTo>
                  <a:lnTo>
                    <a:pt x="15" y="1"/>
                  </a:lnTo>
                  <a:lnTo>
                    <a:pt x="17" y="2"/>
                  </a:lnTo>
                  <a:lnTo>
                    <a:pt x="17" y="1"/>
                  </a:lnTo>
                  <a:lnTo>
                    <a:pt x="17" y="1"/>
                  </a:lnTo>
                  <a:lnTo>
                    <a:pt x="17" y="1"/>
                  </a:lnTo>
                  <a:lnTo>
                    <a:pt x="14" y="1"/>
                  </a:lnTo>
                  <a:lnTo>
                    <a:pt x="17" y="1"/>
                  </a:lnTo>
                  <a:lnTo>
                    <a:pt x="17" y="1"/>
                  </a:lnTo>
                  <a:lnTo>
                    <a:pt x="17" y="1"/>
                  </a:lnTo>
                  <a:lnTo>
                    <a:pt x="19" y="1"/>
                  </a:lnTo>
                  <a:lnTo>
                    <a:pt x="19" y="1"/>
                  </a:lnTo>
                  <a:lnTo>
                    <a:pt x="19" y="1"/>
                  </a:lnTo>
                  <a:lnTo>
                    <a:pt x="19" y="1"/>
                  </a:lnTo>
                  <a:lnTo>
                    <a:pt x="18" y="1"/>
                  </a:lnTo>
                  <a:lnTo>
                    <a:pt x="17" y="1"/>
                  </a:lnTo>
                  <a:lnTo>
                    <a:pt x="17" y="1"/>
                  </a:lnTo>
                  <a:lnTo>
                    <a:pt x="17" y="1"/>
                  </a:lnTo>
                  <a:lnTo>
                    <a:pt x="17" y="1"/>
                  </a:lnTo>
                  <a:lnTo>
                    <a:pt x="18" y="1"/>
                  </a:lnTo>
                  <a:lnTo>
                    <a:pt x="17" y="1"/>
                  </a:lnTo>
                  <a:lnTo>
                    <a:pt x="19" y="1"/>
                  </a:lnTo>
                  <a:lnTo>
                    <a:pt x="19"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4" name="Freeform 260"/>
            <p:cNvSpPr/>
            <p:nvPr/>
          </p:nvSpPr>
          <p:spPr bwMode="auto">
            <a:xfrm>
              <a:off x="8637588" y="4002088"/>
              <a:ext cx="207963" cy="133350"/>
            </a:xfrm>
            <a:custGeom>
              <a:gdLst>
                <a:gd fmla="*/ 19 w 131" name="T0"/>
                <a:gd fmla="*/ 4 h 84" name="T1"/>
                <a:gd fmla="*/ 18 w 131" name="T2"/>
                <a:gd fmla="*/ 7 h 84" name="T3"/>
                <a:gd fmla="*/ 21 w 131" name="T4"/>
                <a:gd fmla="*/ 16 h 84" name="T5"/>
                <a:gd fmla="*/ 23 w 131" name="T6"/>
                <a:gd fmla="*/ 24 h 84" name="T7"/>
                <a:gd fmla="*/ 27 w 131" name="T8"/>
                <a:gd fmla="*/ 32 h 84" name="T9"/>
                <a:gd fmla="*/ 34 w 131" name="T10"/>
                <a:gd fmla="*/ 42 h 84" name="T11"/>
                <a:gd fmla="*/ 38 w 131" name="T12"/>
                <a:gd fmla="*/ 45 h 84" name="T13"/>
                <a:gd fmla="*/ 43 w 131" name="T14"/>
                <a:gd fmla="*/ 50 h 84" name="T15"/>
                <a:gd fmla="*/ 52 w 131" name="T16"/>
                <a:gd fmla="*/ 57 h 84" name="T17"/>
                <a:gd fmla="*/ 56 w 131" name="T18"/>
                <a:gd fmla="*/ 62 h 84" name="T19"/>
                <a:gd fmla="*/ 64 w 131" name="T20"/>
                <a:gd fmla="*/ 66 h 84" name="T21"/>
                <a:gd fmla="*/ 67 w 131" name="T22"/>
                <a:gd fmla="*/ 67 h 84" name="T23"/>
                <a:gd fmla="*/ 97 w 131" name="T24"/>
                <a:gd fmla="*/ 57 h 84" name="T25"/>
                <a:gd fmla="*/ 102 w 131" name="T26"/>
                <a:gd fmla="*/ 50 h 84" name="T27"/>
                <a:gd fmla="*/ 128 w 131" name="T28"/>
                <a:gd fmla="*/ 38 h 84" name="T29"/>
                <a:gd fmla="*/ 125 w 131" name="T30"/>
                <a:gd fmla="*/ 52 h 84" name="T31"/>
                <a:gd fmla="*/ 116 w 131" name="T32"/>
                <a:gd fmla="*/ 55 h 84" name="T33"/>
                <a:gd fmla="*/ 108 w 131" name="T34"/>
                <a:gd fmla="*/ 62 h 84" name="T35"/>
                <a:gd fmla="*/ 107 w 131" name="T36"/>
                <a:gd fmla="*/ 67 h 84" name="T37"/>
                <a:gd fmla="*/ 103 w 131" name="T38"/>
                <a:gd fmla="*/ 70 h 84" name="T39"/>
                <a:gd fmla="*/ 93 w 131" name="T40"/>
                <a:gd fmla="*/ 71 h 84" name="T41"/>
                <a:gd fmla="*/ 89 w 131" name="T42"/>
                <a:gd fmla="*/ 72 h 84" name="T43"/>
                <a:gd fmla="*/ 84 w 131" name="T44"/>
                <a:gd fmla="*/ 75 h 84" name="T45"/>
                <a:gd fmla="*/ 80 w 131" name="T46"/>
                <a:gd fmla="*/ 72 h 84" name="T47"/>
                <a:gd fmla="*/ 76 w 131" name="T48"/>
                <a:gd fmla="*/ 79 h 84" name="T49"/>
                <a:gd fmla="*/ 72 w 131" name="T50"/>
                <a:gd fmla="*/ 80 h 84" name="T51"/>
                <a:gd fmla="*/ 65 w 131" name="T52"/>
                <a:gd fmla="*/ 83 h 84" name="T53"/>
                <a:gd fmla="*/ 59 w 131" name="T54"/>
                <a:gd fmla="*/ 84 h 84" name="T55"/>
                <a:gd fmla="*/ 59 w 131" name="T56"/>
                <a:gd fmla="*/ 79 h 84" name="T57"/>
                <a:gd fmla="*/ 53 w 131" name="T58"/>
                <a:gd fmla="*/ 80 h 84" name="T59"/>
                <a:gd fmla="*/ 50 w 131" name="T60"/>
                <a:gd fmla="*/ 79 h 84" name="T61"/>
                <a:gd fmla="*/ 46 w 131" name="T62"/>
                <a:gd fmla="*/ 76 h 84" name="T63"/>
                <a:gd fmla="*/ 42 w 131" name="T64"/>
                <a:gd fmla="*/ 76 h 84" name="T65"/>
                <a:gd fmla="*/ 39 w 131" name="T66"/>
                <a:gd fmla="*/ 72 h 84" name="T67"/>
                <a:gd fmla="*/ 35 w 131" name="T68"/>
                <a:gd fmla="*/ 70 h 84" name="T69"/>
                <a:gd fmla="*/ 34 w 131" name="T70"/>
                <a:gd fmla="*/ 70 h 84" name="T71"/>
                <a:gd fmla="*/ 32 w 131" name="T72"/>
                <a:gd fmla="*/ 67 h 84" name="T73"/>
                <a:gd fmla="*/ 29 w 131" name="T74"/>
                <a:gd fmla="*/ 67 h 84" name="T75"/>
                <a:gd fmla="*/ 29 w 131" name="T76"/>
                <a:gd fmla="*/ 62 h 84" name="T77"/>
                <a:gd fmla="*/ 21 w 131" name="T78"/>
                <a:gd fmla="*/ 58 h 84" name="T79"/>
                <a:gd fmla="*/ 19 w 131" name="T80"/>
                <a:gd fmla="*/ 55 h 84" name="T81"/>
                <a:gd fmla="*/ 15 w 131" name="T82"/>
                <a:gd fmla="*/ 52 h 84" name="T83"/>
                <a:gd fmla="*/ 13 w 131" name="T84"/>
                <a:gd fmla="*/ 44 h 84" name="T85"/>
                <a:gd fmla="*/ 10 w 131" name="T86"/>
                <a:gd fmla="*/ 42 h 84" name="T87"/>
                <a:gd fmla="*/ 10 w 131" name="T88"/>
                <a:gd fmla="*/ 41 h 84" name="T89"/>
                <a:gd fmla="*/ 8 w 131" name="T90"/>
                <a:gd fmla="*/ 40 h 84" name="T91"/>
                <a:gd fmla="*/ 8 w 131" name="T92"/>
                <a:gd fmla="*/ 37 h 84" name="T93"/>
                <a:gd fmla="*/ 6 w 131" name="T94"/>
                <a:gd fmla="*/ 35 h 84" name="T95"/>
                <a:gd fmla="*/ 4 w 131" name="T96"/>
                <a:gd fmla="*/ 33 h 84" name="T97"/>
                <a:gd fmla="*/ 5 w 131" name="T98"/>
                <a:gd fmla="*/ 32 h 84" name="T99"/>
                <a:gd fmla="*/ 10 w 131" name="T100"/>
                <a:gd fmla="*/ 27 h 84" name="T101"/>
                <a:gd fmla="*/ 5 w 131" name="T102"/>
                <a:gd fmla="*/ 25 h 84" name="T103"/>
                <a:gd fmla="*/ 9 w 131" name="T104"/>
                <a:gd fmla="*/ 23 h 84" name="T105"/>
                <a:gd fmla="*/ 1 w 131" name="T106"/>
                <a:gd fmla="*/ 23 h 84" name="T107"/>
                <a:gd fmla="*/ 5 w 131" name="T108"/>
                <a:gd fmla="*/ 21 h 84" name="T109"/>
                <a:gd fmla="*/ 4 w 131" name="T110"/>
                <a:gd fmla="*/ 19 h 84" name="T111"/>
                <a:gd fmla="*/ 9 w 131" name="T112"/>
                <a:gd fmla="*/ 18 h 84" name="T113"/>
                <a:gd fmla="*/ 12 w 131" name="T114"/>
                <a:gd fmla="*/ 12 h 84" name="T115"/>
                <a:gd fmla="*/ 13 w 131" name="T116"/>
                <a:gd fmla="*/ 6 h 84" name="T117"/>
                <a:gd fmla="*/ 13 w 131" name="T118"/>
                <a:gd fmla="*/ 2 h 8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 w="131">
                  <a:moveTo>
                    <a:pt x="15" y="0"/>
                  </a:moveTo>
                  <a:lnTo>
                    <a:pt x="19" y="2"/>
                  </a:lnTo>
                  <a:lnTo>
                    <a:pt x="17" y="2"/>
                  </a:lnTo>
                  <a:lnTo>
                    <a:pt x="15" y="2"/>
                  </a:lnTo>
                  <a:lnTo>
                    <a:pt x="14" y="2"/>
                  </a:lnTo>
                  <a:lnTo>
                    <a:pt x="14" y="2"/>
                  </a:lnTo>
                  <a:lnTo>
                    <a:pt x="15" y="3"/>
                  </a:lnTo>
                  <a:lnTo>
                    <a:pt x="15" y="2"/>
                  </a:lnTo>
                  <a:lnTo>
                    <a:pt x="15" y="2"/>
                  </a:lnTo>
                  <a:lnTo>
                    <a:pt x="17" y="2"/>
                  </a:lnTo>
                  <a:lnTo>
                    <a:pt x="18" y="3"/>
                  </a:lnTo>
                  <a:lnTo>
                    <a:pt x="18" y="3"/>
                  </a:lnTo>
                  <a:lnTo>
                    <a:pt x="19" y="3"/>
                  </a:lnTo>
                  <a:lnTo>
                    <a:pt x="19" y="3"/>
                  </a:lnTo>
                  <a:lnTo>
                    <a:pt x="19" y="4"/>
                  </a:lnTo>
                  <a:lnTo>
                    <a:pt x="18" y="4"/>
                  </a:lnTo>
                  <a:lnTo>
                    <a:pt x="18" y="4"/>
                  </a:lnTo>
                  <a:lnTo>
                    <a:pt x="19" y="4"/>
                  </a:lnTo>
                  <a:lnTo>
                    <a:pt x="19" y="6"/>
                  </a:lnTo>
                  <a:lnTo>
                    <a:pt x="19" y="6"/>
                  </a:lnTo>
                  <a:lnTo>
                    <a:pt x="19" y="6"/>
                  </a:lnTo>
                  <a:lnTo>
                    <a:pt x="19" y="6"/>
                  </a:lnTo>
                  <a:lnTo>
                    <a:pt x="21" y="7"/>
                  </a:lnTo>
                  <a:lnTo>
                    <a:pt x="21" y="7"/>
                  </a:lnTo>
                  <a:lnTo>
                    <a:pt x="18" y="6"/>
                  </a:lnTo>
                  <a:lnTo>
                    <a:pt x="15" y="6"/>
                  </a:lnTo>
                  <a:lnTo>
                    <a:pt x="15" y="6"/>
                  </a:lnTo>
                  <a:lnTo>
                    <a:pt x="15" y="6"/>
                  </a:lnTo>
                  <a:lnTo>
                    <a:pt x="15" y="6"/>
                  </a:lnTo>
                  <a:lnTo>
                    <a:pt x="18" y="7"/>
                  </a:lnTo>
                  <a:lnTo>
                    <a:pt x="19" y="7"/>
                  </a:lnTo>
                  <a:lnTo>
                    <a:pt x="18" y="7"/>
                  </a:lnTo>
                  <a:lnTo>
                    <a:pt x="19" y="8"/>
                  </a:lnTo>
                  <a:lnTo>
                    <a:pt x="21" y="8"/>
                  </a:lnTo>
                  <a:lnTo>
                    <a:pt x="21" y="8"/>
                  </a:lnTo>
                  <a:lnTo>
                    <a:pt x="19" y="10"/>
                  </a:lnTo>
                  <a:lnTo>
                    <a:pt x="19" y="12"/>
                  </a:lnTo>
                  <a:lnTo>
                    <a:pt x="18" y="12"/>
                  </a:lnTo>
                  <a:lnTo>
                    <a:pt x="19" y="12"/>
                  </a:lnTo>
                  <a:lnTo>
                    <a:pt x="21" y="12"/>
                  </a:lnTo>
                  <a:lnTo>
                    <a:pt x="21" y="14"/>
                  </a:lnTo>
                  <a:lnTo>
                    <a:pt x="21" y="14"/>
                  </a:lnTo>
                  <a:lnTo>
                    <a:pt x="21" y="15"/>
                  </a:lnTo>
                  <a:lnTo>
                    <a:pt x="21" y="15"/>
                  </a:lnTo>
                  <a:lnTo>
                    <a:pt x="21" y="16"/>
                  </a:lnTo>
                  <a:lnTo>
                    <a:pt x="19" y="16"/>
                  </a:lnTo>
                  <a:lnTo>
                    <a:pt x="21" y="19"/>
                  </a:lnTo>
                  <a:lnTo>
                    <a:pt x="22" y="20"/>
                  </a:lnTo>
                  <a:lnTo>
                    <a:pt x="22" y="21"/>
                  </a:lnTo>
                  <a:lnTo>
                    <a:pt x="19" y="21"/>
                  </a:lnTo>
                  <a:lnTo>
                    <a:pt x="21" y="21"/>
                  </a:lnTo>
                  <a:lnTo>
                    <a:pt x="19" y="21"/>
                  </a:lnTo>
                  <a:lnTo>
                    <a:pt x="19" y="23"/>
                  </a:lnTo>
                  <a:lnTo>
                    <a:pt x="19" y="23"/>
                  </a:lnTo>
                  <a:lnTo>
                    <a:pt x="21" y="21"/>
                  </a:lnTo>
                  <a:lnTo>
                    <a:pt x="22" y="23"/>
                  </a:lnTo>
                  <a:lnTo>
                    <a:pt x="23" y="23"/>
                  </a:lnTo>
                  <a:lnTo>
                    <a:pt x="22" y="23"/>
                  </a:lnTo>
                  <a:lnTo>
                    <a:pt x="22" y="24"/>
                  </a:lnTo>
                  <a:lnTo>
                    <a:pt x="23" y="24"/>
                  </a:lnTo>
                  <a:lnTo>
                    <a:pt x="25" y="24"/>
                  </a:lnTo>
                  <a:lnTo>
                    <a:pt x="23" y="25"/>
                  </a:lnTo>
                  <a:lnTo>
                    <a:pt x="25" y="25"/>
                  </a:lnTo>
                  <a:lnTo>
                    <a:pt x="25" y="25"/>
                  </a:lnTo>
                  <a:lnTo>
                    <a:pt x="25" y="27"/>
                  </a:lnTo>
                  <a:lnTo>
                    <a:pt x="23" y="28"/>
                  </a:lnTo>
                  <a:lnTo>
                    <a:pt x="23" y="28"/>
                  </a:lnTo>
                  <a:lnTo>
                    <a:pt x="22" y="28"/>
                  </a:lnTo>
                  <a:lnTo>
                    <a:pt x="22" y="28"/>
                  </a:lnTo>
                  <a:lnTo>
                    <a:pt x="25" y="28"/>
                  </a:lnTo>
                  <a:lnTo>
                    <a:pt x="25" y="28"/>
                  </a:lnTo>
                  <a:lnTo>
                    <a:pt x="26" y="29"/>
                  </a:lnTo>
                  <a:lnTo>
                    <a:pt x="26" y="29"/>
                  </a:lnTo>
                  <a:lnTo>
                    <a:pt x="26" y="31"/>
                  </a:lnTo>
                  <a:lnTo>
                    <a:pt x="27" y="32"/>
                  </a:lnTo>
                  <a:lnTo>
                    <a:pt x="29" y="33"/>
                  </a:lnTo>
                  <a:lnTo>
                    <a:pt x="29" y="33"/>
                  </a:lnTo>
                  <a:lnTo>
                    <a:pt x="30" y="35"/>
                  </a:lnTo>
                  <a:lnTo>
                    <a:pt x="30" y="36"/>
                  </a:lnTo>
                  <a:lnTo>
                    <a:pt x="29" y="36"/>
                  </a:lnTo>
                  <a:lnTo>
                    <a:pt x="31" y="37"/>
                  </a:lnTo>
                  <a:lnTo>
                    <a:pt x="31" y="37"/>
                  </a:lnTo>
                  <a:lnTo>
                    <a:pt x="32" y="38"/>
                  </a:lnTo>
                  <a:lnTo>
                    <a:pt x="32" y="40"/>
                  </a:lnTo>
                  <a:lnTo>
                    <a:pt x="34" y="41"/>
                  </a:lnTo>
                  <a:lnTo>
                    <a:pt x="31" y="42"/>
                  </a:lnTo>
                  <a:lnTo>
                    <a:pt x="31" y="42"/>
                  </a:lnTo>
                  <a:lnTo>
                    <a:pt x="32" y="42"/>
                  </a:lnTo>
                  <a:lnTo>
                    <a:pt x="34" y="41"/>
                  </a:lnTo>
                  <a:lnTo>
                    <a:pt x="34" y="42"/>
                  </a:lnTo>
                  <a:lnTo>
                    <a:pt x="34" y="42"/>
                  </a:lnTo>
                  <a:lnTo>
                    <a:pt x="35" y="42"/>
                  </a:lnTo>
                  <a:lnTo>
                    <a:pt x="34" y="44"/>
                  </a:lnTo>
                  <a:lnTo>
                    <a:pt x="34" y="44"/>
                  </a:lnTo>
                  <a:lnTo>
                    <a:pt x="35" y="44"/>
                  </a:lnTo>
                  <a:lnTo>
                    <a:pt x="36" y="44"/>
                  </a:lnTo>
                  <a:lnTo>
                    <a:pt x="36" y="45"/>
                  </a:lnTo>
                  <a:lnTo>
                    <a:pt x="36" y="45"/>
                  </a:lnTo>
                  <a:lnTo>
                    <a:pt x="35" y="46"/>
                  </a:lnTo>
                  <a:lnTo>
                    <a:pt x="35" y="46"/>
                  </a:lnTo>
                  <a:lnTo>
                    <a:pt x="35" y="46"/>
                  </a:lnTo>
                  <a:lnTo>
                    <a:pt x="36" y="46"/>
                  </a:lnTo>
                  <a:lnTo>
                    <a:pt x="36" y="46"/>
                  </a:lnTo>
                  <a:lnTo>
                    <a:pt x="36" y="46"/>
                  </a:lnTo>
                  <a:lnTo>
                    <a:pt x="38" y="45"/>
                  </a:lnTo>
                  <a:lnTo>
                    <a:pt x="38" y="46"/>
                  </a:lnTo>
                  <a:lnTo>
                    <a:pt x="39" y="46"/>
                  </a:lnTo>
                  <a:lnTo>
                    <a:pt x="39" y="48"/>
                  </a:lnTo>
                  <a:lnTo>
                    <a:pt x="39" y="48"/>
                  </a:lnTo>
                  <a:lnTo>
                    <a:pt x="39" y="49"/>
                  </a:lnTo>
                  <a:lnTo>
                    <a:pt x="40" y="48"/>
                  </a:lnTo>
                  <a:lnTo>
                    <a:pt x="40" y="48"/>
                  </a:lnTo>
                  <a:lnTo>
                    <a:pt x="42" y="49"/>
                  </a:lnTo>
                  <a:lnTo>
                    <a:pt x="42" y="49"/>
                  </a:lnTo>
                  <a:lnTo>
                    <a:pt x="42" y="50"/>
                  </a:lnTo>
                  <a:lnTo>
                    <a:pt x="42" y="50"/>
                  </a:lnTo>
                  <a:lnTo>
                    <a:pt x="42" y="50"/>
                  </a:lnTo>
                  <a:lnTo>
                    <a:pt x="42" y="52"/>
                  </a:lnTo>
                  <a:lnTo>
                    <a:pt x="42" y="50"/>
                  </a:lnTo>
                  <a:lnTo>
                    <a:pt x="43" y="50"/>
                  </a:lnTo>
                  <a:lnTo>
                    <a:pt x="43" y="50"/>
                  </a:lnTo>
                  <a:lnTo>
                    <a:pt x="44" y="52"/>
                  </a:lnTo>
                  <a:lnTo>
                    <a:pt x="44" y="52"/>
                  </a:lnTo>
                  <a:lnTo>
                    <a:pt x="44" y="53"/>
                  </a:lnTo>
                  <a:lnTo>
                    <a:pt x="44" y="54"/>
                  </a:lnTo>
                  <a:lnTo>
                    <a:pt x="47" y="54"/>
                  </a:lnTo>
                  <a:lnTo>
                    <a:pt x="48" y="55"/>
                  </a:lnTo>
                  <a:lnTo>
                    <a:pt x="51" y="57"/>
                  </a:lnTo>
                  <a:lnTo>
                    <a:pt x="50" y="57"/>
                  </a:lnTo>
                  <a:lnTo>
                    <a:pt x="51" y="57"/>
                  </a:lnTo>
                  <a:lnTo>
                    <a:pt x="51" y="57"/>
                  </a:lnTo>
                  <a:lnTo>
                    <a:pt x="51" y="58"/>
                  </a:lnTo>
                  <a:lnTo>
                    <a:pt x="51" y="58"/>
                  </a:lnTo>
                  <a:lnTo>
                    <a:pt x="52" y="58"/>
                  </a:lnTo>
                  <a:lnTo>
                    <a:pt x="52" y="57"/>
                  </a:lnTo>
                  <a:lnTo>
                    <a:pt x="52" y="58"/>
                  </a:lnTo>
                  <a:lnTo>
                    <a:pt x="52" y="58"/>
                  </a:lnTo>
                  <a:lnTo>
                    <a:pt x="52" y="59"/>
                  </a:lnTo>
                  <a:lnTo>
                    <a:pt x="53" y="59"/>
                  </a:lnTo>
                  <a:lnTo>
                    <a:pt x="53" y="59"/>
                  </a:lnTo>
                  <a:lnTo>
                    <a:pt x="53" y="59"/>
                  </a:lnTo>
                  <a:lnTo>
                    <a:pt x="55" y="59"/>
                  </a:lnTo>
                  <a:lnTo>
                    <a:pt x="55" y="61"/>
                  </a:lnTo>
                  <a:lnTo>
                    <a:pt x="55" y="61"/>
                  </a:lnTo>
                  <a:lnTo>
                    <a:pt x="56" y="61"/>
                  </a:lnTo>
                  <a:lnTo>
                    <a:pt x="56" y="62"/>
                  </a:lnTo>
                  <a:lnTo>
                    <a:pt x="56" y="62"/>
                  </a:lnTo>
                  <a:lnTo>
                    <a:pt x="56" y="63"/>
                  </a:lnTo>
                  <a:lnTo>
                    <a:pt x="56" y="63"/>
                  </a:lnTo>
                  <a:lnTo>
                    <a:pt x="56" y="62"/>
                  </a:lnTo>
                  <a:lnTo>
                    <a:pt x="56" y="62"/>
                  </a:lnTo>
                  <a:lnTo>
                    <a:pt x="56" y="62"/>
                  </a:lnTo>
                  <a:lnTo>
                    <a:pt x="56" y="63"/>
                  </a:lnTo>
                  <a:lnTo>
                    <a:pt x="56" y="63"/>
                  </a:lnTo>
                  <a:lnTo>
                    <a:pt x="57" y="62"/>
                  </a:lnTo>
                  <a:lnTo>
                    <a:pt x="57" y="62"/>
                  </a:lnTo>
                  <a:lnTo>
                    <a:pt x="59" y="63"/>
                  </a:lnTo>
                  <a:lnTo>
                    <a:pt x="60" y="63"/>
                  </a:lnTo>
                  <a:lnTo>
                    <a:pt x="61" y="62"/>
                  </a:lnTo>
                  <a:lnTo>
                    <a:pt x="63" y="62"/>
                  </a:lnTo>
                  <a:lnTo>
                    <a:pt x="63" y="63"/>
                  </a:lnTo>
                  <a:lnTo>
                    <a:pt x="63" y="65"/>
                  </a:lnTo>
                  <a:lnTo>
                    <a:pt x="63" y="66"/>
                  </a:lnTo>
                  <a:lnTo>
                    <a:pt x="63" y="66"/>
                  </a:lnTo>
                  <a:lnTo>
                    <a:pt x="64" y="66"/>
                  </a:lnTo>
                  <a:lnTo>
                    <a:pt x="64" y="66"/>
                  </a:lnTo>
                  <a:lnTo>
                    <a:pt x="64" y="65"/>
                  </a:lnTo>
                  <a:lnTo>
                    <a:pt x="64" y="65"/>
                  </a:lnTo>
                  <a:lnTo>
                    <a:pt x="64" y="65"/>
                  </a:lnTo>
                  <a:lnTo>
                    <a:pt x="64" y="66"/>
                  </a:lnTo>
                  <a:lnTo>
                    <a:pt x="64" y="67"/>
                  </a:lnTo>
                  <a:lnTo>
                    <a:pt x="64" y="67"/>
                  </a:lnTo>
                  <a:lnTo>
                    <a:pt x="64" y="67"/>
                  </a:lnTo>
                  <a:lnTo>
                    <a:pt x="64" y="66"/>
                  </a:lnTo>
                  <a:lnTo>
                    <a:pt x="65" y="66"/>
                  </a:lnTo>
                  <a:lnTo>
                    <a:pt x="65" y="65"/>
                  </a:lnTo>
                  <a:lnTo>
                    <a:pt x="65" y="66"/>
                  </a:lnTo>
                  <a:lnTo>
                    <a:pt x="65" y="67"/>
                  </a:lnTo>
                  <a:lnTo>
                    <a:pt x="65" y="67"/>
                  </a:lnTo>
                  <a:lnTo>
                    <a:pt x="67" y="67"/>
                  </a:lnTo>
                  <a:lnTo>
                    <a:pt x="67" y="67"/>
                  </a:lnTo>
                  <a:lnTo>
                    <a:pt x="67" y="66"/>
                  </a:lnTo>
                  <a:lnTo>
                    <a:pt x="68" y="66"/>
                  </a:lnTo>
                  <a:lnTo>
                    <a:pt x="68" y="65"/>
                  </a:lnTo>
                  <a:lnTo>
                    <a:pt x="69" y="63"/>
                  </a:lnTo>
                  <a:lnTo>
                    <a:pt x="73" y="62"/>
                  </a:lnTo>
                  <a:lnTo>
                    <a:pt x="77" y="61"/>
                  </a:lnTo>
                  <a:lnTo>
                    <a:pt x="81" y="58"/>
                  </a:lnTo>
                  <a:lnTo>
                    <a:pt x="85" y="58"/>
                  </a:lnTo>
                  <a:lnTo>
                    <a:pt x="87" y="57"/>
                  </a:lnTo>
                  <a:lnTo>
                    <a:pt x="90" y="55"/>
                  </a:lnTo>
                  <a:lnTo>
                    <a:pt x="94" y="55"/>
                  </a:lnTo>
                  <a:lnTo>
                    <a:pt x="95" y="57"/>
                  </a:lnTo>
                  <a:lnTo>
                    <a:pt x="95" y="57"/>
                  </a:lnTo>
                  <a:lnTo>
                    <a:pt x="97" y="57"/>
                  </a:lnTo>
                  <a:lnTo>
                    <a:pt x="97" y="55"/>
                  </a:lnTo>
                  <a:lnTo>
                    <a:pt x="97" y="55"/>
                  </a:lnTo>
                  <a:lnTo>
                    <a:pt x="97" y="57"/>
                  </a:lnTo>
                  <a:lnTo>
                    <a:pt x="97" y="55"/>
                  </a:lnTo>
                  <a:lnTo>
                    <a:pt x="97" y="55"/>
                  </a:lnTo>
                  <a:lnTo>
                    <a:pt x="97" y="54"/>
                  </a:lnTo>
                  <a:lnTo>
                    <a:pt x="97" y="54"/>
                  </a:lnTo>
                  <a:lnTo>
                    <a:pt x="99" y="53"/>
                  </a:lnTo>
                  <a:lnTo>
                    <a:pt x="102" y="52"/>
                  </a:lnTo>
                  <a:lnTo>
                    <a:pt x="102" y="52"/>
                  </a:lnTo>
                  <a:lnTo>
                    <a:pt x="102" y="53"/>
                  </a:lnTo>
                  <a:lnTo>
                    <a:pt x="102" y="53"/>
                  </a:lnTo>
                  <a:lnTo>
                    <a:pt x="102" y="52"/>
                  </a:lnTo>
                  <a:lnTo>
                    <a:pt x="102" y="52"/>
                  </a:lnTo>
                  <a:lnTo>
                    <a:pt x="102" y="50"/>
                  </a:lnTo>
                  <a:lnTo>
                    <a:pt x="101" y="50"/>
                  </a:lnTo>
                  <a:lnTo>
                    <a:pt x="103" y="48"/>
                  </a:lnTo>
                  <a:lnTo>
                    <a:pt x="106" y="46"/>
                  </a:lnTo>
                  <a:lnTo>
                    <a:pt x="108" y="46"/>
                  </a:lnTo>
                  <a:lnTo>
                    <a:pt x="111" y="45"/>
                  </a:lnTo>
                  <a:lnTo>
                    <a:pt x="114" y="44"/>
                  </a:lnTo>
                  <a:lnTo>
                    <a:pt x="115" y="44"/>
                  </a:lnTo>
                  <a:lnTo>
                    <a:pt x="116" y="42"/>
                  </a:lnTo>
                  <a:lnTo>
                    <a:pt x="116" y="41"/>
                  </a:lnTo>
                  <a:lnTo>
                    <a:pt x="120" y="41"/>
                  </a:lnTo>
                  <a:lnTo>
                    <a:pt x="123" y="40"/>
                  </a:lnTo>
                  <a:lnTo>
                    <a:pt x="125" y="38"/>
                  </a:lnTo>
                  <a:lnTo>
                    <a:pt x="127" y="36"/>
                  </a:lnTo>
                  <a:lnTo>
                    <a:pt x="127" y="37"/>
                  </a:lnTo>
                  <a:lnTo>
                    <a:pt x="128" y="38"/>
                  </a:lnTo>
                  <a:lnTo>
                    <a:pt x="129" y="40"/>
                  </a:lnTo>
                  <a:lnTo>
                    <a:pt x="131" y="41"/>
                  </a:lnTo>
                  <a:lnTo>
                    <a:pt x="131" y="42"/>
                  </a:lnTo>
                  <a:lnTo>
                    <a:pt x="131" y="45"/>
                  </a:lnTo>
                  <a:lnTo>
                    <a:pt x="131" y="46"/>
                  </a:lnTo>
                  <a:lnTo>
                    <a:pt x="131" y="46"/>
                  </a:lnTo>
                  <a:lnTo>
                    <a:pt x="129" y="48"/>
                  </a:lnTo>
                  <a:lnTo>
                    <a:pt x="128" y="48"/>
                  </a:lnTo>
                  <a:lnTo>
                    <a:pt x="128" y="49"/>
                  </a:lnTo>
                  <a:lnTo>
                    <a:pt x="128" y="50"/>
                  </a:lnTo>
                  <a:lnTo>
                    <a:pt x="127" y="50"/>
                  </a:lnTo>
                  <a:lnTo>
                    <a:pt x="127" y="50"/>
                  </a:lnTo>
                  <a:lnTo>
                    <a:pt x="125" y="49"/>
                  </a:lnTo>
                  <a:lnTo>
                    <a:pt x="125" y="49"/>
                  </a:lnTo>
                  <a:lnTo>
                    <a:pt x="125" y="52"/>
                  </a:lnTo>
                  <a:lnTo>
                    <a:pt x="125" y="53"/>
                  </a:lnTo>
                  <a:lnTo>
                    <a:pt x="123" y="54"/>
                  </a:lnTo>
                  <a:lnTo>
                    <a:pt x="120" y="54"/>
                  </a:lnTo>
                  <a:lnTo>
                    <a:pt x="118" y="53"/>
                  </a:lnTo>
                  <a:lnTo>
                    <a:pt x="118" y="53"/>
                  </a:lnTo>
                  <a:lnTo>
                    <a:pt x="118" y="53"/>
                  </a:lnTo>
                  <a:lnTo>
                    <a:pt x="118" y="54"/>
                  </a:lnTo>
                  <a:lnTo>
                    <a:pt x="118" y="54"/>
                  </a:lnTo>
                  <a:lnTo>
                    <a:pt x="118" y="55"/>
                  </a:lnTo>
                  <a:lnTo>
                    <a:pt x="118" y="54"/>
                  </a:lnTo>
                  <a:lnTo>
                    <a:pt x="116" y="54"/>
                  </a:lnTo>
                  <a:lnTo>
                    <a:pt x="118" y="54"/>
                  </a:lnTo>
                  <a:lnTo>
                    <a:pt x="116" y="55"/>
                  </a:lnTo>
                  <a:lnTo>
                    <a:pt x="118" y="55"/>
                  </a:lnTo>
                  <a:lnTo>
                    <a:pt x="116" y="55"/>
                  </a:lnTo>
                  <a:lnTo>
                    <a:pt x="115" y="54"/>
                  </a:lnTo>
                  <a:lnTo>
                    <a:pt x="116" y="55"/>
                  </a:lnTo>
                  <a:lnTo>
                    <a:pt x="116" y="58"/>
                  </a:lnTo>
                  <a:lnTo>
                    <a:pt x="116" y="58"/>
                  </a:lnTo>
                  <a:lnTo>
                    <a:pt x="116" y="58"/>
                  </a:lnTo>
                  <a:lnTo>
                    <a:pt x="115" y="58"/>
                  </a:lnTo>
                  <a:lnTo>
                    <a:pt x="115" y="58"/>
                  </a:lnTo>
                  <a:lnTo>
                    <a:pt x="115" y="59"/>
                  </a:lnTo>
                  <a:lnTo>
                    <a:pt x="114" y="58"/>
                  </a:lnTo>
                  <a:lnTo>
                    <a:pt x="114" y="61"/>
                  </a:lnTo>
                  <a:lnTo>
                    <a:pt x="112" y="62"/>
                  </a:lnTo>
                  <a:lnTo>
                    <a:pt x="111" y="63"/>
                  </a:lnTo>
                  <a:lnTo>
                    <a:pt x="110" y="65"/>
                  </a:lnTo>
                  <a:lnTo>
                    <a:pt x="110" y="63"/>
                  </a:lnTo>
                  <a:lnTo>
                    <a:pt x="108" y="62"/>
                  </a:lnTo>
                  <a:lnTo>
                    <a:pt x="110" y="65"/>
                  </a:lnTo>
                  <a:lnTo>
                    <a:pt x="110" y="65"/>
                  </a:lnTo>
                  <a:lnTo>
                    <a:pt x="110" y="66"/>
                  </a:lnTo>
                  <a:lnTo>
                    <a:pt x="108" y="66"/>
                  </a:lnTo>
                  <a:lnTo>
                    <a:pt x="108" y="66"/>
                  </a:lnTo>
                  <a:lnTo>
                    <a:pt x="108" y="66"/>
                  </a:lnTo>
                  <a:lnTo>
                    <a:pt x="108" y="67"/>
                  </a:lnTo>
                  <a:lnTo>
                    <a:pt x="108" y="67"/>
                  </a:lnTo>
                  <a:lnTo>
                    <a:pt x="108" y="67"/>
                  </a:lnTo>
                  <a:lnTo>
                    <a:pt x="108" y="67"/>
                  </a:lnTo>
                  <a:lnTo>
                    <a:pt x="108" y="67"/>
                  </a:lnTo>
                  <a:lnTo>
                    <a:pt x="107" y="67"/>
                  </a:lnTo>
                  <a:lnTo>
                    <a:pt x="107" y="67"/>
                  </a:lnTo>
                  <a:lnTo>
                    <a:pt x="107" y="69"/>
                  </a:lnTo>
                  <a:lnTo>
                    <a:pt x="107" y="67"/>
                  </a:lnTo>
                  <a:lnTo>
                    <a:pt x="107" y="69"/>
                  </a:lnTo>
                  <a:lnTo>
                    <a:pt x="107" y="69"/>
                  </a:lnTo>
                  <a:lnTo>
                    <a:pt x="106" y="67"/>
                  </a:lnTo>
                  <a:lnTo>
                    <a:pt x="106" y="67"/>
                  </a:lnTo>
                  <a:lnTo>
                    <a:pt x="106" y="67"/>
                  </a:lnTo>
                  <a:lnTo>
                    <a:pt x="106" y="69"/>
                  </a:lnTo>
                  <a:lnTo>
                    <a:pt x="106" y="69"/>
                  </a:lnTo>
                  <a:lnTo>
                    <a:pt x="104" y="69"/>
                  </a:lnTo>
                  <a:lnTo>
                    <a:pt x="104" y="69"/>
                  </a:lnTo>
                  <a:lnTo>
                    <a:pt x="104" y="69"/>
                  </a:lnTo>
                  <a:lnTo>
                    <a:pt x="104" y="69"/>
                  </a:lnTo>
                  <a:lnTo>
                    <a:pt x="103" y="69"/>
                  </a:lnTo>
                  <a:lnTo>
                    <a:pt x="103" y="70"/>
                  </a:lnTo>
                  <a:lnTo>
                    <a:pt x="104" y="70"/>
                  </a:lnTo>
                  <a:lnTo>
                    <a:pt x="103" y="70"/>
                  </a:lnTo>
                  <a:lnTo>
                    <a:pt x="103" y="69"/>
                  </a:lnTo>
                  <a:lnTo>
                    <a:pt x="103" y="69"/>
                  </a:lnTo>
                  <a:lnTo>
                    <a:pt x="103" y="67"/>
                  </a:lnTo>
                  <a:lnTo>
                    <a:pt x="102" y="69"/>
                  </a:lnTo>
                  <a:lnTo>
                    <a:pt x="99" y="70"/>
                  </a:lnTo>
                  <a:lnTo>
                    <a:pt x="98" y="71"/>
                  </a:lnTo>
                  <a:lnTo>
                    <a:pt x="95" y="72"/>
                  </a:lnTo>
                  <a:lnTo>
                    <a:pt x="95" y="71"/>
                  </a:lnTo>
                  <a:lnTo>
                    <a:pt x="94" y="70"/>
                  </a:lnTo>
                  <a:lnTo>
                    <a:pt x="94" y="71"/>
                  </a:lnTo>
                  <a:lnTo>
                    <a:pt x="94" y="71"/>
                  </a:lnTo>
                  <a:lnTo>
                    <a:pt x="94" y="72"/>
                  </a:lnTo>
                  <a:lnTo>
                    <a:pt x="94" y="72"/>
                  </a:lnTo>
                  <a:lnTo>
                    <a:pt x="93" y="71"/>
                  </a:lnTo>
                  <a:lnTo>
                    <a:pt x="93" y="71"/>
                  </a:lnTo>
                  <a:lnTo>
                    <a:pt x="93" y="72"/>
                  </a:lnTo>
                  <a:lnTo>
                    <a:pt x="93" y="74"/>
                  </a:lnTo>
                  <a:lnTo>
                    <a:pt x="93" y="74"/>
                  </a:lnTo>
                  <a:lnTo>
                    <a:pt x="91" y="71"/>
                  </a:lnTo>
                  <a:lnTo>
                    <a:pt x="91" y="72"/>
                  </a:lnTo>
                  <a:lnTo>
                    <a:pt x="91" y="72"/>
                  </a:lnTo>
                  <a:lnTo>
                    <a:pt x="91" y="74"/>
                  </a:lnTo>
                  <a:lnTo>
                    <a:pt x="91" y="72"/>
                  </a:lnTo>
                  <a:lnTo>
                    <a:pt x="91" y="72"/>
                  </a:lnTo>
                  <a:lnTo>
                    <a:pt x="90" y="74"/>
                  </a:lnTo>
                  <a:lnTo>
                    <a:pt x="90" y="74"/>
                  </a:lnTo>
                  <a:lnTo>
                    <a:pt x="90" y="72"/>
                  </a:lnTo>
                  <a:lnTo>
                    <a:pt x="90" y="74"/>
                  </a:lnTo>
                  <a:lnTo>
                    <a:pt x="89" y="72"/>
                  </a:lnTo>
                  <a:lnTo>
                    <a:pt x="89" y="72"/>
                  </a:lnTo>
                  <a:lnTo>
                    <a:pt x="89" y="72"/>
                  </a:lnTo>
                  <a:lnTo>
                    <a:pt x="89" y="74"/>
                  </a:lnTo>
                  <a:lnTo>
                    <a:pt x="89" y="74"/>
                  </a:lnTo>
                  <a:lnTo>
                    <a:pt x="89" y="74"/>
                  </a:lnTo>
                  <a:lnTo>
                    <a:pt x="89" y="72"/>
                  </a:lnTo>
                  <a:lnTo>
                    <a:pt x="89" y="74"/>
                  </a:lnTo>
                  <a:lnTo>
                    <a:pt x="87" y="75"/>
                  </a:lnTo>
                  <a:lnTo>
                    <a:pt x="87" y="75"/>
                  </a:lnTo>
                  <a:lnTo>
                    <a:pt x="86" y="76"/>
                  </a:lnTo>
                  <a:lnTo>
                    <a:pt x="86" y="75"/>
                  </a:lnTo>
                  <a:lnTo>
                    <a:pt x="86" y="75"/>
                  </a:lnTo>
                  <a:lnTo>
                    <a:pt x="86" y="75"/>
                  </a:lnTo>
                  <a:lnTo>
                    <a:pt x="85" y="76"/>
                  </a:lnTo>
                  <a:lnTo>
                    <a:pt x="85" y="76"/>
                  </a:lnTo>
                  <a:lnTo>
                    <a:pt x="84" y="75"/>
                  </a:lnTo>
                  <a:lnTo>
                    <a:pt x="84" y="74"/>
                  </a:lnTo>
                  <a:lnTo>
                    <a:pt x="84" y="74"/>
                  </a:lnTo>
                  <a:lnTo>
                    <a:pt x="84" y="75"/>
                  </a:lnTo>
                  <a:lnTo>
                    <a:pt x="84" y="75"/>
                  </a:lnTo>
                  <a:lnTo>
                    <a:pt x="82" y="76"/>
                  </a:lnTo>
                  <a:lnTo>
                    <a:pt x="82" y="76"/>
                  </a:lnTo>
                  <a:lnTo>
                    <a:pt x="84" y="78"/>
                  </a:lnTo>
                  <a:lnTo>
                    <a:pt x="82" y="78"/>
                  </a:lnTo>
                  <a:lnTo>
                    <a:pt x="81" y="78"/>
                  </a:lnTo>
                  <a:lnTo>
                    <a:pt x="81" y="78"/>
                  </a:lnTo>
                  <a:lnTo>
                    <a:pt x="81" y="76"/>
                  </a:lnTo>
                  <a:lnTo>
                    <a:pt x="80" y="75"/>
                  </a:lnTo>
                  <a:lnTo>
                    <a:pt x="80" y="74"/>
                  </a:lnTo>
                  <a:lnTo>
                    <a:pt x="80" y="72"/>
                  </a:lnTo>
                  <a:lnTo>
                    <a:pt x="80" y="72"/>
                  </a:lnTo>
                  <a:lnTo>
                    <a:pt x="80" y="72"/>
                  </a:lnTo>
                  <a:lnTo>
                    <a:pt x="80" y="71"/>
                  </a:lnTo>
                  <a:lnTo>
                    <a:pt x="80" y="72"/>
                  </a:lnTo>
                  <a:lnTo>
                    <a:pt x="78" y="72"/>
                  </a:lnTo>
                  <a:lnTo>
                    <a:pt x="78" y="72"/>
                  </a:lnTo>
                  <a:lnTo>
                    <a:pt x="78" y="75"/>
                  </a:lnTo>
                  <a:lnTo>
                    <a:pt x="78" y="76"/>
                  </a:lnTo>
                  <a:lnTo>
                    <a:pt x="77" y="78"/>
                  </a:lnTo>
                  <a:lnTo>
                    <a:pt x="77" y="76"/>
                  </a:lnTo>
                  <a:lnTo>
                    <a:pt x="77" y="75"/>
                  </a:lnTo>
                  <a:lnTo>
                    <a:pt x="77" y="75"/>
                  </a:lnTo>
                  <a:lnTo>
                    <a:pt x="76" y="80"/>
                  </a:lnTo>
                  <a:lnTo>
                    <a:pt x="76" y="79"/>
                  </a:lnTo>
                  <a:lnTo>
                    <a:pt x="76" y="79"/>
                  </a:lnTo>
                  <a:lnTo>
                    <a:pt x="76" y="79"/>
                  </a:lnTo>
                  <a:lnTo>
                    <a:pt x="76" y="79"/>
                  </a:lnTo>
                  <a:lnTo>
                    <a:pt x="76" y="80"/>
                  </a:lnTo>
                  <a:lnTo>
                    <a:pt x="74" y="80"/>
                  </a:lnTo>
                  <a:lnTo>
                    <a:pt x="74" y="80"/>
                  </a:lnTo>
                  <a:lnTo>
                    <a:pt x="74" y="80"/>
                  </a:lnTo>
                  <a:lnTo>
                    <a:pt x="74" y="79"/>
                  </a:lnTo>
                  <a:lnTo>
                    <a:pt x="74" y="78"/>
                  </a:lnTo>
                  <a:lnTo>
                    <a:pt x="74" y="78"/>
                  </a:lnTo>
                  <a:lnTo>
                    <a:pt x="74" y="76"/>
                  </a:lnTo>
                  <a:lnTo>
                    <a:pt x="73" y="78"/>
                  </a:lnTo>
                  <a:lnTo>
                    <a:pt x="73" y="78"/>
                  </a:lnTo>
                  <a:lnTo>
                    <a:pt x="73" y="78"/>
                  </a:lnTo>
                  <a:lnTo>
                    <a:pt x="72" y="78"/>
                  </a:lnTo>
                  <a:lnTo>
                    <a:pt x="72" y="79"/>
                  </a:lnTo>
                  <a:lnTo>
                    <a:pt x="72" y="80"/>
                  </a:lnTo>
                  <a:lnTo>
                    <a:pt x="72" y="80"/>
                  </a:lnTo>
                  <a:lnTo>
                    <a:pt x="72" y="82"/>
                  </a:lnTo>
                  <a:lnTo>
                    <a:pt x="70" y="82"/>
                  </a:lnTo>
                  <a:lnTo>
                    <a:pt x="70" y="80"/>
                  </a:lnTo>
                  <a:lnTo>
                    <a:pt x="70" y="79"/>
                  </a:lnTo>
                  <a:lnTo>
                    <a:pt x="70" y="82"/>
                  </a:lnTo>
                  <a:lnTo>
                    <a:pt x="69" y="83"/>
                  </a:lnTo>
                  <a:lnTo>
                    <a:pt x="69" y="82"/>
                  </a:lnTo>
                  <a:lnTo>
                    <a:pt x="69" y="82"/>
                  </a:lnTo>
                  <a:lnTo>
                    <a:pt x="68" y="82"/>
                  </a:lnTo>
                  <a:lnTo>
                    <a:pt x="68" y="82"/>
                  </a:lnTo>
                  <a:lnTo>
                    <a:pt x="67" y="82"/>
                  </a:lnTo>
                  <a:lnTo>
                    <a:pt x="65" y="82"/>
                  </a:lnTo>
                  <a:lnTo>
                    <a:pt x="65" y="82"/>
                  </a:lnTo>
                  <a:lnTo>
                    <a:pt x="65" y="83"/>
                  </a:lnTo>
                  <a:lnTo>
                    <a:pt x="65" y="82"/>
                  </a:lnTo>
                  <a:lnTo>
                    <a:pt x="65" y="82"/>
                  </a:lnTo>
                  <a:lnTo>
                    <a:pt x="65" y="82"/>
                  </a:lnTo>
                  <a:lnTo>
                    <a:pt x="65" y="80"/>
                  </a:lnTo>
                  <a:lnTo>
                    <a:pt x="64" y="82"/>
                  </a:lnTo>
                  <a:lnTo>
                    <a:pt x="64" y="82"/>
                  </a:lnTo>
                  <a:lnTo>
                    <a:pt x="64" y="82"/>
                  </a:lnTo>
                  <a:lnTo>
                    <a:pt x="64" y="82"/>
                  </a:lnTo>
                  <a:lnTo>
                    <a:pt x="64" y="82"/>
                  </a:lnTo>
                  <a:lnTo>
                    <a:pt x="63" y="83"/>
                  </a:lnTo>
                  <a:lnTo>
                    <a:pt x="61" y="83"/>
                  </a:lnTo>
                  <a:lnTo>
                    <a:pt x="60" y="82"/>
                  </a:lnTo>
                  <a:lnTo>
                    <a:pt x="60" y="83"/>
                  </a:lnTo>
                  <a:lnTo>
                    <a:pt x="60" y="83"/>
                  </a:lnTo>
                  <a:lnTo>
                    <a:pt x="59" y="84"/>
                  </a:lnTo>
                  <a:lnTo>
                    <a:pt x="60" y="82"/>
                  </a:lnTo>
                  <a:lnTo>
                    <a:pt x="59" y="82"/>
                  </a:lnTo>
                  <a:lnTo>
                    <a:pt x="59" y="82"/>
                  </a:lnTo>
                  <a:lnTo>
                    <a:pt x="59" y="82"/>
                  </a:lnTo>
                  <a:lnTo>
                    <a:pt x="59" y="82"/>
                  </a:lnTo>
                  <a:lnTo>
                    <a:pt x="59" y="82"/>
                  </a:lnTo>
                  <a:lnTo>
                    <a:pt x="59" y="82"/>
                  </a:lnTo>
                  <a:lnTo>
                    <a:pt x="59" y="80"/>
                  </a:lnTo>
                  <a:lnTo>
                    <a:pt x="59" y="82"/>
                  </a:lnTo>
                  <a:lnTo>
                    <a:pt x="59" y="82"/>
                  </a:lnTo>
                  <a:lnTo>
                    <a:pt x="59" y="82"/>
                  </a:lnTo>
                  <a:lnTo>
                    <a:pt x="57" y="82"/>
                  </a:lnTo>
                  <a:lnTo>
                    <a:pt x="57" y="82"/>
                  </a:lnTo>
                  <a:lnTo>
                    <a:pt x="57" y="80"/>
                  </a:lnTo>
                  <a:lnTo>
                    <a:pt x="59" y="79"/>
                  </a:lnTo>
                  <a:lnTo>
                    <a:pt x="59" y="79"/>
                  </a:lnTo>
                  <a:lnTo>
                    <a:pt x="57" y="79"/>
                  </a:lnTo>
                  <a:lnTo>
                    <a:pt x="57" y="80"/>
                  </a:lnTo>
                  <a:lnTo>
                    <a:pt x="56" y="80"/>
                  </a:lnTo>
                  <a:lnTo>
                    <a:pt x="56" y="82"/>
                  </a:lnTo>
                  <a:lnTo>
                    <a:pt x="56" y="82"/>
                  </a:lnTo>
                  <a:lnTo>
                    <a:pt x="56" y="82"/>
                  </a:lnTo>
                  <a:lnTo>
                    <a:pt x="56" y="82"/>
                  </a:lnTo>
                  <a:lnTo>
                    <a:pt x="55" y="82"/>
                  </a:lnTo>
                  <a:lnTo>
                    <a:pt x="55" y="82"/>
                  </a:lnTo>
                  <a:lnTo>
                    <a:pt x="55" y="80"/>
                  </a:lnTo>
                  <a:lnTo>
                    <a:pt x="56" y="78"/>
                  </a:lnTo>
                  <a:lnTo>
                    <a:pt x="55" y="79"/>
                  </a:lnTo>
                  <a:lnTo>
                    <a:pt x="55" y="80"/>
                  </a:lnTo>
                  <a:lnTo>
                    <a:pt x="53" y="80"/>
                  </a:lnTo>
                  <a:lnTo>
                    <a:pt x="55" y="80"/>
                  </a:lnTo>
                  <a:lnTo>
                    <a:pt x="53" y="82"/>
                  </a:lnTo>
                  <a:lnTo>
                    <a:pt x="53" y="82"/>
                  </a:lnTo>
                  <a:lnTo>
                    <a:pt x="53" y="80"/>
                  </a:lnTo>
                  <a:lnTo>
                    <a:pt x="53" y="80"/>
                  </a:lnTo>
                  <a:lnTo>
                    <a:pt x="52" y="82"/>
                  </a:lnTo>
                  <a:lnTo>
                    <a:pt x="52" y="80"/>
                  </a:lnTo>
                  <a:lnTo>
                    <a:pt x="51" y="80"/>
                  </a:lnTo>
                  <a:lnTo>
                    <a:pt x="51" y="80"/>
                  </a:lnTo>
                  <a:lnTo>
                    <a:pt x="51" y="79"/>
                  </a:lnTo>
                  <a:lnTo>
                    <a:pt x="50" y="79"/>
                  </a:lnTo>
                  <a:lnTo>
                    <a:pt x="50" y="80"/>
                  </a:lnTo>
                  <a:lnTo>
                    <a:pt x="48" y="79"/>
                  </a:lnTo>
                  <a:lnTo>
                    <a:pt x="50" y="79"/>
                  </a:lnTo>
                  <a:lnTo>
                    <a:pt x="50" y="79"/>
                  </a:lnTo>
                  <a:lnTo>
                    <a:pt x="50" y="78"/>
                  </a:lnTo>
                  <a:lnTo>
                    <a:pt x="50" y="79"/>
                  </a:lnTo>
                  <a:lnTo>
                    <a:pt x="48" y="79"/>
                  </a:lnTo>
                  <a:lnTo>
                    <a:pt x="48" y="78"/>
                  </a:lnTo>
                  <a:lnTo>
                    <a:pt x="48" y="76"/>
                  </a:lnTo>
                  <a:lnTo>
                    <a:pt x="48" y="75"/>
                  </a:lnTo>
                  <a:lnTo>
                    <a:pt x="47" y="76"/>
                  </a:lnTo>
                  <a:lnTo>
                    <a:pt x="47" y="79"/>
                  </a:lnTo>
                  <a:lnTo>
                    <a:pt x="47" y="78"/>
                  </a:lnTo>
                  <a:lnTo>
                    <a:pt x="47" y="78"/>
                  </a:lnTo>
                  <a:lnTo>
                    <a:pt x="46" y="78"/>
                  </a:lnTo>
                  <a:lnTo>
                    <a:pt x="46" y="78"/>
                  </a:lnTo>
                  <a:lnTo>
                    <a:pt x="46" y="78"/>
                  </a:lnTo>
                  <a:lnTo>
                    <a:pt x="46" y="78"/>
                  </a:lnTo>
                  <a:lnTo>
                    <a:pt x="46" y="76"/>
                  </a:lnTo>
                  <a:lnTo>
                    <a:pt x="47" y="75"/>
                  </a:lnTo>
                  <a:lnTo>
                    <a:pt x="47" y="74"/>
                  </a:lnTo>
                  <a:lnTo>
                    <a:pt x="47" y="74"/>
                  </a:lnTo>
                  <a:lnTo>
                    <a:pt x="46" y="75"/>
                  </a:lnTo>
                  <a:lnTo>
                    <a:pt x="46" y="75"/>
                  </a:lnTo>
                  <a:lnTo>
                    <a:pt x="44" y="75"/>
                  </a:lnTo>
                  <a:lnTo>
                    <a:pt x="44" y="75"/>
                  </a:lnTo>
                  <a:lnTo>
                    <a:pt x="43" y="78"/>
                  </a:lnTo>
                  <a:lnTo>
                    <a:pt x="43" y="76"/>
                  </a:lnTo>
                  <a:lnTo>
                    <a:pt x="43" y="76"/>
                  </a:lnTo>
                  <a:lnTo>
                    <a:pt x="43" y="76"/>
                  </a:lnTo>
                  <a:lnTo>
                    <a:pt x="43" y="76"/>
                  </a:lnTo>
                  <a:lnTo>
                    <a:pt x="43" y="76"/>
                  </a:lnTo>
                  <a:lnTo>
                    <a:pt x="43" y="76"/>
                  </a:lnTo>
                  <a:lnTo>
                    <a:pt x="42" y="76"/>
                  </a:lnTo>
                  <a:lnTo>
                    <a:pt x="42" y="76"/>
                  </a:lnTo>
                  <a:lnTo>
                    <a:pt x="42" y="76"/>
                  </a:lnTo>
                  <a:lnTo>
                    <a:pt x="40" y="76"/>
                  </a:lnTo>
                  <a:lnTo>
                    <a:pt x="40" y="75"/>
                  </a:lnTo>
                  <a:lnTo>
                    <a:pt x="39" y="75"/>
                  </a:lnTo>
                  <a:lnTo>
                    <a:pt x="39" y="75"/>
                  </a:lnTo>
                  <a:lnTo>
                    <a:pt x="39" y="74"/>
                  </a:lnTo>
                  <a:lnTo>
                    <a:pt x="39" y="72"/>
                  </a:lnTo>
                  <a:lnTo>
                    <a:pt x="39" y="72"/>
                  </a:lnTo>
                  <a:lnTo>
                    <a:pt x="39" y="72"/>
                  </a:lnTo>
                  <a:lnTo>
                    <a:pt x="38" y="72"/>
                  </a:lnTo>
                  <a:lnTo>
                    <a:pt x="38" y="74"/>
                  </a:lnTo>
                  <a:lnTo>
                    <a:pt x="39" y="72"/>
                  </a:lnTo>
                  <a:lnTo>
                    <a:pt x="39" y="72"/>
                  </a:lnTo>
                  <a:lnTo>
                    <a:pt x="39" y="72"/>
                  </a:lnTo>
                  <a:lnTo>
                    <a:pt x="39" y="74"/>
                  </a:lnTo>
                  <a:lnTo>
                    <a:pt x="38" y="74"/>
                  </a:lnTo>
                  <a:lnTo>
                    <a:pt x="38" y="74"/>
                  </a:lnTo>
                  <a:lnTo>
                    <a:pt x="38" y="72"/>
                  </a:lnTo>
                  <a:lnTo>
                    <a:pt x="39" y="71"/>
                  </a:lnTo>
                  <a:lnTo>
                    <a:pt x="39" y="71"/>
                  </a:lnTo>
                  <a:lnTo>
                    <a:pt x="38" y="71"/>
                  </a:lnTo>
                  <a:lnTo>
                    <a:pt x="38" y="72"/>
                  </a:lnTo>
                  <a:lnTo>
                    <a:pt x="36" y="72"/>
                  </a:lnTo>
                  <a:lnTo>
                    <a:pt x="35" y="72"/>
                  </a:lnTo>
                  <a:lnTo>
                    <a:pt x="36" y="72"/>
                  </a:lnTo>
                  <a:lnTo>
                    <a:pt x="36" y="71"/>
                  </a:lnTo>
                  <a:lnTo>
                    <a:pt x="34" y="72"/>
                  </a:lnTo>
                  <a:lnTo>
                    <a:pt x="35" y="71"/>
                  </a:lnTo>
                  <a:lnTo>
                    <a:pt x="35" y="70"/>
                  </a:lnTo>
                  <a:lnTo>
                    <a:pt x="36" y="69"/>
                  </a:lnTo>
                  <a:lnTo>
                    <a:pt x="36" y="69"/>
                  </a:lnTo>
                  <a:lnTo>
                    <a:pt x="35" y="69"/>
                  </a:lnTo>
                  <a:lnTo>
                    <a:pt x="35" y="70"/>
                  </a:lnTo>
                  <a:lnTo>
                    <a:pt x="36" y="67"/>
                  </a:lnTo>
                  <a:lnTo>
                    <a:pt x="35" y="69"/>
                  </a:lnTo>
                  <a:lnTo>
                    <a:pt x="35" y="69"/>
                  </a:lnTo>
                  <a:lnTo>
                    <a:pt x="35" y="69"/>
                  </a:lnTo>
                  <a:lnTo>
                    <a:pt x="35" y="69"/>
                  </a:lnTo>
                  <a:lnTo>
                    <a:pt x="35" y="67"/>
                  </a:lnTo>
                  <a:lnTo>
                    <a:pt x="35" y="67"/>
                  </a:lnTo>
                  <a:lnTo>
                    <a:pt x="35" y="67"/>
                  </a:lnTo>
                  <a:lnTo>
                    <a:pt x="34" y="69"/>
                  </a:lnTo>
                  <a:lnTo>
                    <a:pt x="34" y="70"/>
                  </a:lnTo>
                  <a:lnTo>
                    <a:pt x="34" y="70"/>
                  </a:lnTo>
                  <a:lnTo>
                    <a:pt x="32" y="70"/>
                  </a:lnTo>
                  <a:lnTo>
                    <a:pt x="32" y="70"/>
                  </a:lnTo>
                  <a:lnTo>
                    <a:pt x="32" y="69"/>
                  </a:lnTo>
                  <a:lnTo>
                    <a:pt x="32" y="69"/>
                  </a:lnTo>
                  <a:lnTo>
                    <a:pt x="32" y="69"/>
                  </a:lnTo>
                  <a:lnTo>
                    <a:pt x="31" y="69"/>
                  </a:lnTo>
                  <a:lnTo>
                    <a:pt x="31" y="70"/>
                  </a:lnTo>
                  <a:lnTo>
                    <a:pt x="31" y="69"/>
                  </a:lnTo>
                  <a:lnTo>
                    <a:pt x="31" y="69"/>
                  </a:lnTo>
                  <a:lnTo>
                    <a:pt x="31" y="69"/>
                  </a:lnTo>
                  <a:lnTo>
                    <a:pt x="31" y="69"/>
                  </a:lnTo>
                  <a:lnTo>
                    <a:pt x="31" y="69"/>
                  </a:lnTo>
                  <a:lnTo>
                    <a:pt x="32" y="69"/>
                  </a:lnTo>
                  <a:lnTo>
                    <a:pt x="32" y="67"/>
                  </a:lnTo>
                  <a:lnTo>
                    <a:pt x="32" y="67"/>
                  </a:lnTo>
                  <a:lnTo>
                    <a:pt x="32" y="67"/>
                  </a:lnTo>
                  <a:lnTo>
                    <a:pt x="32" y="67"/>
                  </a:lnTo>
                  <a:lnTo>
                    <a:pt x="31" y="67"/>
                  </a:lnTo>
                  <a:lnTo>
                    <a:pt x="31" y="69"/>
                  </a:lnTo>
                  <a:lnTo>
                    <a:pt x="30" y="69"/>
                  </a:lnTo>
                  <a:lnTo>
                    <a:pt x="30" y="69"/>
                  </a:lnTo>
                  <a:lnTo>
                    <a:pt x="31" y="67"/>
                  </a:lnTo>
                  <a:lnTo>
                    <a:pt x="32" y="66"/>
                  </a:lnTo>
                  <a:lnTo>
                    <a:pt x="31" y="67"/>
                  </a:lnTo>
                  <a:lnTo>
                    <a:pt x="31" y="67"/>
                  </a:lnTo>
                  <a:lnTo>
                    <a:pt x="30" y="67"/>
                  </a:lnTo>
                  <a:lnTo>
                    <a:pt x="30" y="67"/>
                  </a:lnTo>
                  <a:lnTo>
                    <a:pt x="30" y="67"/>
                  </a:lnTo>
                  <a:lnTo>
                    <a:pt x="29" y="67"/>
                  </a:lnTo>
                  <a:lnTo>
                    <a:pt x="29" y="67"/>
                  </a:lnTo>
                  <a:lnTo>
                    <a:pt x="29" y="67"/>
                  </a:lnTo>
                  <a:lnTo>
                    <a:pt x="29" y="66"/>
                  </a:lnTo>
                  <a:lnTo>
                    <a:pt x="29" y="66"/>
                  </a:lnTo>
                  <a:lnTo>
                    <a:pt x="29" y="66"/>
                  </a:lnTo>
                  <a:lnTo>
                    <a:pt x="29" y="65"/>
                  </a:lnTo>
                  <a:lnTo>
                    <a:pt x="27" y="66"/>
                  </a:lnTo>
                  <a:lnTo>
                    <a:pt x="27" y="66"/>
                  </a:lnTo>
                  <a:lnTo>
                    <a:pt x="27" y="65"/>
                  </a:lnTo>
                  <a:lnTo>
                    <a:pt x="26" y="66"/>
                  </a:lnTo>
                  <a:lnTo>
                    <a:pt x="27" y="65"/>
                  </a:lnTo>
                  <a:lnTo>
                    <a:pt x="27" y="63"/>
                  </a:lnTo>
                  <a:lnTo>
                    <a:pt x="29" y="62"/>
                  </a:lnTo>
                  <a:lnTo>
                    <a:pt x="30" y="62"/>
                  </a:lnTo>
                  <a:lnTo>
                    <a:pt x="29" y="62"/>
                  </a:lnTo>
                  <a:lnTo>
                    <a:pt x="29" y="62"/>
                  </a:lnTo>
                  <a:lnTo>
                    <a:pt x="27" y="63"/>
                  </a:lnTo>
                  <a:lnTo>
                    <a:pt x="26" y="63"/>
                  </a:lnTo>
                  <a:lnTo>
                    <a:pt x="26" y="65"/>
                  </a:lnTo>
                  <a:lnTo>
                    <a:pt x="25" y="63"/>
                  </a:lnTo>
                  <a:lnTo>
                    <a:pt x="25" y="63"/>
                  </a:lnTo>
                  <a:lnTo>
                    <a:pt x="23" y="63"/>
                  </a:lnTo>
                  <a:lnTo>
                    <a:pt x="23" y="62"/>
                  </a:lnTo>
                  <a:lnTo>
                    <a:pt x="25" y="61"/>
                  </a:lnTo>
                  <a:lnTo>
                    <a:pt x="23" y="62"/>
                  </a:lnTo>
                  <a:lnTo>
                    <a:pt x="22" y="62"/>
                  </a:lnTo>
                  <a:lnTo>
                    <a:pt x="22" y="61"/>
                  </a:lnTo>
                  <a:lnTo>
                    <a:pt x="21" y="61"/>
                  </a:lnTo>
                  <a:lnTo>
                    <a:pt x="21" y="61"/>
                  </a:lnTo>
                  <a:lnTo>
                    <a:pt x="21" y="59"/>
                  </a:lnTo>
                  <a:lnTo>
                    <a:pt x="21" y="58"/>
                  </a:lnTo>
                  <a:lnTo>
                    <a:pt x="22" y="57"/>
                  </a:lnTo>
                  <a:lnTo>
                    <a:pt x="23" y="57"/>
                  </a:lnTo>
                  <a:lnTo>
                    <a:pt x="23" y="57"/>
                  </a:lnTo>
                  <a:lnTo>
                    <a:pt x="23" y="57"/>
                  </a:lnTo>
                  <a:lnTo>
                    <a:pt x="23" y="55"/>
                  </a:lnTo>
                  <a:lnTo>
                    <a:pt x="23" y="55"/>
                  </a:lnTo>
                  <a:lnTo>
                    <a:pt x="22" y="57"/>
                  </a:lnTo>
                  <a:lnTo>
                    <a:pt x="21" y="58"/>
                  </a:lnTo>
                  <a:lnTo>
                    <a:pt x="19" y="58"/>
                  </a:lnTo>
                  <a:lnTo>
                    <a:pt x="19" y="58"/>
                  </a:lnTo>
                  <a:lnTo>
                    <a:pt x="18" y="57"/>
                  </a:lnTo>
                  <a:lnTo>
                    <a:pt x="19" y="55"/>
                  </a:lnTo>
                  <a:lnTo>
                    <a:pt x="18" y="57"/>
                  </a:lnTo>
                  <a:lnTo>
                    <a:pt x="18" y="57"/>
                  </a:lnTo>
                  <a:lnTo>
                    <a:pt x="19" y="55"/>
                  </a:lnTo>
                  <a:lnTo>
                    <a:pt x="19" y="55"/>
                  </a:lnTo>
                  <a:lnTo>
                    <a:pt x="18" y="54"/>
                  </a:lnTo>
                  <a:lnTo>
                    <a:pt x="17" y="55"/>
                  </a:lnTo>
                  <a:lnTo>
                    <a:pt x="18" y="54"/>
                  </a:lnTo>
                  <a:lnTo>
                    <a:pt x="18" y="54"/>
                  </a:lnTo>
                  <a:lnTo>
                    <a:pt x="17" y="55"/>
                  </a:lnTo>
                  <a:lnTo>
                    <a:pt x="17" y="55"/>
                  </a:lnTo>
                  <a:lnTo>
                    <a:pt x="17" y="54"/>
                  </a:lnTo>
                  <a:lnTo>
                    <a:pt x="18" y="54"/>
                  </a:lnTo>
                  <a:lnTo>
                    <a:pt x="17" y="54"/>
                  </a:lnTo>
                  <a:lnTo>
                    <a:pt x="15" y="54"/>
                  </a:lnTo>
                  <a:lnTo>
                    <a:pt x="15" y="54"/>
                  </a:lnTo>
                  <a:lnTo>
                    <a:pt x="15" y="53"/>
                  </a:lnTo>
                  <a:lnTo>
                    <a:pt x="17" y="52"/>
                  </a:lnTo>
                  <a:lnTo>
                    <a:pt x="15" y="52"/>
                  </a:lnTo>
                  <a:lnTo>
                    <a:pt x="14" y="53"/>
                  </a:lnTo>
                  <a:lnTo>
                    <a:pt x="15" y="52"/>
                  </a:lnTo>
                  <a:lnTo>
                    <a:pt x="15" y="50"/>
                  </a:lnTo>
                  <a:lnTo>
                    <a:pt x="17" y="49"/>
                  </a:lnTo>
                  <a:lnTo>
                    <a:pt x="14" y="49"/>
                  </a:lnTo>
                  <a:lnTo>
                    <a:pt x="12" y="49"/>
                  </a:lnTo>
                  <a:lnTo>
                    <a:pt x="10" y="48"/>
                  </a:lnTo>
                  <a:lnTo>
                    <a:pt x="10" y="46"/>
                  </a:lnTo>
                  <a:lnTo>
                    <a:pt x="12" y="45"/>
                  </a:lnTo>
                  <a:lnTo>
                    <a:pt x="12" y="45"/>
                  </a:lnTo>
                  <a:lnTo>
                    <a:pt x="10" y="45"/>
                  </a:lnTo>
                  <a:lnTo>
                    <a:pt x="10" y="45"/>
                  </a:lnTo>
                  <a:lnTo>
                    <a:pt x="10" y="45"/>
                  </a:lnTo>
                  <a:lnTo>
                    <a:pt x="12" y="45"/>
                  </a:lnTo>
                  <a:lnTo>
                    <a:pt x="13" y="44"/>
                  </a:lnTo>
                  <a:lnTo>
                    <a:pt x="13" y="44"/>
                  </a:lnTo>
                  <a:lnTo>
                    <a:pt x="13" y="44"/>
                  </a:lnTo>
                  <a:lnTo>
                    <a:pt x="12" y="44"/>
                  </a:lnTo>
                  <a:lnTo>
                    <a:pt x="10" y="44"/>
                  </a:lnTo>
                  <a:lnTo>
                    <a:pt x="10" y="44"/>
                  </a:lnTo>
                  <a:lnTo>
                    <a:pt x="10" y="44"/>
                  </a:lnTo>
                  <a:lnTo>
                    <a:pt x="10" y="44"/>
                  </a:lnTo>
                  <a:lnTo>
                    <a:pt x="10" y="44"/>
                  </a:lnTo>
                  <a:lnTo>
                    <a:pt x="10" y="44"/>
                  </a:lnTo>
                  <a:lnTo>
                    <a:pt x="10" y="44"/>
                  </a:lnTo>
                  <a:lnTo>
                    <a:pt x="9" y="44"/>
                  </a:lnTo>
                  <a:lnTo>
                    <a:pt x="9" y="44"/>
                  </a:lnTo>
                  <a:lnTo>
                    <a:pt x="10" y="42"/>
                  </a:lnTo>
                  <a:lnTo>
                    <a:pt x="12" y="42"/>
                  </a:lnTo>
                  <a:lnTo>
                    <a:pt x="10" y="42"/>
                  </a:lnTo>
                  <a:lnTo>
                    <a:pt x="13" y="41"/>
                  </a:lnTo>
                  <a:lnTo>
                    <a:pt x="15" y="41"/>
                  </a:lnTo>
                  <a:lnTo>
                    <a:pt x="18" y="40"/>
                  </a:lnTo>
                  <a:lnTo>
                    <a:pt x="17" y="40"/>
                  </a:lnTo>
                  <a:lnTo>
                    <a:pt x="18" y="40"/>
                  </a:lnTo>
                  <a:lnTo>
                    <a:pt x="19" y="40"/>
                  </a:lnTo>
                  <a:lnTo>
                    <a:pt x="21" y="38"/>
                  </a:lnTo>
                  <a:lnTo>
                    <a:pt x="18" y="38"/>
                  </a:lnTo>
                  <a:lnTo>
                    <a:pt x="17" y="40"/>
                  </a:lnTo>
                  <a:lnTo>
                    <a:pt x="15" y="40"/>
                  </a:lnTo>
                  <a:lnTo>
                    <a:pt x="14" y="40"/>
                  </a:lnTo>
                  <a:lnTo>
                    <a:pt x="13" y="41"/>
                  </a:lnTo>
                  <a:lnTo>
                    <a:pt x="12" y="41"/>
                  </a:lnTo>
                  <a:lnTo>
                    <a:pt x="10" y="41"/>
                  </a:lnTo>
                  <a:lnTo>
                    <a:pt x="10" y="41"/>
                  </a:lnTo>
                  <a:lnTo>
                    <a:pt x="12" y="41"/>
                  </a:lnTo>
                  <a:lnTo>
                    <a:pt x="12" y="41"/>
                  </a:lnTo>
                  <a:lnTo>
                    <a:pt x="13" y="41"/>
                  </a:lnTo>
                  <a:lnTo>
                    <a:pt x="13" y="40"/>
                  </a:lnTo>
                  <a:lnTo>
                    <a:pt x="13" y="40"/>
                  </a:lnTo>
                  <a:lnTo>
                    <a:pt x="12" y="40"/>
                  </a:lnTo>
                  <a:lnTo>
                    <a:pt x="12" y="40"/>
                  </a:lnTo>
                  <a:lnTo>
                    <a:pt x="10" y="40"/>
                  </a:lnTo>
                  <a:lnTo>
                    <a:pt x="9" y="41"/>
                  </a:lnTo>
                  <a:lnTo>
                    <a:pt x="8" y="41"/>
                  </a:lnTo>
                  <a:lnTo>
                    <a:pt x="9" y="40"/>
                  </a:lnTo>
                  <a:lnTo>
                    <a:pt x="10" y="40"/>
                  </a:lnTo>
                  <a:lnTo>
                    <a:pt x="10" y="40"/>
                  </a:lnTo>
                  <a:lnTo>
                    <a:pt x="9" y="40"/>
                  </a:lnTo>
                  <a:lnTo>
                    <a:pt x="8" y="40"/>
                  </a:lnTo>
                  <a:lnTo>
                    <a:pt x="6" y="40"/>
                  </a:lnTo>
                  <a:lnTo>
                    <a:pt x="6" y="40"/>
                  </a:lnTo>
                  <a:lnTo>
                    <a:pt x="6" y="40"/>
                  </a:lnTo>
                  <a:lnTo>
                    <a:pt x="6" y="40"/>
                  </a:lnTo>
                  <a:lnTo>
                    <a:pt x="5" y="40"/>
                  </a:lnTo>
                  <a:lnTo>
                    <a:pt x="8" y="38"/>
                  </a:lnTo>
                  <a:lnTo>
                    <a:pt x="9" y="38"/>
                  </a:lnTo>
                  <a:lnTo>
                    <a:pt x="10" y="37"/>
                  </a:lnTo>
                  <a:lnTo>
                    <a:pt x="9" y="38"/>
                  </a:lnTo>
                  <a:lnTo>
                    <a:pt x="8" y="38"/>
                  </a:lnTo>
                  <a:lnTo>
                    <a:pt x="5" y="38"/>
                  </a:lnTo>
                  <a:lnTo>
                    <a:pt x="6" y="38"/>
                  </a:lnTo>
                  <a:lnTo>
                    <a:pt x="9" y="37"/>
                  </a:lnTo>
                  <a:lnTo>
                    <a:pt x="9" y="37"/>
                  </a:lnTo>
                  <a:lnTo>
                    <a:pt x="8" y="37"/>
                  </a:lnTo>
                  <a:lnTo>
                    <a:pt x="8" y="37"/>
                  </a:lnTo>
                  <a:lnTo>
                    <a:pt x="8" y="37"/>
                  </a:lnTo>
                  <a:lnTo>
                    <a:pt x="9" y="37"/>
                  </a:lnTo>
                  <a:lnTo>
                    <a:pt x="6" y="37"/>
                  </a:lnTo>
                  <a:lnTo>
                    <a:pt x="8" y="36"/>
                  </a:lnTo>
                  <a:lnTo>
                    <a:pt x="9" y="36"/>
                  </a:lnTo>
                  <a:lnTo>
                    <a:pt x="8" y="36"/>
                  </a:lnTo>
                  <a:lnTo>
                    <a:pt x="8" y="36"/>
                  </a:lnTo>
                  <a:lnTo>
                    <a:pt x="8" y="35"/>
                  </a:lnTo>
                  <a:lnTo>
                    <a:pt x="9" y="35"/>
                  </a:lnTo>
                  <a:lnTo>
                    <a:pt x="8" y="35"/>
                  </a:lnTo>
                  <a:lnTo>
                    <a:pt x="8" y="35"/>
                  </a:lnTo>
                  <a:lnTo>
                    <a:pt x="6" y="35"/>
                  </a:lnTo>
                  <a:lnTo>
                    <a:pt x="6" y="35"/>
                  </a:lnTo>
                  <a:lnTo>
                    <a:pt x="6" y="35"/>
                  </a:lnTo>
                  <a:lnTo>
                    <a:pt x="6" y="35"/>
                  </a:lnTo>
                  <a:lnTo>
                    <a:pt x="6" y="36"/>
                  </a:lnTo>
                  <a:lnTo>
                    <a:pt x="5" y="36"/>
                  </a:lnTo>
                  <a:lnTo>
                    <a:pt x="6" y="36"/>
                  </a:lnTo>
                  <a:lnTo>
                    <a:pt x="5" y="35"/>
                  </a:lnTo>
                  <a:lnTo>
                    <a:pt x="5" y="35"/>
                  </a:lnTo>
                  <a:lnTo>
                    <a:pt x="4" y="35"/>
                  </a:lnTo>
                  <a:lnTo>
                    <a:pt x="5" y="35"/>
                  </a:lnTo>
                  <a:lnTo>
                    <a:pt x="5" y="35"/>
                  </a:lnTo>
                  <a:lnTo>
                    <a:pt x="4" y="35"/>
                  </a:lnTo>
                  <a:lnTo>
                    <a:pt x="4" y="35"/>
                  </a:lnTo>
                  <a:lnTo>
                    <a:pt x="4" y="35"/>
                  </a:lnTo>
                  <a:lnTo>
                    <a:pt x="5" y="33"/>
                  </a:lnTo>
                  <a:lnTo>
                    <a:pt x="4" y="35"/>
                  </a:lnTo>
                  <a:lnTo>
                    <a:pt x="4" y="33"/>
                  </a:lnTo>
                  <a:lnTo>
                    <a:pt x="4" y="33"/>
                  </a:lnTo>
                  <a:lnTo>
                    <a:pt x="5" y="33"/>
                  </a:lnTo>
                  <a:lnTo>
                    <a:pt x="5" y="32"/>
                  </a:lnTo>
                  <a:lnTo>
                    <a:pt x="6" y="32"/>
                  </a:lnTo>
                  <a:lnTo>
                    <a:pt x="6" y="32"/>
                  </a:lnTo>
                  <a:lnTo>
                    <a:pt x="8" y="32"/>
                  </a:lnTo>
                  <a:lnTo>
                    <a:pt x="8" y="32"/>
                  </a:lnTo>
                  <a:lnTo>
                    <a:pt x="5" y="32"/>
                  </a:lnTo>
                  <a:lnTo>
                    <a:pt x="2" y="32"/>
                  </a:lnTo>
                  <a:lnTo>
                    <a:pt x="2" y="32"/>
                  </a:lnTo>
                  <a:lnTo>
                    <a:pt x="2" y="32"/>
                  </a:lnTo>
                  <a:lnTo>
                    <a:pt x="4" y="32"/>
                  </a:lnTo>
                  <a:lnTo>
                    <a:pt x="2" y="32"/>
                  </a:lnTo>
                  <a:lnTo>
                    <a:pt x="5" y="32"/>
                  </a:lnTo>
                  <a:lnTo>
                    <a:pt x="5" y="32"/>
                  </a:lnTo>
                  <a:lnTo>
                    <a:pt x="6" y="31"/>
                  </a:lnTo>
                  <a:lnTo>
                    <a:pt x="8" y="31"/>
                  </a:lnTo>
                  <a:lnTo>
                    <a:pt x="6" y="31"/>
                  </a:lnTo>
                  <a:lnTo>
                    <a:pt x="5" y="31"/>
                  </a:lnTo>
                  <a:lnTo>
                    <a:pt x="4" y="31"/>
                  </a:lnTo>
                  <a:lnTo>
                    <a:pt x="4" y="31"/>
                  </a:lnTo>
                  <a:lnTo>
                    <a:pt x="5" y="29"/>
                  </a:lnTo>
                  <a:lnTo>
                    <a:pt x="5" y="29"/>
                  </a:lnTo>
                  <a:lnTo>
                    <a:pt x="4" y="29"/>
                  </a:lnTo>
                  <a:lnTo>
                    <a:pt x="2" y="29"/>
                  </a:lnTo>
                  <a:lnTo>
                    <a:pt x="4" y="29"/>
                  </a:lnTo>
                  <a:lnTo>
                    <a:pt x="6" y="28"/>
                  </a:lnTo>
                  <a:lnTo>
                    <a:pt x="9" y="28"/>
                  </a:lnTo>
                  <a:lnTo>
                    <a:pt x="9" y="27"/>
                  </a:lnTo>
                  <a:lnTo>
                    <a:pt x="10" y="27"/>
                  </a:lnTo>
                  <a:lnTo>
                    <a:pt x="12" y="27"/>
                  </a:lnTo>
                  <a:lnTo>
                    <a:pt x="13" y="27"/>
                  </a:lnTo>
                  <a:lnTo>
                    <a:pt x="13" y="27"/>
                  </a:lnTo>
                  <a:lnTo>
                    <a:pt x="12" y="25"/>
                  </a:lnTo>
                  <a:lnTo>
                    <a:pt x="9" y="27"/>
                  </a:lnTo>
                  <a:lnTo>
                    <a:pt x="8" y="27"/>
                  </a:lnTo>
                  <a:lnTo>
                    <a:pt x="5" y="27"/>
                  </a:lnTo>
                  <a:lnTo>
                    <a:pt x="4" y="27"/>
                  </a:lnTo>
                  <a:lnTo>
                    <a:pt x="4" y="27"/>
                  </a:lnTo>
                  <a:lnTo>
                    <a:pt x="5" y="25"/>
                  </a:lnTo>
                  <a:lnTo>
                    <a:pt x="6" y="25"/>
                  </a:lnTo>
                  <a:lnTo>
                    <a:pt x="8" y="25"/>
                  </a:lnTo>
                  <a:lnTo>
                    <a:pt x="8" y="25"/>
                  </a:lnTo>
                  <a:lnTo>
                    <a:pt x="6" y="24"/>
                  </a:lnTo>
                  <a:lnTo>
                    <a:pt x="5" y="25"/>
                  </a:lnTo>
                  <a:lnTo>
                    <a:pt x="4" y="25"/>
                  </a:lnTo>
                  <a:lnTo>
                    <a:pt x="4" y="25"/>
                  </a:lnTo>
                  <a:lnTo>
                    <a:pt x="2" y="25"/>
                  </a:lnTo>
                  <a:lnTo>
                    <a:pt x="2" y="25"/>
                  </a:lnTo>
                  <a:lnTo>
                    <a:pt x="1" y="25"/>
                  </a:lnTo>
                  <a:lnTo>
                    <a:pt x="1" y="24"/>
                  </a:lnTo>
                  <a:lnTo>
                    <a:pt x="2" y="24"/>
                  </a:lnTo>
                  <a:lnTo>
                    <a:pt x="5" y="24"/>
                  </a:lnTo>
                  <a:lnTo>
                    <a:pt x="6" y="24"/>
                  </a:lnTo>
                  <a:lnTo>
                    <a:pt x="6" y="24"/>
                  </a:lnTo>
                  <a:lnTo>
                    <a:pt x="6" y="24"/>
                  </a:lnTo>
                  <a:lnTo>
                    <a:pt x="6" y="24"/>
                  </a:lnTo>
                  <a:lnTo>
                    <a:pt x="8" y="24"/>
                  </a:lnTo>
                  <a:lnTo>
                    <a:pt x="9" y="24"/>
                  </a:lnTo>
                  <a:lnTo>
                    <a:pt x="9" y="23"/>
                  </a:lnTo>
                  <a:lnTo>
                    <a:pt x="9" y="23"/>
                  </a:lnTo>
                  <a:lnTo>
                    <a:pt x="9" y="23"/>
                  </a:lnTo>
                  <a:lnTo>
                    <a:pt x="8" y="23"/>
                  </a:lnTo>
                  <a:lnTo>
                    <a:pt x="6" y="23"/>
                  </a:lnTo>
                  <a:lnTo>
                    <a:pt x="6" y="23"/>
                  </a:lnTo>
                  <a:lnTo>
                    <a:pt x="6" y="23"/>
                  </a:lnTo>
                  <a:lnTo>
                    <a:pt x="5" y="23"/>
                  </a:lnTo>
                  <a:lnTo>
                    <a:pt x="5" y="23"/>
                  </a:lnTo>
                  <a:lnTo>
                    <a:pt x="6" y="23"/>
                  </a:lnTo>
                  <a:lnTo>
                    <a:pt x="6" y="23"/>
                  </a:lnTo>
                  <a:lnTo>
                    <a:pt x="4" y="23"/>
                  </a:lnTo>
                  <a:lnTo>
                    <a:pt x="4" y="23"/>
                  </a:lnTo>
                  <a:lnTo>
                    <a:pt x="2" y="23"/>
                  </a:lnTo>
                  <a:lnTo>
                    <a:pt x="1" y="23"/>
                  </a:lnTo>
                  <a:lnTo>
                    <a:pt x="1" y="23"/>
                  </a:lnTo>
                  <a:lnTo>
                    <a:pt x="2" y="23"/>
                  </a:lnTo>
                  <a:lnTo>
                    <a:pt x="2" y="23"/>
                  </a:lnTo>
                  <a:lnTo>
                    <a:pt x="1" y="23"/>
                  </a:lnTo>
                  <a:lnTo>
                    <a:pt x="0" y="23"/>
                  </a:lnTo>
                  <a:lnTo>
                    <a:pt x="0" y="21"/>
                  </a:lnTo>
                  <a:lnTo>
                    <a:pt x="2" y="21"/>
                  </a:lnTo>
                  <a:lnTo>
                    <a:pt x="2" y="21"/>
                  </a:lnTo>
                  <a:lnTo>
                    <a:pt x="4" y="21"/>
                  </a:lnTo>
                  <a:lnTo>
                    <a:pt x="4" y="21"/>
                  </a:lnTo>
                  <a:lnTo>
                    <a:pt x="4" y="21"/>
                  </a:lnTo>
                  <a:lnTo>
                    <a:pt x="5" y="21"/>
                  </a:lnTo>
                  <a:lnTo>
                    <a:pt x="5" y="21"/>
                  </a:lnTo>
                  <a:lnTo>
                    <a:pt x="4" y="21"/>
                  </a:lnTo>
                  <a:lnTo>
                    <a:pt x="4" y="20"/>
                  </a:lnTo>
                  <a:lnTo>
                    <a:pt x="5" y="21"/>
                  </a:lnTo>
                  <a:lnTo>
                    <a:pt x="5" y="20"/>
                  </a:lnTo>
                  <a:lnTo>
                    <a:pt x="6" y="20"/>
                  </a:lnTo>
                  <a:lnTo>
                    <a:pt x="8" y="20"/>
                  </a:lnTo>
                  <a:lnTo>
                    <a:pt x="8" y="20"/>
                  </a:lnTo>
                  <a:lnTo>
                    <a:pt x="6" y="19"/>
                  </a:lnTo>
                  <a:lnTo>
                    <a:pt x="5" y="19"/>
                  </a:lnTo>
                  <a:lnTo>
                    <a:pt x="4" y="20"/>
                  </a:lnTo>
                  <a:lnTo>
                    <a:pt x="2" y="19"/>
                  </a:lnTo>
                  <a:lnTo>
                    <a:pt x="2" y="18"/>
                  </a:lnTo>
                  <a:lnTo>
                    <a:pt x="4" y="18"/>
                  </a:lnTo>
                  <a:lnTo>
                    <a:pt x="4" y="18"/>
                  </a:lnTo>
                  <a:lnTo>
                    <a:pt x="4" y="18"/>
                  </a:lnTo>
                  <a:lnTo>
                    <a:pt x="5" y="18"/>
                  </a:lnTo>
                  <a:lnTo>
                    <a:pt x="4" y="18"/>
                  </a:lnTo>
                  <a:lnTo>
                    <a:pt x="4" y="19"/>
                  </a:lnTo>
                  <a:lnTo>
                    <a:pt x="6" y="19"/>
                  </a:lnTo>
                  <a:lnTo>
                    <a:pt x="8" y="19"/>
                  </a:lnTo>
                  <a:lnTo>
                    <a:pt x="8" y="19"/>
                  </a:lnTo>
                  <a:lnTo>
                    <a:pt x="8" y="19"/>
                  </a:lnTo>
                  <a:lnTo>
                    <a:pt x="8" y="20"/>
                  </a:lnTo>
                  <a:lnTo>
                    <a:pt x="9" y="20"/>
                  </a:lnTo>
                  <a:lnTo>
                    <a:pt x="9" y="19"/>
                  </a:lnTo>
                  <a:lnTo>
                    <a:pt x="12" y="19"/>
                  </a:lnTo>
                  <a:lnTo>
                    <a:pt x="13" y="19"/>
                  </a:lnTo>
                  <a:lnTo>
                    <a:pt x="13" y="19"/>
                  </a:lnTo>
                  <a:lnTo>
                    <a:pt x="13" y="18"/>
                  </a:lnTo>
                  <a:lnTo>
                    <a:pt x="12" y="19"/>
                  </a:lnTo>
                  <a:lnTo>
                    <a:pt x="10" y="19"/>
                  </a:lnTo>
                  <a:lnTo>
                    <a:pt x="9" y="19"/>
                  </a:lnTo>
                  <a:lnTo>
                    <a:pt x="9" y="18"/>
                  </a:lnTo>
                  <a:lnTo>
                    <a:pt x="6" y="16"/>
                  </a:lnTo>
                  <a:lnTo>
                    <a:pt x="8" y="16"/>
                  </a:lnTo>
                  <a:lnTo>
                    <a:pt x="9" y="16"/>
                  </a:lnTo>
                  <a:lnTo>
                    <a:pt x="9" y="16"/>
                  </a:lnTo>
                  <a:lnTo>
                    <a:pt x="9" y="15"/>
                  </a:lnTo>
                  <a:lnTo>
                    <a:pt x="9" y="14"/>
                  </a:lnTo>
                  <a:lnTo>
                    <a:pt x="8" y="14"/>
                  </a:lnTo>
                  <a:lnTo>
                    <a:pt x="8" y="14"/>
                  </a:lnTo>
                  <a:lnTo>
                    <a:pt x="8" y="14"/>
                  </a:lnTo>
                  <a:lnTo>
                    <a:pt x="8" y="14"/>
                  </a:lnTo>
                  <a:lnTo>
                    <a:pt x="10" y="12"/>
                  </a:lnTo>
                  <a:lnTo>
                    <a:pt x="10" y="12"/>
                  </a:lnTo>
                  <a:lnTo>
                    <a:pt x="10" y="12"/>
                  </a:lnTo>
                  <a:lnTo>
                    <a:pt x="12" y="12"/>
                  </a:lnTo>
                  <a:lnTo>
                    <a:pt x="12" y="12"/>
                  </a:lnTo>
                  <a:lnTo>
                    <a:pt x="10" y="11"/>
                  </a:lnTo>
                  <a:lnTo>
                    <a:pt x="9" y="10"/>
                  </a:lnTo>
                  <a:lnTo>
                    <a:pt x="10" y="10"/>
                  </a:lnTo>
                  <a:lnTo>
                    <a:pt x="10" y="8"/>
                  </a:lnTo>
                  <a:lnTo>
                    <a:pt x="9" y="8"/>
                  </a:lnTo>
                  <a:lnTo>
                    <a:pt x="9" y="7"/>
                  </a:lnTo>
                  <a:lnTo>
                    <a:pt x="10" y="7"/>
                  </a:lnTo>
                  <a:lnTo>
                    <a:pt x="13" y="7"/>
                  </a:lnTo>
                  <a:lnTo>
                    <a:pt x="13" y="7"/>
                  </a:lnTo>
                  <a:lnTo>
                    <a:pt x="13" y="7"/>
                  </a:lnTo>
                  <a:lnTo>
                    <a:pt x="12" y="7"/>
                  </a:lnTo>
                  <a:lnTo>
                    <a:pt x="12" y="7"/>
                  </a:lnTo>
                  <a:lnTo>
                    <a:pt x="12" y="6"/>
                  </a:lnTo>
                  <a:lnTo>
                    <a:pt x="13" y="6"/>
                  </a:lnTo>
                  <a:lnTo>
                    <a:pt x="13" y="6"/>
                  </a:lnTo>
                  <a:lnTo>
                    <a:pt x="13" y="6"/>
                  </a:lnTo>
                  <a:lnTo>
                    <a:pt x="12" y="4"/>
                  </a:lnTo>
                  <a:lnTo>
                    <a:pt x="10" y="4"/>
                  </a:lnTo>
                  <a:lnTo>
                    <a:pt x="13" y="4"/>
                  </a:lnTo>
                  <a:lnTo>
                    <a:pt x="13" y="4"/>
                  </a:lnTo>
                  <a:lnTo>
                    <a:pt x="13" y="4"/>
                  </a:lnTo>
                  <a:lnTo>
                    <a:pt x="14" y="4"/>
                  </a:lnTo>
                  <a:lnTo>
                    <a:pt x="15" y="4"/>
                  </a:lnTo>
                  <a:lnTo>
                    <a:pt x="15" y="4"/>
                  </a:lnTo>
                  <a:lnTo>
                    <a:pt x="15" y="4"/>
                  </a:lnTo>
                  <a:lnTo>
                    <a:pt x="15" y="4"/>
                  </a:lnTo>
                  <a:lnTo>
                    <a:pt x="14" y="3"/>
                  </a:lnTo>
                  <a:lnTo>
                    <a:pt x="13" y="3"/>
                  </a:lnTo>
                  <a:lnTo>
                    <a:pt x="13" y="3"/>
                  </a:lnTo>
                  <a:lnTo>
                    <a:pt x="13" y="2"/>
                  </a:lnTo>
                  <a:lnTo>
                    <a:pt x="13" y="2"/>
                  </a:lnTo>
                  <a:lnTo>
                    <a:pt x="14" y="2"/>
                  </a:lnTo>
                  <a:lnTo>
                    <a:pt x="14" y="0"/>
                  </a:lnTo>
                  <a:lnTo>
                    <a:pt x="15" y="0"/>
                  </a:lnTo>
                  <a:lnTo>
                    <a:pt x="15" y="0"/>
                  </a:lnTo>
                  <a:close/>
                </a:path>
              </a:pathLst>
            </a:custGeom>
            <a:grpFill/>
            <a:ln w="0">
              <a:solidFill>
                <a:srgbClr val="FFD800"/>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25" name="组合 24"/>
          <p:cNvGrpSpPr/>
          <p:nvPr/>
        </p:nvGrpSpPr>
        <p:grpSpPr>
          <a:xfrm>
            <a:off x="5038726" y="1373966"/>
            <a:ext cx="2171702" cy="578661"/>
            <a:chOff x="5038726" y="1373966"/>
            <a:chExt cx="2171702" cy="578661"/>
          </a:xfrm>
        </p:grpSpPr>
        <p:sp>
          <p:nvSpPr>
            <p:cNvPr id="26" name="文本框 25"/>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27" name="图片 26"/>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spTree>
    <p:extLst>
      <p:ext uri="{BB962C8B-B14F-4D97-AF65-F5344CB8AC3E}">
        <p14:creationId val="36520672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id="8" nodeType="withEffect" presetClass="entr" presetID="10" presetSubtype="0">
                                  <p:stCondLst>
                                    <p:cond delay="20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childTnLst>
                          </p:cTn>
                        </p:par>
                        <p:par>
                          <p:cTn fill="hold" id="11" nodeType="afterGroup">
                            <p:stCondLst>
                              <p:cond delay="700"/>
                            </p:stCondLst>
                            <p:childTnLst>
                              <p:par>
                                <p:cTn fill="hold" grpId="0" id="12" nodeType="after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par>
                          <p:cTn fill="hold" id="15" nodeType="afterGroup">
                            <p:stCondLst>
                              <p:cond delay="1200"/>
                            </p:stCondLst>
                            <p:childTnLst>
                              <p:par>
                                <p:cTn fill="hold" grpId="0" id="16" nodeType="afterEffect" presetClass="entr" presetID="10"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500" id="18"/>
                                        <p:tgtEl>
                                          <p:spTgt spid="13"/>
                                        </p:tgtEl>
                                      </p:cBhvr>
                                    </p:animEffect>
                                  </p:childTnLst>
                                </p:cTn>
                              </p:par>
                            </p:childTnLst>
                          </p:cTn>
                        </p:par>
                        <p:par>
                          <p:cTn fill="hold" id="19" nodeType="afterGroup">
                            <p:stCondLst>
                              <p:cond delay="1700"/>
                            </p:stCondLst>
                            <p:childTnLst>
                              <p:par>
                                <p:cTn fill="hold" grpId="0" id="20" nodeType="afterEffect" presetClass="entr" presetID="1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par>
                                <p:cTn fill="hold" id="23" nodeType="withEffect" presetClass="entr" presetID="10" presetSubtype="0">
                                  <p:stCondLst>
                                    <p:cond delay="20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38726" y="1373966"/>
            <a:ext cx="2171702" cy="578661"/>
            <a:chOff x="5038726" y="1373966"/>
            <a:chExt cx="2171702" cy="578661"/>
          </a:xfrm>
        </p:grpSpPr>
        <p:sp>
          <p:nvSpPr>
            <p:cNvPr id="3" name="文本框 2"/>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4" name="图片 3"/>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18" name="组合 17"/>
          <p:cNvGrpSpPr/>
          <p:nvPr/>
        </p:nvGrpSpPr>
        <p:grpSpPr>
          <a:xfrm>
            <a:off x="4696720" y="2579149"/>
            <a:ext cx="2816301" cy="1292460"/>
            <a:chOff x="4725295" y="2626774"/>
            <a:chExt cx="2816301" cy="1292460"/>
          </a:xfrm>
        </p:grpSpPr>
        <p:sp>
          <p:nvSpPr>
            <p:cNvPr id="5" name="文本框 4"/>
            <p:cNvSpPr txBox="1"/>
            <p:nvPr/>
          </p:nvSpPr>
          <p:spPr>
            <a:xfrm>
              <a:off x="5159957" y="2626774"/>
              <a:ext cx="1958514"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点击添加您的标题</a:t>
              </a:r>
            </a:p>
          </p:txBody>
        </p:sp>
        <p:sp>
          <p:nvSpPr>
            <p:cNvPr id="6" name="矩形 5"/>
            <p:cNvSpPr/>
            <p:nvPr/>
          </p:nvSpPr>
          <p:spPr>
            <a:xfrm>
              <a:off x="4725295" y="3149793"/>
              <a:ext cx="2816301"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单击此处可编辑内容，根据您的需要自由拉伸文本框宽度就可以了，单击此处可编辑内容，感谢您的支持。</a:t>
              </a:r>
            </a:p>
          </p:txBody>
        </p:sp>
        <p:sp>
          <p:nvSpPr>
            <p:cNvPr id="7" name="任意多边形 6"/>
            <p:cNvSpPr/>
            <p:nvPr/>
          </p:nvSpPr>
          <p:spPr>
            <a:xfrm>
              <a:off x="4949648" y="3009970"/>
              <a:ext cx="2370697" cy="66606"/>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pic>
        <p:nvPicPr>
          <p:cNvPr id="13" name="图片 12"/>
          <p:cNvPicPr>
            <a:picLocks noChangeAspect="1"/>
          </p:cNvPicPr>
          <p:nvPr/>
        </p:nvPicPr>
        <p:blipFill>
          <a:blip r:embed="rId4">
            <a:extLst>
              <a:ext uri="{28A0092B-C50C-407E-A947-70E740481C1C}">
                <a14:useLocalDpi val="0"/>
              </a:ext>
            </a:extLst>
          </a:blip>
          <a:stretch>
            <a:fillRect/>
          </a:stretch>
        </p:blipFill>
        <p:spPr>
          <a:xfrm>
            <a:off x="2474818" y="3005841"/>
            <a:ext cx="1966182" cy="1966182"/>
          </a:xfrm>
          <a:prstGeom prst="rect">
            <a:avLst/>
          </a:prstGeom>
        </p:spPr>
      </p:pic>
      <p:grpSp>
        <p:nvGrpSpPr>
          <p:cNvPr id="14" name="Group 114"/>
          <p:cNvGrpSpPr>
            <a:grpSpLocks noChangeAspect="1"/>
          </p:cNvGrpSpPr>
          <p:nvPr/>
        </p:nvGrpSpPr>
        <p:grpSpPr>
          <a:xfrm flipH="1">
            <a:off x="8113440" y="3345940"/>
            <a:ext cx="1487760" cy="1441075"/>
            <a:chOff x="2053710" y="1590342"/>
            <a:chExt cx="345538" cy="334695"/>
          </a:xfrm>
          <a:solidFill>
            <a:schemeClr val="tx1">
              <a:lumMod val="95000"/>
              <a:lumOff val="5000"/>
            </a:schemeClr>
          </a:solidFill>
          <a:effectLst>
            <a:outerShdw algn="bl" blurRad="76200" dir="18900000" kx="-1200000" rotWithShape="0" sy="23000">
              <a:prstClr val="black">
                <a:alpha val="20000"/>
              </a:prstClr>
            </a:outerShdw>
          </a:effectLst>
        </p:grpSpPr>
        <p:sp>
          <p:nvSpPr>
            <p:cNvPr id="15" name="Oval 204"/>
            <p:cNvSpPr>
              <a:spLocks noChangeArrowheads="1"/>
            </p:cNvSpPr>
            <p:nvPr/>
          </p:nvSpPr>
          <p:spPr bwMode="auto">
            <a:xfrm>
              <a:off x="2243829" y="1590342"/>
              <a:ext cx="71566" cy="715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latin charset="-122" panose="02010601030101010101" pitchFamily="2" typeface="方正黑体简体"/>
                <a:ea charset="-122" panose="02010601030101010101" pitchFamily="2" typeface="方正黑体简体"/>
                <a:cs typeface="+mn-ea"/>
                <a:sym typeface="+mn-lt"/>
              </a:endParaRPr>
            </a:p>
          </p:txBody>
        </p:sp>
        <p:sp>
          <p:nvSpPr>
            <p:cNvPr id="16" name="Freeform 205"/>
            <p:cNvSpPr/>
            <p:nvPr/>
          </p:nvSpPr>
          <p:spPr bwMode="auto">
            <a:xfrm>
              <a:off x="2053710" y="1656847"/>
              <a:ext cx="345538" cy="268190"/>
            </a:xfrm>
            <a:custGeom>
              <a:gdLst>
                <a:gd fmla="*/ 383 w 478" name="T0"/>
                <a:gd fmla="*/ 76 h 371" name="T1"/>
                <a:gd fmla="*/ 331 w 478" name="T2"/>
                <a:gd fmla="*/ 35 h 371" name="T3"/>
                <a:gd fmla="*/ 242 w 478" name="T4"/>
                <a:gd fmla="*/ 0 h 371" name="T5"/>
                <a:gd fmla="*/ 133 w 478" name="T6"/>
                <a:gd fmla="*/ 0 h 371" name="T7"/>
                <a:gd fmla="*/ 78 w 478" name="T8"/>
                <a:gd fmla="*/ 118 h 371" name="T9"/>
                <a:gd fmla="*/ 64 w 478" name="T10"/>
                <a:gd fmla="*/ 114 h 371" name="T11"/>
                <a:gd fmla="*/ 59 w 478" name="T12"/>
                <a:gd fmla="*/ 128 h 371" name="T13"/>
                <a:gd fmla="*/ 57 w 478" name="T14"/>
                <a:gd fmla="*/ 132 h 371" name="T15"/>
                <a:gd fmla="*/ 55 w 478" name="T16"/>
                <a:gd fmla="*/ 137 h 371" name="T17"/>
                <a:gd fmla="*/ 38 w 478" name="T18"/>
                <a:gd fmla="*/ 130 h 371" name="T19"/>
                <a:gd fmla="*/ 0 w 478" name="T20"/>
                <a:gd fmla="*/ 220 h 371" name="T21"/>
                <a:gd fmla="*/ 90 w 478" name="T22"/>
                <a:gd fmla="*/ 258 h 371" name="T23"/>
                <a:gd fmla="*/ 97 w 478" name="T24"/>
                <a:gd fmla="*/ 260 h 371" name="T25"/>
                <a:gd fmla="*/ 97 w 478" name="T26"/>
                <a:gd fmla="*/ 258 h 371" name="T27"/>
                <a:gd fmla="*/ 135 w 478" name="T28"/>
                <a:gd fmla="*/ 170 h 371" name="T29"/>
                <a:gd fmla="*/ 119 w 478" name="T30"/>
                <a:gd fmla="*/ 163 h 371" name="T31"/>
                <a:gd fmla="*/ 121 w 478" name="T32"/>
                <a:gd fmla="*/ 159 h 371" name="T33"/>
                <a:gd fmla="*/ 123 w 478" name="T34"/>
                <a:gd fmla="*/ 154 h 371" name="T35"/>
                <a:gd fmla="*/ 128 w 478" name="T36"/>
                <a:gd fmla="*/ 140 h 371" name="T37"/>
                <a:gd fmla="*/ 114 w 478" name="T38"/>
                <a:gd fmla="*/ 135 h 371" name="T39"/>
                <a:gd fmla="*/ 156 w 478" name="T40"/>
                <a:gd fmla="*/ 38 h 371" name="T41"/>
                <a:gd fmla="*/ 227 w 478" name="T42"/>
                <a:gd fmla="*/ 38 h 371" name="T43"/>
                <a:gd fmla="*/ 178 w 478" name="T44"/>
                <a:gd fmla="*/ 175 h 371" name="T45"/>
                <a:gd fmla="*/ 166 w 478" name="T46"/>
                <a:gd fmla="*/ 251 h 371" name="T47"/>
                <a:gd fmla="*/ 145 w 478" name="T48"/>
                <a:gd fmla="*/ 253 h 371" name="T49"/>
                <a:gd fmla="*/ 135 w 478" name="T50"/>
                <a:gd fmla="*/ 277 h 371" name="T51"/>
                <a:gd fmla="*/ 130 w 478" name="T52"/>
                <a:gd fmla="*/ 286 h 371" name="T53"/>
                <a:gd fmla="*/ 121 w 478" name="T54"/>
                <a:gd fmla="*/ 282 h 371" name="T55"/>
                <a:gd fmla="*/ 64 w 478" name="T56"/>
                <a:gd fmla="*/ 260 h 371" name="T57"/>
                <a:gd fmla="*/ 57 w 478" name="T58"/>
                <a:gd fmla="*/ 260 h 371" name="T59"/>
                <a:gd fmla="*/ 59 w 478" name="T60"/>
                <a:gd fmla="*/ 310 h 371" name="T61"/>
                <a:gd fmla="*/ 208 w 478" name="T62"/>
                <a:gd fmla="*/ 298 h 371" name="T63"/>
                <a:gd fmla="*/ 225 w 478" name="T64"/>
                <a:gd fmla="*/ 208 h 371" name="T65"/>
                <a:gd fmla="*/ 227 w 478" name="T66"/>
                <a:gd fmla="*/ 211 h 371" name="T67"/>
                <a:gd fmla="*/ 286 w 478" name="T68"/>
                <a:gd fmla="*/ 253 h 371" name="T69"/>
                <a:gd fmla="*/ 291 w 478" name="T70"/>
                <a:gd fmla="*/ 371 h 371" name="T71"/>
                <a:gd fmla="*/ 341 w 478" name="T72"/>
                <a:gd fmla="*/ 369 h 371" name="T73"/>
                <a:gd fmla="*/ 334 w 478" name="T74"/>
                <a:gd fmla="*/ 227 h 371" name="T75"/>
                <a:gd fmla="*/ 263 w 478" name="T76"/>
                <a:gd fmla="*/ 175 h 371" name="T77"/>
                <a:gd fmla="*/ 315 w 478" name="T78"/>
                <a:gd fmla="*/ 69 h 371" name="T79"/>
                <a:gd fmla="*/ 383 w 478" name="T80"/>
                <a:gd fmla="*/ 123 h 371" name="T81"/>
                <a:gd fmla="*/ 478 w 478" name="T82"/>
                <a:gd fmla="*/ 43 h 371" name="T83"/>
                <a:gd fmla="*/ 454 w 478" name="T84"/>
                <a:gd fmla="*/ 14 h 371" name="T85"/>
                <a:gd fmla="*/ 383 w 478" name="T86"/>
                <a:gd fmla="*/ 76 h 3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1" w="478">
                  <a:moveTo>
                    <a:pt x="383" y="76"/>
                  </a:moveTo>
                  <a:lnTo>
                    <a:pt x="331" y="35"/>
                  </a:lnTo>
                  <a:lnTo>
                    <a:pt x="242" y="0"/>
                  </a:lnTo>
                  <a:lnTo>
                    <a:pt x="133" y="0"/>
                  </a:lnTo>
                  <a:lnTo>
                    <a:pt x="78" y="118"/>
                  </a:lnTo>
                  <a:lnTo>
                    <a:pt x="64" y="114"/>
                  </a:lnTo>
                  <a:lnTo>
                    <a:pt x="59" y="128"/>
                  </a:lnTo>
                  <a:lnTo>
                    <a:pt x="57" y="132"/>
                  </a:lnTo>
                  <a:lnTo>
                    <a:pt x="55" y="137"/>
                  </a:lnTo>
                  <a:lnTo>
                    <a:pt x="38" y="130"/>
                  </a:lnTo>
                  <a:lnTo>
                    <a:pt x="0" y="220"/>
                  </a:lnTo>
                  <a:lnTo>
                    <a:pt x="90" y="258"/>
                  </a:lnTo>
                  <a:lnTo>
                    <a:pt x="97" y="260"/>
                  </a:lnTo>
                  <a:lnTo>
                    <a:pt x="97" y="258"/>
                  </a:lnTo>
                  <a:lnTo>
                    <a:pt x="135" y="170"/>
                  </a:lnTo>
                  <a:lnTo>
                    <a:pt x="119" y="163"/>
                  </a:lnTo>
                  <a:lnTo>
                    <a:pt x="121" y="159"/>
                  </a:lnTo>
                  <a:lnTo>
                    <a:pt x="123" y="154"/>
                  </a:lnTo>
                  <a:lnTo>
                    <a:pt x="128" y="140"/>
                  </a:lnTo>
                  <a:lnTo>
                    <a:pt x="114" y="135"/>
                  </a:lnTo>
                  <a:lnTo>
                    <a:pt x="156" y="38"/>
                  </a:lnTo>
                  <a:lnTo>
                    <a:pt x="227" y="38"/>
                  </a:lnTo>
                  <a:lnTo>
                    <a:pt x="178" y="175"/>
                  </a:lnTo>
                  <a:lnTo>
                    <a:pt x="166" y="251"/>
                  </a:lnTo>
                  <a:lnTo>
                    <a:pt x="145" y="253"/>
                  </a:lnTo>
                  <a:lnTo>
                    <a:pt x="135" y="277"/>
                  </a:lnTo>
                  <a:lnTo>
                    <a:pt x="130" y="286"/>
                  </a:lnTo>
                  <a:lnTo>
                    <a:pt x="121" y="282"/>
                  </a:lnTo>
                  <a:lnTo>
                    <a:pt x="64" y="260"/>
                  </a:lnTo>
                  <a:lnTo>
                    <a:pt x="57" y="260"/>
                  </a:lnTo>
                  <a:lnTo>
                    <a:pt x="59" y="310"/>
                  </a:lnTo>
                  <a:lnTo>
                    <a:pt x="208" y="298"/>
                  </a:lnTo>
                  <a:lnTo>
                    <a:pt x="225" y="208"/>
                  </a:lnTo>
                  <a:lnTo>
                    <a:pt x="227" y="211"/>
                  </a:lnTo>
                  <a:lnTo>
                    <a:pt x="286" y="253"/>
                  </a:lnTo>
                  <a:lnTo>
                    <a:pt x="291" y="371"/>
                  </a:lnTo>
                  <a:lnTo>
                    <a:pt x="341" y="369"/>
                  </a:lnTo>
                  <a:lnTo>
                    <a:pt x="334" y="227"/>
                  </a:lnTo>
                  <a:lnTo>
                    <a:pt x="263" y="175"/>
                  </a:lnTo>
                  <a:lnTo>
                    <a:pt x="315" y="69"/>
                  </a:lnTo>
                  <a:lnTo>
                    <a:pt x="383" y="123"/>
                  </a:lnTo>
                  <a:lnTo>
                    <a:pt x="478" y="43"/>
                  </a:lnTo>
                  <a:lnTo>
                    <a:pt x="454" y="14"/>
                  </a:lnTo>
                  <a:lnTo>
                    <a:pt x="383" y="7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latin charset="-122" panose="02010601030101010101" pitchFamily="2" typeface="方正黑体简体"/>
                <a:ea charset="-122" panose="02010601030101010101" pitchFamily="2" typeface="方正黑体简体"/>
                <a:cs typeface="+mn-ea"/>
                <a:sym typeface="+mn-lt"/>
              </a:endParaRPr>
            </a:p>
          </p:txBody>
        </p:sp>
      </p:grpSp>
      <p:grpSp>
        <p:nvGrpSpPr>
          <p:cNvPr id="19" name="组合 18"/>
          <p:cNvGrpSpPr/>
          <p:nvPr/>
        </p:nvGrpSpPr>
        <p:grpSpPr>
          <a:xfrm>
            <a:off x="4697376" y="4026949"/>
            <a:ext cx="2816301" cy="1292460"/>
            <a:chOff x="4725295" y="2626774"/>
            <a:chExt cx="2816301" cy="1292460"/>
          </a:xfrm>
        </p:grpSpPr>
        <p:sp>
          <p:nvSpPr>
            <p:cNvPr id="20" name="文本框 19"/>
            <p:cNvSpPr txBox="1"/>
            <p:nvPr/>
          </p:nvSpPr>
          <p:spPr>
            <a:xfrm>
              <a:off x="5159957" y="2626775"/>
              <a:ext cx="1958514"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点击添加您的标题</a:t>
              </a:r>
            </a:p>
          </p:txBody>
        </p:sp>
        <p:sp>
          <p:nvSpPr>
            <p:cNvPr id="21" name="矩形 20"/>
            <p:cNvSpPr/>
            <p:nvPr/>
          </p:nvSpPr>
          <p:spPr>
            <a:xfrm>
              <a:off x="4725295" y="3149793"/>
              <a:ext cx="2816301"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单击此处可编辑内容，根据您的需要自由拉伸文本框宽度就可以了，单击此处可编辑内容，感谢您的支持。</a:t>
              </a:r>
            </a:p>
          </p:txBody>
        </p:sp>
        <p:sp>
          <p:nvSpPr>
            <p:cNvPr id="22" name="任意多边形 21"/>
            <p:cNvSpPr/>
            <p:nvPr/>
          </p:nvSpPr>
          <p:spPr>
            <a:xfrm>
              <a:off x="4949648" y="3009970"/>
              <a:ext cx="2370697" cy="66606"/>
            </a:xfrm>
            <a:custGeom>
              <a:gdLst>
                <a:gd fmla="*/ 0 w 3295650" name="connsiteX0"/>
                <a:gd fmla="*/ 38100 h 96067" name="connsiteY0"/>
                <a:gd fmla="*/ 400050 w 3295650" name="connsiteX1"/>
                <a:gd fmla="*/ 95250 h 96067" name="connsiteY1"/>
                <a:gd fmla="*/ 1276350 w 3295650" name="connsiteX2"/>
                <a:gd fmla="*/ 0 h 96067" name="connsiteY2"/>
                <a:gd fmla="*/ 2419350 w 3295650" name="connsiteX3"/>
                <a:gd fmla="*/ 95250 h 96067" name="connsiteY3"/>
                <a:gd fmla="*/ 3295650 w 3295650" name="connsiteX4"/>
                <a:gd fmla="*/ 19050 h 960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067" w="3295650">
                  <a:moveTo>
                    <a:pt x="0" y="38100"/>
                  </a:moveTo>
                  <a:cubicBezTo>
                    <a:pt x="93662" y="69850"/>
                    <a:pt x="187325" y="101600"/>
                    <a:pt x="400050" y="95250"/>
                  </a:cubicBezTo>
                  <a:cubicBezTo>
                    <a:pt x="612775" y="88900"/>
                    <a:pt x="939800" y="0"/>
                    <a:pt x="1276350" y="0"/>
                  </a:cubicBezTo>
                  <a:cubicBezTo>
                    <a:pt x="1612900" y="0"/>
                    <a:pt x="2082800" y="92075"/>
                    <a:pt x="2419350" y="95250"/>
                  </a:cubicBezTo>
                  <a:cubicBezTo>
                    <a:pt x="2755900" y="98425"/>
                    <a:pt x="3025775" y="58737"/>
                    <a:pt x="3295650" y="1905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黑体简体"/>
                <a:ea charset="-122" panose="02010601030101010101" pitchFamily="2" typeface="方正黑体简体"/>
                <a:cs typeface="+mn-ea"/>
                <a:sym typeface="+mn-lt"/>
              </a:endParaRPr>
            </a:p>
          </p:txBody>
        </p:sp>
      </p:grpSp>
    </p:spTree>
    <p:extLst>
      <p:ext uri="{BB962C8B-B14F-4D97-AF65-F5344CB8AC3E}">
        <p14:creationId val="202817213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par>
                                <p:cTn fill="hold" id="13" nodeType="withEffect" presetClass="entr" presetID="2" presetSubtype="1">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ppt_x"/>
                                          </p:val>
                                        </p:tav>
                                        <p:tav tm="100000">
                                          <p:val>
                                            <p:strVal val="#ppt_x"/>
                                          </p:val>
                                        </p:tav>
                                      </p:tavLst>
                                    </p:anim>
                                    <p:anim calcmode="lin" valueType="num">
                                      <p:cBhvr additive="base">
                                        <p:cTn dur="500" fill="hold" id="2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5038726" y="1373966"/>
            <a:ext cx="2171702" cy="578661"/>
            <a:chOff x="5038726" y="1373966"/>
            <a:chExt cx="2171702" cy="578661"/>
          </a:xfrm>
        </p:grpSpPr>
        <p:sp>
          <p:nvSpPr>
            <p:cNvPr id="29" name="文本框 28"/>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30" name="图片 29"/>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42" name="组合 41"/>
          <p:cNvGrpSpPr/>
          <p:nvPr/>
        </p:nvGrpSpPr>
        <p:grpSpPr>
          <a:xfrm>
            <a:off x="3510582" y="2244870"/>
            <a:ext cx="1559329" cy="3182247"/>
            <a:chOff x="3510582" y="2244870"/>
            <a:chExt cx="1559329" cy="3182247"/>
          </a:xfrm>
        </p:grpSpPr>
        <p:grpSp>
          <p:nvGrpSpPr>
            <p:cNvPr id="2" name="Group 2"/>
            <p:cNvGrpSpPr/>
            <p:nvPr/>
          </p:nvGrpSpPr>
          <p:grpSpPr>
            <a:xfrm rot="5700697">
              <a:off x="2699123" y="3056329"/>
              <a:ext cx="3182247" cy="1559329"/>
              <a:chExt cx="425450" cy="330201"/>
            </a:xfrm>
            <a:solidFill>
              <a:schemeClr val="tx1">
                <a:lumMod val="85000"/>
                <a:lumOff val="15000"/>
              </a:schemeClr>
            </a:solidFill>
          </p:grpSpPr>
          <p:sp>
            <p:nvSpPr>
              <p:cNvPr id="3" name="Freeform 143"/>
              <p:cNvSpPr>
                <a:spLocks noEditPoints="1"/>
              </p:cNvSpPr>
              <p:nvPr/>
            </p:nvSpPr>
            <p:spPr bwMode="auto">
              <a:xfrm>
                <a:off x="139700" y="220663"/>
                <a:ext cx="63500" cy="38100"/>
              </a:xfrm>
              <a:custGeom>
                <a:gdLst>
                  <a:gd fmla="*/ 1 w 17" name="T0"/>
                  <a:gd fmla="*/ 2 h 10" name="T1"/>
                  <a:gd fmla="*/ 14 w 17" name="T2"/>
                  <a:gd fmla="*/ 9 h 10" name="T3"/>
                  <a:gd fmla="*/ 14 w 17" name="T4"/>
                  <a:gd fmla="*/ 9 h 10" name="T5"/>
                  <a:gd fmla="*/ 16 w 17" name="T6"/>
                  <a:gd fmla="*/ 8 h 10" name="T7"/>
                  <a:gd fmla="*/ 2 w 17" name="T8"/>
                  <a:gd fmla="*/ 0 h 10" name="T9"/>
                  <a:gd fmla="*/ 0 w 17" name="T10"/>
                  <a:gd fmla="*/ 1 h 10" name="T11"/>
                  <a:gd fmla="*/ 1 w 17" name="T12"/>
                  <a:gd fmla="*/ 2 h 10" name="T13"/>
                  <a:gd fmla="*/ 14 w 17" name="T14"/>
                  <a:gd fmla="*/ 9 h 10" name="T15"/>
                  <a:gd fmla="*/ 14 w 17" name="T16"/>
                  <a:gd fmla="*/ 9 h 10" name="T17"/>
                  <a:gd fmla="*/ 14 w 17" name="T18"/>
                  <a:gd fmla="*/ 9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7">
                    <a:moveTo>
                      <a:pt x="1" y="2"/>
                    </a:moveTo>
                    <a:cubicBezTo>
                      <a:pt x="5" y="4"/>
                      <a:pt x="10" y="6"/>
                      <a:pt x="14" y="9"/>
                    </a:cubicBezTo>
                    <a:cubicBezTo>
                      <a:pt x="14" y="9"/>
                      <a:pt x="14" y="9"/>
                      <a:pt x="14" y="9"/>
                    </a:cubicBezTo>
                    <a:cubicBezTo>
                      <a:pt x="15" y="10"/>
                      <a:pt x="17" y="9"/>
                      <a:pt x="16" y="8"/>
                    </a:cubicBezTo>
                    <a:cubicBezTo>
                      <a:pt x="12" y="4"/>
                      <a:pt x="7" y="2"/>
                      <a:pt x="2" y="0"/>
                    </a:cubicBezTo>
                    <a:cubicBezTo>
                      <a:pt x="1" y="0"/>
                      <a:pt x="0" y="1"/>
                      <a:pt x="0" y="1"/>
                    </a:cubicBezTo>
                    <a:cubicBezTo>
                      <a:pt x="0" y="1"/>
                      <a:pt x="0" y="2"/>
                      <a:pt x="1" y="2"/>
                    </a:cubicBezTo>
                    <a:moveTo>
                      <a:pt x="14" y="9"/>
                    </a:moveTo>
                    <a:cubicBezTo>
                      <a:pt x="14" y="9"/>
                      <a:pt x="14" y="9"/>
                      <a:pt x="14" y="9"/>
                    </a:cubicBezTo>
                    <a:cubicBezTo>
                      <a:pt x="14" y="9"/>
                      <a:pt x="14" y="9"/>
                      <a:pt x="14" y="9"/>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 name="Freeform 144"/>
              <p:cNvSpPr/>
              <p:nvPr/>
            </p:nvSpPr>
            <p:spPr bwMode="auto">
              <a:xfrm>
                <a:off x="188912" y="228600"/>
                <a:ext cx="190500" cy="25400"/>
              </a:xfrm>
              <a:custGeom>
                <a:gdLst>
                  <a:gd fmla="*/ 2 w 51" name="T0"/>
                  <a:gd fmla="*/ 7 h 7" name="T1"/>
                  <a:gd fmla="*/ 9 w 51" name="T2"/>
                  <a:gd fmla="*/ 6 h 7" name="T3"/>
                  <a:gd fmla="*/ 22 w 51" name="T4"/>
                  <a:gd fmla="*/ 5 h 7" name="T5"/>
                  <a:gd fmla="*/ 36 w 51" name="T6"/>
                  <a:gd fmla="*/ 3 h 7" name="T7"/>
                  <a:gd fmla="*/ 50 w 51" name="T8"/>
                  <a:gd fmla="*/ 2 h 7" name="T9"/>
                  <a:gd fmla="*/ 51 w 51" name="T10"/>
                  <a:gd fmla="*/ 2 h 7" name="T11"/>
                  <a:gd fmla="*/ 51 w 51" name="T12"/>
                  <a:gd fmla="*/ 0 h 7" name="T13"/>
                  <a:gd fmla="*/ 42 w 51" name="T14"/>
                  <a:gd fmla="*/ 1 h 7" name="T15"/>
                  <a:gd fmla="*/ 28 w 51" name="T16"/>
                  <a:gd fmla="*/ 2 h 7" name="T17"/>
                  <a:gd fmla="*/ 1 w 51" name="T18"/>
                  <a:gd fmla="*/ 5 h 7" name="T19"/>
                  <a:gd fmla="*/ 1 w 51" name="T20"/>
                  <a:gd fmla="*/ 6 h 7" name="T21"/>
                  <a:gd fmla="*/ 2 w 51" name="T22"/>
                  <a:gd fmla="*/ 7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51">
                    <a:moveTo>
                      <a:pt x="2" y="7"/>
                    </a:moveTo>
                    <a:cubicBezTo>
                      <a:pt x="4" y="6"/>
                      <a:pt x="7" y="6"/>
                      <a:pt x="9" y="6"/>
                    </a:cubicBezTo>
                    <a:cubicBezTo>
                      <a:pt x="13" y="5"/>
                      <a:pt x="18" y="5"/>
                      <a:pt x="22" y="5"/>
                    </a:cubicBezTo>
                    <a:cubicBezTo>
                      <a:pt x="27" y="4"/>
                      <a:pt x="31" y="4"/>
                      <a:pt x="36" y="3"/>
                    </a:cubicBezTo>
                    <a:cubicBezTo>
                      <a:pt x="40" y="3"/>
                      <a:pt x="45" y="2"/>
                      <a:pt x="50" y="2"/>
                    </a:cubicBezTo>
                    <a:cubicBezTo>
                      <a:pt x="50" y="2"/>
                      <a:pt x="51" y="2"/>
                      <a:pt x="51" y="2"/>
                    </a:cubicBezTo>
                    <a:cubicBezTo>
                      <a:pt x="51" y="1"/>
                      <a:pt x="51" y="1"/>
                      <a:pt x="51" y="0"/>
                    </a:cubicBezTo>
                    <a:cubicBezTo>
                      <a:pt x="48" y="0"/>
                      <a:pt x="45" y="0"/>
                      <a:pt x="42" y="1"/>
                    </a:cubicBezTo>
                    <a:cubicBezTo>
                      <a:pt x="37" y="1"/>
                      <a:pt x="33" y="2"/>
                      <a:pt x="28" y="2"/>
                    </a:cubicBezTo>
                    <a:cubicBezTo>
                      <a:pt x="19" y="3"/>
                      <a:pt x="10" y="3"/>
                      <a:pt x="1" y="5"/>
                    </a:cubicBezTo>
                    <a:cubicBezTo>
                      <a:pt x="1" y="5"/>
                      <a:pt x="1" y="6"/>
                      <a:pt x="1" y="6"/>
                    </a:cubicBezTo>
                    <a:cubicBezTo>
                      <a:pt x="0" y="6"/>
                      <a:pt x="1" y="7"/>
                      <a:pt x="2" y="7"/>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Freeform 145"/>
              <p:cNvSpPr>
                <a:spLocks noEditPoints="1"/>
              </p:cNvSpPr>
              <p:nvPr/>
            </p:nvSpPr>
            <p:spPr bwMode="auto">
              <a:xfrm>
                <a:off x="0" y="0"/>
                <a:ext cx="379413" cy="325438"/>
              </a:xfrm>
              <a:custGeom>
                <a:gdLst>
                  <a:gd fmla="*/ 8 w 101" name="T0"/>
                  <a:gd fmla="*/ 55 h 87" name="T1"/>
                  <a:gd fmla="*/ 8 w 101" name="T2"/>
                  <a:gd fmla="*/ 55 h 87" name="T3"/>
                  <a:gd fmla="*/ 31 w 101" name="T4"/>
                  <a:gd fmla="*/ 0 h 87" name="T5"/>
                  <a:gd fmla="*/ 30 w 101" name="T6"/>
                  <a:gd fmla="*/ 1 h 87" name="T7"/>
                  <a:gd fmla="*/ 29 w 101" name="T8"/>
                  <a:gd fmla="*/ 2 h 87" name="T9"/>
                  <a:gd fmla="*/ 29 w 101" name="T10"/>
                  <a:gd fmla="*/ 2 h 87" name="T11"/>
                  <a:gd fmla="*/ 7 w 101" name="T12"/>
                  <a:gd fmla="*/ 36 h 87" name="T13"/>
                  <a:gd fmla="*/ 0 w 101" name="T14"/>
                  <a:gd fmla="*/ 47 h 87" name="T15"/>
                  <a:gd fmla="*/ 24 w 101" name="T16"/>
                  <a:gd fmla="*/ 71 h 87" name="T17"/>
                  <a:gd fmla="*/ 44 w 101" name="T18"/>
                  <a:gd fmla="*/ 87 h 87" name="T19"/>
                  <a:gd fmla="*/ 40 w 101" name="T20"/>
                  <a:gd fmla="*/ 61 h 87" name="T21"/>
                  <a:gd fmla="*/ 101 w 101" name="T22"/>
                  <a:gd fmla="*/ 55 h 87" name="T23"/>
                  <a:gd fmla="*/ 101 w 101" name="T24"/>
                  <a:gd fmla="*/ 54 h 87" name="T25"/>
                  <a:gd fmla="*/ 98 w 101" name="T26"/>
                  <a:gd fmla="*/ 20 h 87" name="T27"/>
                  <a:gd fmla="*/ 69 w 101" name="T28"/>
                  <a:gd fmla="*/ 22 h 87" name="T29"/>
                  <a:gd fmla="*/ 31 w 101" name="T30"/>
                  <a:gd fmla="*/ 9 h 87" name="T31"/>
                  <a:gd fmla="*/ 33 w 101" name="T32"/>
                  <a:gd fmla="*/ 27 h 87" name="T33"/>
                  <a:gd fmla="*/ 87 w 101" name="T34"/>
                  <a:gd fmla="*/ 23 h 87" name="T35"/>
                  <a:gd fmla="*/ 99 w 101" name="T36"/>
                  <a:gd fmla="*/ 54 h 87" name="T37"/>
                  <a:gd fmla="*/ 38 w 101" name="T38"/>
                  <a:gd fmla="*/ 60 h 87" name="T39"/>
                  <a:gd fmla="*/ 43 w 101" name="T40"/>
                  <a:gd fmla="*/ 85 h 87" name="T41"/>
                  <a:gd fmla="*/ 37 w 101" name="T42"/>
                  <a:gd fmla="*/ 80 h 87" name="T43"/>
                  <a:gd fmla="*/ 37 w 101" name="T44"/>
                  <a:gd fmla="*/ 80 h 87" name="T45"/>
                  <a:gd fmla="*/ 21 w 101" name="T46"/>
                  <a:gd fmla="*/ 67 h 87" name="T47"/>
                  <a:gd fmla="*/ 8 w 101" name="T48"/>
                  <a:gd fmla="*/ 55 h 87" name="T49"/>
                  <a:gd fmla="*/ 3 w 101" name="T50"/>
                  <a:gd fmla="*/ 50 h 87" name="T51"/>
                  <a:gd fmla="*/ 2 w 101" name="T52"/>
                  <a:gd fmla="*/ 48 h 87" name="T53"/>
                  <a:gd fmla="*/ 3 w 101" name="T54"/>
                  <a:gd fmla="*/ 46 h 87" name="T55"/>
                  <a:gd fmla="*/ 15 w 101" name="T56"/>
                  <a:gd fmla="*/ 26 h 87" name="T57"/>
                  <a:gd fmla="*/ 32 w 101" name="T58"/>
                  <a:gd fmla="*/ 25 h 87" name="T59"/>
                  <a:gd fmla="*/ 33 w 101" name="T60"/>
                  <a:gd fmla="*/ 27 h 87" name="T61"/>
                  <a:gd fmla="*/ 33 w 101" name="T62"/>
                  <a:gd fmla="*/ 27 h 87" name="T63"/>
                  <a:gd fmla="*/ 37 w 101" name="T64"/>
                  <a:gd fmla="*/ 80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100">
                    <a:moveTo>
                      <a:pt x="8" y="55"/>
                    </a:moveTo>
                    <a:cubicBezTo>
                      <a:pt x="8" y="55"/>
                      <a:pt x="8" y="55"/>
                      <a:pt x="8" y="55"/>
                    </a:cubicBezTo>
                    <a:cubicBezTo>
                      <a:pt x="8" y="55"/>
                      <a:pt x="8" y="55"/>
                      <a:pt x="8" y="55"/>
                    </a:cubicBezTo>
                    <a:cubicBezTo>
                      <a:pt x="8" y="55"/>
                      <a:pt x="8" y="55"/>
                      <a:pt x="8" y="55"/>
                    </a:cubicBezTo>
                    <a:close/>
                    <a:moveTo>
                      <a:pt x="31" y="1"/>
                    </a:moveTo>
                    <a:cubicBezTo>
                      <a:pt x="31" y="1"/>
                      <a:pt x="31" y="0"/>
                      <a:pt x="31" y="0"/>
                    </a:cubicBezTo>
                    <a:cubicBezTo>
                      <a:pt x="31" y="0"/>
                      <a:pt x="31" y="0"/>
                      <a:pt x="31" y="0"/>
                    </a:cubicBezTo>
                    <a:cubicBezTo>
                      <a:pt x="30" y="1"/>
                      <a:pt x="30" y="1"/>
                      <a:pt x="30" y="1"/>
                    </a:cubicBezTo>
                    <a:cubicBezTo>
                      <a:pt x="30" y="1"/>
                      <a:pt x="29" y="2"/>
                      <a:pt x="29" y="2"/>
                    </a:cubicBezTo>
                    <a:cubicBezTo>
                      <a:pt x="29" y="2"/>
                      <a:pt x="29" y="2"/>
                      <a:pt x="29" y="2"/>
                    </a:cubicBezTo>
                    <a:cubicBezTo>
                      <a:pt x="29" y="2"/>
                      <a:pt x="29" y="2"/>
                      <a:pt x="29" y="2"/>
                    </a:cubicBezTo>
                    <a:cubicBezTo>
                      <a:pt x="29" y="2"/>
                      <a:pt x="29" y="2"/>
                      <a:pt x="29" y="2"/>
                    </a:cubicBezTo>
                    <a:cubicBezTo>
                      <a:pt x="25" y="8"/>
                      <a:pt x="21" y="13"/>
                      <a:pt x="18" y="19"/>
                    </a:cubicBezTo>
                    <a:cubicBezTo>
                      <a:pt x="14" y="24"/>
                      <a:pt x="11" y="30"/>
                      <a:pt x="7" y="36"/>
                    </a:cubicBezTo>
                    <a:cubicBezTo>
                      <a:pt x="5" y="39"/>
                      <a:pt x="1" y="42"/>
                      <a:pt x="0" y="46"/>
                    </a:cubicBezTo>
                    <a:cubicBezTo>
                      <a:pt x="0" y="46"/>
                      <a:pt x="0" y="47"/>
                      <a:pt x="0" y="47"/>
                    </a:cubicBezTo>
                    <a:cubicBezTo>
                      <a:pt x="0" y="51"/>
                      <a:pt x="4" y="54"/>
                      <a:pt x="7" y="56"/>
                    </a:cubicBezTo>
                    <a:cubicBezTo>
                      <a:pt x="13" y="61"/>
                      <a:pt x="18" y="66"/>
                      <a:pt x="24" y="71"/>
                    </a:cubicBezTo>
                    <a:cubicBezTo>
                      <a:pt x="30" y="77"/>
                      <a:pt x="36" y="82"/>
                      <a:pt x="43" y="87"/>
                    </a:cubicBezTo>
                    <a:cubicBezTo>
                      <a:pt x="43" y="87"/>
                      <a:pt x="43" y="87"/>
                      <a:pt x="44" y="87"/>
                    </a:cubicBezTo>
                    <a:cubicBezTo>
                      <a:pt x="44" y="87"/>
                      <a:pt x="45" y="87"/>
                      <a:pt x="45" y="86"/>
                    </a:cubicBezTo>
                    <a:cubicBezTo>
                      <a:pt x="43" y="77"/>
                      <a:pt x="41" y="69"/>
                      <a:pt x="40" y="61"/>
                    </a:cubicBezTo>
                    <a:cubicBezTo>
                      <a:pt x="43" y="60"/>
                      <a:pt x="46" y="59"/>
                      <a:pt x="50" y="59"/>
                    </a:cubicBezTo>
                    <a:cubicBezTo>
                      <a:pt x="67" y="57"/>
                      <a:pt x="84" y="57"/>
                      <a:pt x="101" y="55"/>
                    </a:cubicBezTo>
                    <a:cubicBezTo>
                      <a:pt x="101" y="55"/>
                      <a:pt x="101" y="55"/>
                      <a:pt x="101" y="55"/>
                    </a:cubicBezTo>
                    <a:cubicBezTo>
                      <a:pt x="101" y="55"/>
                      <a:pt x="101" y="55"/>
                      <a:pt x="101" y="54"/>
                    </a:cubicBezTo>
                    <a:cubicBezTo>
                      <a:pt x="101" y="43"/>
                      <a:pt x="99" y="32"/>
                      <a:pt x="100" y="20"/>
                    </a:cubicBezTo>
                    <a:cubicBezTo>
                      <a:pt x="100" y="19"/>
                      <a:pt x="98" y="19"/>
                      <a:pt x="98" y="20"/>
                    </a:cubicBezTo>
                    <a:cubicBezTo>
                      <a:pt x="94" y="20"/>
                      <a:pt x="91" y="20"/>
                      <a:pt x="87" y="21"/>
                    </a:cubicBezTo>
                    <a:cubicBezTo>
                      <a:pt x="81" y="21"/>
                      <a:pt x="75" y="21"/>
                      <a:pt x="69" y="22"/>
                    </a:cubicBezTo>
                    <a:cubicBezTo>
                      <a:pt x="58" y="22"/>
                      <a:pt x="46" y="23"/>
                      <a:pt x="34" y="25"/>
                    </a:cubicBezTo>
                    <a:cubicBezTo>
                      <a:pt x="33" y="20"/>
                      <a:pt x="32" y="14"/>
                      <a:pt x="31" y="9"/>
                    </a:cubicBezTo>
                    <a:cubicBezTo>
                      <a:pt x="31" y="6"/>
                      <a:pt x="31" y="3"/>
                      <a:pt x="31" y="1"/>
                    </a:cubicBezTo>
                    <a:close/>
                    <a:moveTo>
                      <a:pt x="33" y="27"/>
                    </a:moveTo>
                    <a:cubicBezTo>
                      <a:pt x="45" y="25"/>
                      <a:pt x="57" y="24"/>
                      <a:pt x="69" y="24"/>
                    </a:cubicBezTo>
                    <a:cubicBezTo>
                      <a:pt x="75" y="23"/>
                      <a:pt x="81" y="23"/>
                      <a:pt x="87" y="23"/>
                    </a:cubicBezTo>
                    <a:cubicBezTo>
                      <a:pt x="90" y="22"/>
                      <a:pt x="94" y="22"/>
                      <a:pt x="98" y="22"/>
                    </a:cubicBezTo>
                    <a:cubicBezTo>
                      <a:pt x="97" y="32"/>
                      <a:pt x="99" y="43"/>
                      <a:pt x="99" y="54"/>
                    </a:cubicBezTo>
                    <a:cubicBezTo>
                      <a:pt x="79" y="56"/>
                      <a:pt x="58" y="54"/>
                      <a:pt x="38" y="59"/>
                    </a:cubicBezTo>
                    <a:cubicBezTo>
                      <a:pt x="38" y="59"/>
                      <a:pt x="38" y="59"/>
                      <a:pt x="38" y="60"/>
                    </a:cubicBezTo>
                    <a:cubicBezTo>
                      <a:pt x="37" y="60"/>
                      <a:pt x="38" y="61"/>
                      <a:pt x="38" y="61"/>
                    </a:cubicBezTo>
                    <a:cubicBezTo>
                      <a:pt x="39" y="69"/>
                      <a:pt x="41" y="77"/>
                      <a:pt x="43" y="85"/>
                    </a:cubicBezTo>
                    <a:cubicBezTo>
                      <a:pt x="41" y="83"/>
                      <a:pt x="39" y="82"/>
                      <a:pt x="37" y="80"/>
                    </a:cubicBezTo>
                    <a:cubicBezTo>
                      <a:pt x="37" y="80"/>
                      <a:pt x="37" y="80"/>
                      <a:pt x="37" y="80"/>
                    </a:cubicBezTo>
                    <a:cubicBezTo>
                      <a:pt x="37" y="80"/>
                      <a:pt x="37" y="80"/>
                      <a:pt x="37" y="80"/>
                    </a:cubicBezTo>
                    <a:cubicBezTo>
                      <a:pt x="37" y="80"/>
                      <a:pt x="37" y="80"/>
                      <a:pt x="37" y="80"/>
                    </a:cubicBezTo>
                    <a:cubicBezTo>
                      <a:pt x="37" y="80"/>
                      <a:pt x="37" y="80"/>
                      <a:pt x="37" y="80"/>
                    </a:cubicBezTo>
                    <a:cubicBezTo>
                      <a:pt x="31" y="76"/>
                      <a:pt x="26" y="72"/>
                      <a:pt x="21" y="67"/>
                    </a:cubicBezTo>
                    <a:cubicBezTo>
                      <a:pt x="17" y="63"/>
                      <a:pt x="13" y="58"/>
                      <a:pt x="8" y="55"/>
                    </a:cubicBezTo>
                    <a:cubicBezTo>
                      <a:pt x="8" y="55"/>
                      <a:pt x="8" y="55"/>
                      <a:pt x="8" y="55"/>
                    </a:cubicBezTo>
                    <a:cubicBezTo>
                      <a:pt x="8" y="55"/>
                      <a:pt x="8" y="55"/>
                      <a:pt x="8" y="55"/>
                    </a:cubicBezTo>
                    <a:cubicBezTo>
                      <a:pt x="6" y="53"/>
                      <a:pt x="4" y="52"/>
                      <a:pt x="3" y="50"/>
                    </a:cubicBezTo>
                    <a:cubicBezTo>
                      <a:pt x="3" y="50"/>
                      <a:pt x="3" y="49"/>
                      <a:pt x="2" y="49"/>
                    </a:cubicBezTo>
                    <a:cubicBezTo>
                      <a:pt x="2" y="49"/>
                      <a:pt x="2" y="49"/>
                      <a:pt x="2" y="48"/>
                    </a:cubicBezTo>
                    <a:cubicBezTo>
                      <a:pt x="2" y="48"/>
                      <a:pt x="2" y="48"/>
                      <a:pt x="2" y="47"/>
                    </a:cubicBezTo>
                    <a:cubicBezTo>
                      <a:pt x="2" y="47"/>
                      <a:pt x="2" y="46"/>
                      <a:pt x="3" y="46"/>
                    </a:cubicBezTo>
                    <a:cubicBezTo>
                      <a:pt x="4" y="43"/>
                      <a:pt x="6" y="40"/>
                      <a:pt x="8" y="38"/>
                    </a:cubicBezTo>
                    <a:cubicBezTo>
                      <a:pt x="10" y="34"/>
                      <a:pt x="13" y="30"/>
                      <a:pt x="15" y="26"/>
                    </a:cubicBezTo>
                    <a:cubicBezTo>
                      <a:pt x="20" y="19"/>
                      <a:pt x="24" y="12"/>
                      <a:pt x="29" y="5"/>
                    </a:cubicBezTo>
                    <a:cubicBezTo>
                      <a:pt x="29" y="12"/>
                      <a:pt x="31" y="18"/>
                      <a:pt x="32" y="25"/>
                    </a:cubicBezTo>
                    <a:cubicBezTo>
                      <a:pt x="32" y="25"/>
                      <a:pt x="32" y="25"/>
                      <a:pt x="32" y="26"/>
                    </a:cubicBezTo>
                    <a:cubicBezTo>
                      <a:pt x="32" y="26"/>
                      <a:pt x="32" y="27"/>
                      <a:pt x="33" y="27"/>
                    </a:cubicBezTo>
                    <a:cubicBezTo>
                      <a:pt x="33" y="27"/>
                      <a:pt x="33" y="27"/>
                      <a:pt x="33" y="27"/>
                    </a:cubicBezTo>
                    <a:cubicBezTo>
                      <a:pt x="33" y="27"/>
                      <a:pt x="33" y="27"/>
                      <a:pt x="33" y="27"/>
                    </a:cubicBezTo>
                    <a:close/>
                    <a:moveTo>
                      <a:pt x="37" y="80"/>
                    </a:moveTo>
                    <a:cubicBezTo>
                      <a:pt x="37" y="80"/>
                      <a:pt x="37" y="80"/>
                      <a:pt x="37" y="80"/>
                    </a:cubicBezTo>
                    <a:cubicBezTo>
                      <a:pt x="37" y="80"/>
                      <a:pt x="37" y="80"/>
                      <a:pt x="37" y="8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Freeform 146"/>
              <p:cNvSpPr/>
              <p:nvPr/>
            </p:nvSpPr>
            <p:spPr bwMode="auto">
              <a:xfrm>
                <a:off x="188912" y="247650"/>
                <a:ext cx="14288" cy="82550"/>
              </a:xfrm>
              <a:custGeom>
                <a:gdLst>
                  <a:gd fmla="*/ 0 w 4" name="T0"/>
                  <a:gd fmla="*/ 1 h 22" name="T1"/>
                  <a:gd fmla="*/ 0 w 4" name="T2"/>
                  <a:gd fmla="*/ 3 h 22" name="T3"/>
                  <a:gd fmla="*/ 2 w 4" name="T4"/>
                  <a:gd fmla="*/ 20 h 22" name="T5"/>
                  <a:gd fmla="*/ 4 w 4" name="T6"/>
                  <a:gd fmla="*/ 20 h 22" name="T7"/>
                  <a:gd fmla="*/ 2 w 4" name="T8"/>
                  <a:gd fmla="*/ 1 h 22" name="T9"/>
                  <a:gd fmla="*/ 0 w 4" name="T10"/>
                  <a:gd fmla="*/ 1 h 22" name="T11"/>
                  <a:gd fmla="*/ 0 w 4" name="T12"/>
                  <a:gd fmla="*/ 1 h 22" name="T13"/>
                </a:gdLst>
                <a:cxnLst>
                  <a:cxn ang="0">
                    <a:pos x="T0" y="T1"/>
                  </a:cxn>
                  <a:cxn ang="0">
                    <a:pos x="T2" y="T3"/>
                  </a:cxn>
                  <a:cxn ang="0">
                    <a:pos x="T4" y="T5"/>
                  </a:cxn>
                  <a:cxn ang="0">
                    <a:pos x="T6" y="T7"/>
                  </a:cxn>
                  <a:cxn ang="0">
                    <a:pos x="T8" y="T9"/>
                  </a:cxn>
                  <a:cxn ang="0">
                    <a:pos x="T10" y="T11"/>
                  </a:cxn>
                  <a:cxn ang="0">
                    <a:pos x="T12" y="T13"/>
                  </a:cxn>
                </a:cxnLst>
                <a:rect b="b" l="0" r="r" t="0"/>
                <a:pathLst>
                  <a:path h="22" w="4">
                    <a:moveTo>
                      <a:pt x="0" y="1"/>
                    </a:moveTo>
                    <a:cubicBezTo>
                      <a:pt x="0" y="2"/>
                      <a:pt x="0" y="2"/>
                      <a:pt x="0" y="3"/>
                    </a:cubicBezTo>
                    <a:cubicBezTo>
                      <a:pt x="1" y="9"/>
                      <a:pt x="2" y="14"/>
                      <a:pt x="2" y="20"/>
                    </a:cubicBezTo>
                    <a:cubicBezTo>
                      <a:pt x="2" y="22"/>
                      <a:pt x="4" y="22"/>
                      <a:pt x="4" y="20"/>
                    </a:cubicBezTo>
                    <a:cubicBezTo>
                      <a:pt x="3" y="14"/>
                      <a:pt x="3" y="7"/>
                      <a:pt x="2" y="1"/>
                    </a:cubicBezTo>
                    <a:cubicBezTo>
                      <a:pt x="2" y="0"/>
                      <a:pt x="0" y="0"/>
                      <a:pt x="0" y="1"/>
                    </a:cubicBezTo>
                    <a:cubicBezTo>
                      <a:pt x="0" y="1"/>
                      <a:pt x="0" y="1"/>
                      <a:pt x="0" y="1"/>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147"/>
              <p:cNvSpPr/>
              <p:nvPr/>
            </p:nvSpPr>
            <p:spPr bwMode="auto">
              <a:xfrm>
                <a:off x="158750" y="319088"/>
                <a:ext cx="41275" cy="11113"/>
              </a:xfrm>
              <a:custGeom>
                <a:gdLst>
                  <a:gd fmla="*/ 1 w 11" name="T0"/>
                  <a:gd fmla="*/ 2 h 3" name="T1"/>
                  <a:gd fmla="*/ 4 w 11" name="T2"/>
                  <a:gd fmla="*/ 2 h 3" name="T3"/>
                  <a:gd fmla="*/ 10 w 11" name="T4"/>
                  <a:gd fmla="*/ 3 h 3" name="T5"/>
                  <a:gd fmla="*/ 10 w 11" name="T6"/>
                  <a:gd fmla="*/ 1 h 3" name="T7"/>
                  <a:gd fmla="*/ 9 w 11" name="T8"/>
                  <a:gd fmla="*/ 1 h 3" name="T9"/>
                  <a:gd fmla="*/ 1 w 11" name="T10"/>
                  <a:gd fmla="*/ 0 h 3" name="T11"/>
                  <a:gd fmla="*/ 1 w 11" name="T12"/>
                  <a:gd fmla="*/ 0 h 3" name="T13"/>
                  <a:gd fmla="*/ 1 w 11" name="T14"/>
                  <a:gd fmla="*/ 2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11">
                    <a:moveTo>
                      <a:pt x="1" y="2"/>
                    </a:moveTo>
                    <a:cubicBezTo>
                      <a:pt x="2" y="2"/>
                      <a:pt x="3" y="2"/>
                      <a:pt x="4" y="2"/>
                    </a:cubicBezTo>
                    <a:cubicBezTo>
                      <a:pt x="6" y="2"/>
                      <a:pt x="8" y="2"/>
                      <a:pt x="10" y="3"/>
                    </a:cubicBezTo>
                    <a:cubicBezTo>
                      <a:pt x="11" y="3"/>
                      <a:pt x="11" y="1"/>
                      <a:pt x="10" y="1"/>
                    </a:cubicBezTo>
                    <a:cubicBezTo>
                      <a:pt x="10" y="1"/>
                      <a:pt x="9" y="1"/>
                      <a:pt x="9" y="1"/>
                    </a:cubicBezTo>
                    <a:cubicBezTo>
                      <a:pt x="7" y="0"/>
                      <a:pt x="4" y="0"/>
                      <a:pt x="1" y="0"/>
                    </a:cubicBezTo>
                    <a:cubicBezTo>
                      <a:pt x="1" y="0"/>
                      <a:pt x="1" y="0"/>
                      <a:pt x="1" y="0"/>
                    </a:cubicBezTo>
                    <a:cubicBezTo>
                      <a:pt x="0" y="1"/>
                      <a:pt x="1"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Freeform 148"/>
              <p:cNvSpPr>
                <a:spLocks noEditPoints="1"/>
              </p:cNvSpPr>
              <p:nvPr/>
            </p:nvSpPr>
            <p:spPr bwMode="auto">
              <a:xfrm>
                <a:off x="373062" y="198438"/>
                <a:ext cx="52388" cy="30163"/>
              </a:xfrm>
              <a:custGeom>
                <a:gdLst>
                  <a:gd fmla="*/ 1 w 14" name="T0"/>
                  <a:gd fmla="*/ 2 h 8" name="T1"/>
                  <a:gd fmla="*/ 6 w 14" name="T2"/>
                  <a:gd fmla="*/ 3 h 8" name="T3"/>
                  <a:gd fmla="*/ 12 w 14" name="T4"/>
                  <a:gd fmla="*/ 7 h 8" name="T5"/>
                  <a:gd fmla="*/ 12 w 14" name="T6"/>
                  <a:gd fmla="*/ 7 h 8" name="T7"/>
                  <a:gd fmla="*/ 13 w 14" name="T8"/>
                  <a:gd fmla="*/ 5 h 8" name="T9"/>
                  <a:gd fmla="*/ 1 w 14" name="T10"/>
                  <a:gd fmla="*/ 0 h 8" name="T11"/>
                  <a:gd fmla="*/ 0 w 14" name="T12"/>
                  <a:gd fmla="*/ 1 h 8" name="T13"/>
                  <a:gd fmla="*/ 1 w 14" name="T14"/>
                  <a:gd fmla="*/ 2 h 8" name="T15"/>
                  <a:gd fmla="*/ 6 w 14" name="T16"/>
                  <a:gd fmla="*/ 3 h 8" name="T17"/>
                  <a:gd fmla="*/ 6 w 14" name="T18"/>
                  <a:gd fmla="*/ 3 h 8" name="T19"/>
                  <a:gd fmla="*/ 6 w 14" name="T20"/>
                  <a:gd fmla="*/ 3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4">
                    <a:moveTo>
                      <a:pt x="1" y="2"/>
                    </a:moveTo>
                    <a:cubicBezTo>
                      <a:pt x="2" y="2"/>
                      <a:pt x="4" y="3"/>
                      <a:pt x="6" y="3"/>
                    </a:cubicBezTo>
                    <a:cubicBezTo>
                      <a:pt x="8" y="4"/>
                      <a:pt x="10" y="5"/>
                      <a:pt x="12" y="7"/>
                    </a:cubicBezTo>
                    <a:cubicBezTo>
                      <a:pt x="12" y="7"/>
                      <a:pt x="12" y="7"/>
                      <a:pt x="12" y="7"/>
                    </a:cubicBezTo>
                    <a:cubicBezTo>
                      <a:pt x="13" y="8"/>
                      <a:pt x="14" y="6"/>
                      <a:pt x="13" y="5"/>
                    </a:cubicBezTo>
                    <a:cubicBezTo>
                      <a:pt x="10" y="3"/>
                      <a:pt x="5" y="1"/>
                      <a:pt x="1" y="0"/>
                    </a:cubicBezTo>
                    <a:cubicBezTo>
                      <a:pt x="1" y="0"/>
                      <a:pt x="0" y="0"/>
                      <a:pt x="0" y="1"/>
                    </a:cubicBezTo>
                    <a:cubicBezTo>
                      <a:pt x="0" y="1"/>
                      <a:pt x="0" y="2"/>
                      <a:pt x="1" y="2"/>
                    </a:cubicBezTo>
                    <a:moveTo>
                      <a:pt x="6" y="3"/>
                    </a:moveTo>
                    <a:cubicBezTo>
                      <a:pt x="6" y="3"/>
                      <a:pt x="6" y="3"/>
                      <a:pt x="6" y="3"/>
                    </a:cubicBezTo>
                    <a:cubicBezTo>
                      <a:pt x="6" y="3"/>
                      <a:pt x="6" y="3"/>
                      <a:pt x="6" y="3"/>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Freeform 149"/>
              <p:cNvSpPr/>
              <p:nvPr/>
            </p:nvSpPr>
            <p:spPr bwMode="auto">
              <a:xfrm>
                <a:off x="398462" y="85725"/>
                <a:ext cx="22225" cy="139700"/>
              </a:xfrm>
              <a:custGeom>
                <a:gdLst>
                  <a:gd fmla="*/ 0 w 6" name="T0"/>
                  <a:gd fmla="*/ 1 h 37" name="T1"/>
                  <a:gd fmla="*/ 2 w 6" name="T2"/>
                  <a:gd fmla="*/ 17 h 37" name="T3"/>
                  <a:gd fmla="*/ 4 w 6" name="T4"/>
                  <a:gd fmla="*/ 36 h 37" name="T5"/>
                  <a:gd fmla="*/ 6 w 6" name="T6"/>
                  <a:gd fmla="*/ 36 h 37" name="T7"/>
                  <a:gd fmla="*/ 2 w 6" name="T8"/>
                  <a:gd fmla="*/ 1 h 37" name="T9"/>
                  <a:gd fmla="*/ 0 w 6" name="T10"/>
                  <a:gd fmla="*/ 0 h 37" name="T11"/>
                  <a:gd fmla="*/ 0 w 6" name="T12"/>
                  <a:gd fmla="*/ 1 h 37" name="T13"/>
                  <a:gd fmla="*/ 0 w 6" name="T14"/>
                  <a:gd fmla="*/ 1 h 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 w="6">
                    <a:moveTo>
                      <a:pt x="0" y="1"/>
                    </a:moveTo>
                    <a:cubicBezTo>
                      <a:pt x="1" y="6"/>
                      <a:pt x="2" y="12"/>
                      <a:pt x="2" y="17"/>
                    </a:cubicBezTo>
                    <a:cubicBezTo>
                      <a:pt x="3" y="24"/>
                      <a:pt x="4" y="30"/>
                      <a:pt x="4" y="36"/>
                    </a:cubicBezTo>
                    <a:cubicBezTo>
                      <a:pt x="5" y="37"/>
                      <a:pt x="6" y="37"/>
                      <a:pt x="6" y="36"/>
                    </a:cubicBezTo>
                    <a:cubicBezTo>
                      <a:pt x="5" y="25"/>
                      <a:pt x="4" y="13"/>
                      <a:pt x="2" y="1"/>
                    </a:cubicBezTo>
                    <a:cubicBezTo>
                      <a:pt x="1" y="1"/>
                      <a:pt x="1" y="0"/>
                      <a:pt x="0" y="0"/>
                    </a:cubicBezTo>
                    <a:cubicBezTo>
                      <a:pt x="0" y="0"/>
                      <a:pt x="0" y="0"/>
                      <a:pt x="0" y="1"/>
                    </a:cubicBezTo>
                    <a:cubicBezTo>
                      <a:pt x="0" y="1"/>
                      <a:pt x="0" y="1"/>
                      <a:pt x="0" y="1"/>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0" name="Freeform 150"/>
              <p:cNvSpPr>
                <a:spLocks noEditPoints="1"/>
              </p:cNvSpPr>
              <p:nvPr/>
            </p:nvSpPr>
            <p:spPr bwMode="auto">
              <a:xfrm>
                <a:off x="368300" y="71438"/>
                <a:ext cx="41275" cy="33338"/>
              </a:xfrm>
              <a:custGeom>
                <a:gdLst>
                  <a:gd fmla="*/ 0 w 11" name="T0"/>
                  <a:gd fmla="*/ 2 h 9" name="T1"/>
                  <a:gd fmla="*/ 5 w 11" name="T2"/>
                  <a:gd fmla="*/ 5 h 9" name="T3"/>
                  <a:gd fmla="*/ 9 w 11" name="T4"/>
                  <a:gd fmla="*/ 8 h 9" name="T5"/>
                  <a:gd fmla="*/ 10 w 11" name="T6"/>
                  <a:gd fmla="*/ 6 h 9" name="T7"/>
                  <a:gd fmla="*/ 8 w 11" name="T8"/>
                  <a:gd fmla="*/ 5 h 9" name="T9"/>
                  <a:gd fmla="*/ 1 w 11" name="T10"/>
                  <a:gd fmla="*/ 0 h 9" name="T11"/>
                  <a:gd fmla="*/ 0 w 11" name="T12"/>
                  <a:gd fmla="*/ 1 h 9" name="T13"/>
                  <a:gd fmla="*/ 0 w 11" name="T14"/>
                  <a:gd fmla="*/ 2 h 9" name="T15"/>
                  <a:gd fmla="*/ 8 w 11" name="T16"/>
                  <a:gd fmla="*/ 5 h 9" name="T17"/>
                  <a:gd fmla="*/ 8 w 11" name="T18"/>
                  <a:gd fmla="*/ 5 h 9" name="T19"/>
                  <a:gd fmla="*/ 8 w 11" name="T20"/>
                  <a:gd fmla="*/ 5 h 9" name="T21"/>
                  <a:gd fmla="*/ 8 w 11" name="T22"/>
                  <a:gd fmla="*/ 5 h 9" name="T23"/>
                  <a:gd fmla="*/ 8 w 11" name="T24"/>
                  <a:gd fmla="*/ 5 h 9" name="T25"/>
                  <a:gd fmla="*/ 8 w 11" name="T26"/>
                  <a:gd fmla="*/ 5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11">
                    <a:moveTo>
                      <a:pt x="0" y="2"/>
                    </a:moveTo>
                    <a:cubicBezTo>
                      <a:pt x="2" y="3"/>
                      <a:pt x="3" y="4"/>
                      <a:pt x="5" y="5"/>
                    </a:cubicBezTo>
                    <a:cubicBezTo>
                      <a:pt x="6" y="6"/>
                      <a:pt x="7" y="7"/>
                      <a:pt x="9" y="8"/>
                    </a:cubicBezTo>
                    <a:cubicBezTo>
                      <a:pt x="10" y="9"/>
                      <a:pt x="11" y="7"/>
                      <a:pt x="10" y="6"/>
                    </a:cubicBezTo>
                    <a:cubicBezTo>
                      <a:pt x="9" y="6"/>
                      <a:pt x="9" y="6"/>
                      <a:pt x="8" y="5"/>
                    </a:cubicBezTo>
                    <a:cubicBezTo>
                      <a:pt x="6" y="3"/>
                      <a:pt x="4" y="2"/>
                      <a:pt x="1" y="0"/>
                    </a:cubicBezTo>
                    <a:cubicBezTo>
                      <a:pt x="1" y="0"/>
                      <a:pt x="0" y="0"/>
                      <a:pt x="0" y="1"/>
                    </a:cubicBezTo>
                    <a:cubicBezTo>
                      <a:pt x="0" y="1"/>
                      <a:pt x="0" y="2"/>
                      <a:pt x="0" y="2"/>
                    </a:cubicBezTo>
                    <a:moveTo>
                      <a:pt x="8" y="5"/>
                    </a:moveTo>
                    <a:cubicBezTo>
                      <a:pt x="8" y="5"/>
                      <a:pt x="8" y="5"/>
                      <a:pt x="8" y="5"/>
                    </a:cubicBezTo>
                    <a:cubicBezTo>
                      <a:pt x="8" y="5"/>
                      <a:pt x="8" y="5"/>
                      <a:pt x="8" y="5"/>
                    </a:cubicBezTo>
                    <a:moveTo>
                      <a:pt x="8" y="5"/>
                    </a:moveTo>
                    <a:cubicBezTo>
                      <a:pt x="8" y="5"/>
                      <a:pt x="8" y="5"/>
                      <a:pt x="8" y="5"/>
                    </a:cubicBezTo>
                    <a:cubicBezTo>
                      <a:pt x="8" y="5"/>
                      <a:pt x="8" y="5"/>
                      <a:pt x="8" y="5"/>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Freeform 151"/>
              <p:cNvSpPr>
                <a:spLocks noEditPoints="1"/>
              </p:cNvSpPr>
              <p:nvPr/>
            </p:nvSpPr>
            <p:spPr bwMode="auto">
              <a:xfrm>
                <a:off x="357187" y="220663"/>
                <a:ext cx="68263" cy="19050"/>
              </a:xfrm>
              <a:custGeom>
                <a:gdLst>
                  <a:gd fmla="*/ 1 w 18" name="T0"/>
                  <a:gd fmla="*/ 4 h 5" name="T1"/>
                  <a:gd fmla="*/ 2 w 18" name="T2"/>
                  <a:gd fmla="*/ 4 h 5" name="T3"/>
                  <a:gd fmla="*/ 9 w 18" name="T4"/>
                  <a:gd fmla="*/ 3 h 5" name="T5"/>
                  <a:gd fmla="*/ 15 w 18" name="T6"/>
                  <a:gd fmla="*/ 2 h 5" name="T7"/>
                  <a:gd fmla="*/ 16 w 18" name="T8"/>
                  <a:gd fmla="*/ 2 h 5" name="T9"/>
                  <a:gd fmla="*/ 17 w 18" name="T10"/>
                  <a:gd fmla="*/ 2 h 5" name="T11"/>
                  <a:gd fmla="*/ 17 w 18" name="T12"/>
                  <a:gd fmla="*/ 0 h 5" name="T13"/>
                  <a:gd fmla="*/ 13 w 18" name="T14"/>
                  <a:gd fmla="*/ 1 h 5" name="T15"/>
                  <a:gd fmla="*/ 8 w 18" name="T16"/>
                  <a:gd fmla="*/ 2 h 5" name="T17"/>
                  <a:gd fmla="*/ 1 w 18" name="T18"/>
                  <a:gd fmla="*/ 3 h 5" name="T19"/>
                  <a:gd fmla="*/ 0 w 18" name="T20"/>
                  <a:gd fmla="*/ 3 h 5" name="T21"/>
                  <a:gd fmla="*/ 1 w 18" name="T22"/>
                  <a:gd fmla="*/ 4 h 5" name="T23"/>
                  <a:gd fmla="*/ 2 w 18" name="T24"/>
                  <a:gd fmla="*/ 4 h 5" name="T25"/>
                  <a:gd fmla="*/ 2 w 18" name="T26"/>
                  <a:gd fmla="*/ 4 h 5" name="T27"/>
                  <a:gd fmla="*/ 2 w 18" name="T28"/>
                  <a:gd fmla="*/ 4 h 5" name="T29"/>
                  <a:gd fmla="*/ 8 w 18" name="T30"/>
                  <a:gd fmla="*/ 2 h 5" name="T31"/>
                  <a:gd fmla="*/ 8 w 18" name="T32"/>
                  <a:gd fmla="*/ 2 h 5" name="T33"/>
                  <a:gd fmla="*/ 8 w 18" name="T34"/>
                  <a:gd fmla="*/ 2 h 5" name="T35"/>
                  <a:gd fmla="*/ 8 w 18" name="T36"/>
                  <a:gd fmla="*/ 2 h 5" name="T37"/>
                  <a:gd fmla="*/ 8 w 18" name="T38"/>
                  <a:gd fmla="*/ 2 h 5" name="T39"/>
                  <a:gd fmla="*/ 8 w 18" name="T40"/>
                  <a:gd fmla="*/ 2 h 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 w="18">
                    <a:moveTo>
                      <a:pt x="1" y="4"/>
                    </a:moveTo>
                    <a:cubicBezTo>
                      <a:pt x="2" y="4"/>
                      <a:pt x="2" y="4"/>
                      <a:pt x="2" y="4"/>
                    </a:cubicBezTo>
                    <a:cubicBezTo>
                      <a:pt x="5" y="4"/>
                      <a:pt x="7" y="4"/>
                      <a:pt x="9" y="3"/>
                    </a:cubicBezTo>
                    <a:cubicBezTo>
                      <a:pt x="11" y="3"/>
                      <a:pt x="13" y="3"/>
                      <a:pt x="15" y="2"/>
                    </a:cubicBezTo>
                    <a:cubicBezTo>
                      <a:pt x="16" y="2"/>
                      <a:pt x="16" y="2"/>
                      <a:pt x="16" y="2"/>
                    </a:cubicBezTo>
                    <a:cubicBezTo>
                      <a:pt x="16" y="2"/>
                      <a:pt x="17" y="2"/>
                      <a:pt x="17" y="2"/>
                    </a:cubicBezTo>
                    <a:cubicBezTo>
                      <a:pt x="18" y="2"/>
                      <a:pt x="18" y="1"/>
                      <a:pt x="17" y="0"/>
                    </a:cubicBezTo>
                    <a:cubicBezTo>
                      <a:pt x="16" y="0"/>
                      <a:pt x="14" y="0"/>
                      <a:pt x="13" y="1"/>
                    </a:cubicBezTo>
                    <a:cubicBezTo>
                      <a:pt x="11" y="1"/>
                      <a:pt x="9" y="1"/>
                      <a:pt x="8" y="2"/>
                    </a:cubicBezTo>
                    <a:cubicBezTo>
                      <a:pt x="5" y="2"/>
                      <a:pt x="3" y="2"/>
                      <a:pt x="1" y="3"/>
                    </a:cubicBezTo>
                    <a:cubicBezTo>
                      <a:pt x="1" y="3"/>
                      <a:pt x="0" y="3"/>
                      <a:pt x="0" y="3"/>
                    </a:cubicBezTo>
                    <a:cubicBezTo>
                      <a:pt x="0" y="4"/>
                      <a:pt x="1" y="5"/>
                      <a:pt x="1" y="4"/>
                    </a:cubicBezTo>
                    <a:moveTo>
                      <a:pt x="2" y="4"/>
                    </a:moveTo>
                    <a:cubicBezTo>
                      <a:pt x="2" y="4"/>
                      <a:pt x="2" y="4"/>
                      <a:pt x="2" y="4"/>
                    </a:cubicBezTo>
                    <a:cubicBezTo>
                      <a:pt x="2" y="4"/>
                      <a:pt x="2" y="4"/>
                      <a:pt x="2" y="4"/>
                    </a:cubicBezTo>
                    <a:moveTo>
                      <a:pt x="8" y="2"/>
                    </a:moveTo>
                    <a:cubicBezTo>
                      <a:pt x="8" y="2"/>
                      <a:pt x="8" y="2"/>
                      <a:pt x="8" y="2"/>
                    </a:cubicBezTo>
                    <a:cubicBezTo>
                      <a:pt x="8" y="2"/>
                      <a:pt x="8" y="2"/>
                      <a:pt x="8" y="2"/>
                    </a:cubicBezTo>
                    <a:moveTo>
                      <a:pt x="8" y="2"/>
                    </a:moveTo>
                    <a:cubicBezTo>
                      <a:pt x="8" y="2"/>
                      <a:pt x="8" y="2"/>
                      <a:pt x="8" y="2"/>
                    </a:cubicBezTo>
                    <a:cubicBezTo>
                      <a:pt x="8" y="2"/>
                      <a:pt x="8" y="2"/>
                      <a:pt x="8"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2" name="Freeform 152"/>
              <p:cNvSpPr>
                <a:spLocks noEditPoints="1"/>
              </p:cNvSpPr>
              <p:nvPr/>
            </p:nvSpPr>
            <p:spPr bwMode="auto">
              <a:xfrm>
                <a:off x="368300" y="88900"/>
                <a:ext cx="41275" cy="30163"/>
              </a:xfrm>
              <a:custGeom>
                <a:gdLst>
                  <a:gd fmla="*/ 0 w 11" name="T0"/>
                  <a:gd fmla="*/ 2 h 8" name="T1"/>
                  <a:gd fmla="*/ 9 w 11" name="T2"/>
                  <a:gd fmla="*/ 7 h 8" name="T3"/>
                  <a:gd fmla="*/ 9 w 11" name="T4"/>
                  <a:gd fmla="*/ 7 h 8" name="T5"/>
                  <a:gd fmla="*/ 10 w 11" name="T6"/>
                  <a:gd fmla="*/ 6 h 8" name="T7"/>
                  <a:gd fmla="*/ 7 w 11" name="T8"/>
                  <a:gd fmla="*/ 3 h 8" name="T9"/>
                  <a:gd fmla="*/ 1 w 11" name="T10"/>
                  <a:gd fmla="*/ 0 h 8" name="T11"/>
                  <a:gd fmla="*/ 0 w 11" name="T12"/>
                  <a:gd fmla="*/ 1 h 8" name="T13"/>
                  <a:gd fmla="*/ 0 w 11" name="T14"/>
                  <a:gd fmla="*/ 2 h 8" name="T15"/>
                  <a:gd fmla="*/ 9 w 11" name="T16"/>
                  <a:gd fmla="*/ 7 h 8" name="T17"/>
                  <a:gd fmla="*/ 9 w 11" name="T18"/>
                  <a:gd fmla="*/ 7 h 8" name="T19"/>
                  <a:gd fmla="*/ 9 w 11" name="T20"/>
                  <a:gd fmla="*/ 7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1">
                    <a:moveTo>
                      <a:pt x="0" y="2"/>
                    </a:moveTo>
                    <a:cubicBezTo>
                      <a:pt x="3" y="3"/>
                      <a:pt x="6" y="5"/>
                      <a:pt x="9" y="7"/>
                    </a:cubicBezTo>
                    <a:cubicBezTo>
                      <a:pt x="9" y="7"/>
                      <a:pt x="9" y="7"/>
                      <a:pt x="9" y="7"/>
                    </a:cubicBezTo>
                    <a:cubicBezTo>
                      <a:pt x="10" y="8"/>
                      <a:pt x="11" y="7"/>
                      <a:pt x="10" y="6"/>
                    </a:cubicBezTo>
                    <a:cubicBezTo>
                      <a:pt x="9" y="5"/>
                      <a:pt x="8" y="4"/>
                      <a:pt x="7" y="3"/>
                    </a:cubicBezTo>
                    <a:cubicBezTo>
                      <a:pt x="5" y="2"/>
                      <a:pt x="3" y="1"/>
                      <a:pt x="1" y="0"/>
                    </a:cubicBezTo>
                    <a:cubicBezTo>
                      <a:pt x="1" y="0"/>
                      <a:pt x="0" y="0"/>
                      <a:pt x="0" y="1"/>
                    </a:cubicBezTo>
                    <a:cubicBezTo>
                      <a:pt x="0" y="1"/>
                      <a:pt x="0" y="2"/>
                      <a:pt x="0" y="2"/>
                    </a:cubicBezTo>
                    <a:moveTo>
                      <a:pt x="9" y="7"/>
                    </a:moveTo>
                    <a:cubicBezTo>
                      <a:pt x="9" y="7"/>
                      <a:pt x="9" y="7"/>
                      <a:pt x="9" y="7"/>
                    </a:cubicBezTo>
                    <a:cubicBezTo>
                      <a:pt x="9" y="7"/>
                      <a:pt x="9" y="7"/>
                      <a:pt x="9" y="7"/>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3" name="Freeform 153"/>
              <p:cNvSpPr/>
              <p:nvPr/>
            </p:nvSpPr>
            <p:spPr bwMode="auto">
              <a:xfrm>
                <a:off x="368300" y="112713"/>
                <a:ext cx="49213" cy="30163"/>
              </a:xfrm>
              <a:custGeom>
                <a:gdLst>
                  <a:gd fmla="*/ 1 w 13" name="T0"/>
                  <a:gd fmla="*/ 2 h 8" name="T1"/>
                  <a:gd fmla="*/ 6 w 13" name="T2"/>
                  <a:gd fmla="*/ 5 h 8" name="T3"/>
                  <a:gd fmla="*/ 11 w 13" name="T4"/>
                  <a:gd fmla="*/ 8 h 8" name="T5"/>
                  <a:gd fmla="*/ 12 w 13" name="T6"/>
                  <a:gd fmla="*/ 6 h 8" name="T7"/>
                  <a:gd fmla="*/ 7 w 13" name="T8"/>
                  <a:gd fmla="*/ 3 h 8" name="T9"/>
                  <a:gd fmla="*/ 1 w 13" name="T10"/>
                  <a:gd fmla="*/ 1 h 8" name="T11"/>
                  <a:gd fmla="*/ 0 w 13" name="T12"/>
                  <a:gd fmla="*/ 1 h 8" name="T13"/>
                  <a:gd fmla="*/ 1 w 13"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3">
                    <a:moveTo>
                      <a:pt x="1" y="2"/>
                    </a:moveTo>
                    <a:cubicBezTo>
                      <a:pt x="2" y="3"/>
                      <a:pt x="4" y="4"/>
                      <a:pt x="6" y="5"/>
                    </a:cubicBezTo>
                    <a:cubicBezTo>
                      <a:pt x="7" y="6"/>
                      <a:pt x="9" y="7"/>
                      <a:pt x="11" y="8"/>
                    </a:cubicBezTo>
                    <a:cubicBezTo>
                      <a:pt x="12" y="8"/>
                      <a:pt x="13" y="6"/>
                      <a:pt x="12" y="6"/>
                    </a:cubicBezTo>
                    <a:cubicBezTo>
                      <a:pt x="10" y="5"/>
                      <a:pt x="8" y="4"/>
                      <a:pt x="7" y="3"/>
                    </a:cubicBezTo>
                    <a:cubicBezTo>
                      <a:pt x="5" y="2"/>
                      <a:pt x="3" y="1"/>
                      <a:pt x="1" y="1"/>
                    </a:cubicBezTo>
                    <a:cubicBezTo>
                      <a:pt x="1" y="0"/>
                      <a:pt x="0" y="1"/>
                      <a:pt x="0" y="1"/>
                    </a:cubicBezTo>
                    <a:cubicBezTo>
                      <a:pt x="0" y="2"/>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4" name="Freeform 154"/>
              <p:cNvSpPr/>
              <p:nvPr/>
            </p:nvSpPr>
            <p:spPr bwMode="auto">
              <a:xfrm>
                <a:off x="368300" y="138113"/>
                <a:ext cx="49213" cy="26988"/>
              </a:xfrm>
              <a:custGeom>
                <a:gdLst>
                  <a:gd fmla="*/ 1 w 13" name="T0"/>
                  <a:gd fmla="*/ 2 h 7" name="T1"/>
                  <a:gd fmla="*/ 3 w 13" name="T2"/>
                  <a:gd fmla="*/ 2 h 7" name="T3"/>
                  <a:gd fmla="*/ 11 w 13" name="T4"/>
                  <a:gd fmla="*/ 7 h 7" name="T5"/>
                  <a:gd fmla="*/ 12 w 13" name="T6"/>
                  <a:gd fmla="*/ 5 h 7" name="T7"/>
                  <a:gd fmla="*/ 1 w 13" name="T8"/>
                  <a:gd fmla="*/ 0 h 7" name="T9"/>
                  <a:gd fmla="*/ 0 w 13" name="T10"/>
                  <a:gd fmla="*/ 0 h 7" name="T11"/>
                  <a:gd fmla="*/ 1 w 13" name="T12"/>
                  <a:gd fmla="*/ 2 h 7" name="T13"/>
                </a:gdLst>
                <a:cxnLst>
                  <a:cxn ang="0">
                    <a:pos x="T0" y="T1"/>
                  </a:cxn>
                  <a:cxn ang="0">
                    <a:pos x="T2" y="T3"/>
                  </a:cxn>
                  <a:cxn ang="0">
                    <a:pos x="T4" y="T5"/>
                  </a:cxn>
                  <a:cxn ang="0">
                    <a:pos x="T6" y="T7"/>
                  </a:cxn>
                  <a:cxn ang="0">
                    <a:pos x="T8" y="T9"/>
                  </a:cxn>
                  <a:cxn ang="0">
                    <a:pos x="T10" y="T11"/>
                  </a:cxn>
                  <a:cxn ang="0">
                    <a:pos x="T12" y="T13"/>
                  </a:cxn>
                </a:cxnLst>
                <a:rect b="b" l="0" r="r" t="0"/>
                <a:pathLst>
                  <a:path h="7" w="13">
                    <a:moveTo>
                      <a:pt x="1" y="2"/>
                    </a:moveTo>
                    <a:cubicBezTo>
                      <a:pt x="2" y="2"/>
                      <a:pt x="2" y="2"/>
                      <a:pt x="3" y="2"/>
                    </a:cubicBezTo>
                    <a:cubicBezTo>
                      <a:pt x="6" y="4"/>
                      <a:pt x="9" y="5"/>
                      <a:pt x="11" y="7"/>
                    </a:cubicBezTo>
                    <a:cubicBezTo>
                      <a:pt x="12" y="7"/>
                      <a:pt x="13" y="6"/>
                      <a:pt x="12" y="5"/>
                    </a:cubicBezTo>
                    <a:cubicBezTo>
                      <a:pt x="9" y="3"/>
                      <a:pt x="5" y="1"/>
                      <a:pt x="1" y="0"/>
                    </a:cubicBezTo>
                    <a:cubicBezTo>
                      <a:pt x="1" y="0"/>
                      <a:pt x="0" y="0"/>
                      <a:pt x="0" y="0"/>
                    </a:cubicBezTo>
                    <a:cubicBezTo>
                      <a:pt x="0" y="1"/>
                      <a:pt x="0" y="1"/>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5" name="Freeform 155"/>
              <p:cNvSpPr>
                <a:spLocks noEditPoints="1"/>
              </p:cNvSpPr>
              <p:nvPr/>
            </p:nvSpPr>
            <p:spPr bwMode="auto">
              <a:xfrm>
                <a:off x="373062" y="160338"/>
                <a:ext cx="47625" cy="30163"/>
              </a:xfrm>
              <a:custGeom>
                <a:gdLst>
                  <a:gd fmla="*/ 1 w 13" name="T0"/>
                  <a:gd fmla="*/ 2 h 8" name="T1"/>
                  <a:gd fmla="*/ 3 w 13" name="T2"/>
                  <a:gd fmla="*/ 3 h 8" name="T3"/>
                  <a:gd fmla="*/ 10 w 13" name="T4"/>
                  <a:gd fmla="*/ 7 h 8" name="T5"/>
                  <a:gd fmla="*/ 11 w 13" name="T6"/>
                  <a:gd fmla="*/ 7 h 8" name="T7"/>
                  <a:gd fmla="*/ 12 w 13" name="T8"/>
                  <a:gd fmla="*/ 6 h 8" name="T9"/>
                  <a:gd fmla="*/ 7 w 13" name="T10"/>
                  <a:gd fmla="*/ 3 h 8" name="T11"/>
                  <a:gd fmla="*/ 1 w 13" name="T12"/>
                  <a:gd fmla="*/ 0 h 8" name="T13"/>
                  <a:gd fmla="*/ 0 w 13" name="T14"/>
                  <a:gd fmla="*/ 1 h 8" name="T15"/>
                  <a:gd fmla="*/ 1 w 13" name="T16"/>
                  <a:gd fmla="*/ 2 h 8" name="T17"/>
                  <a:gd fmla="*/ 3 w 13" name="T18"/>
                  <a:gd fmla="*/ 3 h 8" name="T19"/>
                  <a:gd fmla="*/ 3 w 13" name="T20"/>
                  <a:gd fmla="*/ 3 h 8" name="T21"/>
                  <a:gd fmla="*/ 3 w 13" name="T22"/>
                  <a:gd fmla="*/ 3 h 8" name="T23"/>
                  <a:gd fmla="*/ 3 w 13" name="T24"/>
                  <a:gd fmla="*/ 3 h 8" name="T25"/>
                  <a:gd fmla="*/ 3 w 13" name="T26"/>
                  <a:gd fmla="*/ 3 h 8" name="T27"/>
                  <a:gd fmla="*/ 3 w 13" name="T28"/>
                  <a:gd fmla="*/ 3 h 8" name="T29"/>
                  <a:gd fmla="*/ 10 w 13" name="T30"/>
                  <a:gd fmla="*/ 7 h 8" name="T31"/>
                  <a:gd fmla="*/ 10 w 13" name="T32"/>
                  <a:gd fmla="*/ 7 h 8" name="T33"/>
                  <a:gd fmla="*/ 10 w 13" name="T34"/>
                  <a:gd fmla="*/ 7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3">
                    <a:moveTo>
                      <a:pt x="1" y="2"/>
                    </a:moveTo>
                    <a:cubicBezTo>
                      <a:pt x="1" y="2"/>
                      <a:pt x="2" y="3"/>
                      <a:pt x="3" y="3"/>
                    </a:cubicBezTo>
                    <a:cubicBezTo>
                      <a:pt x="5" y="4"/>
                      <a:pt x="8" y="5"/>
                      <a:pt x="10" y="7"/>
                    </a:cubicBezTo>
                    <a:cubicBezTo>
                      <a:pt x="11" y="7"/>
                      <a:pt x="11" y="7"/>
                      <a:pt x="11" y="7"/>
                    </a:cubicBezTo>
                    <a:cubicBezTo>
                      <a:pt x="12" y="8"/>
                      <a:pt x="13" y="7"/>
                      <a:pt x="12" y="6"/>
                    </a:cubicBezTo>
                    <a:cubicBezTo>
                      <a:pt x="11" y="4"/>
                      <a:pt x="9" y="4"/>
                      <a:pt x="7" y="3"/>
                    </a:cubicBezTo>
                    <a:cubicBezTo>
                      <a:pt x="5" y="2"/>
                      <a:pt x="3" y="1"/>
                      <a:pt x="1" y="0"/>
                    </a:cubicBezTo>
                    <a:cubicBezTo>
                      <a:pt x="0" y="0"/>
                      <a:pt x="0" y="0"/>
                      <a:pt x="0" y="1"/>
                    </a:cubicBezTo>
                    <a:cubicBezTo>
                      <a:pt x="0" y="1"/>
                      <a:pt x="0" y="2"/>
                      <a:pt x="1" y="2"/>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10" y="7"/>
                    </a:moveTo>
                    <a:cubicBezTo>
                      <a:pt x="10" y="7"/>
                      <a:pt x="10" y="7"/>
                      <a:pt x="10" y="7"/>
                    </a:cubicBezTo>
                    <a:cubicBezTo>
                      <a:pt x="10" y="7"/>
                      <a:pt x="10" y="7"/>
                      <a:pt x="10" y="7"/>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6" name="Freeform 156"/>
              <p:cNvSpPr/>
              <p:nvPr/>
            </p:nvSpPr>
            <p:spPr bwMode="auto">
              <a:xfrm>
                <a:off x="373062" y="184150"/>
                <a:ext cx="52388" cy="25400"/>
              </a:xfrm>
              <a:custGeom>
                <a:gdLst>
                  <a:gd fmla="*/ 1 w 14" name="T0"/>
                  <a:gd fmla="*/ 2 h 7" name="T1"/>
                  <a:gd fmla="*/ 8 w 14" name="T2"/>
                  <a:gd fmla="*/ 4 h 7" name="T3"/>
                  <a:gd fmla="*/ 10 w 14" name="T4"/>
                  <a:gd fmla="*/ 5 h 7" name="T5"/>
                  <a:gd fmla="*/ 11 w 14" name="T6"/>
                  <a:gd fmla="*/ 6 h 7" name="T7"/>
                  <a:gd fmla="*/ 13 w 14" name="T8"/>
                  <a:gd fmla="*/ 5 h 7" name="T9"/>
                  <a:gd fmla="*/ 1 w 14" name="T10"/>
                  <a:gd fmla="*/ 0 h 7" name="T11"/>
                  <a:gd fmla="*/ 0 w 14" name="T12"/>
                  <a:gd fmla="*/ 0 h 7" name="T13"/>
                  <a:gd fmla="*/ 1 w 14" name="T14"/>
                  <a:gd fmla="*/ 2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4">
                    <a:moveTo>
                      <a:pt x="1" y="2"/>
                    </a:moveTo>
                    <a:cubicBezTo>
                      <a:pt x="3" y="2"/>
                      <a:pt x="5" y="3"/>
                      <a:pt x="8" y="4"/>
                    </a:cubicBezTo>
                    <a:cubicBezTo>
                      <a:pt x="9" y="4"/>
                      <a:pt x="9" y="5"/>
                      <a:pt x="10" y="5"/>
                    </a:cubicBezTo>
                    <a:cubicBezTo>
                      <a:pt x="11" y="6"/>
                      <a:pt x="11" y="6"/>
                      <a:pt x="11" y="6"/>
                    </a:cubicBezTo>
                    <a:cubicBezTo>
                      <a:pt x="12" y="7"/>
                      <a:pt x="14" y="6"/>
                      <a:pt x="13" y="5"/>
                    </a:cubicBezTo>
                    <a:cubicBezTo>
                      <a:pt x="10" y="2"/>
                      <a:pt x="5" y="1"/>
                      <a:pt x="1" y="0"/>
                    </a:cubicBezTo>
                    <a:cubicBezTo>
                      <a:pt x="1" y="0"/>
                      <a:pt x="0" y="0"/>
                      <a:pt x="0" y="0"/>
                    </a:cubicBezTo>
                    <a:cubicBezTo>
                      <a:pt x="0" y="1"/>
                      <a:pt x="0" y="1"/>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7" name="Freeform 157"/>
              <p:cNvSpPr>
                <a:spLocks noEditPoints="1"/>
              </p:cNvSpPr>
              <p:nvPr/>
            </p:nvSpPr>
            <p:spPr bwMode="auto">
              <a:xfrm>
                <a:off x="354012" y="206375"/>
                <a:ext cx="49213" cy="25400"/>
              </a:xfrm>
              <a:custGeom>
                <a:gdLst>
                  <a:gd fmla="*/ 1 w 13" name="T0"/>
                  <a:gd fmla="*/ 2 h 7" name="T1"/>
                  <a:gd fmla="*/ 5 w 13" name="T2"/>
                  <a:gd fmla="*/ 3 h 7" name="T3"/>
                  <a:gd fmla="*/ 5 w 13" name="T4"/>
                  <a:gd fmla="*/ 3 h 7" name="T5"/>
                  <a:gd fmla="*/ 5 w 13" name="T6"/>
                  <a:gd fmla="*/ 3 h 7" name="T7"/>
                  <a:gd fmla="*/ 5 w 13" name="T8"/>
                  <a:gd fmla="*/ 3 h 7" name="T9"/>
                  <a:gd fmla="*/ 5 w 13" name="T10"/>
                  <a:gd fmla="*/ 3 h 7" name="T11"/>
                  <a:gd fmla="*/ 11 w 13" name="T12"/>
                  <a:gd fmla="*/ 6 h 7" name="T13"/>
                  <a:gd fmla="*/ 12 w 13" name="T14"/>
                  <a:gd fmla="*/ 4 h 7" name="T15"/>
                  <a:gd fmla="*/ 2 w 13" name="T16"/>
                  <a:gd fmla="*/ 0 h 7" name="T17"/>
                  <a:gd fmla="*/ 0 w 13" name="T18"/>
                  <a:gd fmla="*/ 0 h 7" name="T19"/>
                  <a:gd fmla="*/ 1 w 13" name="T20"/>
                  <a:gd fmla="*/ 2 h 7" name="T21"/>
                  <a:gd fmla="*/ 5 w 13" name="T22"/>
                  <a:gd fmla="*/ 3 h 7" name="T23"/>
                  <a:gd fmla="*/ 5 w 13" name="T24"/>
                  <a:gd fmla="*/ 3 h 7" name="T25"/>
                  <a:gd fmla="*/ 5 w 13" name="T26"/>
                  <a:gd fmla="*/ 3 h 7" name="T27"/>
                  <a:gd fmla="*/ 5 w 13" name="T28"/>
                  <a:gd fmla="*/ 3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13">
                    <a:moveTo>
                      <a:pt x="1" y="2"/>
                    </a:moveTo>
                    <a:cubicBezTo>
                      <a:pt x="2" y="2"/>
                      <a:pt x="4" y="3"/>
                      <a:pt x="5" y="3"/>
                    </a:cubicBezTo>
                    <a:cubicBezTo>
                      <a:pt x="5" y="3"/>
                      <a:pt x="5" y="3"/>
                      <a:pt x="5" y="3"/>
                    </a:cubicBezTo>
                    <a:cubicBezTo>
                      <a:pt x="5" y="3"/>
                      <a:pt x="5" y="3"/>
                      <a:pt x="5" y="3"/>
                    </a:cubicBezTo>
                    <a:cubicBezTo>
                      <a:pt x="5" y="3"/>
                      <a:pt x="5" y="3"/>
                      <a:pt x="5" y="3"/>
                    </a:cubicBezTo>
                    <a:cubicBezTo>
                      <a:pt x="5" y="3"/>
                      <a:pt x="5" y="3"/>
                      <a:pt x="5" y="3"/>
                    </a:cubicBezTo>
                    <a:cubicBezTo>
                      <a:pt x="7" y="4"/>
                      <a:pt x="9" y="5"/>
                      <a:pt x="11" y="6"/>
                    </a:cubicBezTo>
                    <a:cubicBezTo>
                      <a:pt x="12" y="7"/>
                      <a:pt x="13" y="5"/>
                      <a:pt x="12" y="4"/>
                    </a:cubicBezTo>
                    <a:cubicBezTo>
                      <a:pt x="9" y="3"/>
                      <a:pt x="5" y="1"/>
                      <a:pt x="2" y="0"/>
                    </a:cubicBezTo>
                    <a:cubicBezTo>
                      <a:pt x="1" y="0"/>
                      <a:pt x="1" y="0"/>
                      <a:pt x="0" y="0"/>
                    </a:cubicBezTo>
                    <a:cubicBezTo>
                      <a:pt x="0" y="1"/>
                      <a:pt x="0" y="1"/>
                      <a:pt x="1" y="2"/>
                    </a:cubicBezTo>
                    <a:moveTo>
                      <a:pt x="5" y="3"/>
                    </a:moveTo>
                    <a:cubicBezTo>
                      <a:pt x="5" y="3"/>
                      <a:pt x="5" y="3"/>
                      <a:pt x="5" y="3"/>
                    </a:cubicBezTo>
                    <a:cubicBezTo>
                      <a:pt x="5" y="3"/>
                      <a:pt x="5" y="3"/>
                      <a:pt x="5" y="3"/>
                    </a:cubicBezTo>
                    <a:cubicBezTo>
                      <a:pt x="5" y="3"/>
                      <a:pt x="5" y="3"/>
                      <a:pt x="5" y="3"/>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158"/>
              <p:cNvSpPr/>
              <p:nvPr/>
            </p:nvSpPr>
            <p:spPr bwMode="auto">
              <a:xfrm>
                <a:off x="315912" y="206375"/>
                <a:ext cx="52388" cy="30163"/>
              </a:xfrm>
              <a:custGeom>
                <a:gdLst>
                  <a:gd fmla="*/ 1 w 14" name="T0"/>
                  <a:gd fmla="*/ 2 h 8" name="T1"/>
                  <a:gd fmla="*/ 7 w 14" name="T2"/>
                  <a:gd fmla="*/ 5 h 8" name="T3"/>
                  <a:gd fmla="*/ 12 w 14" name="T4"/>
                  <a:gd fmla="*/ 7 h 8" name="T5"/>
                  <a:gd fmla="*/ 13 w 14" name="T6"/>
                  <a:gd fmla="*/ 6 h 8" name="T7"/>
                  <a:gd fmla="*/ 1 w 14" name="T8"/>
                  <a:gd fmla="*/ 1 h 8" name="T9"/>
                  <a:gd fmla="*/ 0 w 14" name="T10"/>
                  <a:gd fmla="*/ 1 h 8" name="T11"/>
                  <a:gd fmla="*/ 1 w 14"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14">
                    <a:moveTo>
                      <a:pt x="1" y="2"/>
                    </a:moveTo>
                    <a:cubicBezTo>
                      <a:pt x="3" y="3"/>
                      <a:pt x="5" y="4"/>
                      <a:pt x="7" y="5"/>
                    </a:cubicBezTo>
                    <a:cubicBezTo>
                      <a:pt x="9" y="5"/>
                      <a:pt x="11" y="6"/>
                      <a:pt x="12" y="7"/>
                    </a:cubicBezTo>
                    <a:cubicBezTo>
                      <a:pt x="13" y="8"/>
                      <a:pt x="14" y="6"/>
                      <a:pt x="13" y="6"/>
                    </a:cubicBezTo>
                    <a:cubicBezTo>
                      <a:pt x="9" y="3"/>
                      <a:pt x="5" y="2"/>
                      <a:pt x="1" y="1"/>
                    </a:cubicBezTo>
                    <a:cubicBezTo>
                      <a:pt x="1" y="0"/>
                      <a:pt x="0" y="1"/>
                      <a:pt x="0" y="1"/>
                    </a:cubicBezTo>
                    <a:cubicBezTo>
                      <a:pt x="0" y="2"/>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9" name="Freeform 159"/>
              <p:cNvSpPr/>
              <p:nvPr/>
            </p:nvSpPr>
            <p:spPr bwMode="auto">
              <a:xfrm>
                <a:off x="282575" y="209550"/>
                <a:ext cx="52388" cy="26988"/>
              </a:xfrm>
              <a:custGeom>
                <a:gdLst>
                  <a:gd fmla="*/ 0 w 14" name="T0"/>
                  <a:gd fmla="*/ 1 h 7" name="T1"/>
                  <a:gd fmla="*/ 4 w 14" name="T2"/>
                  <a:gd fmla="*/ 3 h 7" name="T3"/>
                  <a:gd fmla="*/ 12 w 14" name="T4"/>
                  <a:gd fmla="*/ 7 h 7" name="T5"/>
                  <a:gd fmla="*/ 13 w 14" name="T6"/>
                  <a:gd fmla="*/ 5 h 7" name="T7"/>
                  <a:gd fmla="*/ 7 w 14" name="T8"/>
                  <a:gd fmla="*/ 2 h 7" name="T9"/>
                  <a:gd fmla="*/ 1 w 14" name="T10"/>
                  <a:gd fmla="*/ 0 h 7" name="T11"/>
                  <a:gd fmla="*/ 0 w 14" name="T12"/>
                  <a:gd fmla="*/ 0 h 7" name="T13"/>
                  <a:gd fmla="*/ 0 w 14"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4">
                    <a:moveTo>
                      <a:pt x="0" y="1"/>
                    </a:moveTo>
                    <a:cubicBezTo>
                      <a:pt x="1" y="2"/>
                      <a:pt x="3" y="2"/>
                      <a:pt x="4" y="3"/>
                    </a:cubicBezTo>
                    <a:cubicBezTo>
                      <a:pt x="6" y="4"/>
                      <a:pt x="9" y="5"/>
                      <a:pt x="12" y="7"/>
                    </a:cubicBezTo>
                    <a:cubicBezTo>
                      <a:pt x="13" y="7"/>
                      <a:pt x="14" y="6"/>
                      <a:pt x="13" y="5"/>
                    </a:cubicBezTo>
                    <a:cubicBezTo>
                      <a:pt x="11" y="4"/>
                      <a:pt x="9" y="3"/>
                      <a:pt x="7" y="2"/>
                    </a:cubicBezTo>
                    <a:cubicBezTo>
                      <a:pt x="5" y="1"/>
                      <a:pt x="3" y="0"/>
                      <a:pt x="1" y="0"/>
                    </a:cubicBezTo>
                    <a:cubicBezTo>
                      <a:pt x="0" y="0"/>
                      <a:pt x="0" y="0"/>
                      <a:pt x="0" y="0"/>
                    </a:cubicBezTo>
                    <a:cubicBezTo>
                      <a:pt x="0" y="1"/>
                      <a:pt x="0" y="1"/>
                      <a:pt x="0" y="1"/>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0" name="Freeform 160"/>
              <p:cNvSpPr/>
              <p:nvPr/>
            </p:nvSpPr>
            <p:spPr bwMode="auto">
              <a:xfrm>
                <a:off x="252412" y="209550"/>
                <a:ext cx="52388" cy="30163"/>
              </a:xfrm>
              <a:custGeom>
                <a:gdLst>
                  <a:gd fmla="*/ 0 w 14" name="T0"/>
                  <a:gd fmla="*/ 2 h 8" name="T1"/>
                  <a:gd fmla="*/ 4 w 14" name="T2"/>
                  <a:gd fmla="*/ 4 h 8" name="T3"/>
                  <a:gd fmla="*/ 12 w 14" name="T4"/>
                  <a:gd fmla="*/ 8 h 8" name="T5"/>
                  <a:gd fmla="*/ 13 w 14" name="T6"/>
                  <a:gd fmla="*/ 6 h 8" name="T7"/>
                  <a:gd fmla="*/ 1 w 14" name="T8"/>
                  <a:gd fmla="*/ 1 h 8" name="T9"/>
                  <a:gd fmla="*/ 0 w 14" name="T10"/>
                  <a:gd fmla="*/ 1 h 8" name="T11"/>
                  <a:gd fmla="*/ 0 w 14"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14">
                    <a:moveTo>
                      <a:pt x="0" y="2"/>
                    </a:moveTo>
                    <a:cubicBezTo>
                      <a:pt x="1" y="3"/>
                      <a:pt x="2" y="3"/>
                      <a:pt x="4" y="4"/>
                    </a:cubicBezTo>
                    <a:cubicBezTo>
                      <a:pt x="7" y="5"/>
                      <a:pt x="9" y="6"/>
                      <a:pt x="12" y="8"/>
                    </a:cubicBezTo>
                    <a:cubicBezTo>
                      <a:pt x="13" y="8"/>
                      <a:pt x="14" y="7"/>
                      <a:pt x="13" y="6"/>
                    </a:cubicBezTo>
                    <a:cubicBezTo>
                      <a:pt x="9" y="4"/>
                      <a:pt x="5" y="2"/>
                      <a:pt x="1" y="1"/>
                    </a:cubicBezTo>
                    <a:cubicBezTo>
                      <a:pt x="0" y="0"/>
                      <a:pt x="0" y="1"/>
                      <a:pt x="0" y="1"/>
                    </a:cubicBezTo>
                    <a:cubicBezTo>
                      <a:pt x="0" y="2"/>
                      <a:pt x="0" y="2"/>
                      <a:pt x="0"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1" name="Freeform 161"/>
              <p:cNvSpPr/>
              <p:nvPr/>
            </p:nvSpPr>
            <p:spPr bwMode="auto">
              <a:xfrm>
                <a:off x="214312" y="209550"/>
                <a:ext cx="60325" cy="33338"/>
              </a:xfrm>
              <a:custGeom>
                <a:gdLst>
                  <a:gd fmla="*/ 1 w 16" name="T0"/>
                  <a:gd fmla="*/ 2 h 9" name="T1"/>
                  <a:gd fmla="*/ 4 w 16" name="T2"/>
                  <a:gd fmla="*/ 3 h 9" name="T3"/>
                  <a:gd fmla="*/ 14 w 16" name="T4"/>
                  <a:gd fmla="*/ 9 h 9" name="T5"/>
                  <a:gd fmla="*/ 15 w 16" name="T6"/>
                  <a:gd fmla="*/ 7 h 9" name="T7"/>
                  <a:gd fmla="*/ 2 w 16" name="T8"/>
                  <a:gd fmla="*/ 1 h 9" name="T9"/>
                  <a:gd fmla="*/ 1 w 16" name="T10"/>
                  <a:gd fmla="*/ 1 h 9" name="T11"/>
                  <a:gd fmla="*/ 1 w 16" name="T12"/>
                  <a:gd fmla="*/ 2 h 9" name="T13"/>
                </a:gdLst>
                <a:cxnLst>
                  <a:cxn ang="0">
                    <a:pos x="T0" y="T1"/>
                  </a:cxn>
                  <a:cxn ang="0">
                    <a:pos x="T2" y="T3"/>
                  </a:cxn>
                  <a:cxn ang="0">
                    <a:pos x="T4" y="T5"/>
                  </a:cxn>
                  <a:cxn ang="0">
                    <a:pos x="T6" y="T7"/>
                  </a:cxn>
                  <a:cxn ang="0">
                    <a:pos x="T8" y="T9"/>
                  </a:cxn>
                  <a:cxn ang="0">
                    <a:pos x="T10" y="T11"/>
                  </a:cxn>
                  <a:cxn ang="0">
                    <a:pos x="T12" y="T13"/>
                  </a:cxn>
                </a:cxnLst>
                <a:rect b="b" l="0" r="r" t="0"/>
                <a:pathLst>
                  <a:path h="9" w="16">
                    <a:moveTo>
                      <a:pt x="1" y="2"/>
                    </a:moveTo>
                    <a:cubicBezTo>
                      <a:pt x="2" y="3"/>
                      <a:pt x="3" y="3"/>
                      <a:pt x="4" y="3"/>
                    </a:cubicBezTo>
                    <a:cubicBezTo>
                      <a:pt x="8" y="5"/>
                      <a:pt x="11" y="7"/>
                      <a:pt x="14" y="9"/>
                    </a:cubicBezTo>
                    <a:cubicBezTo>
                      <a:pt x="15" y="9"/>
                      <a:pt x="16" y="7"/>
                      <a:pt x="15" y="7"/>
                    </a:cubicBezTo>
                    <a:cubicBezTo>
                      <a:pt x="11" y="5"/>
                      <a:pt x="7" y="2"/>
                      <a:pt x="2" y="1"/>
                    </a:cubicBezTo>
                    <a:cubicBezTo>
                      <a:pt x="1" y="0"/>
                      <a:pt x="1" y="1"/>
                      <a:pt x="1" y="1"/>
                    </a:cubicBezTo>
                    <a:cubicBezTo>
                      <a:pt x="0" y="2"/>
                      <a:pt x="1"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2" name="Freeform 162"/>
              <p:cNvSpPr/>
              <p:nvPr/>
            </p:nvSpPr>
            <p:spPr bwMode="auto">
              <a:xfrm>
                <a:off x="188912" y="217488"/>
                <a:ext cx="58738" cy="30163"/>
              </a:xfrm>
              <a:custGeom>
                <a:gdLst>
                  <a:gd fmla="*/ 1 w 16" name="T0"/>
                  <a:gd fmla="*/ 2 h 8" name="T1"/>
                  <a:gd fmla="*/ 8 w 16" name="T2"/>
                  <a:gd fmla="*/ 4 h 8" name="T3"/>
                  <a:gd fmla="*/ 14 w 16" name="T4"/>
                  <a:gd fmla="*/ 7 h 8" name="T5"/>
                  <a:gd fmla="*/ 15 w 16" name="T6"/>
                  <a:gd fmla="*/ 5 h 8" name="T7"/>
                  <a:gd fmla="*/ 1 w 16" name="T8"/>
                  <a:gd fmla="*/ 0 h 8" name="T9"/>
                  <a:gd fmla="*/ 0 w 16" name="T10"/>
                  <a:gd fmla="*/ 1 h 8" name="T11"/>
                  <a:gd fmla="*/ 1 w 16"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16">
                    <a:moveTo>
                      <a:pt x="1" y="2"/>
                    </a:moveTo>
                    <a:cubicBezTo>
                      <a:pt x="3" y="2"/>
                      <a:pt x="5" y="3"/>
                      <a:pt x="8" y="4"/>
                    </a:cubicBezTo>
                    <a:cubicBezTo>
                      <a:pt x="10" y="5"/>
                      <a:pt x="12" y="6"/>
                      <a:pt x="14" y="7"/>
                    </a:cubicBezTo>
                    <a:cubicBezTo>
                      <a:pt x="15" y="8"/>
                      <a:pt x="16" y="6"/>
                      <a:pt x="15" y="5"/>
                    </a:cubicBezTo>
                    <a:cubicBezTo>
                      <a:pt x="11" y="3"/>
                      <a:pt x="6" y="1"/>
                      <a:pt x="1" y="0"/>
                    </a:cubicBezTo>
                    <a:cubicBezTo>
                      <a:pt x="1" y="0"/>
                      <a:pt x="0" y="0"/>
                      <a:pt x="0" y="1"/>
                    </a:cubicBezTo>
                    <a:cubicBezTo>
                      <a:pt x="0" y="1"/>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3" name="Freeform 163"/>
              <p:cNvSpPr/>
              <p:nvPr/>
            </p:nvSpPr>
            <p:spPr bwMode="auto">
              <a:xfrm>
                <a:off x="161925" y="217488"/>
                <a:ext cx="57150" cy="30163"/>
              </a:xfrm>
              <a:custGeom>
                <a:gdLst>
                  <a:gd fmla="*/ 0 w 15" name="T0"/>
                  <a:gd fmla="*/ 2 h 8" name="T1"/>
                  <a:gd fmla="*/ 7 w 15" name="T2"/>
                  <a:gd fmla="*/ 4 h 8" name="T3"/>
                  <a:gd fmla="*/ 13 w 15" name="T4"/>
                  <a:gd fmla="*/ 7 h 8" name="T5"/>
                  <a:gd fmla="*/ 14 w 15" name="T6"/>
                  <a:gd fmla="*/ 6 h 8" name="T7"/>
                  <a:gd fmla="*/ 1 w 15" name="T8"/>
                  <a:gd fmla="*/ 0 h 8" name="T9"/>
                  <a:gd fmla="*/ 0 w 15" name="T10"/>
                  <a:gd fmla="*/ 1 h 8" name="T11"/>
                  <a:gd fmla="*/ 0 w 15"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15">
                    <a:moveTo>
                      <a:pt x="0" y="2"/>
                    </a:moveTo>
                    <a:cubicBezTo>
                      <a:pt x="3" y="3"/>
                      <a:pt x="5" y="3"/>
                      <a:pt x="7" y="4"/>
                    </a:cubicBezTo>
                    <a:cubicBezTo>
                      <a:pt x="9" y="5"/>
                      <a:pt x="11" y="6"/>
                      <a:pt x="13" y="7"/>
                    </a:cubicBezTo>
                    <a:cubicBezTo>
                      <a:pt x="14" y="8"/>
                      <a:pt x="15" y="6"/>
                      <a:pt x="14" y="6"/>
                    </a:cubicBezTo>
                    <a:cubicBezTo>
                      <a:pt x="10" y="3"/>
                      <a:pt x="6" y="1"/>
                      <a:pt x="1" y="0"/>
                    </a:cubicBezTo>
                    <a:cubicBezTo>
                      <a:pt x="0" y="0"/>
                      <a:pt x="0" y="0"/>
                      <a:pt x="0" y="1"/>
                    </a:cubicBezTo>
                    <a:cubicBezTo>
                      <a:pt x="0" y="1"/>
                      <a:pt x="0" y="2"/>
                      <a:pt x="0"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4" name="Freeform 164"/>
              <p:cNvSpPr/>
              <p:nvPr/>
            </p:nvSpPr>
            <p:spPr bwMode="auto">
              <a:xfrm>
                <a:off x="150812" y="242888"/>
                <a:ext cx="44450" cy="19050"/>
              </a:xfrm>
              <a:custGeom>
                <a:gdLst>
                  <a:gd fmla="*/ 1 w 12" name="T0"/>
                  <a:gd fmla="*/ 2 h 5" name="T1"/>
                  <a:gd fmla="*/ 10 w 12" name="T2"/>
                  <a:gd fmla="*/ 5 h 5" name="T3"/>
                  <a:gd fmla="*/ 11 w 12" name="T4"/>
                  <a:gd fmla="*/ 3 h 5" name="T5"/>
                  <a:gd fmla="*/ 1 w 12" name="T6"/>
                  <a:gd fmla="*/ 1 h 5" name="T7"/>
                  <a:gd fmla="*/ 0 w 12" name="T8"/>
                  <a:gd fmla="*/ 1 h 5" name="T9"/>
                  <a:gd fmla="*/ 1 w 12" name="T10"/>
                  <a:gd fmla="*/ 2 h 5" name="T11"/>
                </a:gdLst>
                <a:cxnLst>
                  <a:cxn ang="0">
                    <a:pos x="T0" y="T1"/>
                  </a:cxn>
                  <a:cxn ang="0">
                    <a:pos x="T2" y="T3"/>
                  </a:cxn>
                  <a:cxn ang="0">
                    <a:pos x="T4" y="T5"/>
                  </a:cxn>
                  <a:cxn ang="0">
                    <a:pos x="T6" y="T7"/>
                  </a:cxn>
                  <a:cxn ang="0">
                    <a:pos x="T8" y="T9"/>
                  </a:cxn>
                  <a:cxn ang="0">
                    <a:pos x="T10" y="T11"/>
                  </a:cxn>
                </a:cxnLst>
                <a:rect b="b" l="0" r="r" t="0"/>
                <a:pathLst>
                  <a:path h="5" w="12">
                    <a:moveTo>
                      <a:pt x="1" y="2"/>
                    </a:moveTo>
                    <a:cubicBezTo>
                      <a:pt x="4" y="3"/>
                      <a:pt x="7" y="4"/>
                      <a:pt x="10" y="5"/>
                    </a:cubicBezTo>
                    <a:cubicBezTo>
                      <a:pt x="12" y="5"/>
                      <a:pt x="12" y="3"/>
                      <a:pt x="11" y="3"/>
                    </a:cubicBezTo>
                    <a:cubicBezTo>
                      <a:pt x="8" y="2"/>
                      <a:pt x="4" y="1"/>
                      <a:pt x="1" y="1"/>
                    </a:cubicBezTo>
                    <a:cubicBezTo>
                      <a:pt x="1" y="0"/>
                      <a:pt x="0" y="1"/>
                      <a:pt x="0" y="1"/>
                    </a:cubicBezTo>
                    <a:cubicBezTo>
                      <a:pt x="0" y="2"/>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5" name="Freeform 165"/>
              <p:cNvSpPr/>
              <p:nvPr/>
            </p:nvSpPr>
            <p:spPr bwMode="auto">
              <a:xfrm>
                <a:off x="153987" y="261938"/>
                <a:ext cx="46038" cy="19050"/>
              </a:xfrm>
              <a:custGeom>
                <a:gdLst>
                  <a:gd fmla="*/ 0 w 12" name="T0"/>
                  <a:gd fmla="*/ 2 h 5" name="T1"/>
                  <a:gd fmla="*/ 10 w 12" name="T2"/>
                  <a:gd fmla="*/ 5 h 5" name="T3"/>
                  <a:gd fmla="*/ 10 w 12" name="T4"/>
                  <a:gd fmla="*/ 3 h 5" name="T5"/>
                  <a:gd fmla="*/ 1 w 12" name="T6"/>
                  <a:gd fmla="*/ 0 h 5" name="T7"/>
                  <a:gd fmla="*/ 0 w 12" name="T8"/>
                  <a:gd fmla="*/ 1 h 5" name="T9"/>
                  <a:gd fmla="*/ 0 w 12" name="T10"/>
                  <a:gd fmla="*/ 2 h 5" name="T11"/>
                </a:gdLst>
                <a:cxnLst>
                  <a:cxn ang="0">
                    <a:pos x="T0" y="T1"/>
                  </a:cxn>
                  <a:cxn ang="0">
                    <a:pos x="T2" y="T3"/>
                  </a:cxn>
                  <a:cxn ang="0">
                    <a:pos x="T4" y="T5"/>
                  </a:cxn>
                  <a:cxn ang="0">
                    <a:pos x="T6" y="T7"/>
                  </a:cxn>
                  <a:cxn ang="0">
                    <a:pos x="T8" y="T9"/>
                  </a:cxn>
                  <a:cxn ang="0">
                    <a:pos x="T10" y="T11"/>
                  </a:cxn>
                </a:cxnLst>
                <a:rect b="b" l="0" r="r" t="0"/>
                <a:pathLst>
                  <a:path h="5" w="12">
                    <a:moveTo>
                      <a:pt x="0" y="2"/>
                    </a:moveTo>
                    <a:cubicBezTo>
                      <a:pt x="4" y="3"/>
                      <a:pt x="7" y="4"/>
                      <a:pt x="10" y="5"/>
                    </a:cubicBezTo>
                    <a:cubicBezTo>
                      <a:pt x="11" y="5"/>
                      <a:pt x="12" y="3"/>
                      <a:pt x="10" y="3"/>
                    </a:cubicBezTo>
                    <a:cubicBezTo>
                      <a:pt x="7" y="2"/>
                      <a:pt x="4" y="1"/>
                      <a:pt x="1" y="0"/>
                    </a:cubicBezTo>
                    <a:cubicBezTo>
                      <a:pt x="0" y="0"/>
                      <a:pt x="0" y="1"/>
                      <a:pt x="0" y="1"/>
                    </a:cubicBezTo>
                    <a:cubicBezTo>
                      <a:pt x="0" y="2"/>
                      <a:pt x="0" y="2"/>
                      <a:pt x="0"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6" name="Freeform 166"/>
              <p:cNvSpPr/>
              <p:nvPr/>
            </p:nvSpPr>
            <p:spPr bwMode="auto">
              <a:xfrm>
                <a:off x="153987" y="277813"/>
                <a:ext cx="41275" cy="14288"/>
              </a:xfrm>
              <a:custGeom>
                <a:gdLst>
                  <a:gd fmla="*/ 1 w 11" name="T0"/>
                  <a:gd fmla="*/ 2 h 4" name="T1"/>
                  <a:gd fmla="*/ 10 w 11" name="T2"/>
                  <a:gd fmla="*/ 4 h 4" name="T3"/>
                  <a:gd fmla="*/ 10 w 11" name="T4"/>
                  <a:gd fmla="*/ 2 h 4" name="T5"/>
                  <a:gd fmla="*/ 1 w 11" name="T6"/>
                  <a:gd fmla="*/ 0 h 4" name="T7"/>
                  <a:gd fmla="*/ 0 w 11" name="T8"/>
                  <a:gd fmla="*/ 1 h 4" name="T9"/>
                  <a:gd fmla="*/ 1 w 11" name="T10"/>
                  <a:gd fmla="*/ 2 h 4" name="T11"/>
                </a:gdLst>
                <a:cxnLst>
                  <a:cxn ang="0">
                    <a:pos x="T0" y="T1"/>
                  </a:cxn>
                  <a:cxn ang="0">
                    <a:pos x="T2" y="T3"/>
                  </a:cxn>
                  <a:cxn ang="0">
                    <a:pos x="T4" y="T5"/>
                  </a:cxn>
                  <a:cxn ang="0">
                    <a:pos x="T6" y="T7"/>
                  </a:cxn>
                  <a:cxn ang="0">
                    <a:pos x="T8" y="T9"/>
                  </a:cxn>
                  <a:cxn ang="0">
                    <a:pos x="T10" y="T11"/>
                  </a:cxn>
                </a:cxnLst>
                <a:rect b="b" l="0" r="r" t="0"/>
                <a:pathLst>
                  <a:path h="4" w="11">
                    <a:moveTo>
                      <a:pt x="1" y="2"/>
                    </a:moveTo>
                    <a:cubicBezTo>
                      <a:pt x="4" y="3"/>
                      <a:pt x="7" y="3"/>
                      <a:pt x="10" y="4"/>
                    </a:cubicBezTo>
                    <a:cubicBezTo>
                      <a:pt x="11" y="4"/>
                      <a:pt x="11" y="2"/>
                      <a:pt x="10" y="2"/>
                    </a:cubicBezTo>
                    <a:cubicBezTo>
                      <a:pt x="7" y="1"/>
                      <a:pt x="4" y="1"/>
                      <a:pt x="1" y="0"/>
                    </a:cubicBezTo>
                    <a:cubicBezTo>
                      <a:pt x="1" y="0"/>
                      <a:pt x="0" y="0"/>
                      <a:pt x="0" y="1"/>
                    </a:cubicBezTo>
                    <a:cubicBezTo>
                      <a:pt x="0" y="1"/>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7" name="Freeform 167"/>
              <p:cNvSpPr/>
              <p:nvPr/>
            </p:nvSpPr>
            <p:spPr bwMode="auto">
              <a:xfrm>
                <a:off x="161925" y="295275"/>
                <a:ext cx="41275" cy="19050"/>
              </a:xfrm>
              <a:custGeom>
                <a:gdLst>
                  <a:gd fmla="*/ 1 w 11" name="T0"/>
                  <a:gd fmla="*/ 2 h 5" name="T1"/>
                  <a:gd fmla="*/ 9 w 11" name="T2"/>
                  <a:gd fmla="*/ 4 h 5" name="T3"/>
                  <a:gd fmla="*/ 9 w 11" name="T4"/>
                  <a:gd fmla="*/ 3 h 5" name="T5"/>
                  <a:gd fmla="*/ 1 w 11" name="T6"/>
                  <a:gd fmla="*/ 1 h 5" name="T7"/>
                  <a:gd fmla="*/ 0 w 11" name="T8"/>
                  <a:gd fmla="*/ 1 h 5" name="T9"/>
                  <a:gd fmla="*/ 1 w 11" name="T10"/>
                  <a:gd fmla="*/ 2 h 5" name="T11"/>
                </a:gdLst>
                <a:cxnLst>
                  <a:cxn ang="0">
                    <a:pos x="T0" y="T1"/>
                  </a:cxn>
                  <a:cxn ang="0">
                    <a:pos x="T2" y="T3"/>
                  </a:cxn>
                  <a:cxn ang="0">
                    <a:pos x="T4" y="T5"/>
                  </a:cxn>
                  <a:cxn ang="0">
                    <a:pos x="T6" y="T7"/>
                  </a:cxn>
                  <a:cxn ang="0">
                    <a:pos x="T8" y="T9"/>
                  </a:cxn>
                  <a:cxn ang="0">
                    <a:pos x="T10" y="T11"/>
                  </a:cxn>
                </a:cxnLst>
                <a:rect b="b" l="0" r="r" t="0"/>
                <a:pathLst>
                  <a:path h="5" w="11">
                    <a:moveTo>
                      <a:pt x="1" y="2"/>
                    </a:moveTo>
                    <a:cubicBezTo>
                      <a:pt x="3" y="3"/>
                      <a:pt x="6" y="4"/>
                      <a:pt x="9" y="4"/>
                    </a:cubicBezTo>
                    <a:cubicBezTo>
                      <a:pt x="10" y="5"/>
                      <a:pt x="11" y="3"/>
                      <a:pt x="9" y="3"/>
                    </a:cubicBezTo>
                    <a:cubicBezTo>
                      <a:pt x="7" y="2"/>
                      <a:pt x="4" y="1"/>
                      <a:pt x="1" y="1"/>
                    </a:cubicBezTo>
                    <a:cubicBezTo>
                      <a:pt x="1" y="0"/>
                      <a:pt x="0" y="1"/>
                      <a:pt x="0" y="1"/>
                    </a:cubicBezTo>
                    <a:cubicBezTo>
                      <a:pt x="0" y="2"/>
                      <a:pt x="0" y="2"/>
                      <a:pt x="1" y="2"/>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34" name="组合 33"/>
            <p:cNvGrpSpPr/>
            <p:nvPr/>
          </p:nvGrpSpPr>
          <p:grpSpPr>
            <a:xfrm>
              <a:off x="4152601" y="3063458"/>
              <a:ext cx="375141" cy="584775"/>
              <a:chOff x="3819225" y="3473034"/>
              <a:chExt cx="375141" cy="584775"/>
            </a:xfrm>
          </p:grpSpPr>
          <p:sp>
            <p:nvSpPr>
              <p:cNvPr id="32" name="Freeform 400"/>
              <p:cNvSpPr>
                <a:spLocks noChangeArrowheads="1" noEditPoints="1"/>
              </p:cNvSpPr>
              <p:nvPr/>
            </p:nvSpPr>
            <p:spPr bwMode="auto">
              <a:xfrm>
                <a:off x="3835316" y="3616963"/>
                <a:ext cx="352767" cy="348503"/>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w="9525">
                <a:solidFill>
                  <a:srgbClr val="000000"/>
                </a:solidFill>
                <a:round/>
              </a:ln>
            </p:spPr>
            <p:txBody>
              <a:bodyPr bIns="60960" lIns="121920" rIns="121920" tIns="60960"/>
              <a:lstStyle/>
              <a:p>
                <a:endParaRPr altLang="en-US" lang="zh-CN" sz="2400">
                  <a:solidFill>
                    <a:srgbClr val="595959"/>
                  </a:solidFill>
                  <a:latin charset="-122" panose="02010601030101010101" pitchFamily="2" typeface="方正黑体简体"/>
                  <a:ea charset="-122" panose="02010601030101010101" pitchFamily="2" typeface="方正黑体简体"/>
                  <a:cs typeface="+mn-ea"/>
                  <a:sym typeface="+mn-lt"/>
                </a:endParaRPr>
              </a:p>
            </p:txBody>
          </p:sp>
          <p:sp>
            <p:nvSpPr>
              <p:cNvPr id="33" name="文本框 32"/>
              <p:cNvSpPr txBox="1"/>
              <p:nvPr/>
            </p:nvSpPr>
            <p:spPr>
              <a:xfrm>
                <a:off x="3819225" y="3473033"/>
                <a:ext cx="375141" cy="579120"/>
              </a:xfrm>
              <a:prstGeom prst="rect">
                <a:avLst/>
              </a:prstGeom>
              <a:noFill/>
            </p:spPr>
            <p:txBody>
              <a:bodyPr rtlCol="0" wrap="square">
                <a:spAutoFit/>
              </a:bodyPr>
              <a:lstStyle/>
              <a:p>
                <a:r>
                  <a:rPr altLang="zh-CN" lang="en-US" smtClean="0" sz="3200">
                    <a:latin charset="-122" panose="02010601030101010101" pitchFamily="2" typeface="方正黑体简体"/>
                    <a:ea charset="-122" panose="02010601030101010101" pitchFamily="2" typeface="方正黑体简体"/>
                    <a:cs typeface="+mn-ea"/>
                    <a:sym typeface="+mn-lt"/>
                  </a:rPr>
                  <a:t>1</a:t>
                </a:r>
              </a:p>
            </p:txBody>
          </p:sp>
        </p:grpSp>
        <p:grpSp>
          <p:nvGrpSpPr>
            <p:cNvPr id="35" name="组合 34"/>
            <p:cNvGrpSpPr/>
            <p:nvPr/>
          </p:nvGrpSpPr>
          <p:grpSpPr>
            <a:xfrm>
              <a:off x="4152331" y="3741449"/>
              <a:ext cx="375141" cy="584775"/>
              <a:chOff x="3819225" y="3473034"/>
              <a:chExt cx="375141" cy="584775"/>
            </a:xfrm>
          </p:grpSpPr>
          <p:sp>
            <p:nvSpPr>
              <p:cNvPr id="36" name="Freeform 400"/>
              <p:cNvSpPr>
                <a:spLocks noChangeArrowheads="1" noEditPoints="1"/>
              </p:cNvSpPr>
              <p:nvPr/>
            </p:nvSpPr>
            <p:spPr bwMode="auto">
              <a:xfrm>
                <a:off x="3835316" y="3616963"/>
                <a:ext cx="352767" cy="348503"/>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w="9525">
                <a:solidFill>
                  <a:srgbClr val="000000"/>
                </a:solidFill>
                <a:round/>
              </a:ln>
            </p:spPr>
            <p:txBody>
              <a:bodyPr bIns="60960" lIns="121920" rIns="121920" tIns="60960"/>
              <a:lstStyle/>
              <a:p>
                <a:endParaRPr altLang="en-US" lang="zh-CN" sz="2400">
                  <a:solidFill>
                    <a:srgbClr val="595959"/>
                  </a:solidFill>
                  <a:latin charset="-122" panose="02010601030101010101" pitchFamily="2" typeface="方正黑体简体"/>
                  <a:ea charset="-122" panose="02010601030101010101" pitchFamily="2" typeface="方正黑体简体"/>
                  <a:cs typeface="+mn-ea"/>
                  <a:sym typeface="+mn-lt"/>
                </a:endParaRPr>
              </a:p>
            </p:txBody>
          </p:sp>
          <p:sp>
            <p:nvSpPr>
              <p:cNvPr id="37" name="文本框 36"/>
              <p:cNvSpPr txBox="1"/>
              <p:nvPr/>
            </p:nvSpPr>
            <p:spPr>
              <a:xfrm>
                <a:off x="3819224" y="3473033"/>
                <a:ext cx="375141" cy="579120"/>
              </a:xfrm>
              <a:prstGeom prst="rect">
                <a:avLst/>
              </a:prstGeom>
              <a:noFill/>
            </p:spPr>
            <p:txBody>
              <a:bodyPr rtlCol="0" wrap="square">
                <a:spAutoFit/>
              </a:bodyPr>
              <a:lstStyle/>
              <a:p>
                <a:r>
                  <a:rPr altLang="zh-CN" lang="en-US" smtClean="0" sz="3200">
                    <a:latin charset="-122" panose="02010601030101010101" pitchFamily="2" typeface="方正黑体简体"/>
                    <a:ea charset="-122" panose="02010601030101010101" pitchFamily="2" typeface="方正黑体简体"/>
                    <a:cs typeface="+mn-ea"/>
                    <a:sym typeface="+mn-lt"/>
                  </a:rPr>
                  <a:t>2</a:t>
                </a:r>
              </a:p>
            </p:txBody>
          </p:sp>
        </p:grpSp>
        <p:grpSp>
          <p:nvGrpSpPr>
            <p:cNvPr id="38" name="组合 37"/>
            <p:cNvGrpSpPr/>
            <p:nvPr/>
          </p:nvGrpSpPr>
          <p:grpSpPr>
            <a:xfrm>
              <a:off x="4162231" y="4369082"/>
              <a:ext cx="375141" cy="584775"/>
              <a:chOff x="3819225" y="3473034"/>
              <a:chExt cx="375141" cy="584775"/>
            </a:xfrm>
          </p:grpSpPr>
          <p:sp>
            <p:nvSpPr>
              <p:cNvPr id="39" name="Freeform 400"/>
              <p:cNvSpPr>
                <a:spLocks noChangeArrowheads="1" noEditPoints="1"/>
              </p:cNvSpPr>
              <p:nvPr/>
            </p:nvSpPr>
            <p:spPr bwMode="auto">
              <a:xfrm>
                <a:off x="3835316" y="3616963"/>
                <a:ext cx="352767" cy="348503"/>
              </a:xfrm>
              <a:custGeom>
                <a:gdLst>
                  <a:gd fmla="*/ 375 w 1303" name="T0"/>
                  <a:gd fmla="*/ 23 h 1287" name="T1"/>
                  <a:gd fmla="*/ 169 w 1303" name="T2"/>
                  <a:gd fmla="*/ 35 h 1287" name="T3"/>
                  <a:gd fmla="*/ 72 w 1303" name="T4"/>
                  <a:gd fmla="*/ 72 h 1287" name="T5"/>
                  <a:gd fmla="*/ 18 w 1303" name="T6"/>
                  <a:gd fmla="*/ 149 h 1287" name="T7"/>
                  <a:gd fmla="*/ 1 w 1303" name="T8"/>
                  <a:gd fmla="*/ 239 h 1287" name="T9"/>
                  <a:gd fmla="*/ 13 w 1303" name="T10"/>
                  <a:gd fmla="*/ 489 h 1287" name="T11"/>
                  <a:gd fmla="*/ 11 w 1303" name="T12"/>
                  <a:gd fmla="*/ 693 h 1287" name="T13"/>
                  <a:gd fmla="*/ 31 w 1303" name="T14"/>
                  <a:gd fmla="*/ 1058 h 1287" name="T15"/>
                  <a:gd fmla="*/ 59 w 1303" name="T16"/>
                  <a:gd fmla="*/ 1182 h 1287" name="T17"/>
                  <a:gd fmla="*/ 89 w 1303" name="T18"/>
                  <a:gd fmla="*/ 1227 h 1287" name="T19"/>
                  <a:gd fmla="*/ 87 w 1303" name="T20"/>
                  <a:gd fmla="*/ 1209 h 1287" name="T21"/>
                  <a:gd fmla="*/ 271 w 1303" name="T22"/>
                  <a:gd fmla="*/ 1276 h 1287" name="T23"/>
                  <a:gd fmla="*/ 547 w 1303" name="T24"/>
                  <a:gd fmla="*/ 1286 h 1287" name="T25"/>
                  <a:gd fmla="*/ 1078 w 1303" name="T26"/>
                  <a:gd fmla="*/ 1256 h 1287" name="T27"/>
                  <a:gd fmla="*/ 1169 w 1303" name="T28"/>
                  <a:gd fmla="*/ 1233 h 1287" name="T29"/>
                  <a:gd fmla="*/ 1248 w 1303" name="T30"/>
                  <a:gd fmla="*/ 1189 h 1287" name="T31"/>
                  <a:gd fmla="*/ 1291 w 1303" name="T32"/>
                  <a:gd fmla="*/ 1112 h 1287" name="T33"/>
                  <a:gd fmla="*/ 1300 w 1303" name="T34"/>
                  <a:gd fmla="*/ 926 h 1287" name="T35"/>
                  <a:gd fmla="*/ 1291 w 1303" name="T36"/>
                  <a:gd fmla="*/ 606 h 1287" name="T37"/>
                  <a:gd fmla="*/ 1298 w 1303" name="T38"/>
                  <a:gd fmla="*/ 215 h 1287" name="T39"/>
                  <a:gd fmla="*/ 1279 w 1303" name="T40"/>
                  <a:gd fmla="*/ 115 h 1287" name="T41"/>
                  <a:gd fmla="*/ 1220 w 1303" name="T42"/>
                  <a:gd fmla="*/ 41 h 1287" name="T43"/>
                  <a:gd fmla="*/ 1131 w 1303" name="T44"/>
                  <a:gd fmla="*/ 0 h 1287" name="T45"/>
                  <a:gd fmla="*/ 23 w 1303" name="T46"/>
                  <a:gd fmla="*/ 613 h 1287" name="T47"/>
                  <a:gd fmla="*/ 42 w 1303" name="T48"/>
                  <a:gd fmla="*/ 919 h 1287" name="T49"/>
                  <a:gd fmla="*/ 18 w 1303" name="T50"/>
                  <a:gd fmla="*/ 269 h 1287" name="T51"/>
                  <a:gd fmla="*/ 13 w 1303" name="T52"/>
                  <a:gd fmla="*/ 242 h 1287" name="T53"/>
                  <a:gd fmla="*/ 540 w 1303" name="T54"/>
                  <a:gd fmla="*/ 1272 h 1287" name="T55"/>
                  <a:gd fmla="*/ 287 w 1303" name="T56"/>
                  <a:gd fmla="*/ 1263 h 1287" name="T57"/>
                  <a:gd fmla="*/ 458 w 1303" name="T58"/>
                  <a:gd fmla="*/ 1261 h 1287" name="T59"/>
                  <a:gd fmla="*/ 925 w 1303" name="T60"/>
                  <a:gd fmla="*/ 1254 h 1287" name="T61"/>
                  <a:gd fmla="*/ 947 w 1303" name="T62"/>
                  <a:gd fmla="*/ 1254 h 1287" name="T63"/>
                  <a:gd fmla="*/ 956 w 1303" name="T64"/>
                  <a:gd fmla="*/ 1251 h 1287" name="T65"/>
                  <a:gd fmla="*/ 947 w 1303" name="T66"/>
                  <a:gd fmla="*/ 1254 h 1287" name="T67"/>
                  <a:gd fmla="*/ 1268 w 1303" name="T68"/>
                  <a:gd fmla="*/ 1134 h 1287" name="T69"/>
                  <a:gd fmla="*/ 1213 w 1303" name="T70"/>
                  <a:gd fmla="*/ 1192 h 1287" name="T71"/>
                  <a:gd fmla="*/ 1102 w 1303" name="T72"/>
                  <a:gd fmla="*/ 1227 h 1287" name="T73"/>
                  <a:gd fmla="*/ 887 w 1303" name="T74"/>
                  <a:gd fmla="*/ 1234 h 1287" name="T75"/>
                  <a:gd fmla="*/ 316 w 1303" name="T76"/>
                  <a:gd fmla="*/ 1238 h 1287" name="T77"/>
                  <a:gd fmla="*/ 162 w 1303" name="T78"/>
                  <a:gd fmla="*/ 1211 h 1287" name="T79"/>
                  <a:gd fmla="*/ 97 w 1303" name="T80"/>
                  <a:gd fmla="*/ 1172 h 1287" name="T81"/>
                  <a:gd fmla="*/ 90 w 1303" name="T82"/>
                  <a:gd fmla="*/ 1178 h 1287" name="T83"/>
                  <a:gd fmla="*/ 62 w 1303" name="T84"/>
                  <a:gd fmla="*/ 1122 h 1287" name="T85"/>
                  <a:gd fmla="*/ 44 w 1303" name="T86"/>
                  <a:gd fmla="*/ 790 h 1287" name="T87"/>
                  <a:gd fmla="*/ 42 w 1303" name="T88"/>
                  <a:gd fmla="*/ 160 h 1287" name="T89"/>
                  <a:gd fmla="*/ 67 w 1303" name="T90"/>
                  <a:gd fmla="*/ 99 h 1287" name="T91"/>
                  <a:gd fmla="*/ 97 w 1303" name="T92"/>
                  <a:gd fmla="*/ 76 h 1287" name="T93"/>
                  <a:gd fmla="*/ 202 w 1303" name="T94"/>
                  <a:gd fmla="*/ 48 h 1287" name="T95"/>
                  <a:gd fmla="*/ 852 w 1303" name="T96"/>
                  <a:gd fmla="*/ 27 h 1287" name="T97"/>
                  <a:gd fmla="*/ 1130 w 1303" name="T98"/>
                  <a:gd fmla="*/ 35 h 1287" name="T99"/>
                  <a:gd fmla="*/ 1207 w 1303" name="T100"/>
                  <a:gd fmla="*/ 77 h 1287" name="T101"/>
                  <a:gd fmla="*/ 1252 w 1303" name="T102"/>
                  <a:gd fmla="*/ 152 h 1287" name="T103"/>
                  <a:gd fmla="*/ 1282 w 1303" name="T104"/>
                  <a:gd fmla="*/ 849 h 1287" name="T105"/>
                  <a:gd fmla="*/ 1270 w 1303" name="T106"/>
                  <a:gd fmla="*/ 121 h 1287" name="T107"/>
                  <a:gd fmla="*/ 1289 w 1303" name="T108"/>
                  <a:gd fmla="*/ 242 h 1287" name="T109"/>
                  <a:gd fmla="*/ 1283 w 1303" name="T110"/>
                  <a:gd fmla="*/ 464 h 1287" name="T111"/>
                  <a:gd fmla="*/ 1273 w 1303" name="T112"/>
                  <a:gd fmla="*/ 262 h 1287" name="T113"/>
                  <a:gd fmla="*/ 1235 w 1303" name="T114"/>
                  <a:gd fmla="*/ 92 h 1287" name="T115"/>
                  <a:gd fmla="*/ 1102 w 1303" name="T116"/>
                  <a:gd fmla="*/ 11 h 1287" name="T117"/>
                  <a:gd fmla="*/ 1197 w 1303" name="T118"/>
                  <a:gd fmla="*/ 38 h 1287" name="T119"/>
                  <a:gd fmla="*/ 1245 w 1303" name="T120"/>
                  <a:gd fmla="*/ 83 h 12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87" w="1303">
                    <a:moveTo>
                      <a:pt x="1131" y="0"/>
                    </a:moveTo>
                    <a:lnTo>
                      <a:pt x="389" y="17"/>
                    </a:lnTo>
                    <a:lnTo>
                      <a:pt x="385" y="18"/>
                    </a:lnTo>
                    <a:lnTo>
                      <a:pt x="379" y="20"/>
                    </a:lnTo>
                    <a:lnTo>
                      <a:pt x="375" y="23"/>
                    </a:lnTo>
                    <a:lnTo>
                      <a:pt x="372" y="23"/>
                    </a:lnTo>
                    <a:lnTo>
                      <a:pt x="270" y="27"/>
                    </a:lnTo>
                    <a:lnTo>
                      <a:pt x="219" y="31"/>
                    </a:lnTo>
                    <a:lnTo>
                      <a:pt x="169" y="35"/>
                    </a:lnTo>
                    <a:lnTo>
                      <a:pt x="149" y="38"/>
                    </a:lnTo>
                    <a:lnTo>
                      <a:pt x="131" y="42"/>
                    </a:lnTo>
                    <a:lnTo>
                      <a:pt x="114" y="48"/>
                    </a:lnTo>
                    <a:lnTo>
                      <a:pt x="98" y="55"/>
                    </a:lnTo>
                    <a:lnTo>
                      <a:pt x="84" y="63"/>
                    </a:lnTo>
                    <a:lnTo>
                      <a:pt x="72" y="72"/>
                    </a:lnTo>
                    <a:lnTo>
                      <a:pt x="60" y="83"/>
                    </a:lnTo>
                    <a:lnTo>
                      <a:pt x="49" y="94"/>
                    </a:lnTo>
                    <a:lnTo>
                      <a:pt x="41" y="106"/>
                    </a:lnTo>
                    <a:lnTo>
                      <a:pt x="32" y="120"/>
                    </a:lnTo>
                    <a:lnTo>
                      <a:pt x="25" y="134"/>
                    </a:lnTo>
                    <a:lnTo>
                      <a:pt x="18" y="149"/>
                    </a:lnTo>
                    <a:lnTo>
                      <a:pt x="13" y="165"/>
                    </a:lnTo>
                    <a:lnTo>
                      <a:pt x="8" y="181"/>
                    </a:lnTo>
                    <a:lnTo>
                      <a:pt x="6" y="198"/>
                    </a:lnTo>
                    <a:lnTo>
                      <a:pt x="3" y="217"/>
                    </a:lnTo>
                    <a:lnTo>
                      <a:pt x="1" y="239"/>
                    </a:lnTo>
                    <a:lnTo>
                      <a:pt x="0" y="262"/>
                    </a:lnTo>
                    <a:lnTo>
                      <a:pt x="0" y="307"/>
                    </a:lnTo>
                    <a:lnTo>
                      <a:pt x="1" y="353"/>
                    </a:lnTo>
                    <a:lnTo>
                      <a:pt x="6" y="398"/>
                    </a:lnTo>
                    <a:lnTo>
                      <a:pt x="10" y="444"/>
                    </a:lnTo>
                    <a:lnTo>
                      <a:pt x="13" y="489"/>
                    </a:lnTo>
                    <a:lnTo>
                      <a:pt x="14" y="534"/>
                    </a:lnTo>
                    <a:lnTo>
                      <a:pt x="14" y="557"/>
                    </a:lnTo>
                    <a:lnTo>
                      <a:pt x="14" y="579"/>
                    </a:lnTo>
                    <a:lnTo>
                      <a:pt x="11" y="635"/>
                    </a:lnTo>
                    <a:lnTo>
                      <a:pt x="11" y="693"/>
                    </a:lnTo>
                    <a:lnTo>
                      <a:pt x="14" y="752"/>
                    </a:lnTo>
                    <a:lnTo>
                      <a:pt x="18" y="814"/>
                    </a:lnTo>
                    <a:lnTo>
                      <a:pt x="25" y="937"/>
                    </a:lnTo>
                    <a:lnTo>
                      <a:pt x="28" y="999"/>
                    </a:lnTo>
                    <a:lnTo>
                      <a:pt x="31" y="1058"/>
                    </a:lnTo>
                    <a:lnTo>
                      <a:pt x="31" y="1078"/>
                    </a:lnTo>
                    <a:lnTo>
                      <a:pt x="32" y="1095"/>
                    </a:lnTo>
                    <a:lnTo>
                      <a:pt x="35" y="1112"/>
                    </a:lnTo>
                    <a:lnTo>
                      <a:pt x="39" y="1127"/>
                    </a:lnTo>
                    <a:lnTo>
                      <a:pt x="48" y="1155"/>
                    </a:lnTo>
                    <a:lnTo>
                      <a:pt x="59" y="1182"/>
                    </a:lnTo>
                    <a:lnTo>
                      <a:pt x="65" y="1196"/>
                    </a:lnTo>
                    <a:lnTo>
                      <a:pt x="73" y="1210"/>
                    </a:lnTo>
                    <a:lnTo>
                      <a:pt x="77" y="1216"/>
                    </a:lnTo>
                    <a:lnTo>
                      <a:pt x="83" y="1221"/>
                    </a:lnTo>
                    <a:lnTo>
                      <a:pt x="89" y="1227"/>
                    </a:lnTo>
                    <a:lnTo>
                      <a:pt x="96" y="1231"/>
                    </a:lnTo>
                    <a:lnTo>
                      <a:pt x="94" y="1224"/>
                    </a:lnTo>
                    <a:lnTo>
                      <a:pt x="91" y="1219"/>
                    </a:lnTo>
                    <a:lnTo>
                      <a:pt x="89" y="1214"/>
                    </a:lnTo>
                    <a:lnTo>
                      <a:pt x="87" y="1209"/>
                    </a:lnTo>
                    <a:lnTo>
                      <a:pt x="119" y="1227"/>
                    </a:lnTo>
                    <a:lnTo>
                      <a:pt x="153" y="1242"/>
                    </a:lnTo>
                    <a:lnTo>
                      <a:pt x="191" y="1256"/>
                    </a:lnTo>
                    <a:lnTo>
                      <a:pt x="230" y="1268"/>
                    </a:lnTo>
                    <a:lnTo>
                      <a:pt x="271" y="1276"/>
                    </a:lnTo>
                    <a:lnTo>
                      <a:pt x="315" y="1283"/>
                    </a:lnTo>
                    <a:lnTo>
                      <a:pt x="360" y="1287"/>
                    </a:lnTo>
                    <a:lnTo>
                      <a:pt x="408" y="1287"/>
                    </a:lnTo>
                    <a:lnTo>
                      <a:pt x="478" y="1287"/>
                    </a:lnTo>
                    <a:lnTo>
                      <a:pt x="547" y="1286"/>
                    </a:lnTo>
                    <a:lnTo>
                      <a:pt x="686" y="1280"/>
                    </a:lnTo>
                    <a:lnTo>
                      <a:pt x="967" y="1266"/>
                    </a:lnTo>
                    <a:lnTo>
                      <a:pt x="1013" y="1263"/>
                    </a:lnTo>
                    <a:lnTo>
                      <a:pt x="1057" y="1259"/>
                    </a:lnTo>
                    <a:lnTo>
                      <a:pt x="1078" y="1256"/>
                    </a:lnTo>
                    <a:lnTo>
                      <a:pt x="1098" y="1252"/>
                    </a:lnTo>
                    <a:lnTo>
                      <a:pt x="1117" y="1247"/>
                    </a:lnTo>
                    <a:lnTo>
                      <a:pt x="1135" y="1240"/>
                    </a:lnTo>
                    <a:lnTo>
                      <a:pt x="1152" y="1237"/>
                    </a:lnTo>
                    <a:lnTo>
                      <a:pt x="1169" y="1233"/>
                    </a:lnTo>
                    <a:lnTo>
                      <a:pt x="1185" y="1228"/>
                    </a:lnTo>
                    <a:lnTo>
                      <a:pt x="1199" y="1223"/>
                    </a:lnTo>
                    <a:lnTo>
                      <a:pt x="1213" y="1216"/>
                    </a:lnTo>
                    <a:lnTo>
                      <a:pt x="1225" y="1207"/>
                    </a:lnTo>
                    <a:lnTo>
                      <a:pt x="1237" y="1199"/>
                    </a:lnTo>
                    <a:lnTo>
                      <a:pt x="1248" y="1189"/>
                    </a:lnTo>
                    <a:lnTo>
                      <a:pt x="1258" y="1178"/>
                    </a:lnTo>
                    <a:lnTo>
                      <a:pt x="1266" y="1167"/>
                    </a:lnTo>
                    <a:lnTo>
                      <a:pt x="1275" y="1154"/>
                    </a:lnTo>
                    <a:lnTo>
                      <a:pt x="1282" y="1141"/>
                    </a:lnTo>
                    <a:lnTo>
                      <a:pt x="1287" y="1126"/>
                    </a:lnTo>
                    <a:lnTo>
                      <a:pt x="1291" y="1112"/>
                    </a:lnTo>
                    <a:lnTo>
                      <a:pt x="1294" y="1095"/>
                    </a:lnTo>
                    <a:lnTo>
                      <a:pt x="1297" y="1078"/>
                    </a:lnTo>
                    <a:lnTo>
                      <a:pt x="1300" y="1029"/>
                    </a:lnTo>
                    <a:lnTo>
                      <a:pt x="1301" y="978"/>
                    </a:lnTo>
                    <a:lnTo>
                      <a:pt x="1300" y="926"/>
                    </a:lnTo>
                    <a:lnTo>
                      <a:pt x="1298" y="876"/>
                    </a:lnTo>
                    <a:lnTo>
                      <a:pt x="1293" y="772"/>
                    </a:lnTo>
                    <a:lnTo>
                      <a:pt x="1291" y="720"/>
                    </a:lnTo>
                    <a:lnTo>
                      <a:pt x="1290" y="666"/>
                    </a:lnTo>
                    <a:lnTo>
                      <a:pt x="1291" y="606"/>
                    </a:lnTo>
                    <a:lnTo>
                      <a:pt x="1293" y="545"/>
                    </a:lnTo>
                    <a:lnTo>
                      <a:pt x="1300" y="426"/>
                    </a:lnTo>
                    <a:lnTo>
                      <a:pt x="1301" y="367"/>
                    </a:lnTo>
                    <a:lnTo>
                      <a:pt x="1303" y="307"/>
                    </a:lnTo>
                    <a:lnTo>
                      <a:pt x="1301" y="246"/>
                    </a:lnTo>
                    <a:lnTo>
                      <a:pt x="1298" y="215"/>
                    </a:lnTo>
                    <a:lnTo>
                      <a:pt x="1296" y="184"/>
                    </a:lnTo>
                    <a:lnTo>
                      <a:pt x="1293" y="166"/>
                    </a:lnTo>
                    <a:lnTo>
                      <a:pt x="1289" y="148"/>
                    </a:lnTo>
                    <a:lnTo>
                      <a:pt x="1284" y="131"/>
                    </a:lnTo>
                    <a:lnTo>
                      <a:pt x="1279" y="115"/>
                    </a:lnTo>
                    <a:lnTo>
                      <a:pt x="1270" y="100"/>
                    </a:lnTo>
                    <a:lnTo>
                      <a:pt x="1263" y="86"/>
                    </a:lnTo>
                    <a:lnTo>
                      <a:pt x="1254" y="73"/>
                    </a:lnTo>
                    <a:lnTo>
                      <a:pt x="1244" y="62"/>
                    </a:lnTo>
                    <a:lnTo>
                      <a:pt x="1232" y="51"/>
                    </a:lnTo>
                    <a:lnTo>
                      <a:pt x="1220" y="41"/>
                    </a:lnTo>
                    <a:lnTo>
                      <a:pt x="1207" y="31"/>
                    </a:lnTo>
                    <a:lnTo>
                      <a:pt x="1193" y="24"/>
                    </a:lnTo>
                    <a:lnTo>
                      <a:pt x="1179" y="17"/>
                    </a:lnTo>
                    <a:lnTo>
                      <a:pt x="1164" y="10"/>
                    </a:lnTo>
                    <a:lnTo>
                      <a:pt x="1148" y="6"/>
                    </a:lnTo>
                    <a:lnTo>
                      <a:pt x="1131" y="0"/>
                    </a:lnTo>
                    <a:close/>
                    <a:moveTo>
                      <a:pt x="44" y="1026"/>
                    </a:moveTo>
                    <a:lnTo>
                      <a:pt x="37" y="842"/>
                    </a:lnTo>
                    <a:lnTo>
                      <a:pt x="30" y="738"/>
                    </a:lnTo>
                    <a:lnTo>
                      <a:pt x="23" y="613"/>
                    </a:lnTo>
                    <a:lnTo>
                      <a:pt x="28" y="662"/>
                    </a:lnTo>
                    <a:lnTo>
                      <a:pt x="32" y="713"/>
                    </a:lnTo>
                    <a:lnTo>
                      <a:pt x="37" y="763"/>
                    </a:lnTo>
                    <a:lnTo>
                      <a:pt x="38" y="815"/>
                    </a:lnTo>
                    <a:lnTo>
                      <a:pt x="42" y="919"/>
                    </a:lnTo>
                    <a:lnTo>
                      <a:pt x="44" y="1026"/>
                    </a:lnTo>
                    <a:close/>
                    <a:moveTo>
                      <a:pt x="20" y="260"/>
                    </a:moveTo>
                    <a:lnTo>
                      <a:pt x="20" y="260"/>
                    </a:lnTo>
                    <a:lnTo>
                      <a:pt x="18" y="266"/>
                    </a:lnTo>
                    <a:lnTo>
                      <a:pt x="18" y="269"/>
                    </a:lnTo>
                    <a:lnTo>
                      <a:pt x="17" y="269"/>
                    </a:lnTo>
                    <a:lnTo>
                      <a:pt x="15" y="267"/>
                    </a:lnTo>
                    <a:lnTo>
                      <a:pt x="13" y="262"/>
                    </a:lnTo>
                    <a:lnTo>
                      <a:pt x="13" y="259"/>
                    </a:lnTo>
                    <a:lnTo>
                      <a:pt x="13" y="242"/>
                    </a:lnTo>
                    <a:lnTo>
                      <a:pt x="14" y="224"/>
                    </a:lnTo>
                    <a:lnTo>
                      <a:pt x="18" y="191"/>
                    </a:lnTo>
                    <a:lnTo>
                      <a:pt x="23" y="181"/>
                    </a:lnTo>
                    <a:lnTo>
                      <a:pt x="20" y="260"/>
                    </a:lnTo>
                    <a:close/>
                    <a:moveTo>
                      <a:pt x="540" y="1272"/>
                    </a:moveTo>
                    <a:lnTo>
                      <a:pt x="540" y="1272"/>
                    </a:lnTo>
                    <a:lnTo>
                      <a:pt x="453" y="1273"/>
                    </a:lnTo>
                    <a:lnTo>
                      <a:pt x="409" y="1273"/>
                    </a:lnTo>
                    <a:lnTo>
                      <a:pt x="367" y="1272"/>
                    </a:lnTo>
                    <a:lnTo>
                      <a:pt x="326" y="1269"/>
                    </a:lnTo>
                    <a:lnTo>
                      <a:pt x="287" y="1263"/>
                    </a:lnTo>
                    <a:lnTo>
                      <a:pt x="249" y="1256"/>
                    </a:lnTo>
                    <a:lnTo>
                      <a:pt x="214" y="1247"/>
                    </a:lnTo>
                    <a:lnTo>
                      <a:pt x="311" y="1256"/>
                    </a:lnTo>
                    <a:lnTo>
                      <a:pt x="384" y="1261"/>
                    </a:lnTo>
                    <a:lnTo>
                      <a:pt x="458" y="1261"/>
                    </a:lnTo>
                    <a:lnTo>
                      <a:pt x="534" y="1261"/>
                    </a:lnTo>
                    <a:lnTo>
                      <a:pt x="613" y="1259"/>
                    </a:lnTo>
                    <a:lnTo>
                      <a:pt x="769" y="1255"/>
                    </a:lnTo>
                    <a:lnTo>
                      <a:pt x="847" y="1254"/>
                    </a:lnTo>
                    <a:lnTo>
                      <a:pt x="925" y="1254"/>
                    </a:lnTo>
                    <a:lnTo>
                      <a:pt x="828" y="1261"/>
                    </a:lnTo>
                    <a:lnTo>
                      <a:pt x="732" y="1265"/>
                    </a:lnTo>
                    <a:lnTo>
                      <a:pt x="638" y="1269"/>
                    </a:lnTo>
                    <a:lnTo>
                      <a:pt x="540" y="1272"/>
                    </a:lnTo>
                    <a:close/>
                    <a:moveTo>
                      <a:pt x="947" y="1254"/>
                    </a:moveTo>
                    <a:lnTo>
                      <a:pt x="947" y="1254"/>
                    </a:lnTo>
                    <a:lnTo>
                      <a:pt x="927" y="1254"/>
                    </a:lnTo>
                    <a:lnTo>
                      <a:pt x="936" y="1252"/>
                    </a:lnTo>
                    <a:lnTo>
                      <a:pt x="946" y="1251"/>
                    </a:lnTo>
                    <a:lnTo>
                      <a:pt x="956" y="1251"/>
                    </a:lnTo>
                    <a:lnTo>
                      <a:pt x="964" y="1252"/>
                    </a:lnTo>
                    <a:lnTo>
                      <a:pt x="961" y="1255"/>
                    </a:lnTo>
                    <a:lnTo>
                      <a:pt x="957" y="1255"/>
                    </a:lnTo>
                    <a:lnTo>
                      <a:pt x="947" y="1254"/>
                    </a:lnTo>
                    <a:close/>
                    <a:moveTo>
                      <a:pt x="1280" y="1077"/>
                    </a:moveTo>
                    <a:lnTo>
                      <a:pt x="1280" y="1077"/>
                    </a:lnTo>
                    <a:lnTo>
                      <a:pt x="1279" y="1092"/>
                    </a:lnTo>
                    <a:lnTo>
                      <a:pt x="1276" y="1108"/>
                    </a:lnTo>
                    <a:lnTo>
                      <a:pt x="1272" y="1122"/>
                    </a:lnTo>
                    <a:lnTo>
                      <a:pt x="1268" y="1134"/>
                    </a:lnTo>
                    <a:lnTo>
                      <a:pt x="1261" y="1147"/>
                    </a:lnTo>
                    <a:lnTo>
                      <a:pt x="1254" y="1157"/>
                    </a:lnTo>
                    <a:lnTo>
                      <a:pt x="1245" y="1167"/>
                    </a:lnTo>
                    <a:lnTo>
                      <a:pt x="1235" y="1176"/>
                    </a:lnTo>
                    <a:lnTo>
                      <a:pt x="1224" y="1185"/>
                    </a:lnTo>
                    <a:lnTo>
                      <a:pt x="1213" y="1192"/>
                    </a:lnTo>
                    <a:lnTo>
                      <a:pt x="1202" y="1199"/>
                    </a:lnTo>
                    <a:lnTo>
                      <a:pt x="1189" y="1204"/>
                    </a:lnTo>
                    <a:lnTo>
                      <a:pt x="1161" y="1214"/>
                    </a:lnTo>
                    <a:lnTo>
                      <a:pt x="1131" y="1223"/>
                    </a:lnTo>
                    <a:lnTo>
                      <a:pt x="1102" y="1227"/>
                    </a:lnTo>
                    <a:lnTo>
                      <a:pt x="1072" y="1231"/>
                    </a:lnTo>
                    <a:lnTo>
                      <a:pt x="1041" y="1233"/>
                    </a:lnTo>
                    <a:lnTo>
                      <a:pt x="1010" y="1234"/>
                    </a:lnTo>
                    <a:lnTo>
                      <a:pt x="949" y="1234"/>
                    </a:lnTo>
                    <a:lnTo>
                      <a:pt x="887" y="1234"/>
                    </a:lnTo>
                    <a:lnTo>
                      <a:pt x="741" y="1238"/>
                    </a:lnTo>
                    <a:lnTo>
                      <a:pt x="596" y="1242"/>
                    </a:lnTo>
                    <a:lnTo>
                      <a:pt x="524" y="1244"/>
                    </a:lnTo>
                    <a:lnTo>
                      <a:pt x="454" y="1244"/>
                    </a:lnTo>
                    <a:lnTo>
                      <a:pt x="384" y="1242"/>
                    </a:lnTo>
                    <a:lnTo>
                      <a:pt x="316" y="1238"/>
                    </a:lnTo>
                    <a:lnTo>
                      <a:pt x="261" y="1233"/>
                    </a:lnTo>
                    <a:lnTo>
                      <a:pt x="236" y="1230"/>
                    </a:lnTo>
                    <a:lnTo>
                      <a:pt x="211" y="1224"/>
                    </a:lnTo>
                    <a:lnTo>
                      <a:pt x="186" y="1219"/>
                    </a:lnTo>
                    <a:lnTo>
                      <a:pt x="162" y="1211"/>
                    </a:lnTo>
                    <a:lnTo>
                      <a:pt x="139" y="1204"/>
                    </a:lnTo>
                    <a:lnTo>
                      <a:pt x="118" y="1195"/>
                    </a:lnTo>
                    <a:lnTo>
                      <a:pt x="112" y="1190"/>
                    </a:lnTo>
                    <a:lnTo>
                      <a:pt x="107" y="1185"/>
                    </a:lnTo>
                    <a:lnTo>
                      <a:pt x="97" y="1172"/>
                    </a:lnTo>
                    <a:lnTo>
                      <a:pt x="98" y="1176"/>
                    </a:lnTo>
                    <a:lnTo>
                      <a:pt x="97" y="1181"/>
                    </a:lnTo>
                    <a:lnTo>
                      <a:pt x="96" y="1181"/>
                    </a:lnTo>
                    <a:lnTo>
                      <a:pt x="94" y="1181"/>
                    </a:lnTo>
                    <a:lnTo>
                      <a:pt x="90" y="1178"/>
                    </a:lnTo>
                    <a:lnTo>
                      <a:pt x="83" y="1169"/>
                    </a:lnTo>
                    <a:lnTo>
                      <a:pt x="77" y="1161"/>
                    </a:lnTo>
                    <a:lnTo>
                      <a:pt x="73" y="1152"/>
                    </a:lnTo>
                    <a:lnTo>
                      <a:pt x="69" y="1143"/>
                    </a:lnTo>
                    <a:lnTo>
                      <a:pt x="62" y="1122"/>
                    </a:lnTo>
                    <a:lnTo>
                      <a:pt x="58" y="1099"/>
                    </a:lnTo>
                    <a:lnTo>
                      <a:pt x="55" y="1075"/>
                    </a:lnTo>
                    <a:lnTo>
                      <a:pt x="52" y="1051"/>
                    </a:lnTo>
                    <a:lnTo>
                      <a:pt x="51" y="1002"/>
                    </a:lnTo>
                    <a:lnTo>
                      <a:pt x="44" y="790"/>
                    </a:lnTo>
                    <a:lnTo>
                      <a:pt x="39" y="683"/>
                    </a:lnTo>
                    <a:lnTo>
                      <a:pt x="37" y="576"/>
                    </a:lnTo>
                    <a:lnTo>
                      <a:pt x="35" y="471"/>
                    </a:lnTo>
                    <a:lnTo>
                      <a:pt x="35" y="366"/>
                    </a:lnTo>
                    <a:lnTo>
                      <a:pt x="38" y="263"/>
                    </a:lnTo>
                    <a:lnTo>
                      <a:pt x="42" y="160"/>
                    </a:lnTo>
                    <a:lnTo>
                      <a:pt x="45" y="144"/>
                    </a:lnTo>
                    <a:lnTo>
                      <a:pt x="51" y="128"/>
                    </a:lnTo>
                    <a:lnTo>
                      <a:pt x="58" y="113"/>
                    </a:lnTo>
                    <a:lnTo>
                      <a:pt x="67" y="99"/>
                    </a:lnTo>
                    <a:lnTo>
                      <a:pt x="69" y="96"/>
                    </a:lnTo>
                    <a:lnTo>
                      <a:pt x="72" y="94"/>
                    </a:lnTo>
                    <a:lnTo>
                      <a:pt x="72" y="93"/>
                    </a:lnTo>
                    <a:lnTo>
                      <a:pt x="84" y="83"/>
                    </a:lnTo>
                    <a:lnTo>
                      <a:pt x="97" y="76"/>
                    </a:lnTo>
                    <a:lnTo>
                      <a:pt x="112" y="68"/>
                    </a:lnTo>
                    <a:lnTo>
                      <a:pt x="128" y="62"/>
                    </a:lnTo>
                    <a:lnTo>
                      <a:pt x="145" y="56"/>
                    </a:lnTo>
                    <a:lnTo>
                      <a:pt x="163" y="52"/>
                    </a:lnTo>
                    <a:lnTo>
                      <a:pt x="183" y="49"/>
                    </a:lnTo>
                    <a:lnTo>
                      <a:pt x="202" y="48"/>
                    </a:lnTo>
                    <a:lnTo>
                      <a:pt x="309" y="41"/>
                    </a:lnTo>
                    <a:lnTo>
                      <a:pt x="417" y="35"/>
                    </a:lnTo>
                    <a:lnTo>
                      <a:pt x="526" y="33"/>
                    </a:lnTo>
                    <a:lnTo>
                      <a:pt x="635" y="30"/>
                    </a:lnTo>
                    <a:lnTo>
                      <a:pt x="852" y="27"/>
                    </a:lnTo>
                    <a:lnTo>
                      <a:pt x="1065" y="23"/>
                    </a:lnTo>
                    <a:lnTo>
                      <a:pt x="1082" y="25"/>
                    </a:lnTo>
                    <a:lnTo>
                      <a:pt x="1099" y="27"/>
                    </a:lnTo>
                    <a:lnTo>
                      <a:pt x="1114" y="31"/>
                    </a:lnTo>
                    <a:lnTo>
                      <a:pt x="1130" y="35"/>
                    </a:lnTo>
                    <a:lnTo>
                      <a:pt x="1144" y="40"/>
                    </a:lnTo>
                    <a:lnTo>
                      <a:pt x="1158" y="47"/>
                    </a:lnTo>
                    <a:lnTo>
                      <a:pt x="1172" y="52"/>
                    </a:lnTo>
                    <a:lnTo>
                      <a:pt x="1183" y="61"/>
                    </a:lnTo>
                    <a:lnTo>
                      <a:pt x="1196" y="69"/>
                    </a:lnTo>
                    <a:lnTo>
                      <a:pt x="1207" y="77"/>
                    </a:lnTo>
                    <a:lnTo>
                      <a:pt x="1217" y="87"/>
                    </a:lnTo>
                    <a:lnTo>
                      <a:pt x="1225" y="99"/>
                    </a:lnTo>
                    <a:lnTo>
                      <a:pt x="1234" y="111"/>
                    </a:lnTo>
                    <a:lnTo>
                      <a:pt x="1241" y="124"/>
                    </a:lnTo>
                    <a:lnTo>
                      <a:pt x="1248" y="138"/>
                    </a:lnTo>
                    <a:lnTo>
                      <a:pt x="1252" y="152"/>
                    </a:lnTo>
                    <a:lnTo>
                      <a:pt x="1265" y="385"/>
                    </a:lnTo>
                    <a:lnTo>
                      <a:pt x="1270" y="502"/>
                    </a:lnTo>
                    <a:lnTo>
                      <a:pt x="1276" y="618"/>
                    </a:lnTo>
                    <a:lnTo>
                      <a:pt x="1279" y="734"/>
                    </a:lnTo>
                    <a:lnTo>
                      <a:pt x="1282" y="849"/>
                    </a:lnTo>
                    <a:lnTo>
                      <a:pt x="1282" y="963"/>
                    </a:lnTo>
                    <a:lnTo>
                      <a:pt x="1280" y="1077"/>
                    </a:lnTo>
                    <a:close/>
                    <a:moveTo>
                      <a:pt x="1268" y="121"/>
                    </a:moveTo>
                    <a:lnTo>
                      <a:pt x="1268" y="121"/>
                    </a:lnTo>
                    <a:lnTo>
                      <a:pt x="1270" y="121"/>
                    </a:lnTo>
                    <a:lnTo>
                      <a:pt x="1272" y="122"/>
                    </a:lnTo>
                    <a:lnTo>
                      <a:pt x="1276" y="141"/>
                    </a:lnTo>
                    <a:lnTo>
                      <a:pt x="1280" y="160"/>
                    </a:lnTo>
                    <a:lnTo>
                      <a:pt x="1286" y="200"/>
                    </a:lnTo>
                    <a:lnTo>
                      <a:pt x="1289" y="242"/>
                    </a:lnTo>
                    <a:lnTo>
                      <a:pt x="1290" y="284"/>
                    </a:lnTo>
                    <a:lnTo>
                      <a:pt x="1290" y="328"/>
                    </a:lnTo>
                    <a:lnTo>
                      <a:pt x="1289" y="371"/>
                    </a:lnTo>
                    <a:lnTo>
                      <a:pt x="1283" y="451"/>
                    </a:lnTo>
                    <a:lnTo>
                      <a:pt x="1283" y="464"/>
                    </a:lnTo>
                    <a:lnTo>
                      <a:pt x="1282" y="471"/>
                    </a:lnTo>
                    <a:lnTo>
                      <a:pt x="1280" y="477"/>
                    </a:lnTo>
                    <a:lnTo>
                      <a:pt x="1279" y="389"/>
                    </a:lnTo>
                    <a:lnTo>
                      <a:pt x="1276" y="305"/>
                    </a:lnTo>
                    <a:lnTo>
                      <a:pt x="1273" y="262"/>
                    </a:lnTo>
                    <a:lnTo>
                      <a:pt x="1270" y="219"/>
                    </a:lnTo>
                    <a:lnTo>
                      <a:pt x="1266" y="176"/>
                    </a:lnTo>
                    <a:lnTo>
                      <a:pt x="1261" y="134"/>
                    </a:lnTo>
                    <a:lnTo>
                      <a:pt x="1248" y="111"/>
                    </a:lnTo>
                    <a:lnTo>
                      <a:pt x="1235" y="92"/>
                    </a:lnTo>
                    <a:lnTo>
                      <a:pt x="1218" y="73"/>
                    </a:lnTo>
                    <a:lnTo>
                      <a:pt x="1200" y="56"/>
                    </a:lnTo>
                    <a:lnTo>
                      <a:pt x="1179" y="41"/>
                    </a:lnTo>
                    <a:lnTo>
                      <a:pt x="1155" y="30"/>
                    </a:lnTo>
                    <a:lnTo>
                      <a:pt x="1130" y="18"/>
                    </a:lnTo>
                    <a:lnTo>
                      <a:pt x="1102" y="11"/>
                    </a:lnTo>
                    <a:lnTo>
                      <a:pt x="1124" y="14"/>
                    </a:lnTo>
                    <a:lnTo>
                      <a:pt x="1144" y="17"/>
                    </a:lnTo>
                    <a:lnTo>
                      <a:pt x="1162" y="23"/>
                    </a:lnTo>
                    <a:lnTo>
                      <a:pt x="1180" y="30"/>
                    </a:lnTo>
                    <a:lnTo>
                      <a:pt x="1197" y="38"/>
                    </a:lnTo>
                    <a:lnTo>
                      <a:pt x="1213" y="48"/>
                    </a:lnTo>
                    <a:lnTo>
                      <a:pt x="1228" y="59"/>
                    </a:lnTo>
                    <a:lnTo>
                      <a:pt x="1241" y="69"/>
                    </a:lnTo>
                    <a:lnTo>
                      <a:pt x="1235" y="73"/>
                    </a:lnTo>
                    <a:lnTo>
                      <a:pt x="1245" y="83"/>
                    </a:lnTo>
                    <a:lnTo>
                      <a:pt x="1254" y="94"/>
                    </a:lnTo>
                    <a:lnTo>
                      <a:pt x="1262" y="107"/>
                    </a:lnTo>
                    <a:lnTo>
                      <a:pt x="1268" y="121"/>
                    </a:lnTo>
                    <a:close/>
                  </a:path>
                </a:pathLst>
              </a:custGeom>
              <a:solidFill>
                <a:srgbClr val="595959"/>
              </a:solidFill>
              <a:ln w="9525">
                <a:solidFill>
                  <a:srgbClr val="000000"/>
                </a:solidFill>
                <a:round/>
              </a:ln>
            </p:spPr>
            <p:txBody>
              <a:bodyPr bIns="60960" lIns="121920" rIns="121920" tIns="60960"/>
              <a:lstStyle/>
              <a:p>
                <a:endParaRPr altLang="en-US" lang="zh-CN" sz="2400">
                  <a:solidFill>
                    <a:srgbClr val="595959"/>
                  </a:solidFill>
                  <a:latin charset="-122" panose="02010601030101010101" pitchFamily="2" typeface="方正黑体简体"/>
                  <a:ea charset="-122" panose="02010601030101010101" pitchFamily="2" typeface="方正黑体简体"/>
                  <a:cs typeface="+mn-ea"/>
                  <a:sym typeface="+mn-lt"/>
                </a:endParaRPr>
              </a:p>
            </p:txBody>
          </p:sp>
          <p:sp>
            <p:nvSpPr>
              <p:cNvPr id="40" name="文本框 39"/>
              <p:cNvSpPr txBox="1"/>
              <p:nvPr/>
            </p:nvSpPr>
            <p:spPr>
              <a:xfrm>
                <a:off x="3819224" y="3473033"/>
                <a:ext cx="375141" cy="579120"/>
              </a:xfrm>
              <a:prstGeom prst="rect">
                <a:avLst/>
              </a:prstGeom>
              <a:noFill/>
            </p:spPr>
            <p:txBody>
              <a:bodyPr rtlCol="0" wrap="square">
                <a:spAutoFit/>
              </a:bodyPr>
              <a:lstStyle/>
              <a:p>
                <a:r>
                  <a:rPr altLang="zh-CN" lang="en-US" smtClean="0" sz="3200">
                    <a:latin charset="-122" panose="02010601030101010101" pitchFamily="2" typeface="方正黑体简体"/>
                    <a:ea charset="-122" panose="02010601030101010101" pitchFamily="2" typeface="方正黑体简体"/>
                    <a:cs typeface="+mn-ea"/>
                    <a:sym typeface="+mn-lt"/>
                  </a:rPr>
                  <a:t>3</a:t>
                </a:r>
              </a:p>
            </p:txBody>
          </p:sp>
        </p:grpSp>
      </p:grpSp>
      <p:sp>
        <p:nvSpPr>
          <p:cNvPr id="49" name="文本框 48"/>
          <p:cNvSpPr txBox="1"/>
          <p:nvPr/>
        </p:nvSpPr>
        <p:spPr>
          <a:xfrm>
            <a:off x="6336441" y="2610511"/>
            <a:ext cx="1603997" cy="365760"/>
          </a:xfrm>
          <a:prstGeom prst="rect">
            <a:avLst/>
          </a:prstGeom>
          <a:noFill/>
        </p:spPr>
        <p:txBody>
          <a:bodyPr rtlCol="0" wrap="square">
            <a:spAutoFit/>
          </a:bodyPr>
          <a:lstStyle/>
          <a:p>
            <a:r>
              <a:rPr altLang="en-US" lang="zh-CN" smtClean="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grpSp>
        <p:nvGrpSpPr>
          <p:cNvPr id="43" name="组合 42"/>
          <p:cNvGrpSpPr/>
          <p:nvPr/>
        </p:nvGrpSpPr>
        <p:grpSpPr>
          <a:xfrm>
            <a:off x="5329978" y="2898488"/>
            <a:ext cx="3508223" cy="732922"/>
            <a:chOff x="5329978" y="2898488"/>
            <a:chExt cx="3508223" cy="732922"/>
          </a:xfrm>
        </p:grpSpPr>
        <p:sp>
          <p:nvSpPr>
            <p:cNvPr id="31" name="椭圆 31"/>
            <p:cNvSpPr/>
            <p:nvPr/>
          </p:nvSpPr>
          <p:spPr>
            <a:xfrm>
              <a:off x="5417140" y="3121429"/>
              <a:ext cx="3421061" cy="509981"/>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1" name="文本框 40"/>
            <p:cNvSpPr txBox="1"/>
            <p:nvPr/>
          </p:nvSpPr>
          <p:spPr>
            <a:xfrm>
              <a:off x="5766267" y="3226639"/>
              <a:ext cx="2741725"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点击添加您的编辑内容</a:t>
              </a:r>
            </a:p>
          </p:txBody>
        </p:sp>
        <p:pic>
          <p:nvPicPr>
            <p:cNvPr id="54" name="图片 53"/>
            <p:cNvPicPr>
              <a:picLocks noChangeAspect="1"/>
            </p:cNvPicPr>
            <p:nvPr/>
          </p:nvPicPr>
          <p:blipFill>
            <a:blip r:embed="rId4">
              <a:extLst>
                <a:ext uri="{28A0092B-C50C-407E-A947-70E740481C1C}">
                  <a14:useLocalDpi val="0"/>
                </a:ext>
              </a:extLst>
            </a:blip>
            <a:stretch>
              <a:fillRect/>
            </a:stretch>
          </p:blipFill>
          <p:spPr>
            <a:xfrm>
              <a:off x="5329978" y="2898488"/>
              <a:ext cx="465627" cy="465627"/>
            </a:xfrm>
            <a:prstGeom prst="rect">
              <a:avLst/>
            </a:prstGeom>
          </p:spPr>
        </p:pic>
      </p:grpSp>
      <p:grpSp>
        <p:nvGrpSpPr>
          <p:cNvPr id="46" name="组合 45"/>
          <p:cNvGrpSpPr/>
          <p:nvPr/>
        </p:nvGrpSpPr>
        <p:grpSpPr>
          <a:xfrm>
            <a:off x="5320449" y="3560990"/>
            <a:ext cx="3498910" cy="737031"/>
            <a:chOff x="5320449" y="3560990"/>
            <a:chExt cx="3498910" cy="737031"/>
          </a:xfrm>
        </p:grpSpPr>
        <p:sp>
          <p:nvSpPr>
            <p:cNvPr id="44" name="椭圆 31"/>
            <p:cNvSpPr/>
            <p:nvPr/>
          </p:nvSpPr>
          <p:spPr>
            <a:xfrm>
              <a:off x="5398298" y="3788040"/>
              <a:ext cx="3421061" cy="509981"/>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5" name="文本框 44"/>
            <p:cNvSpPr txBox="1"/>
            <p:nvPr/>
          </p:nvSpPr>
          <p:spPr>
            <a:xfrm>
              <a:off x="5766267" y="3893250"/>
              <a:ext cx="2741725"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点击添加您的编辑内容</a:t>
              </a:r>
            </a:p>
          </p:txBody>
        </p:sp>
        <p:pic>
          <p:nvPicPr>
            <p:cNvPr id="55" name="图片 54"/>
            <p:cNvPicPr>
              <a:picLocks noChangeAspect="1"/>
            </p:cNvPicPr>
            <p:nvPr/>
          </p:nvPicPr>
          <p:blipFill>
            <a:blip r:embed="rId4">
              <a:extLst>
                <a:ext uri="{28A0092B-C50C-407E-A947-70E740481C1C}">
                  <a14:useLocalDpi val="0"/>
                </a:ext>
              </a:extLst>
            </a:blip>
            <a:stretch>
              <a:fillRect/>
            </a:stretch>
          </p:blipFill>
          <p:spPr>
            <a:xfrm>
              <a:off x="5320449" y="3560990"/>
              <a:ext cx="465627" cy="465627"/>
            </a:xfrm>
            <a:prstGeom prst="rect">
              <a:avLst/>
            </a:prstGeom>
          </p:spPr>
        </p:pic>
      </p:grpSp>
      <p:grpSp>
        <p:nvGrpSpPr>
          <p:cNvPr id="50" name="组合 49"/>
          <p:cNvGrpSpPr/>
          <p:nvPr/>
        </p:nvGrpSpPr>
        <p:grpSpPr>
          <a:xfrm>
            <a:off x="5349469" y="4213864"/>
            <a:ext cx="3518552" cy="737100"/>
            <a:chOff x="5349469" y="4213864"/>
            <a:chExt cx="3518552" cy="737100"/>
          </a:xfrm>
        </p:grpSpPr>
        <p:sp>
          <p:nvSpPr>
            <p:cNvPr id="47" name="椭圆 31"/>
            <p:cNvSpPr/>
            <p:nvPr/>
          </p:nvSpPr>
          <p:spPr>
            <a:xfrm>
              <a:off x="5446960" y="4440983"/>
              <a:ext cx="3421061" cy="509981"/>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8" name="文本框 47"/>
            <p:cNvSpPr txBox="1"/>
            <p:nvPr/>
          </p:nvSpPr>
          <p:spPr>
            <a:xfrm>
              <a:off x="5766267" y="4546194"/>
              <a:ext cx="2741725"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点击添加您的编辑内容</a:t>
              </a:r>
            </a:p>
          </p:txBody>
        </p:sp>
        <p:pic>
          <p:nvPicPr>
            <p:cNvPr id="56" name="图片 55"/>
            <p:cNvPicPr>
              <a:picLocks noChangeAspect="1"/>
            </p:cNvPicPr>
            <p:nvPr/>
          </p:nvPicPr>
          <p:blipFill>
            <a:blip r:embed="rId4">
              <a:extLst>
                <a:ext uri="{28A0092B-C50C-407E-A947-70E740481C1C}">
                  <a14:useLocalDpi val="0"/>
                </a:ext>
              </a:extLst>
            </a:blip>
            <a:stretch>
              <a:fillRect/>
            </a:stretch>
          </p:blipFill>
          <p:spPr>
            <a:xfrm>
              <a:off x="5349469" y="4213864"/>
              <a:ext cx="465627" cy="465627"/>
            </a:xfrm>
            <a:prstGeom prst="rect">
              <a:avLst/>
            </a:prstGeom>
          </p:spPr>
        </p:pic>
      </p:grpSp>
      <p:cxnSp>
        <p:nvCxnSpPr>
          <p:cNvPr id="58" name="直接连接符 57"/>
          <p:cNvCxnSpPr/>
          <p:nvPr/>
        </p:nvCxnSpPr>
        <p:spPr>
          <a:xfrm flipV="1">
            <a:off x="4575512" y="3369956"/>
            <a:ext cx="924052" cy="19497"/>
          </a:xfrm>
          <a:prstGeom prst="line">
            <a:avLst/>
          </a:prstGeom>
          <a:ln w="2857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572025" y="4048355"/>
            <a:ext cx="924052" cy="19497"/>
          </a:xfrm>
          <a:prstGeom prst="line">
            <a:avLst/>
          </a:prstGeom>
          <a:ln w="2857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562988" y="4675636"/>
            <a:ext cx="924052" cy="19497"/>
          </a:xfrm>
          <a:prstGeom prst="line">
            <a:avLst/>
          </a:prstGeom>
          <a:ln w="2857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7225942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fill="hold" id="7"/>
                                        <p:tgtEl>
                                          <p:spTgt spid="42"/>
                                        </p:tgtEl>
                                        <p:attrNameLst>
                                          <p:attrName>ppt_x</p:attrName>
                                        </p:attrNameLst>
                                      </p:cBhvr>
                                      <p:tavLst>
                                        <p:tav tm="0">
                                          <p:val>
                                            <p:strVal val="#ppt_x"/>
                                          </p:val>
                                        </p:tav>
                                        <p:tav tm="100000">
                                          <p:val>
                                            <p:strVal val="#ppt_x"/>
                                          </p:val>
                                        </p:tav>
                                      </p:tavLst>
                                    </p:anim>
                                    <p:anim calcmode="lin" valueType="num">
                                      <p:cBhvr additive="base">
                                        <p:cTn dur="500" fill="hold" id="8"/>
                                        <p:tgtEl>
                                          <p:spTgt spid="4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49"/>
                                        </p:tgtEl>
                                        <p:attrNameLst>
                                          <p:attrName>style.visibility</p:attrName>
                                        </p:attrNameLst>
                                      </p:cBhvr>
                                      <p:to>
                                        <p:strVal val="visible"/>
                                      </p:to>
                                    </p:set>
                                    <p:animEffect filter="fade" transition="in">
                                      <p:cBhvr>
                                        <p:cTn dur="1000" id="12"/>
                                        <p:tgtEl>
                                          <p:spTgt spid="49"/>
                                        </p:tgtEl>
                                      </p:cBhvr>
                                    </p:animEffect>
                                    <p:anim calcmode="lin" valueType="num">
                                      <p:cBhvr>
                                        <p:cTn dur="1000" fill="hold" id="13"/>
                                        <p:tgtEl>
                                          <p:spTgt spid="49"/>
                                        </p:tgtEl>
                                        <p:attrNameLst>
                                          <p:attrName>ppt_x</p:attrName>
                                        </p:attrNameLst>
                                      </p:cBhvr>
                                      <p:tavLst>
                                        <p:tav tm="0">
                                          <p:val>
                                            <p:strVal val="#ppt_x"/>
                                          </p:val>
                                        </p:tav>
                                        <p:tav tm="100000">
                                          <p:val>
                                            <p:strVal val="#ppt_x"/>
                                          </p:val>
                                        </p:tav>
                                      </p:tavLst>
                                    </p:anim>
                                    <p:anim calcmode="lin" valueType="num">
                                      <p:cBhvr>
                                        <p:cTn dur="1000" fill="hold" id="14"/>
                                        <p:tgtEl>
                                          <p:spTgt spid="4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17" presetSubtype="8">
                                  <p:stCondLst>
                                    <p:cond delay="0"/>
                                  </p:stCondLst>
                                  <p:childTnLst>
                                    <p:set>
                                      <p:cBhvr>
                                        <p:cTn dur="1" fill="hold" id="17">
                                          <p:stCondLst>
                                            <p:cond delay="0"/>
                                          </p:stCondLst>
                                        </p:cTn>
                                        <p:tgtEl>
                                          <p:spTgt spid="58"/>
                                        </p:tgtEl>
                                        <p:attrNameLst>
                                          <p:attrName>style.visibility</p:attrName>
                                        </p:attrNameLst>
                                      </p:cBhvr>
                                      <p:to>
                                        <p:strVal val="visible"/>
                                      </p:to>
                                    </p:set>
                                    <p:anim calcmode="lin" valueType="num">
                                      <p:cBhvr>
                                        <p:cTn dur="500" fill="hold" id="18"/>
                                        <p:tgtEl>
                                          <p:spTgt spid="58"/>
                                        </p:tgtEl>
                                        <p:attrNameLst>
                                          <p:attrName>ppt_x</p:attrName>
                                        </p:attrNameLst>
                                      </p:cBhvr>
                                      <p:tavLst>
                                        <p:tav tm="0">
                                          <p:val>
                                            <p:strVal val="#ppt_x-#ppt_w/2"/>
                                          </p:val>
                                        </p:tav>
                                        <p:tav tm="100000">
                                          <p:val>
                                            <p:strVal val="#ppt_x"/>
                                          </p:val>
                                        </p:tav>
                                      </p:tavLst>
                                    </p:anim>
                                    <p:anim calcmode="lin" valueType="num">
                                      <p:cBhvr>
                                        <p:cTn dur="500" fill="hold" id="19"/>
                                        <p:tgtEl>
                                          <p:spTgt spid="58"/>
                                        </p:tgtEl>
                                        <p:attrNameLst>
                                          <p:attrName>ppt_y</p:attrName>
                                        </p:attrNameLst>
                                      </p:cBhvr>
                                      <p:tavLst>
                                        <p:tav tm="0">
                                          <p:val>
                                            <p:strVal val="#ppt_y"/>
                                          </p:val>
                                        </p:tav>
                                        <p:tav tm="100000">
                                          <p:val>
                                            <p:strVal val="#ppt_y"/>
                                          </p:val>
                                        </p:tav>
                                      </p:tavLst>
                                    </p:anim>
                                    <p:anim calcmode="lin" valueType="num">
                                      <p:cBhvr>
                                        <p:cTn dur="500" fill="hold" id="20"/>
                                        <p:tgtEl>
                                          <p:spTgt spid="58"/>
                                        </p:tgtEl>
                                        <p:attrNameLst>
                                          <p:attrName>ppt_w</p:attrName>
                                        </p:attrNameLst>
                                      </p:cBhvr>
                                      <p:tavLst>
                                        <p:tav tm="0">
                                          <p:val>
                                            <p:fltVal val="0"/>
                                          </p:val>
                                        </p:tav>
                                        <p:tav tm="100000">
                                          <p:val>
                                            <p:strVal val="#ppt_w"/>
                                          </p:val>
                                        </p:tav>
                                      </p:tavLst>
                                    </p:anim>
                                    <p:anim calcmode="lin" valueType="num">
                                      <p:cBhvr>
                                        <p:cTn dur="500" fill="hold" id="21"/>
                                        <p:tgtEl>
                                          <p:spTgt spid="58"/>
                                        </p:tgtEl>
                                        <p:attrNameLst>
                                          <p:attrName>ppt_h</p:attrName>
                                        </p:attrNameLst>
                                      </p:cBhvr>
                                      <p:tavLst>
                                        <p:tav tm="0">
                                          <p:val>
                                            <p:strVal val="#ppt_h"/>
                                          </p:val>
                                        </p:tav>
                                        <p:tav tm="100000">
                                          <p:val>
                                            <p:strVal val="#ppt_h"/>
                                          </p:val>
                                        </p:tav>
                                      </p:tavLst>
                                    </p:anim>
                                  </p:childTnLst>
                                </p:cTn>
                              </p:par>
                              <p:par>
                                <p:cTn fill="hold" id="22" nodeType="withEffect" presetClass="entr" presetID="2" presetSubtype="2">
                                  <p:stCondLst>
                                    <p:cond delay="0"/>
                                  </p:stCondLst>
                                  <p:childTnLst>
                                    <p:set>
                                      <p:cBhvr>
                                        <p:cTn dur="1" fill="hold" id="23">
                                          <p:stCondLst>
                                            <p:cond delay="0"/>
                                          </p:stCondLst>
                                        </p:cTn>
                                        <p:tgtEl>
                                          <p:spTgt spid="43"/>
                                        </p:tgtEl>
                                        <p:attrNameLst>
                                          <p:attrName>style.visibility</p:attrName>
                                        </p:attrNameLst>
                                      </p:cBhvr>
                                      <p:to>
                                        <p:strVal val="visible"/>
                                      </p:to>
                                    </p:set>
                                    <p:anim calcmode="lin" valueType="num">
                                      <p:cBhvr additive="base">
                                        <p:cTn dur="500" fill="hold" id="24"/>
                                        <p:tgtEl>
                                          <p:spTgt spid="43"/>
                                        </p:tgtEl>
                                        <p:attrNameLst>
                                          <p:attrName>ppt_x</p:attrName>
                                        </p:attrNameLst>
                                      </p:cBhvr>
                                      <p:tavLst>
                                        <p:tav tm="0">
                                          <p:val>
                                            <p:strVal val="1+#ppt_w/2"/>
                                          </p:val>
                                        </p:tav>
                                        <p:tav tm="100000">
                                          <p:val>
                                            <p:strVal val="#ppt_x"/>
                                          </p:val>
                                        </p:tav>
                                      </p:tavLst>
                                    </p:anim>
                                    <p:anim calcmode="lin" valueType="num">
                                      <p:cBhvr additive="base">
                                        <p:cTn dur="500" fill="hold" id="25"/>
                                        <p:tgtEl>
                                          <p:spTgt spid="43"/>
                                        </p:tgtEl>
                                        <p:attrNameLst>
                                          <p:attrName>ppt_y</p:attrName>
                                        </p:attrNameLst>
                                      </p:cBhvr>
                                      <p:tavLst>
                                        <p:tav tm="0">
                                          <p:val>
                                            <p:strVal val="#ppt_y"/>
                                          </p:val>
                                        </p:tav>
                                        <p:tav tm="100000">
                                          <p:val>
                                            <p:strVal val="#ppt_y"/>
                                          </p:val>
                                        </p:tav>
                                      </p:tavLst>
                                    </p:anim>
                                  </p:childTnLst>
                                </p:cTn>
                              </p:par>
                              <p:par>
                                <p:cTn fill="hold" id="26" nodeType="withEffect" presetClass="entr" presetID="17" presetSubtype="8">
                                  <p:stCondLst>
                                    <p:cond delay="250"/>
                                  </p:stCondLst>
                                  <p:childTnLst>
                                    <p:set>
                                      <p:cBhvr>
                                        <p:cTn dur="1" fill="hold" id="27">
                                          <p:stCondLst>
                                            <p:cond delay="0"/>
                                          </p:stCondLst>
                                        </p:cTn>
                                        <p:tgtEl>
                                          <p:spTgt spid="59"/>
                                        </p:tgtEl>
                                        <p:attrNameLst>
                                          <p:attrName>style.visibility</p:attrName>
                                        </p:attrNameLst>
                                      </p:cBhvr>
                                      <p:to>
                                        <p:strVal val="visible"/>
                                      </p:to>
                                    </p:set>
                                    <p:anim calcmode="lin" valueType="num">
                                      <p:cBhvr>
                                        <p:cTn dur="500" fill="hold" id="28"/>
                                        <p:tgtEl>
                                          <p:spTgt spid="59"/>
                                        </p:tgtEl>
                                        <p:attrNameLst>
                                          <p:attrName>ppt_x</p:attrName>
                                        </p:attrNameLst>
                                      </p:cBhvr>
                                      <p:tavLst>
                                        <p:tav tm="0">
                                          <p:val>
                                            <p:strVal val="#ppt_x-#ppt_w/2"/>
                                          </p:val>
                                        </p:tav>
                                        <p:tav tm="100000">
                                          <p:val>
                                            <p:strVal val="#ppt_x"/>
                                          </p:val>
                                        </p:tav>
                                      </p:tavLst>
                                    </p:anim>
                                    <p:anim calcmode="lin" valueType="num">
                                      <p:cBhvr>
                                        <p:cTn dur="500" fill="hold" id="29"/>
                                        <p:tgtEl>
                                          <p:spTgt spid="59"/>
                                        </p:tgtEl>
                                        <p:attrNameLst>
                                          <p:attrName>ppt_y</p:attrName>
                                        </p:attrNameLst>
                                      </p:cBhvr>
                                      <p:tavLst>
                                        <p:tav tm="0">
                                          <p:val>
                                            <p:strVal val="#ppt_y"/>
                                          </p:val>
                                        </p:tav>
                                        <p:tav tm="100000">
                                          <p:val>
                                            <p:strVal val="#ppt_y"/>
                                          </p:val>
                                        </p:tav>
                                      </p:tavLst>
                                    </p:anim>
                                    <p:anim calcmode="lin" valueType="num">
                                      <p:cBhvr>
                                        <p:cTn dur="500" fill="hold" id="30"/>
                                        <p:tgtEl>
                                          <p:spTgt spid="59"/>
                                        </p:tgtEl>
                                        <p:attrNameLst>
                                          <p:attrName>ppt_w</p:attrName>
                                        </p:attrNameLst>
                                      </p:cBhvr>
                                      <p:tavLst>
                                        <p:tav tm="0">
                                          <p:val>
                                            <p:fltVal val="0"/>
                                          </p:val>
                                        </p:tav>
                                        <p:tav tm="100000">
                                          <p:val>
                                            <p:strVal val="#ppt_w"/>
                                          </p:val>
                                        </p:tav>
                                      </p:tavLst>
                                    </p:anim>
                                    <p:anim calcmode="lin" valueType="num">
                                      <p:cBhvr>
                                        <p:cTn dur="500" fill="hold" id="31"/>
                                        <p:tgtEl>
                                          <p:spTgt spid="59"/>
                                        </p:tgtEl>
                                        <p:attrNameLst>
                                          <p:attrName>ppt_h</p:attrName>
                                        </p:attrNameLst>
                                      </p:cBhvr>
                                      <p:tavLst>
                                        <p:tav tm="0">
                                          <p:val>
                                            <p:strVal val="#ppt_h"/>
                                          </p:val>
                                        </p:tav>
                                        <p:tav tm="100000">
                                          <p:val>
                                            <p:strVal val="#ppt_h"/>
                                          </p:val>
                                        </p:tav>
                                      </p:tavLst>
                                    </p:anim>
                                  </p:childTnLst>
                                </p:cTn>
                              </p:par>
                              <p:par>
                                <p:cTn fill="hold" id="32" nodeType="withEffect" presetClass="entr" presetID="2" presetSubtype="2">
                                  <p:stCondLst>
                                    <p:cond delay="250"/>
                                  </p:stCondLst>
                                  <p:childTnLst>
                                    <p:set>
                                      <p:cBhvr>
                                        <p:cTn dur="1" fill="hold" id="33">
                                          <p:stCondLst>
                                            <p:cond delay="0"/>
                                          </p:stCondLst>
                                        </p:cTn>
                                        <p:tgtEl>
                                          <p:spTgt spid="46"/>
                                        </p:tgtEl>
                                        <p:attrNameLst>
                                          <p:attrName>style.visibility</p:attrName>
                                        </p:attrNameLst>
                                      </p:cBhvr>
                                      <p:to>
                                        <p:strVal val="visible"/>
                                      </p:to>
                                    </p:set>
                                    <p:anim calcmode="lin" valueType="num">
                                      <p:cBhvr additive="base">
                                        <p:cTn dur="500" fill="hold" id="34"/>
                                        <p:tgtEl>
                                          <p:spTgt spid="46"/>
                                        </p:tgtEl>
                                        <p:attrNameLst>
                                          <p:attrName>ppt_x</p:attrName>
                                        </p:attrNameLst>
                                      </p:cBhvr>
                                      <p:tavLst>
                                        <p:tav tm="0">
                                          <p:val>
                                            <p:strVal val="1+#ppt_w/2"/>
                                          </p:val>
                                        </p:tav>
                                        <p:tav tm="100000">
                                          <p:val>
                                            <p:strVal val="#ppt_x"/>
                                          </p:val>
                                        </p:tav>
                                      </p:tavLst>
                                    </p:anim>
                                    <p:anim calcmode="lin" valueType="num">
                                      <p:cBhvr additive="base">
                                        <p:cTn dur="500" fill="hold" id="35"/>
                                        <p:tgtEl>
                                          <p:spTgt spid="46"/>
                                        </p:tgtEl>
                                        <p:attrNameLst>
                                          <p:attrName>ppt_y</p:attrName>
                                        </p:attrNameLst>
                                      </p:cBhvr>
                                      <p:tavLst>
                                        <p:tav tm="0">
                                          <p:val>
                                            <p:strVal val="#ppt_y"/>
                                          </p:val>
                                        </p:tav>
                                        <p:tav tm="100000">
                                          <p:val>
                                            <p:strVal val="#ppt_y"/>
                                          </p:val>
                                        </p:tav>
                                      </p:tavLst>
                                    </p:anim>
                                  </p:childTnLst>
                                </p:cTn>
                              </p:par>
                              <p:par>
                                <p:cTn fill="hold" id="36" nodeType="withEffect" presetClass="entr" presetID="17" presetSubtype="8">
                                  <p:stCondLst>
                                    <p:cond delay="500"/>
                                  </p:stCondLst>
                                  <p:childTnLst>
                                    <p:set>
                                      <p:cBhvr>
                                        <p:cTn dur="1" fill="hold" id="37">
                                          <p:stCondLst>
                                            <p:cond delay="0"/>
                                          </p:stCondLst>
                                        </p:cTn>
                                        <p:tgtEl>
                                          <p:spTgt spid="60"/>
                                        </p:tgtEl>
                                        <p:attrNameLst>
                                          <p:attrName>style.visibility</p:attrName>
                                        </p:attrNameLst>
                                      </p:cBhvr>
                                      <p:to>
                                        <p:strVal val="visible"/>
                                      </p:to>
                                    </p:set>
                                    <p:anim calcmode="lin" valueType="num">
                                      <p:cBhvr>
                                        <p:cTn dur="500" fill="hold" id="38"/>
                                        <p:tgtEl>
                                          <p:spTgt spid="60"/>
                                        </p:tgtEl>
                                        <p:attrNameLst>
                                          <p:attrName>ppt_x</p:attrName>
                                        </p:attrNameLst>
                                      </p:cBhvr>
                                      <p:tavLst>
                                        <p:tav tm="0">
                                          <p:val>
                                            <p:strVal val="#ppt_x-#ppt_w/2"/>
                                          </p:val>
                                        </p:tav>
                                        <p:tav tm="100000">
                                          <p:val>
                                            <p:strVal val="#ppt_x"/>
                                          </p:val>
                                        </p:tav>
                                      </p:tavLst>
                                    </p:anim>
                                    <p:anim calcmode="lin" valueType="num">
                                      <p:cBhvr>
                                        <p:cTn dur="500" fill="hold" id="39"/>
                                        <p:tgtEl>
                                          <p:spTgt spid="60"/>
                                        </p:tgtEl>
                                        <p:attrNameLst>
                                          <p:attrName>ppt_y</p:attrName>
                                        </p:attrNameLst>
                                      </p:cBhvr>
                                      <p:tavLst>
                                        <p:tav tm="0">
                                          <p:val>
                                            <p:strVal val="#ppt_y"/>
                                          </p:val>
                                        </p:tav>
                                        <p:tav tm="100000">
                                          <p:val>
                                            <p:strVal val="#ppt_y"/>
                                          </p:val>
                                        </p:tav>
                                      </p:tavLst>
                                    </p:anim>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strVal val="#ppt_h"/>
                                          </p:val>
                                        </p:tav>
                                        <p:tav tm="100000">
                                          <p:val>
                                            <p:strVal val="#ppt_h"/>
                                          </p:val>
                                        </p:tav>
                                      </p:tavLst>
                                    </p:anim>
                                  </p:childTnLst>
                                </p:cTn>
                              </p:par>
                              <p:par>
                                <p:cTn fill="hold" id="42" nodeType="withEffect" presetClass="entr" presetID="2" presetSubtype="2">
                                  <p:stCondLst>
                                    <p:cond delay="500"/>
                                  </p:stCondLst>
                                  <p:childTnLst>
                                    <p:set>
                                      <p:cBhvr>
                                        <p:cTn dur="1" fill="hold" id="43">
                                          <p:stCondLst>
                                            <p:cond delay="0"/>
                                          </p:stCondLst>
                                        </p:cTn>
                                        <p:tgtEl>
                                          <p:spTgt spid="50"/>
                                        </p:tgtEl>
                                        <p:attrNameLst>
                                          <p:attrName>style.visibility</p:attrName>
                                        </p:attrNameLst>
                                      </p:cBhvr>
                                      <p:to>
                                        <p:strVal val="visible"/>
                                      </p:to>
                                    </p:set>
                                    <p:anim calcmode="lin" valueType="num">
                                      <p:cBhvr additive="base">
                                        <p:cTn dur="500" fill="hold" id="44"/>
                                        <p:tgtEl>
                                          <p:spTgt spid="50"/>
                                        </p:tgtEl>
                                        <p:attrNameLst>
                                          <p:attrName>ppt_x</p:attrName>
                                        </p:attrNameLst>
                                      </p:cBhvr>
                                      <p:tavLst>
                                        <p:tav tm="0">
                                          <p:val>
                                            <p:strVal val="1+#ppt_w/2"/>
                                          </p:val>
                                        </p:tav>
                                        <p:tav tm="100000">
                                          <p:val>
                                            <p:strVal val="#ppt_x"/>
                                          </p:val>
                                        </p:tav>
                                      </p:tavLst>
                                    </p:anim>
                                    <p:anim calcmode="lin" valueType="num">
                                      <p:cBhvr additive="base">
                                        <p:cTn dur="500" fill="hold" id="45"/>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1" name="组合 110"/>
          <p:cNvGrpSpPr/>
          <p:nvPr/>
        </p:nvGrpSpPr>
        <p:grpSpPr>
          <a:xfrm>
            <a:off x="2680745" y="3959459"/>
            <a:ext cx="1276350" cy="962025"/>
            <a:chOff x="2524125" y="4210050"/>
            <a:chExt cx="1276350" cy="962025"/>
          </a:xfrm>
        </p:grpSpPr>
        <p:pic>
          <p:nvPicPr>
            <p:cNvPr id="19" name="图片 18"/>
            <p:cNvPicPr>
              <a:picLocks noChangeAspect="1"/>
            </p:cNvPicPr>
            <p:nvPr/>
          </p:nvPicPr>
          <p:blipFill>
            <a:blip r:embed="rId3">
              <a:extLst>
                <a:ext uri="{28A0092B-C50C-407E-A947-70E740481C1C}">
                  <a14:useLocalDpi val="0"/>
                </a:ext>
              </a:extLst>
            </a:blip>
            <a:srcRect b="10202" l="2172" t="16061"/>
            <a:stretch>
              <a:fillRect/>
            </a:stretch>
          </p:blipFill>
          <p:spPr>
            <a:xfrm>
              <a:off x="2524125" y="4210050"/>
              <a:ext cx="1276350" cy="962025"/>
            </a:xfrm>
            <a:prstGeom prst="rect">
              <a:avLst/>
            </a:prstGeom>
          </p:spPr>
        </p:pic>
        <p:sp>
          <p:nvSpPr>
            <p:cNvPr id="20" name="文本框 19"/>
            <p:cNvSpPr txBox="1"/>
            <p:nvPr/>
          </p:nvSpPr>
          <p:spPr>
            <a:xfrm>
              <a:off x="2850904" y="4431654"/>
              <a:ext cx="797171" cy="457200"/>
            </a:xfrm>
            <a:prstGeom prst="rect">
              <a:avLst/>
            </a:prstGeom>
            <a:noFill/>
          </p:spPr>
          <p:txBody>
            <a:bodyPr rtlCol="0" wrap="square">
              <a:spAutoFit/>
            </a:bodyPr>
            <a:lstStyle/>
            <a:p>
              <a:r>
                <a:rPr altLang="zh-CN" lang="en-US" smtClean="0" sz="2400">
                  <a:solidFill>
                    <a:srgbClr val="DE8D56"/>
                  </a:solidFill>
                  <a:latin charset="-122" panose="02010601030101010101" pitchFamily="2" typeface="方正黑体简体"/>
                  <a:ea charset="-122" panose="02010601030101010101" pitchFamily="2" typeface="方正黑体简体"/>
                  <a:cs typeface="+mn-ea"/>
                  <a:sym typeface="+mn-lt"/>
                </a:rPr>
                <a:t>45%</a:t>
              </a:r>
            </a:p>
          </p:txBody>
        </p:sp>
      </p:grpSp>
      <p:grpSp>
        <p:nvGrpSpPr>
          <p:cNvPr id="2" name="组合 1"/>
          <p:cNvGrpSpPr/>
          <p:nvPr/>
        </p:nvGrpSpPr>
        <p:grpSpPr>
          <a:xfrm>
            <a:off x="2336321" y="2069915"/>
            <a:ext cx="2252640" cy="1802839"/>
            <a:chOff x="2336321" y="2069915"/>
            <a:chExt cx="2252640" cy="1802839"/>
          </a:xfrm>
        </p:grpSpPr>
        <p:grpSp>
          <p:nvGrpSpPr>
            <p:cNvPr id="21" name="组合 20"/>
            <p:cNvGrpSpPr/>
            <p:nvPr/>
          </p:nvGrpSpPr>
          <p:grpSpPr>
            <a:xfrm flipH="1">
              <a:off x="2336321" y="2069915"/>
              <a:ext cx="2252640" cy="1802839"/>
              <a:chOff x="3246438" y="1068388"/>
              <a:chExt cx="5711825" cy="4678363"/>
            </a:xfrm>
            <a:solidFill>
              <a:schemeClr val="tx1">
                <a:lumMod val="65000"/>
                <a:lumOff val="35000"/>
              </a:schemeClr>
            </a:solidFill>
          </p:grpSpPr>
          <p:sp>
            <p:nvSpPr>
              <p:cNvPr id="22"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nvGrpSpPr>
              <p:cNvPr id="29" name="组合 28"/>
              <p:cNvGrpSpPr/>
              <p:nvPr/>
            </p:nvGrpSpPr>
            <p:grpSpPr>
              <a:xfrm>
                <a:off x="3517901" y="1225551"/>
                <a:ext cx="5260975" cy="4090987"/>
                <a:chOff x="3517901" y="1225551"/>
                <a:chExt cx="5260975" cy="4090987"/>
              </a:xfrm>
              <a:grpFill/>
            </p:grpSpPr>
            <p:sp>
              <p:nvSpPr>
                <p:cNvPr id="30"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1"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2"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3"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4"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5"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6"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7"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8"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9"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0"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1"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2"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3"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4"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5"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6"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7"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8"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49"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0"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1"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2"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3"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4"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5"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6"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7"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8"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59"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0"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1"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2"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3"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4"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5"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6"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7"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8"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69"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0"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1"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2"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3"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4"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5"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6"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7"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8"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79"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0"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1"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2"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3"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4"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5"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6"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7"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8"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89"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0"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1"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2"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3"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4"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5"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6"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7"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8"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99"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0"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1"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2"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3"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4"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5"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6"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7"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8"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09"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10"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grpSp>
        <p:grpSp>
          <p:nvGrpSpPr>
            <p:cNvPr id="115" name="组合 114"/>
            <p:cNvGrpSpPr/>
            <p:nvPr/>
          </p:nvGrpSpPr>
          <p:grpSpPr>
            <a:xfrm>
              <a:off x="2822599" y="2587332"/>
              <a:ext cx="1606085" cy="866900"/>
              <a:chOff x="2557989" y="2851042"/>
              <a:chExt cx="1606085" cy="866900"/>
            </a:xfrm>
          </p:grpSpPr>
          <p:sp>
            <p:nvSpPr>
              <p:cNvPr id="113" name="文本框 112"/>
              <p:cNvSpPr txBox="1"/>
              <p:nvPr/>
            </p:nvSpPr>
            <p:spPr>
              <a:xfrm>
                <a:off x="2557989" y="2851042"/>
                <a:ext cx="1606085"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14" name="矩形 113"/>
              <p:cNvSpPr/>
              <p:nvPr/>
            </p:nvSpPr>
            <p:spPr>
              <a:xfrm>
                <a:off x="2557989" y="3117778"/>
                <a:ext cx="1606085" cy="59436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
          <p:nvSpPr>
            <p:cNvPr id="116" name="文本框 115"/>
            <p:cNvSpPr txBox="1"/>
            <p:nvPr/>
          </p:nvSpPr>
          <p:spPr>
            <a:xfrm>
              <a:off x="2874277" y="2211013"/>
              <a:ext cx="797171" cy="457200"/>
            </a:xfrm>
            <a:prstGeom prst="rect">
              <a:avLst/>
            </a:prstGeom>
            <a:noFill/>
          </p:spPr>
          <p:txBody>
            <a:bodyPr rtlCol="0" wrap="square">
              <a:spAutoFit/>
            </a:bodyPr>
            <a:lstStyle/>
            <a:p>
              <a:r>
                <a:rPr altLang="zh-CN" lang="en-US" smtClean="0" sz="2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01</a:t>
              </a:r>
            </a:p>
          </p:txBody>
        </p:sp>
      </p:grpSp>
      <p:grpSp>
        <p:nvGrpSpPr>
          <p:cNvPr id="119" name="组合 118"/>
          <p:cNvGrpSpPr/>
          <p:nvPr/>
        </p:nvGrpSpPr>
        <p:grpSpPr>
          <a:xfrm>
            <a:off x="5207578" y="4596999"/>
            <a:ext cx="1276350" cy="962025"/>
            <a:chOff x="2524125" y="4210050"/>
            <a:chExt cx="1276350" cy="962025"/>
          </a:xfrm>
        </p:grpSpPr>
        <p:pic>
          <p:nvPicPr>
            <p:cNvPr id="214" name="图片 213"/>
            <p:cNvPicPr>
              <a:picLocks noChangeAspect="1"/>
            </p:cNvPicPr>
            <p:nvPr/>
          </p:nvPicPr>
          <p:blipFill>
            <a:blip r:embed="rId3">
              <a:extLst>
                <a:ext uri="{28A0092B-C50C-407E-A947-70E740481C1C}">
                  <a14:useLocalDpi val="0"/>
                </a:ext>
              </a:extLst>
            </a:blip>
            <a:srcRect b="10202" l="2172" t="16061"/>
            <a:stretch>
              <a:fillRect/>
            </a:stretch>
          </p:blipFill>
          <p:spPr>
            <a:xfrm>
              <a:off x="2524125" y="4210050"/>
              <a:ext cx="1276350" cy="962025"/>
            </a:xfrm>
            <a:prstGeom prst="rect">
              <a:avLst/>
            </a:prstGeom>
          </p:spPr>
        </p:pic>
        <p:sp>
          <p:nvSpPr>
            <p:cNvPr id="215" name="文本框 214"/>
            <p:cNvSpPr txBox="1"/>
            <p:nvPr/>
          </p:nvSpPr>
          <p:spPr>
            <a:xfrm>
              <a:off x="2850904" y="4431654"/>
              <a:ext cx="797171" cy="457200"/>
            </a:xfrm>
            <a:prstGeom prst="rect">
              <a:avLst/>
            </a:prstGeom>
            <a:noFill/>
          </p:spPr>
          <p:txBody>
            <a:bodyPr rtlCol="0" wrap="square">
              <a:spAutoFit/>
            </a:bodyPr>
            <a:lstStyle/>
            <a:p>
              <a:r>
                <a:rPr altLang="zh-CN" lang="en-US" smtClean="0" sz="2400">
                  <a:solidFill>
                    <a:srgbClr val="DE8D56"/>
                  </a:solidFill>
                  <a:latin charset="-122" panose="02010601030101010101" pitchFamily="2" typeface="方正黑体简体"/>
                  <a:ea charset="-122" panose="02010601030101010101" pitchFamily="2" typeface="方正黑体简体"/>
                  <a:cs typeface="+mn-ea"/>
                  <a:sym typeface="+mn-lt"/>
                </a:rPr>
                <a:t>62%</a:t>
              </a:r>
            </a:p>
          </p:txBody>
        </p:sp>
      </p:grpSp>
      <p:grpSp>
        <p:nvGrpSpPr>
          <p:cNvPr id="3" name="组合 2"/>
          <p:cNvGrpSpPr/>
          <p:nvPr/>
        </p:nvGrpSpPr>
        <p:grpSpPr>
          <a:xfrm>
            <a:off x="4863154" y="2707455"/>
            <a:ext cx="2252640" cy="1802839"/>
            <a:chOff x="4863154" y="2707455"/>
            <a:chExt cx="2252640" cy="1802839"/>
          </a:xfrm>
        </p:grpSpPr>
        <p:grpSp>
          <p:nvGrpSpPr>
            <p:cNvPr id="120" name="组合 119"/>
            <p:cNvGrpSpPr/>
            <p:nvPr/>
          </p:nvGrpSpPr>
          <p:grpSpPr>
            <a:xfrm flipH="1">
              <a:off x="4863154" y="2707455"/>
              <a:ext cx="2252640" cy="1802839"/>
              <a:chOff x="3246438" y="1068388"/>
              <a:chExt cx="5711825" cy="4678363"/>
            </a:xfrm>
            <a:solidFill>
              <a:schemeClr val="tx1">
                <a:lumMod val="65000"/>
                <a:lumOff val="35000"/>
              </a:schemeClr>
            </a:solidFill>
          </p:grpSpPr>
          <p:sp>
            <p:nvSpPr>
              <p:cNvPr id="125"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26"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27"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28"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29"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0"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1"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nvGrpSpPr>
              <p:cNvPr id="132" name="组合 131"/>
              <p:cNvGrpSpPr/>
              <p:nvPr/>
            </p:nvGrpSpPr>
            <p:grpSpPr>
              <a:xfrm>
                <a:off x="3517901" y="1225551"/>
                <a:ext cx="5260975" cy="4090987"/>
                <a:chOff x="3517901" y="1225551"/>
                <a:chExt cx="5260975" cy="4090987"/>
              </a:xfrm>
              <a:grpFill/>
            </p:grpSpPr>
            <p:sp>
              <p:nvSpPr>
                <p:cNvPr id="133"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4"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5"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6"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7"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8"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39"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0"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1"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2"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3"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4"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5"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6"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7"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8"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49"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0"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1"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2"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3"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4"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5"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6"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7"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8"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59"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0"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1"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2"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3"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4"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5"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6"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7"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68"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typeface="+mn-lt"/>
                    <a:ea charset="-122" panose="02010601030101010101" pitchFamily="2" typeface="方正黑体简体"/>
                    <a:cs typeface="+mn-ea"/>
                    <a:sym typeface="+mn-lt"/>
                  </a:endParaRPr>
                </a:p>
              </p:txBody>
            </p:sp>
            <p:sp>
              <p:nvSpPr>
                <p:cNvPr id="169"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0"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1"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2"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3"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4"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5"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6"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7"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8"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79"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0"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1"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2"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3"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4"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5"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6"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7"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8"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89"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0"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1"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2"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3"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4"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5"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6"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7"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8"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199"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0"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1"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2"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3"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4"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5"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6"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7"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8"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09"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10"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11"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12"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13"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grpSp>
        <p:grpSp>
          <p:nvGrpSpPr>
            <p:cNvPr id="121" name="组合 120"/>
            <p:cNvGrpSpPr/>
            <p:nvPr/>
          </p:nvGrpSpPr>
          <p:grpSpPr>
            <a:xfrm>
              <a:off x="5349432" y="3224872"/>
              <a:ext cx="1606085" cy="866900"/>
              <a:chOff x="2557989" y="2851042"/>
              <a:chExt cx="1606085" cy="866900"/>
            </a:xfrm>
          </p:grpSpPr>
          <p:sp>
            <p:nvSpPr>
              <p:cNvPr id="123" name="文本框 122"/>
              <p:cNvSpPr txBox="1"/>
              <p:nvPr/>
            </p:nvSpPr>
            <p:spPr>
              <a:xfrm>
                <a:off x="2557989" y="2851042"/>
                <a:ext cx="1606085"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24" name="矩形 123"/>
              <p:cNvSpPr/>
              <p:nvPr/>
            </p:nvSpPr>
            <p:spPr>
              <a:xfrm>
                <a:off x="2557989" y="3117778"/>
                <a:ext cx="1606085" cy="59436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
          <p:nvSpPr>
            <p:cNvPr id="122" name="文本框 121"/>
            <p:cNvSpPr txBox="1"/>
            <p:nvPr/>
          </p:nvSpPr>
          <p:spPr>
            <a:xfrm>
              <a:off x="5401111" y="2848553"/>
              <a:ext cx="797171" cy="457200"/>
            </a:xfrm>
            <a:prstGeom prst="rect">
              <a:avLst/>
            </a:prstGeom>
            <a:noFill/>
          </p:spPr>
          <p:txBody>
            <a:bodyPr rtlCol="0" wrap="square">
              <a:spAutoFit/>
            </a:bodyPr>
            <a:lstStyle/>
            <a:p>
              <a:r>
                <a:rPr altLang="zh-CN" lang="en-US" smtClean="0" sz="2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02</a:t>
              </a:r>
            </a:p>
          </p:txBody>
        </p:sp>
      </p:grpSp>
      <p:grpSp>
        <p:nvGrpSpPr>
          <p:cNvPr id="217" name="组合 216"/>
          <p:cNvGrpSpPr/>
          <p:nvPr/>
        </p:nvGrpSpPr>
        <p:grpSpPr>
          <a:xfrm>
            <a:off x="7834729" y="4274604"/>
            <a:ext cx="1276350" cy="962025"/>
            <a:chOff x="2524125" y="4210050"/>
            <a:chExt cx="1276350" cy="962025"/>
          </a:xfrm>
        </p:grpSpPr>
        <p:pic>
          <p:nvPicPr>
            <p:cNvPr id="312" name="图片 311"/>
            <p:cNvPicPr>
              <a:picLocks noChangeAspect="1"/>
            </p:cNvPicPr>
            <p:nvPr/>
          </p:nvPicPr>
          <p:blipFill>
            <a:blip r:embed="rId3">
              <a:extLst>
                <a:ext uri="{28A0092B-C50C-407E-A947-70E740481C1C}">
                  <a14:useLocalDpi val="0"/>
                </a:ext>
              </a:extLst>
            </a:blip>
            <a:srcRect b="10202" l="2172" t="16061"/>
            <a:stretch>
              <a:fillRect/>
            </a:stretch>
          </p:blipFill>
          <p:spPr>
            <a:xfrm>
              <a:off x="2524125" y="4210050"/>
              <a:ext cx="1276350" cy="962025"/>
            </a:xfrm>
            <a:prstGeom prst="rect">
              <a:avLst/>
            </a:prstGeom>
          </p:spPr>
        </p:pic>
        <p:sp>
          <p:nvSpPr>
            <p:cNvPr id="313" name="文本框 312"/>
            <p:cNvSpPr txBox="1"/>
            <p:nvPr/>
          </p:nvSpPr>
          <p:spPr>
            <a:xfrm>
              <a:off x="2850904" y="4431654"/>
              <a:ext cx="797171" cy="457200"/>
            </a:xfrm>
            <a:prstGeom prst="rect">
              <a:avLst/>
            </a:prstGeom>
            <a:noFill/>
          </p:spPr>
          <p:txBody>
            <a:bodyPr rtlCol="0" wrap="square">
              <a:spAutoFit/>
            </a:bodyPr>
            <a:lstStyle/>
            <a:p>
              <a:r>
                <a:rPr altLang="zh-CN" lang="en-US" smtClean="0" sz="2400">
                  <a:solidFill>
                    <a:srgbClr val="DE8D56"/>
                  </a:solidFill>
                  <a:latin charset="-122" panose="02010601030101010101" pitchFamily="2" typeface="方正黑体简体"/>
                  <a:ea charset="-122" panose="02010601030101010101" pitchFamily="2" typeface="方正黑体简体"/>
                  <a:cs typeface="+mn-ea"/>
                  <a:sym typeface="+mn-lt"/>
                </a:rPr>
                <a:t>37%</a:t>
              </a:r>
            </a:p>
          </p:txBody>
        </p:sp>
      </p:grpSp>
      <p:grpSp>
        <p:nvGrpSpPr>
          <p:cNvPr id="4" name="组合 3"/>
          <p:cNvGrpSpPr/>
          <p:nvPr/>
        </p:nvGrpSpPr>
        <p:grpSpPr>
          <a:xfrm>
            <a:off x="7490305" y="2385060"/>
            <a:ext cx="2252640" cy="1802839"/>
            <a:chOff x="7490305" y="2385060"/>
            <a:chExt cx="2252640" cy="1802839"/>
          </a:xfrm>
        </p:grpSpPr>
        <p:grpSp>
          <p:nvGrpSpPr>
            <p:cNvPr id="218" name="组合 217"/>
            <p:cNvGrpSpPr/>
            <p:nvPr/>
          </p:nvGrpSpPr>
          <p:grpSpPr>
            <a:xfrm flipH="1">
              <a:off x="7490305" y="2385060"/>
              <a:ext cx="2252640" cy="1802839"/>
              <a:chOff x="3246438" y="1068388"/>
              <a:chExt cx="5711825" cy="4678363"/>
            </a:xfrm>
            <a:solidFill>
              <a:schemeClr val="tx1">
                <a:lumMod val="65000"/>
                <a:lumOff val="35000"/>
              </a:schemeClr>
            </a:solidFill>
          </p:grpSpPr>
          <p:sp>
            <p:nvSpPr>
              <p:cNvPr id="223"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24"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25"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26"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27"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28"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typeface="+mn-ea"/>
                  <a:ea charset="-122" panose="02010601030101010101" pitchFamily="2" typeface="方正黑体简体"/>
                  <a:cs typeface="+mn-ea"/>
                  <a:sym typeface="+mn-lt"/>
                </a:endParaRPr>
              </a:p>
            </p:txBody>
          </p:sp>
          <p:sp>
            <p:nvSpPr>
              <p:cNvPr id="229"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nvGrpSpPr>
              <p:cNvPr id="230" name="组合 229"/>
              <p:cNvGrpSpPr/>
              <p:nvPr/>
            </p:nvGrpSpPr>
            <p:grpSpPr>
              <a:xfrm>
                <a:off x="3517901" y="1225551"/>
                <a:ext cx="5260975" cy="4090987"/>
                <a:chOff x="3517901" y="1225551"/>
                <a:chExt cx="5260975" cy="4090987"/>
              </a:xfrm>
              <a:grpFill/>
            </p:grpSpPr>
            <p:sp>
              <p:nvSpPr>
                <p:cNvPr id="231"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2"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3"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4"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5"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6"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7"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8"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39"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0"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1"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2"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3"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4"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5"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6"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7"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8"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49"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typeface="+mn-ea"/>
                    <a:ea charset="0" pitchFamily="34" typeface="Calibri"/>
                    <a:cs typeface="+mn-ea"/>
                    <a:sym typeface="+mn-cs"/>
                  </a:endParaRPr>
                </a:p>
              </p:txBody>
            </p:sp>
            <p:sp>
              <p:nvSpPr>
                <p:cNvPr id="250"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1"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2"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3"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4"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5"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6"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7"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8"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59"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0"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1"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2"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3"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4"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5"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6"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7"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8"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69"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0"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1"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2"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3"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4"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5"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6"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7"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8"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79"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0"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1"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2"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3"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4"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5"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6"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7"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8"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89"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0"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1"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2"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3"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4"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5"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6"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7"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8"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299"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0"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1"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2"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3"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4"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5"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6"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7"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8"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09"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10"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sp>
              <p:nvSpPr>
                <p:cNvPr id="311"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000000"/>
                  </a:solidFill>
                  <a:round/>
                </a:ln>
                <a:extLst/>
              </p:spPr>
              <p:txBody>
                <a:bodyPr/>
                <a:lstStyle/>
                <a:p>
                  <a:pPr fontAlgn="auto"/>
                  <a:endParaRPr altLang="en-US" lang="zh-CN" noProof="1" sz="2400">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grpSp>
        </p:grpSp>
        <p:grpSp>
          <p:nvGrpSpPr>
            <p:cNvPr id="219" name="组合 218"/>
            <p:cNvGrpSpPr/>
            <p:nvPr/>
          </p:nvGrpSpPr>
          <p:grpSpPr>
            <a:xfrm>
              <a:off x="7976583" y="2902477"/>
              <a:ext cx="1606085" cy="866900"/>
              <a:chOff x="2557989" y="2851042"/>
              <a:chExt cx="1606085" cy="866900"/>
            </a:xfrm>
          </p:grpSpPr>
          <p:sp>
            <p:nvSpPr>
              <p:cNvPr id="221" name="文本框 220"/>
              <p:cNvSpPr txBox="1"/>
              <p:nvPr/>
            </p:nvSpPr>
            <p:spPr>
              <a:xfrm>
                <a:off x="2557988" y="2851042"/>
                <a:ext cx="1606085"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222" name="矩形 221"/>
              <p:cNvSpPr/>
              <p:nvPr/>
            </p:nvSpPr>
            <p:spPr>
              <a:xfrm>
                <a:off x="2557988" y="3117778"/>
                <a:ext cx="1606085" cy="59436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
          <p:nvSpPr>
            <p:cNvPr id="220" name="文本框 219"/>
            <p:cNvSpPr txBox="1"/>
            <p:nvPr/>
          </p:nvSpPr>
          <p:spPr>
            <a:xfrm>
              <a:off x="8028261" y="2526158"/>
              <a:ext cx="797171" cy="457200"/>
            </a:xfrm>
            <a:prstGeom prst="rect">
              <a:avLst/>
            </a:prstGeom>
            <a:noFill/>
          </p:spPr>
          <p:txBody>
            <a:bodyPr rtlCol="0" wrap="square">
              <a:spAutoFit/>
            </a:bodyPr>
            <a:lstStyle/>
            <a:p>
              <a:r>
                <a:rPr altLang="zh-CN" lang="en-US" smtClean="0" sz="24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03</a:t>
              </a:r>
            </a:p>
          </p:txBody>
        </p:sp>
      </p:grpSp>
      <p:grpSp>
        <p:nvGrpSpPr>
          <p:cNvPr id="314" name="组合 313"/>
          <p:cNvGrpSpPr/>
          <p:nvPr/>
        </p:nvGrpSpPr>
        <p:grpSpPr>
          <a:xfrm>
            <a:off x="5038726" y="1373966"/>
            <a:ext cx="2171702" cy="578661"/>
            <a:chOff x="5038726" y="1373966"/>
            <a:chExt cx="2171702" cy="578661"/>
          </a:xfrm>
        </p:grpSpPr>
        <p:sp>
          <p:nvSpPr>
            <p:cNvPr id="315" name="文本框 314"/>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316" name="图片 315"/>
            <p:cNvPicPr>
              <a:picLocks noChangeAspect="1"/>
            </p:cNvPicPr>
            <p:nvPr/>
          </p:nvPicPr>
          <p:blipFill>
            <a:blip r:embed="rId4">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spTree>
    <p:extLst>
      <p:ext uri="{BB962C8B-B14F-4D97-AF65-F5344CB8AC3E}">
        <p14:creationId val="254842895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1"/>
                                        </p:tgtEl>
                                        <p:attrNameLst>
                                          <p:attrName>style.visibility</p:attrName>
                                        </p:attrNameLst>
                                      </p:cBhvr>
                                      <p:to>
                                        <p:strVal val="visible"/>
                                      </p:to>
                                    </p:set>
                                    <p:anim calcmode="lin" valueType="num">
                                      <p:cBhvr additive="base">
                                        <p:cTn dur="500" fill="hold" id="11"/>
                                        <p:tgtEl>
                                          <p:spTgt spid="111"/>
                                        </p:tgtEl>
                                        <p:attrNameLst>
                                          <p:attrName>ppt_x</p:attrName>
                                        </p:attrNameLst>
                                      </p:cBhvr>
                                      <p:tavLst>
                                        <p:tav tm="0">
                                          <p:val>
                                            <p:strVal val="#ppt_x"/>
                                          </p:val>
                                        </p:tav>
                                        <p:tav tm="100000">
                                          <p:val>
                                            <p:strVal val="#ppt_x"/>
                                          </p:val>
                                        </p:tav>
                                      </p:tavLst>
                                    </p:anim>
                                    <p:anim calcmode="lin" valueType="num">
                                      <p:cBhvr additive="base">
                                        <p:cTn dur="500" fill="hold" id="12"/>
                                        <p:tgtEl>
                                          <p:spTgt spid="11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50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ppt_x"/>
                                          </p:val>
                                        </p:tav>
                                        <p:tav tm="100000">
                                          <p:val>
                                            <p:strVal val="#ppt_x"/>
                                          </p:val>
                                        </p:tav>
                                      </p:tavLst>
                                    </p:anim>
                                    <p:anim calcmode="lin" valueType="num">
                                      <p:cBhvr additive="base">
                                        <p:cTn dur="500" fill="hold" id="16"/>
                                        <p:tgtEl>
                                          <p:spTgt spid="3"/>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500"/>
                                  </p:stCondLst>
                                  <p:childTnLst>
                                    <p:set>
                                      <p:cBhvr>
                                        <p:cTn dur="1" fill="hold" id="18">
                                          <p:stCondLst>
                                            <p:cond delay="0"/>
                                          </p:stCondLst>
                                        </p:cTn>
                                        <p:tgtEl>
                                          <p:spTgt spid="119"/>
                                        </p:tgtEl>
                                        <p:attrNameLst>
                                          <p:attrName>style.visibility</p:attrName>
                                        </p:attrNameLst>
                                      </p:cBhvr>
                                      <p:to>
                                        <p:strVal val="visible"/>
                                      </p:to>
                                    </p:set>
                                    <p:anim calcmode="lin" valueType="num">
                                      <p:cBhvr additive="base">
                                        <p:cTn dur="500" fill="hold" id="19"/>
                                        <p:tgtEl>
                                          <p:spTgt spid="119"/>
                                        </p:tgtEl>
                                        <p:attrNameLst>
                                          <p:attrName>ppt_x</p:attrName>
                                        </p:attrNameLst>
                                      </p:cBhvr>
                                      <p:tavLst>
                                        <p:tav tm="0">
                                          <p:val>
                                            <p:strVal val="#ppt_x"/>
                                          </p:val>
                                        </p:tav>
                                        <p:tav tm="100000">
                                          <p:val>
                                            <p:strVal val="#ppt_x"/>
                                          </p:val>
                                        </p:tav>
                                      </p:tavLst>
                                    </p:anim>
                                    <p:anim calcmode="lin" valueType="num">
                                      <p:cBhvr additive="base">
                                        <p:cTn dur="500" fill="hold" id="20"/>
                                        <p:tgtEl>
                                          <p:spTgt spid="11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1">
                                  <p:stCondLst>
                                    <p:cond delay="100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4">
                                  <p:stCondLst>
                                    <p:cond delay="1000"/>
                                  </p:stCondLst>
                                  <p:childTnLst>
                                    <p:set>
                                      <p:cBhvr>
                                        <p:cTn dur="1" fill="hold" id="26">
                                          <p:stCondLst>
                                            <p:cond delay="0"/>
                                          </p:stCondLst>
                                        </p:cTn>
                                        <p:tgtEl>
                                          <p:spTgt spid="217"/>
                                        </p:tgtEl>
                                        <p:attrNameLst>
                                          <p:attrName>style.visibility</p:attrName>
                                        </p:attrNameLst>
                                      </p:cBhvr>
                                      <p:to>
                                        <p:strVal val="visible"/>
                                      </p:to>
                                    </p:set>
                                    <p:anim calcmode="lin" valueType="num">
                                      <p:cBhvr additive="base">
                                        <p:cTn dur="500" fill="hold" id="27"/>
                                        <p:tgtEl>
                                          <p:spTgt spid="217"/>
                                        </p:tgtEl>
                                        <p:attrNameLst>
                                          <p:attrName>ppt_x</p:attrName>
                                        </p:attrNameLst>
                                      </p:cBhvr>
                                      <p:tavLst>
                                        <p:tav tm="0">
                                          <p:val>
                                            <p:strVal val="#ppt_x"/>
                                          </p:val>
                                        </p:tav>
                                        <p:tav tm="100000">
                                          <p:val>
                                            <p:strVal val="#ppt_x"/>
                                          </p:val>
                                        </p:tav>
                                      </p:tavLst>
                                    </p:anim>
                                    <p:anim calcmode="lin" valueType="num">
                                      <p:cBhvr additive="base">
                                        <p:cTn dur="500" fill="hold" id="28"/>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2" name="组合 131"/>
          <p:cNvGrpSpPr/>
          <p:nvPr/>
        </p:nvGrpSpPr>
        <p:grpSpPr>
          <a:xfrm>
            <a:off x="2382254" y="2463883"/>
            <a:ext cx="7543800" cy="1566696"/>
            <a:chOff x="2875547" y="1636159"/>
            <a:chExt cx="6882064" cy="1429266"/>
          </a:xfrm>
        </p:grpSpPr>
        <p:pic>
          <p:nvPicPr>
            <p:cNvPr id="127" name="图片 126"/>
            <p:cNvPicPr>
              <a:picLocks noChangeAspect="1"/>
            </p:cNvPicPr>
            <p:nvPr/>
          </p:nvPicPr>
          <p:blipFill>
            <a:blip r:embed="rId3">
              <a:extLst>
                <a:ext uri="{28A0092B-C50C-407E-A947-70E740481C1C}">
                  <a14:useLocalDpi val="0"/>
                </a:ext>
              </a:extLst>
            </a:blip>
            <a:srcRect b="40904" t="28966"/>
            <a:stretch>
              <a:fillRect/>
            </a:stretch>
          </p:blipFill>
          <p:spPr>
            <a:xfrm>
              <a:off x="2875547" y="1636159"/>
              <a:ext cx="6882064" cy="1429266"/>
            </a:xfrm>
            <a:prstGeom prst="rect">
              <a:avLst/>
            </a:prstGeom>
          </p:spPr>
        </p:pic>
        <p:sp>
          <p:nvSpPr>
            <p:cNvPr id="5" name="文本框 4"/>
            <p:cNvSpPr txBox="1"/>
            <p:nvPr/>
          </p:nvSpPr>
          <p:spPr>
            <a:xfrm>
              <a:off x="5119545" y="1979387"/>
              <a:ext cx="2394067" cy="472707"/>
            </a:xfrm>
            <a:prstGeom prst="rect">
              <a:avLst/>
            </a:prstGeom>
            <a:noFill/>
          </p:spPr>
          <p:txBody>
            <a:bodyPr rtlCol="0" wrap="square">
              <a:spAutoFit/>
            </a:bodyPr>
            <a:lstStyle/>
            <a:p>
              <a:r>
                <a:rPr altLang="en-US" lang="zh-CN" smtClean="0" sz="2800">
                  <a:latin charset="-122" panose="03000509000000000000" pitchFamily="65" typeface="方正少儿简体"/>
                  <a:ea charset="-122" panose="03000509000000000000" pitchFamily="65" typeface="方正少儿简体"/>
                </a:rPr>
                <a:t>年度工作概述</a:t>
              </a:r>
            </a:p>
          </p:txBody>
        </p:sp>
      </p:grpSp>
      <p:grpSp>
        <p:nvGrpSpPr>
          <p:cNvPr id="138" name="组合 137"/>
          <p:cNvGrpSpPr/>
          <p:nvPr/>
        </p:nvGrpSpPr>
        <p:grpSpPr>
          <a:xfrm>
            <a:off x="4829989" y="3827354"/>
            <a:ext cx="2833852" cy="1614118"/>
            <a:chOff x="4842021" y="3490472"/>
            <a:chExt cx="2833852" cy="1614118"/>
          </a:xfrm>
        </p:grpSpPr>
        <p:sp>
          <p:nvSpPr>
            <p:cNvPr id="129" name="文本框 128"/>
            <p:cNvSpPr txBox="1"/>
            <p:nvPr/>
          </p:nvSpPr>
          <p:spPr>
            <a:xfrm>
              <a:off x="4842021" y="3490472"/>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01 添加您的副标题</a:t>
              </a:r>
            </a:p>
          </p:txBody>
        </p:sp>
        <p:sp>
          <p:nvSpPr>
            <p:cNvPr id="130" name="文本框 129"/>
            <p:cNvSpPr txBox="1"/>
            <p:nvPr/>
          </p:nvSpPr>
          <p:spPr>
            <a:xfrm>
              <a:off x="4842021" y="4005144"/>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02 添加您的副标题</a:t>
              </a:r>
            </a:p>
          </p:txBody>
        </p:sp>
        <p:sp>
          <p:nvSpPr>
            <p:cNvPr id="131" name="文本框 130"/>
            <p:cNvSpPr txBox="1"/>
            <p:nvPr/>
          </p:nvSpPr>
          <p:spPr>
            <a:xfrm>
              <a:off x="4842021" y="4519815"/>
              <a:ext cx="2833852" cy="1066800"/>
            </a:xfrm>
            <a:prstGeom prst="rect">
              <a:avLst/>
            </a:prstGeom>
            <a:noFill/>
          </p:spPr>
          <p:txBody>
            <a:bodyPr rtlCol="0" wrap="square">
              <a:spAutoFit/>
            </a:bodyPr>
            <a:lstStyle/>
            <a:p>
              <a:r>
                <a:rPr altLang="zh-CN" lang="en-US" smtClean="0" sz="3200">
                  <a:solidFill>
                    <a:schemeClr val="tx1">
                      <a:lumMod val="75000"/>
                      <a:lumOff val="25000"/>
                    </a:schemeClr>
                  </a:solidFill>
                  <a:latin charset="-122" panose="03000509000000000000" pitchFamily="65" typeface="方正少儿简体"/>
                  <a:ea charset="-122" panose="03000509000000000000" pitchFamily="65" typeface="方正少儿简体"/>
                </a:rPr>
                <a:t>03 添加您的副标题</a:t>
              </a:r>
            </a:p>
          </p:txBody>
        </p:sp>
      </p:grpSp>
      <p:pic>
        <p:nvPicPr>
          <p:cNvPr id="134" name="图片 133"/>
          <p:cNvPicPr>
            <a:picLocks noChangeAspect="1"/>
          </p:cNvPicPr>
          <p:nvPr/>
        </p:nvPicPr>
        <p:blipFill>
          <a:blip r:embed="rId4">
            <a:extLst>
              <a:ext uri="{28A0092B-C50C-407E-A947-70E740481C1C}">
                <a14:useLocalDpi val="0"/>
              </a:ext>
            </a:extLst>
          </a:blip>
          <a:stretch>
            <a:fillRect/>
          </a:stretch>
        </p:blipFill>
        <p:spPr>
          <a:xfrm>
            <a:off x="10343113" y="978699"/>
            <a:ext cx="849486" cy="860172"/>
          </a:xfrm>
          <a:prstGeom prst="rect">
            <a:avLst/>
          </a:prstGeom>
        </p:spPr>
      </p:pic>
      <p:pic>
        <p:nvPicPr>
          <p:cNvPr id="135" name="图片 134"/>
          <p:cNvPicPr>
            <a:picLocks noChangeAspect="1"/>
          </p:cNvPicPr>
          <p:nvPr/>
        </p:nvPicPr>
        <p:blipFill>
          <a:blip r:embed="rId5">
            <a:extLst>
              <a:ext uri="{28A0092B-C50C-407E-A947-70E740481C1C}">
                <a14:useLocalDpi val="0"/>
              </a:ext>
            </a:extLst>
          </a:blip>
          <a:stretch>
            <a:fillRect/>
          </a:stretch>
        </p:blipFill>
        <p:spPr>
          <a:xfrm>
            <a:off x="2088773" y="5209015"/>
            <a:ext cx="834903" cy="615741"/>
          </a:xfrm>
          <a:prstGeom prst="rect">
            <a:avLst/>
          </a:prstGeom>
        </p:spPr>
      </p:pic>
      <p:grpSp>
        <p:nvGrpSpPr>
          <p:cNvPr id="2" name="组合 1"/>
          <p:cNvGrpSpPr/>
          <p:nvPr/>
        </p:nvGrpSpPr>
        <p:grpSpPr>
          <a:xfrm>
            <a:off x="5280826" y="-39141"/>
            <a:ext cx="1062431" cy="3201902"/>
            <a:chOff x="5280826" y="-39141"/>
            <a:chExt cx="1062431" cy="3201902"/>
          </a:xfrm>
        </p:grpSpPr>
        <p:sp>
          <p:nvSpPr>
            <p:cNvPr id="4" name="文本框 3"/>
            <p:cNvSpPr txBox="1"/>
            <p:nvPr/>
          </p:nvSpPr>
          <p:spPr>
            <a:xfrm>
              <a:off x="5280826" y="-39141"/>
              <a:ext cx="1040805" cy="3124200"/>
            </a:xfrm>
            <a:prstGeom prst="rect">
              <a:avLst/>
            </a:prstGeom>
            <a:noFill/>
          </p:spPr>
          <p:txBody>
            <a:bodyPr rtlCol="0" wrap="square">
              <a:spAutoFit/>
            </a:bodyPr>
            <a:lstStyle/>
            <a:p>
              <a:r>
                <a:rPr altLang="zh-CN" lang="en-US" smtClean="0" sz="19900">
                  <a:latin charset="-122" panose="03000509000000000000" pitchFamily="65" typeface="方正少儿简体"/>
                  <a:ea charset="-122" panose="03000509000000000000" pitchFamily="65" typeface="方正少儿简体"/>
                </a:rPr>
                <a:t>1</a:t>
              </a:r>
            </a:p>
          </p:txBody>
        </p:sp>
        <p:sp>
          <p:nvSpPr>
            <p:cNvPr id="13" name="文本框 12"/>
            <p:cNvSpPr txBox="1"/>
            <p:nvPr/>
          </p:nvSpPr>
          <p:spPr>
            <a:xfrm>
              <a:off x="5302452" y="8051"/>
              <a:ext cx="1040805" cy="3124200"/>
            </a:xfrm>
            <a:prstGeom prst="rect">
              <a:avLst/>
            </a:prstGeom>
            <a:noFill/>
          </p:spPr>
          <p:txBody>
            <a:bodyPr rtlCol="0" wrap="square">
              <a:spAutoFit/>
            </a:bodyPr>
            <a:lstStyle/>
            <a:p>
              <a:r>
                <a:rPr altLang="zh-CN" lang="en-US" smtClean="0" sz="19900">
                  <a:solidFill>
                    <a:srgbClr val="FFD800"/>
                  </a:solidFill>
                  <a:latin charset="-122" panose="03000509000000000000" pitchFamily="65" typeface="方正少儿简体"/>
                  <a:ea charset="-122" panose="03000509000000000000" pitchFamily="65" typeface="方正少儿简体"/>
                </a:rPr>
                <a:t>1</a:t>
              </a:r>
            </a:p>
          </p:txBody>
        </p:sp>
      </p:grpSp>
      <p:sp>
        <p:nvSpPr>
          <p:cNvPr id="3" name="文本框 2"/>
          <p:cNvSpPr txBox="1"/>
          <p:nvPr/>
        </p:nvSpPr>
        <p:spPr>
          <a:xfrm>
            <a:off x="5662863" y="-1058779"/>
            <a:ext cx="868680" cy="365760"/>
          </a:xfrm>
          <a:prstGeom prst="rect">
            <a:avLst/>
          </a:prstGeom>
          <a:noFill/>
        </p:spPr>
        <p:txBody>
          <a:bodyPr rtlCol="0" wrap="none">
            <a:spAutoFit/>
          </a:bodyPr>
          <a:lstStyle/>
          <a:p>
            <a:r>
              <a:rPr altLang="zh-CN" lang="en-US" smtClean="0">
                <a:latin charset="-122" panose="02010601030101010101" pitchFamily="2" typeface="方正黑体简体"/>
                <a:ea charset="-122" panose="02010601030101010101" pitchFamily="2" typeface="方正黑体简体"/>
              </a:rPr>
              <a:t>yanchi</a:t>
            </a:r>
          </a:p>
        </p:txBody>
      </p:sp>
    </p:spTree>
    <p:extLst>
      <p:ext uri="{BB962C8B-B14F-4D97-AF65-F5344CB8AC3E}">
        <p14:creationId val="402886989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135"/>
                                        </p:tgtEl>
                                        <p:attrNameLst>
                                          <p:attrName>style.visibility</p:attrName>
                                        </p:attrNameLst>
                                      </p:cBhvr>
                                      <p:to>
                                        <p:strVal val="visible"/>
                                      </p:to>
                                    </p:set>
                                    <p:anim calcmode="lin" valueType="num">
                                      <p:cBhvr>
                                        <p:cTn dur="1500" fill="hold" id="7"/>
                                        <p:tgtEl>
                                          <p:spTgt spid="135"/>
                                        </p:tgtEl>
                                        <p:attrNameLst>
                                          <p:attrName>ppt_w</p:attrName>
                                        </p:attrNameLst>
                                      </p:cBhvr>
                                      <p:tavLst>
                                        <p:tav tm="0">
                                          <p:val>
                                            <p:fltVal val="0"/>
                                          </p:val>
                                        </p:tav>
                                        <p:tav tm="100000">
                                          <p:val>
                                            <p:strVal val="#ppt_w"/>
                                          </p:val>
                                        </p:tav>
                                      </p:tavLst>
                                    </p:anim>
                                    <p:anim calcmode="lin" valueType="num">
                                      <p:cBhvr>
                                        <p:cTn dur="1500" fill="hold" id="8"/>
                                        <p:tgtEl>
                                          <p:spTgt spid="135"/>
                                        </p:tgtEl>
                                        <p:attrNameLst>
                                          <p:attrName>ppt_h</p:attrName>
                                        </p:attrNameLst>
                                      </p:cBhvr>
                                      <p:tavLst>
                                        <p:tav tm="0">
                                          <p:val>
                                            <p:fltVal val="0"/>
                                          </p:val>
                                        </p:tav>
                                        <p:tav tm="100000">
                                          <p:val>
                                            <p:strVal val="#ppt_h"/>
                                          </p:val>
                                        </p:tav>
                                      </p:tavLst>
                                    </p:anim>
                                    <p:anim calcmode="lin" valueType="num">
                                      <p:cBhvr>
                                        <p:cTn dur="1500" fill="hold" id="9"/>
                                        <p:tgtEl>
                                          <p:spTgt spid="135"/>
                                        </p:tgtEl>
                                        <p:attrNameLst>
                                          <p:attrName>ppt_x</p:attrName>
                                        </p:attrNameLst>
                                      </p:cBhvr>
                                      <p:tavLst>
                                        <p:tav fmla="#ppt_x+(cos(-2*pi*(1-$))*-#ppt_x-sin(-2*pi*(1-$))*(1-#ppt_y))*(1-$)" tm="0">
                                          <p:val>
                                            <p:fltVal val="0"/>
                                          </p:val>
                                        </p:tav>
                                        <p:tav tm="100000">
                                          <p:val>
                                            <p:fltVal val="1"/>
                                          </p:val>
                                        </p:tav>
                                      </p:tavLst>
                                    </p:anim>
                                    <p:anim calcmode="lin" valueType="num">
                                      <p:cBhvr>
                                        <p:cTn dur="1500" fill="hold" id="10"/>
                                        <p:tgtEl>
                                          <p:spTgt spid="135"/>
                                        </p:tgtEl>
                                        <p:attrNameLst>
                                          <p:attrName>ppt_y</p:attrName>
                                        </p:attrNameLst>
                                      </p:cBhvr>
                                      <p:tavLst>
                                        <p:tav fmla="#ppt_y+(sin(-2*pi*(1-$))*-#ppt_x+cos(-2*pi*(1-$))*(1-#ppt_y))*(1-$)" tm="0">
                                          <p:val>
                                            <p:fltVal val="0"/>
                                          </p:val>
                                        </p:tav>
                                        <p:tav tm="100000">
                                          <p:val>
                                            <p:fltVal val="1"/>
                                          </p:val>
                                        </p:tav>
                                      </p:tavLst>
                                    </p:anim>
                                  </p:childTnLst>
                                </p:cTn>
                              </p:par>
                              <p:par>
                                <p:cTn fill="hold" grpId="0" id="11" nodeType="with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圆角 58"/>
          <p:cNvSpPr/>
          <p:nvPr/>
        </p:nvSpPr>
        <p:spPr>
          <a:xfrm>
            <a:off x="1381656" y="4325915"/>
            <a:ext cx="1660083" cy="350983"/>
          </a:xfrm>
          <a:prstGeom prst="roundRect">
            <a:avLst>
              <a:gd fmla="val 50000" name="adj"/>
            </a:avLst>
          </a:pr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r>
              <a:rPr altLang="en-US" i="1" lang="zh-CN" smtClean="0" sz="1467">
                <a:solidFill>
                  <a:schemeClr val="tx1"/>
                </a:solidFill>
                <a:latin charset="-122" panose="03000509000000000000" pitchFamily="65" typeface="方正少儿简体"/>
                <a:ea charset="-122" panose="03000509000000000000" pitchFamily="65" typeface="方正少儿简体"/>
              </a:rPr>
              <a:t>汇报人：千图网</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6316580" y="920331"/>
            <a:ext cx="4975942" cy="5120272"/>
          </a:xfrm>
          <a:prstGeom prst="rect">
            <a:avLst/>
          </a:prstGeom>
        </p:spPr>
      </p:pic>
      <p:grpSp>
        <p:nvGrpSpPr>
          <p:cNvPr id="31" name="PA_组合 14"/>
          <p:cNvGrpSpPr/>
          <p:nvPr>
            <p:custDataLst>
              <p:tags r:id="rId4"/>
            </p:custDataLst>
          </p:nvPr>
        </p:nvGrpSpPr>
        <p:grpSpPr>
          <a:xfrm>
            <a:off x="1235015" y="3365841"/>
            <a:ext cx="5172590" cy="771782"/>
            <a:chOff x="-3645645" y="1580388"/>
            <a:chExt cx="5172590" cy="771782"/>
          </a:xfrm>
        </p:grpSpPr>
        <p:sp>
          <p:nvSpPr>
            <p:cNvPr id="32" name="矩形 31"/>
            <p:cNvSpPr/>
            <p:nvPr/>
          </p:nvSpPr>
          <p:spPr>
            <a:xfrm>
              <a:off x="-3617412" y="1582729"/>
              <a:ext cx="5097780" cy="762000"/>
            </a:xfrm>
            <a:prstGeom prst="rect">
              <a:avLst/>
            </a:prstGeom>
          </p:spPr>
          <p:txBody>
            <a:bodyPr wrap="none">
              <a:spAutoFit/>
            </a:bodyPr>
            <a:lstStyle/>
            <a:p>
              <a:r>
                <a:rPr altLang="en-US" lang="zh-CN" sz="4400">
                  <a:ln w="76200">
                    <a:solidFill>
                      <a:schemeClr val="tx1"/>
                    </a:solidFill>
                  </a:ln>
                  <a:latin charset="-122" panose="03000509000000000000" pitchFamily="65" typeface="方正少儿简体"/>
                  <a:ea charset="-122" panose="03000509000000000000" pitchFamily="65" typeface="方正少儿简体"/>
                </a:rPr>
                <a:t>手绘版工作总结PPT</a:t>
              </a:r>
            </a:p>
          </p:txBody>
        </p:sp>
        <p:sp>
          <p:nvSpPr>
            <p:cNvPr id="33" name="矩形 32"/>
            <p:cNvSpPr/>
            <p:nvPr/>
          </p:nvSpPr>
          <p:spPr>
            <a:xfrm>
              <a:off x="-3645645" y="1580388"/>
              <a:ext cx="5097780" cy="762000"/>
            </a:xfrm>
            <a:prstGeom prst="rect">
              <a:avLst/>
            </a:prstGeom>
          </p:spPr>
          <p:txBody>
            <a:bodyPr wrap="none">
              <a:spAutoFit/>
            </a:bodyPr>
            <a:lstStyle/>
            <a:p>
              <a:r>
                <a:rPr altLang="en-US" lang="zh-CN" sz="4400">
                  <a:solidFill>
                    <a:schemeClr val="bg1"/>
                  </a:solidFill>
                  <a:latin charset="-122" panose="03000509000000000000" pitchFamily="65" typeface="方正少儿简体"/>
                  <a:ea charset="-122" panose="03000509000000000000" pitchFamily="65" typeface="方正少儿简体"/>
                </a:rPr>
                <a:t>手绘版工作总结PPT</a:t>
              </a:r>
            </a:p>
          </p:txBody>
        </p:sp>
      </p:grpSp>
      <p:pic>
        <p:nvPicPr>
          <p:cNvPr id="34" name="图片 33"/>
          <p:cNvPicPr>
            <a:picLocks noChangeAspect="1"/>
          </p:cNvPicPr>
          <p:nvPr/>
        </p:nvPicPr>
        <p:blipFill>
          <a:blip r:embed="rId5">
            <a:extLst>
              <a:ext uri="{28A0092B-C50C-407E-A947-70E740481C1C}">
                <a14:useLocalDpi val="0"/>
              </a:ext>
            </a:extLst>
          </a:blip>
          <a:srcRect l="-19268"/>
          <a:stretch>
            <a:fillRect/>
          </a:stretch>
        </p:blipFill>
        <p:spPr>
          <a:xfrm flipH="1" rot="16200000">
            <a:off x="3538632" y="794473"/>
            <a:ext cx="637639" cy="4846063"/>
          </a:xfrm>
          <a:prstGeom prst="rect">
            <a:avLst/>
          </a:prstGeom>
        </p:spPr>
      </p:pic>
      <p:grpSp>
        <p:nvGrpSpPr>
          <p:cNvPr id="11" name="组合 10"/>
          <p:cNvGrpSpPr/>
          <p:nvPr/>
        </p:nvGrpSpPr>
        <p:grpSpPr>
          <a:xfrm>
            <a:off x="1180151" y="1812675"/>
            <a:ext cx="6109365" cy="1631216"/>
            <a:chOff x="962392" y="512424"/>
            <a:chExt cx="6109365" cy="1631216"/>
          </a:xfrm>
        </p:grpSpPr>
        <p:sp>
          <p:nvSpPr>
            <p:cNvPr id="12" name="文本框 11"/>
            <p:cNvSpPr txBox="1"/>
            <p:nvPr/>
          </p:nvSpPr>
          <p:spPr>
            <a:xfrm>
              <a:off x="962392" y="512424"/>
              <a:ext cx="5110480" cy="1615440"/>
            </a:xfrm>
            <a:prstGeom prst="rect">
              <a:avLst/>
            </a:prstGeom>
            <a:noFill/>
          </p:spPr>
          <p:txBody>
            <a:bodyPr rtlCol="0" wrap="none">
              <a:spAutoFit/>
            </a:bodyPr>
            <a:lstStyle/>
            <a:p>
              <a:r>
                <a:rPr altLang="en-US" b="1" lang="zh-CN" smtClean="0" spc="-300" sz="10000">
                  <a:latin charset="-122" panose="02010600030101010101" pitchFamily="2" typeface="站酷快乐体 "/>
                  <a:ea charset="-122" panose="02010600030101010101" pitchFamily="2" typeface="站酷快乐体 "/>
                </a:rPr>
                <a:t>感谢观看!</a:t>
              </a:r>
            </a:p>
          </p:txBody>
        </p:sp>
        <p:sp>
          <p:nvSpPr>
            <p:cNvPr id="13" name="文本框 12"/>
            <p:cNvSpPr txBox="1"/>
            <p:nvPr/>
          </p:nvSpPr>
          <p:spPr>
            <a:xfrm>
              <a:off x="962392" y="524983"/>
              <a:ext cx="5212080" cy="1554480"/>
            </a:xfrm>
            <a:prstGeom prst="rect">
              <a:avLst/>
            </a:prstGeom>
            <a:noFill/>
          </p:spPr>
          <p:txBody>
            <a:bodyPr rtlCol="0" wrap="none">
              <a:spAutoFit/>
            </a:bodyPr>
            <a:lstStyle/>
            <a:p>
              <a:r>
                <a:rPr altLang="en-US" lang="zh-CN" smtClean="0" spc="300" sz="9600">
                  <a:solidFill>
                    <a:srgbClr val="FFD800"/>
                  </a:solidFill>
                  <a:latin charset="-122" panose="02010600030101010101" pitchFamily="2" typeface="站酷快乐体 "/>
                  <a:ea charset="-122" panose="02010600030101010101" pitchFamily="2" typeface="站酷快乐体 "/>
                </a:rPr>
                <a:t>感谢观看!</a:t>
              </a:r>
            </a:p>
          </p:txBody>
        </p:sp>
      </p:grpSp>
    </p:spTree>
    <p:extLst>
      <p:ext uri="{BB962C8B-B14F-4D97-AF65-F5344CB8AC3E}">
        <p14:creationId val="279497291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34"/>
                                        </p:tgtEl>
                                        <p:attrNameLst>
                                          <p:attrName>style.visibility</p:attrName>
                                        </p:attrNameLst>
                                      </p:cBhvr>
                                      <p:to>
                                        <p:strVal val="visible"/>
                                      </p:to>
                                    </p:set>
                                    <p:animEffect filter="wipe(left)" transition="in">
                                      <p:cBhvr>
                                        <p:cTn dur="500" id="13"/>
                                        <p:tgtEl>
                                          <p:spTgt spid="34"/>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1000" id="23"/>
                                        <p:tgtEl>
                                          <p:spTgt spid="27"/>
                                        </p:tgtEl>
                                      </p:cBhvr>
                                    </p:animEffect>
                                  </p:childTnLst>
                                </p:cTn>
                              </p:par>
                              <p:par>
                                <p:cTn fill="hold" id="24" nodeType="withEffect" presetClass="entr" presetID="26"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wipe(down)" transition="in">
                                      <p:cBhvr>
                                        <p:cTn dur="580" id="26">
                                          <p:stCondLst>
                                            <p:cond delay="0"/>
                                          </p:stCondLst>
                                        </p:cTn>
                                        <p:tgtEl>
                                          <p:spTgt spid="11"/>
                                        </p:tgtEl>
                                      </p:cBhvr>
                                    </p:animEffect>
                                    <p:anim calcmode="lin" valueType="num">
                                      <p:cBhvr>
                                        <p:cTn dur="1822" id="2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id="28" tmFilter="0.0,0.0; 0.25,0.07; 0.50,0.2; 0.75,0.467; 1.0,1.0">
                                          <p:stCondLst>
                                            <p:cond delay="0"/>
                                          </p:stCondLst>
                                        </p:cTn>
                                        <p:tgtEl>
                                          <p:spTgt spid="11"/>
                                        </p:tgtEl>
                                        <p:attrNameLst>
                                          <p:attrName>ppt_y</p:attrName>
                                        </p:attrNameLst>
                                      </p:cBhvr>
                                      <p:tavLst>
                                        <p:tav fmla="#ppt_y-sin(pi*$)/3" tm="0">
                                          <p:val>
                                            <p:fltVal val="0.5"/>
                                          </p:val>
                                        </p:tav>
                                        <p:tav tm="100000">
                                          <p:val>
                                            <p:fltVal val="1"/>
                                          </p:val>
                                        </p:tav>
                                      </p:tavLst>
                                    </p:anim>
                                    <p:anim calcmode="lin" valueType="num">
                                      <p:cBhvr>
                                        <p:cTn dur="664" id="29" tmFilter="0, 0; 0.125,0.2665; 0.25,0.4; 0.375,0.465; 0.5,0.5;  0.625,0.535; 0.75,0.6; 0.875,0.7335; 1,1">
                                          <p:stCondLst>
                                            <p:cond delay="664"/>
                                          </p:stCondLst>
                                        </p:cTn>
                                        <p:tgtEl>
                                          <p:spTgt spid="11"/>
                                        </p:tgtEl>
                                        <p:attrNameLst>
                                          <p:attrName>ppt_y</p:attrName>
                                        </p:attrNameLst>
                                      </p:cBhvr>
                                      <p:tavLst>
                                        <p:tav fmla="#ppt_y-sin(pi*$)/9" tm="0">
                                          <p:val>
                                            <p:fltVal val="0"/>
                                          </p:val>
                                        </p:tav>
                                        <p:tav tm="100000">
                                          <p:val>
                                            <p:fltVal val="1"/>
                                          </p:val>
                                        </p:tav>
                                      </p:tavLst>
                                    </p:anim>
                                    <p:anim calcmode="lin" valueType="num">
                                      <p:cBhvr>
                                        <p:cTn dur="332" id="30" tmFilter="0, 0; 0.125,0.2665; 0.25,0.4; 0.375,0.465; 0.5,0.5;  0.625,0.535; 0.75,0.6; 0.875,0.7335; 1,1">
                                          <p:stCondLst>
                                            <p:cond delay="1324"/>
                                          </p:stCondLst>
                                        </p:cTn>
                                        <p:tgtEl>
                                          <p:spTgt spid="11"/>
                                        </p:tgtEl>
                                        <p:attrNameLst>
                                          <p:attrName>ppt_y</p:attrName>
                                        </p:attrNameLst>
                                      </p:cBhvr>
                                      <p:tavLst>
                                        <p:tav fmla="#ppt_y-sin(pi*$)/27" tm="0">
                                          <p:val>
                                            <p:fltVal val="0"/>
                                          </p:val>
                                        </p:tav>
                                        <p:tav tm="100000">
                                          <p:val>
                                            <p:fltVal val="1"/>
                                          </p:val>
                                        </p:tav>
                                      </p:tavLst>
                                    </p:anim>
                                    <p:anim calcmode="lin" valueType="num">
                                      <p:cBhvr>
                                        <p:cTn dur="164" id="31" tmFilter="0, 0; 0.125,0.2665; 0.25,0.4; 0.375,0.465; 0.5,0.5;  0.625,0.535; 0.75,0.6; 0.875,0.7335; 1,1">
                                          <p:stCondLst>
                                            <p:cond delay="1656"/>
                                          </p:stCondLst>
                                        </p:cTn>
                                        <p:tgtEl>
                                          <p:spTgt spid="11"/>
                                        </p:tgtEl>
                                        <p:attrNameLst>
                                          <p:attrName>ppt_y</p:attrName>
                                        </p:attrNameLst>
                                      </p:cBhvr>
                                      <p:tavLst>
                                        <p:tav fmla="#ppt_y-sin(pi*$)/81" tm="0">
                                          <p:val>
                                            <p:fltVal val="0"/>
                                          </p:val>
                                        </p:tav>
                                        <p:tav tm="100000">
                                          <p:val>
                                            <p:fltVal val="1"/>
                                          </p:val>
                                        </p:tav>
                                      </p:tavLst>
                                    </p:anim>
                                    <p:animScale>
                                      <p:cBhvr>
                                        <p:cTn dur="26" id="32">
                                          <p:stCondLst>
                                            <p:cond delay="650"/>
                                          </p:stCondLst>
                                        </p:cTn>
                                        <p:tgtEl>
                                          <p:spTgt spid="11"/>
                                        </p:tgtEl>
                                      </p:cBhvr>
                                      <p:to x="100000" y="60000"/>
                                    </p:animScale>
                                    <p:animScale>
                                      <p:cBhvr>
                                        <p:cTn decel="50000" dur="166" id="33">
                                          <p:stCondLst>
                                            <p:cond delay="676"/>
                                          </p:stCondLst>
                                        </p:cTn>
                                        <p:tgtEl>
                                          <p:spTgt spid="11"/>
                                        </p:tgtEl>
                                      </p:cBhvr>
                                      <p:to x="100000" y="100000"/>
                                    </p:animScale>
                                    <p:animScale>
                                      <p:cBhvr>
                                        <p:cTn dur="26" id="34">
                                          <p:stCondLst>
                                            <p:cond delay="1312"/>
                                          </p:stCondLst>
                                        </p:cTn>
                                        <p:tgtEl>
                                          <p:spTgt spid="11"/>
                                        </p:tgtEl>
                                      </p:cBhvr>
                                      <p:to x="100000" y="80000"/>
                                    </p:animScale>
                                    <p:animScale>
                                      <p:cBhvr>
                                        <p:cTn decel="50000" dur="166" id="35">
                                          <p:stCondLst>
                                            <p:cond delay="1338"/>
                                          </p:stCondLst>
                                        </p:cTn>
                                        <p:tgtEl>
                                          <p:spTgt spid="11"/>
                                        </p:tgtEl>
                                      </p:cBhvr>
                                      <p:to x="100000" y="100000"/>
                                    </p:animScale>
                                    <p:animScale>
                                      <p:cBhvr>
                                        <p:cTn dur="26" id="36">
                                          <p:stCondLst>
                                            <p:cond delay="1642"/>
                                          </p:stCondLst>
                                        </p:cTn>
                                        <p:tgtEl>
                                          <p:spTgt spid="11"/>
                                        </p:tgtEl>
                                      </p:cBhvr>
                                      <p:to x="100000" y="90000"/>
                                    </p:animScale>
                                    <p:animScale>
                                      <p:cBhvr>
                                        <p:cTn decel="50000" dur="166" id="37">
                                          <p:stCondLst>
                                            <p:cond delay="1668"/>
                                          </p:stCondLst>
                                        </p:cTn>
                                        <p:tgtEl>
                                          <p:spTgt spid="11"/>
                                        </p:tgtEl>
                                      </p:cBhvr>
                                      <p:to x="100000" y="100000"/>
                                    </p:animScale>
                                    <p:animScale>
                                      <p:cBhvr>
                                        <p:cTn dur="26" id="38">
                                          <p:stCondLst>
                                            <p:cond delay="1808"/>
                                          </p:stCondLst>
                                        </p:cTn>
                                        <p:tgtEl>
                                          <p:spTgt spid="11"/>
                                        </p:tgtEl>
                                      </p:cBhvr>
                                      <p:to x="100000" y="95000"/>
                                    </p:animScale>
                                    <p:animScale>
                                      <p:cBhvr>
                                        <p:cTn decel="50000" dur="166" id="39">
                                          <p:stCondLst>
                                            <p:cond delay="1834"/>
                                          </p:stCondLst>
                                        </p:cTn>
                                        <p:tgtEl>
                                          <p:spTgt spid="11"/>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2617639" y="2040786"/>
            <a:ext cx="2640162" cy="2744332"/>
            <a:chOff x="1998513" y="1642779"/>
            <a:chExt cx="3307413" cy="3553107"/>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1998513" y="1642779"/>
              <a:ext cx="3307413" cy="3553107"/>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2528839" y="2309372"/>
              <a:ext cx="2246760" cy="2246760"/>
            </a:xfrm>
            <a:prstGeom prst="rect">
              <a:avLst/>
            </a:prstGeom>
          </p:spPr>
        </p:pic>
      </p:grpSp>
      <p:sp>
        <p:nvSpPr>
          <p:cNvPr id="4" name="文本框 3"/>
          <p:cNvSpPr txBox="1"/>
          <p:nvPr/>
        </p:nvSpPr>
        <p:spPr>
          <a:xfrm>
            <a:off x="6011089" y="2309372"/>
            <a:ext cx="2833852" cy="365760"/>
          </a:xfrm>
          <a:prstGeom prst="rect">
            <a:avLst/>
          </a:prstGeom>
          <a:noFill/>
        </p:spPr>
        <p:txBody>
          <a:bodyPr rtlCol="0" wrap="square">
            <a:spAutoFit/>
          </a:bodyPr>
          <a:lstStyle/>
          <a:p>
            <a:r>
              <a:rPr altLang="en-US" lang="zh-CN" smtClean="0">
                <a:solidFill>
                  <a:srgbClr val="DE8D56"/>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 name="矩形 4"/>
          <p:cNvSpPr/>
          <p:nvPr/>
        </p:nvSpPr>
        <p:spPr>
          <a:xfrm>
            <a:off x="6011089" y="2671358"/>
            <a:ext cx="3587140" cy="1348740"/>
          </a:xfrm>
          <a:prstGeom prst="rect">
            <a:avLst/>
          </a:prstGeom>
        </p:spPr>
        <p:txBody>
          <a:bodyPr wrap="square">
            <a:spAutoFit/>
          </a:bodyPr>
          <a:lstStyle/>
          <a:p>
            <a:pPr>
              <a:lnSpc>
                <a:spcPct val="150000"/>
              </a:lnSpc>
            </a:pP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也可适当调节您所需要的字体字号尺寸大小。感谢您的支持！单击此处可编辑内容，根据您的需要自由拉伸文本框宽度，也可适当调节您所需要的字体字号尺寸大小。感谢您的支持！</a:t>
            </a:r>
          </a:p>
        </p:txBody>
      </p:sp>
      <p:pic>
        <p:nvPicPr>
          <p:cNvPr id="6" name="图片 5"/>
          <p:cNvPicPr>
            <a:picLocks noChangeAspect="1"/>
          </p:cNvPicPr>
          <p:nvPr/>
        </p:nvPicPr>
        <p:blipFill>
          <a:blip r:embed="rId5">
            <a:extLst>
              <a:ext uri="{28A0092B-C50C-407E-A947-70E740481C1C}">
                <a14:useLocalDpi val="0"/>
              </a:ext>
            </a:extLst>
          </a:blip>
          <a:stretch>
            <a:fillRect/>
          </a:stretch>
        </p:blipFill>
        <p:spPr>
          <a:xfrm>
            <a:off x="8627871" y="3887424"/>
            <a:ext cx="1132377" cy="1132377"/>
          </a:xfrm>
          <a:prstGeom prst="rect">
            <a:avLst/>
          </a:prstGeom>
        </p:spPr>
      </p:pic>
    </p:spTree>
    <p:extLst>
      <p:ext uri="{BB962C8B-B14F-4D97-AF65-F5344CB8AC3E}">
        <p14:creationId val="370695337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1000" id="10"/>
                                        <p:tgtEl>
                                          <p:spTgt spid="4"/>
                                        </p:tgtEl>
                                      </p:cBhvr>
                                    </p:animEffect>
                                    <p:anim calcmode="lin" valueType="num">
                                      <p:cBhvr>
                                        <p:cTn dur="1000" fill="hold" id="11"/>
                                        <p:tgtEl>
                                          <p:spTgt spid="4"/>
                                        </p:tgtEl>
                                        <p:attrNameLst>
                                          <p:attrName>ppt_x</p:attrName>
                                        </p:attrNameLst>
                                      </p:cBhvr>
                                      <p:tavLst>
                                        <p:tav tm="0">
                                          <p:val>
                                            <p:strVal val="#ppt_x"/>
                                          </p:val>
                                        </p:tav>
                                        <p:tav tm="100000">
                                          <p:val>
                                            <p:strVal val="#ppt_x"/>
                                          </p:val>
                                        </p:tav>
                                      </p:tavLst>
                                    </p:anim>
                                    <p:anim calcmode="lin" valueType="num">
                                      <p:cBhvr>
                                        <p:cTn dur="1000" fill="hold" id="12"/>
                                        <p:tgtEl>
                                          <p:spTgt spid="4"/>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25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250"/>
                            </p:stCondLst>
                            <p:childTnLst>
                              <p:par>
                                <p:cTn fill="hold" id="19" nodeType="afterEffect" presetClass="entr" presetID="10"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2518246" y="2418125"/>
            <a:ext cx="911457" cy="2802459"/>
            <a:chOff x="2244979" y="1509998"/>
            <a:chExt cx="1336708" cy="4109980"/>
          </a:xfrm>
        </p:grpSpPr>
        <p:sp>
          <p:nvSpPr>
            <p:cNvPr id="2" name="任意多边形 1"/>
            <p:cNvSpPr/>
            <p:nvPr/>
          </p:nvSpPr>
          <p:spPr>
            <a:xfrm>
              <a:off x="2244979" y="1509998"/>
              <a:ext cx="170777" cy="4109980"/>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 fmla="*/ 725 w 334099" name="connsiteX0-1"/>
                <a:gd fmla="*/ 508256 h 5164770" name="connsiteY0-2"/>
                <a:gd fmla="*/ 149315 w 334099" name="connsiteX1-3"/>
                <a:gd fmla="*/ 4760216 h 5164770" name="connsiteY1-4"/>
                <a:gd fmla="*/ 332195 w 334099" name="connsiteX2-5"/>
                <a:gd fmla="*/ 4577336 h 5164770" name="connsiteY2-6"/>
                <a:gd fmla="*/ 229325 w 334099" name="connsiteX3-7"/>
                <a:gd fmla="*/ 531116 h 5164770" name="connsiteY3-8"/>
                <a:gd fmla="*/ 725 w 334099" name="connsiteX4-9"/>
                <a:gd fmla="*/ 508256 h 5164770" name="connsiteY4-10"/>
                <a:gd fmla="*/ 5231 w 338605" name="connsiteX0-11"/>
                <a:gd fmla="*/ 508256 h 5164770" name="connsiteY0-12"/>
                <a:gd fmla="*/ 61921 w 338605" name="connsiteX1-13"/>
                <a:gd fmla="*/ 4760216 h 5164770" name="connsiteY1-14"/>
                <a:gd fmla="*/ 336701 w 338605" name="connsiteX2-15"/>
                <a:gd fmla="*/ 4577336 h 5164770" name="connsiteY2-16"/>
                <a:gd fmla="*/ 233831 w 338605" name="connsiteX3-17"/>
                <a:gd fmla="*/ 531116 h 5164770" name="connsiteY3-18"/>
                <a:gd fmla="*/ 5231 w 338605" name="connsiteX4-19"/>
                <a:gd fmla="*/ 508256 h 5164770" name="connsiteY4-20"/>
                <a:gd fmla="*/ 1317 w 334691" name="connsiteX0-21"/>
                <a:gd fmla="*/ 509201 h 5174270" name="connsiteY0-22"/>
                <a:gd fmla="*/ 126931 w 334691" name="connsiteX1-23"/>
                <a:gd fmla="*/ 4775919 h 5174270" name="connsiteY1-24"/>
                <a:gd fmla="*/ 332787 w 334691" name="connsiteX2-25"/>
                <a:gd fmla="*/ 4578281 h 5174270" name="connsiteY2-26"/>
                <a:gd fmla="*/ 229917 w 334691" name="connsiteX3-27"/>
                <a:gd fmla="*/ 532061 h 5174270" name="connsiteY3-28"/>
                <a:gd fmla="*/ 1317 w 334691" name="connsiteX4-29"/>
                <a:gd fmla="*/ 509201 h 5174270" name="connsiteY4-30"/>
              </a:gdLst>
              <a:cxnLst>
                <a:cxn ang="0">
                  <a:pos x="connsiteX0-21" y="connsiteY0-22"/>
                </a:cxn>
                <a:cxn ang="0">
                  <a:pos x="connsiteX1-23" y="connsiteY1-24"/>
                </a:cxn>
                <a:cxn ang="0">
                  <a:pos x="connsiteX2-25" y="connsiteY2-26"/>
                </a:cxn>
                <a:cxn ang="0">
                  <a:pos x="connsiteX3-27" y="connsiteY3-28"/>
                </a:cxn>
                <a:cxn ang="0">
                  <a:pos x="connsiteX4-29" y="connsiteY4-30"/>
                </a:cxn>
              </a:cxnLst>
              <a:rect b="b" l="l" r="r" t="t"/>
              <a:pathLst>
                <a:path h="5174270" w="334691">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3" name="任意多边形 2"/>
            <p:cNvSpPr/>
            <p:nvPr/>
          </p:nvSpPr>
          <p:spPr>
            <a:xfrm>
              <a:off x="3399478" y="1514146"/>
              <a:ext cx="182209" cy="4101339"/>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 fmla="*/ 1179 w 357095" name="connsiteX0-1"/>
                <a:gd fmla="*/ 503978 h 5163391" name="connsiteY0-2"/>
                <a:gd fmla="*/ 149769 w 357095" name="connsiteX1-3"/>
                <a:gd fmla="*/ 4755938 h 5163391" name="connsiteY1-4"/>
                <a:gd fmla="*/ 355623 w 357095" name="connsiteX2-5"/>
                <a:gd fmla="*/ 4514024 h 5163391" name="connsiteY2-6"/>
                <a:gd fmla="*/ 229779 w 357095" name="connsiteX3-7"/>
                <a:gd fmla="*/ 526838 h 5163391" name="connsiteY3-8"/>
                <a:gd fmla="*/ 1179 w 357095" name="connsiteX4-9"/>
                <a:gd fmla="*/ 503978 h 516339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163391" w="357095">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4" name="任意多边形 3"/>
            <p:cNvSpPr/>
            <p:nvPr/>
          </p:nvSpPr>
          <p:spPr>
            <a:xfrm rot="5400000">
              <a:off x="2845968" y="4508462"/>
              <a:ext cx="133440" cy="1314995"/>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95141" w="334516">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5" name="文本框 4"/>
            <p:cNvSpPr txBox="1"/>
            <p:nvPr/>
          </p:nvSpPr>
          <p:spPr>
            <a:xfrm>
              <a:off x="2483614" y="4521324"/>
              <a:ext cx="864216" cy="491709"/>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mtClean="0" spc="0" sz="1600">
                  <a:solidFill>
                    <a:schemeClr val="tx1"/>
                  </a:solidFill>
                  <a:latin charset="-122" panose="02010601030101010101" pitchFamily="2" typeface="方正黑体简体"/>
                  <a:ea charset="-122" panose="02010601030101010101" pitchFamily="2" typeface="方正黑体简体"/>
                  <a:cs typeface="+mn-ea"/>
                  <a:sym typeface="+mn-lt"/>
                </a:rPr>
                <a:t>2014</a:t>
              </a:r>
            </a:p>
          </p:txBody>
        </p:sp>
        <p:sp>
          <p:nvSpPr>
            <p:cNvPr id="6" name="任意多边形 5"/>
            <p:cNvSpPr/>
            <p:nvPr/>
          </p:nvSpPr>
          <p:spPr>
            <a:xfrm rot="5400000">
              <a:off x="2845968" y="3772709"/>
              <a:ext cx="133440" cy="1314995"/>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95141" w="334516">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7" name="文本框 6"/>
            <p:cNvSpPr txBox="1"/>
            <p:nvPr/>
          </p:nvSpPr>
          <p:spPr>
            <a:xfrm>
              <a:off x="2502102" y="3752439"/>
              <a:ext cx="864216" cy="491709"/>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mtClean="0" spc="0" sz="1600">
                  <a:solidFill>
                    <a:schemeClr val="tx1"/>
                  </a:solidFill>
                  <a:latin charset="-122" panose="02010601030101010101" pitchFamily="2" typeface="方正黑体简体"/>
                  <a:ea charset="-122" panose="02010601030101010101" pitchFamily="2" typeface="方正黑体简体"/>
                  <a:cs typeface="+mn-ea"/>
                  <a:sym typeface="+mn-lt"/>
                </a:rPr>
                <a:t>2015</a:t>
              </a:r>
            </a:p>
          </p:txBody>
        </p:sp>
        <p:sp>
          <p:nvSpPr>
            <p:cNvPr id="8" name="任意多边形 7"/>
            <p:cNvSpPr/>
            <p:nvPr/>
          </p:nvSpPr>
          <p:spPr>
            <a:xfrm rot="5400000">
              <a:off x="2845968" y="3003823"/>
              <a:ext cx="133440" cy="1314995"/>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95141" w="334516">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9" name="文本框 8"/>
            <p:cNvSpPr txBox="1"/>
            <p:nvPr/>
          </p:nvSpPr>
          <p:spPr>
            <a:xfrm>
              <a:off x="2490580" y="3033024"/>
              <a:ext cx="864216" cy="491709"/>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mtClean="0" spc="0" sz="1600">
                  <a:solidFill>
                    <a:schemeClr val="tx1"/>
                  </a:solidFill>
                  <a:latin charset="-122" panose="02010601030101010101" pitchFamily="2" typeface="方正黑体简体"/>
                  <a:ea charset="-122" panose="02010601030101010101" pitchFamily="2" typeface="方正黑体简体"/>
                  <a:cs typeface="+mn-ea"/>
                  <a:sym typeface="+mn-lt"/>
                </a:rPr>
                <a:t>2016</a:t>
              </a:r>
            </a:p>
          </p:txBody>
        </p:sp>
        <p:sp>
          <p:nvSpPr>
            <p:cNvPr id="10" name="任意多边形 9"/>
            <p:cNvSpPr/>
            <p:nvPr/>
          </p:nvSpPr>
          <p:spPr>
            <a:xfrm rot="5400000">
              <a:off x="2835844" y="2284405"/>
              <a:ext cx="133440" cy="1314995"/>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95141" w="334516">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2471343" y="2308588"/>
              <a:ext cx="864216" cy="491709"/>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mtClean="0" spc="0" sz="1600">
                  <a:solidFill>
                    <a:schemeClr val="tx1"/>
                  </a:solidFill>
                  <a:latin charset="-122" panose="02010601030101010101" pitchFamily="2" typeface="方正黑体简体"/>
                  <a:ea charset="-122" panose="02010601030101010101" pitchFamily="2" typeface="方正黑体简体"/>
                  <a:cs typeface="+mn-ea"/>
                  <a:sym typeface="+mn-lt"/>
                </a:rPr>
                <a:t>2017</a:t>
              </a:r>
            </a:p>
          </p:txBody>
        </p:sp>
        <p:sp>
          <p:nvSpPr>
            <p:cNvPr id="12" name="任意多边形 11"/>
            <p:cNvSpPr/>
            <p:nvPr/>
          </p:nvSpPr>
          <p:spPr>
            <a:xfrm rot="5400000">
              <a:off x="2835845" y="1559970"/>
              <a:ext cx="133440" cy="1314995"/>
            </a:xfrm>
            <a:custGeom>
              <a:gdLst>
                <a:gd fmla="*/ 1142 w 334516" name="connsiteX0"/>
                <a:gd fmla="*/ 508256 h 5195141" name="connsiteY0"/>
                <a:gd fmla="*/ 149732 w 334516" name="connsiteX1"/>
                <a:gd fmla="*/ 4760216 h 5195141" name="connsiteY1"/>
                <a:gd fmla="*/ 332612 w 334516" name="connsiteX2"/>
                <a:gd fmla="*/ 4577336 h 5195141" name="connsiteY2"/>
                <a:gd fmla="*/ 229742 w 334516" name="connsiteX3"/>
                <a:gd fmla="*/ 531116 h 5195141" name="connsiteY3"/>
                <a:gd fmla="*/ 1142 w 334516" name="connsiteX4"/>
                <a:gd fmla="*/ 508256 h 51951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95141" w="334516">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cap="rnd"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10601030101010101" pitchFamily="2" typeface="方正黑体简体"/>
                <a:ea charset="-122" panose="02010601030101010101" pitchFamily="2" typeface="方正黑体简体"/>
                <a:cs typeface="+mn-ea"/>
                <a:sym typeface="+mn-lt"/>
              </a:endParaRPr>
            </a:p>
          </p:txBody>
        </p:sp>
        <p:sp>
          <p:nvSpPr>
            <p:cNvPr id="13" name="文本框 12"/>
            <p:cNvSpPr txBox="1"/>
            <p:nvPr/>
          </p:nvSpPr>
          <p:spPr>
            <a:xfrm>
              <a:off x="2482867" y="1547919"/>
              <a:ext cx="864216" cy="491709"/>
            </a:xfrm>
            <a:prstGeom prst="rect">
              <a:avLst/>
            </a:prstGeom>
            <a:noFill/>
          </p:spPr>
          <p:txBody>
            <a:bodyPr rtlCol="0" wrap="none">
              <a:spAutoFit/>
            </a:bodyPr>
            <a:lstStyle>
              <a:defPPr>
                <a:defRPr lang="zh-CN"/>
              </a:defPPr>
              <a:lvl1pPr>
                <a:defRPr spc="-300" sz="2800">
                  <a:solidFill>
                    <a:schemeClr val="accent1">
                      <a:lumMod val="50000"/>
                    </a:schemeClr>
                  </a:solidFill>
                  <a:latin charset="-122" panose="03000600000000000000" pitchFamily="66" typeface="新蒂下午茶基本版"/>
                  <a:ea charset="-122" panose="03000600000000000000" pitchFamily="66" typeface="新蒂下午茶基本版"/>
                </a:defRPr>
              </a:lvl1pPr>
            </a:lstStyle>
            <a:p>
              <a:r>
                <a:rPr altLang="zh-CN" b="1" lang="en-US" smtClean="0" spc="0" sz="1600">
                  <a:solidFill>
                    <a:schemeClr val="tx1"/>
                  </a:solidFill>
                  <a:latin charset="-122" panose="02010601030101010101" pitchFamily="2" typeface="方正黑体简体"/>
                  <a:ea charset="-122" panose="02010601030101010101" pitchFamily="2" typeface="方正黑体简体"/>
                  <a:cs typeface="+mn-ea"/>
                  <a:sym typeface="+mn-lt"/>
                </a:rPr>
                <a:t>2018</a:t>
              </a:r>
            </a:p>
          </p:txBody>
        </p:sp>
      </p:grpSp>
      <p:grpSp>
        <p:nvGrpSpPr>
          <p:cNvPr id="29" name="组合 28"/>
          <p:cNvGrpSpPr/>
          <p:nvPr/>
        </p:nvGrpSpPr>
        <p:grpSpPr>
          <a:xfrm>
            <a:off x="3507752" y="2550012"/>
            <a:ext cx="7328106" cy="338554"/>
            <a:chOff x="3591832" y="2140113"/>
            <a:chExt cx="7328106" cy="338554"/>
          </a:xfrm>
        </p:grpSpPr>
        <p:sp>
          <p:nvSpPr>
            <p:cNvPr id="14" name="文本框 13"/>
            <p:cNvSpPr txBox="1"/>
            <p:nvPr/>
          </p:nvSpPr>
          <p:spPr>
            <a:xfrm>
              <a:off x="4374359" y="2162192"/>
              <a:ext cx="6545579" cy="274320"/>
            </a:xfrm>
            <a:prstGeom prst="rect">
              <a:avLst/>
            </a:prstGeom>
            <a:noFill/>
          </p:spPr>
          <p:txBody>
            <a:bodyPr rtlCol="0" wrap="square">
              <a:spAutoFit/>
            </a:bodyPr>
            <a:lstStyle/>
            <a:p>
              <a:r>
                <a:rPr altLang="zh-CN" lang="en-US" smtClean="0" sz="1200">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——单击此处可编辑内容，根据您的需要自由拉伸文本框宽度，感谢您的使用！</a:t>
              </a:r>
            </a:p>
          </p:txBody>
        </p:sp>
        <p:sp>
          <p:nvSpPr>
            <p:cNvPr id="19" name="文本框 18"/>
            <p:cNvSpPr txBox="1"/>
            <p:nvPr/>
          </p:nvSpPr>
          <p:spPr>
            <a:xfrm>
              <a:off x="3591832" y="2140113"/>
              <a:ext cx="1021677" cy="335280"/>
            </a:xfrm>
            <a:prstGeom prst="rect">
              <a:avLst/>
            </a:prstGeom>
            <a:noFill/>
          </p:spPr>
          <p:txBody>
            <a:bodyPr rtlCol="0" wrap="square">
              <a:spAutoFit/>
            </a:bodyPr>
            <a:lstStyle/>
            <a:p>
              <a:pPr algn="ctr"/>
              <a:r>
                <a:rPr altLang="en-US" lang="zh-CN" spc="-300" sz="1600">
                  <a:solidFill>
                    <a:srgbClr val="DD8A51"/>
                  </a:solidFill>
                  <a:latin charset="-122" panose="02010601030101010101" pitchFamily="2" typeface="方正黑体简体"/>
                  <a:ea charset="-122" panose="02010601030101010101" pitchFamily="2" typeface="方正黑体简体"/>
                  <a:cs typeface="+mn-ea"/>
                  <a:sym typeface="+mn-lt"/>
                </a:rPr>
                <a:t>爆发</a:t>
              </a:r>
            </a:p>
          </p:txBody>
        </p:sp>
      </p:grpSp>
      <p:grpSp>
        <p:nvGrpSpPr>
          <p:cNvPr id="28" name="组合 27"/>
          <p:cNvGrpSpPr/>
          <p:nvPr/>
        </p:nvGrpSpPr>
        <p:grpSpPr>
          <a:xfrm>
            <a:off x="3507752" y="3054321"/>
            <a:ext cx="7328105" cy="350571"/>
            <a:chOff x="3591832" y="2859560"/>
            <a:chExt cx="7328105" cy="350571"/>
          </a:xfrm>
        </p:grpSpPr>
        <p:sp>
          <p:nvSpPr>
            <p:cNvPr id="18" name="文本框 17"/>
            <p:cNvSpPr txBox="1"/>
            <p:nvPr/>
          </p:nvSpPr>
          <p:spPr>
            <a:xfrm>
              <a:off x="3591832" y="2871577"/>
              <a:ext cx="1021677" cy="335280"/>
            </a:xfrm>
            <a:prstGeom prst="rect">
              <a:avLst/>
            </a:prstGeom>
            <a:noFill/>
          </p:spPr>
          <p:txBody>
            <a:bodyPr rtlCol="0" wrap="square">
              <a:spAutoFit/>
            </a:bodyPr>
            <a:lstStyle/>
            <a:p>
              <a:pPr algn="ctr"/>
              <a:r>
                <a:rPr altLang="en-US" lang="zh-CN" spc="-300" sz="1600">
                  <a:solidFill>
                    <a:srgbClr val="DD8A51"/>
                  </a:solidFill>
                  <a:latin charset="-122" panose="02010601030101010101" pitchFamily="2" typeface="方正黑体简体"/>
                  <a:ea charset="-122" panose="02010601030101010101" pitchFamily="2" typeface="方正黑体简体"/>
                  <a:cs typeface="+mn-ea"/>
                  <a:sym typeface="+mn-lt"/>
                </a:rPr>
                <a:t>积淀</a:t>
              </a:r>
            </a:p>
          </p:txBody>
        </p:sp>
        <p:sp>
          <p:nvSpPr>
            <p:cNvPr id="20" name="文本框 19"/>
            <p:cNvSpPr txBox="1"/>
            <p:nvPr/>
          </p:nvSpPr>
          <p:spPr>
            <a:xfrm>
              <a:off x="4374358" y="2859560"/>
              <a:ext cx="6545579" cy="274320"/>
            </a:xfrm>
            <a:prstGeom prst="rect">
              <a:avLst/>
            </a:prstGeom>
            <a:noFill/>
          </p:spPr>
          <p:txBody>
            <a:bodyPr rtlCol="0" wrap="square">
              <a:spAutoFit/>
            </a:bodyPr>
            <a:lstStyle/>
            <a:p>
              <a:r>
                <a:rPr altLang="zh-CN" lang="en-US" sz="1200">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——单击此处可编辑内容，根据您的需要自由拉伸文本框宽度，感谢您的使用！</a:t>
              </a:r>
            </a:p>
          </p:txBody>
        </p:sp>
      </p:grpSp>
      <p:grpSp>
        <p:nvGrpSpPr>
          <p:cNvPr id="27" name="组合 26"/>
          <p:cNvGrpSpPr/>
          <p:nvPr/>
        </p:nvGrpSpPr>
        <p:grpSpPr>
          <a:xfrm>
            <a:off x="3507752" y="3570647"/>
            <a:ext cx="7328106" cy="338554"/>
            <a:chOff x="3591832" y="3598460"/>
            <a:chExt cx="7328106" cy="338554"/>
          </a:xfrm>
        </p:grpSpPr>
        <p:sp>
          <p:nvSpPr>
            <p:cNvPr id="17" name="文本框 16"/>
            <p:cNvSpPr txBox="1"/>
            <p:nvPr/>
          </p:nvSpPr>
          <p:spPr>
            <a:xfrm>
              <a:off x="3591832" y="3598461"/>
              <a:ext cx="1021677" cy="335280"/>
            </a:xfrm>
            <a:prstGeom prst="rect">
              <a:avLst/>
            </a:prstGeom>
            <a:noFill/>
          </p:spPr>
          <p:txBody>
            <a:bodyPr rtlCol="0" wrap="square">
              <a:spAutoFit/>
            </a:bodyPr>
            <a:lstStyle/>
            <a:p>
              <a:pPr algn="ctr"/>
              <a:r>
                <a:rPr altLang="en-US" lang="zh-CN" spc="-300" sz="1600">
                  <a:solidFill>
                    <a:srgbClr val="DD8A51"/>
                  </a:solidFill>
                  <a:latin charset="-122" panose="02010601030101010101" pitchFamily="2" typeface="方正黑体简体"/>
                  <a:ea charset="-122" panose="02010601030101010101" pitchFamily="2" typeface="方正黑体简体"/>
                  <a:cs typeface="+mn-ea"/>
                  <a:sym typeface="+mn-lt"/>
                </a:rPr>
                <a:t>定位</a:t>
              </a:r>
            </a:p>
          </p:txBody>
        </p:sp>
        <p:sp>
          <p:nvSpPr>
            <p:cNvPr id="21" name="文本框 20"/>
            <p:cNvSpPr txBox="1"/>
            <p:nvPr/>
          </p:nvSpPr>
          <p:spPr>
            <a:xfrm>
              <a:off x="4374359" y="3636282"/>
              <a:ext cx="6545579" cy="274320"/>
            </a:xfrm>
            <a:prstGeom prst="rect">
              <a:avLst/>
            </a:prstGeom>
            <a:noFill/>
          </p:spPr>
          <p:txBody>
            <a:bodyPr rtlCol="0" wrap="square">
              <a:spAutoFit/>
            </a:bodyPr>
            <a:lstStyle/>
            <a:p>
              <a:r>
                <a:rPr altLang="zh-CN" lang="en-US" sz="1200">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——单击此处可编辑内容，根据您的需要自由拉伸文本框宽度，感谢您的使用！</a:t>
              </a:r>
            </a:p>
          </p:txBody>
        </p:sp>
      </p:grpSp>
      <p:grpSp>
        <p:nvGrpSpPr>
          <p:cNvPr id="26" name="组合 25"/>
          <p:cNvGrpSpPr/>
          <p:nvPr/>
        </p:nvGrpSpPr>
        <p:grpSpPr>
          <a:xfrm>
            <a:off x="3507752" y="4074956"/>
            <a:ext cx="7328105" cy="338554"/>
            <a:chOff x="3591832" y="4325343"/>
            <a:chExt cx="7328105" cy="338554"/>
          </a:xfrm>
        </p:grpSpPr>
        <p:sp>
          <p:nvSpPr>
            <p:cNvPr id="16" name="文本框 15"/>
            <p:cNvSpPr txBox="1"/>
            <p:nvPr/>
          </p:nvSpPr>
          <p:spPr>
            <a:xfrm>
              <a:off x="3591832" y="4325343"/>
              <a:ext cx="1021677" cy="335280"/>
            </a:xfrm>
            <a:prstGeom prst="rect">
              <a:avLst/>
            </a:prstGeom>
            <a:noFill/>
          </p:spPr>
          <p:txBody>
            <a:bodyPr rtlCol="0" wrap="square">
              <a:spAutoFit/>
            </a:bodyPr>
            <a:lstStyle/>
            <a:p>
              <a:pPr algn="ctr"/>
              <a:r>
                <a:rPr altLang="en-US" lang="zh-CN" spc="-300" sz="1600">
                  <a:solidFill>
                    <a:srgbClr val="DD8A51"/>
                  </a:solidFill>
                  <a:latin charset="-122" panose="02010601030101010101" pitchFamily="2" typeface="方正黑体简体"/>
                  <a:ea charset="-122" panose="02010601030101010101" pitchFamily="2" typeface="方正黑体简体"/>
                  <a:cs typeface="+mn-ea"/>
                  <a:sym typeface="+mn-lt"/>
                </a:rPr>
                <a:t>起步</a:t>
              </a:r>
            </a:p>
          </p:txBody>
        </p:sp>
        <p:sp>
          <p:nvSpPr>
            <p:cNvPr id="22" name="文本框 21"/>
            <p:cNvSpPr txBox="1"/>
            <p:nvPr/>
          </p:nvSpPr>
          <p:spPr>
            <a:xfrm>
              <a:off x="4374358" y="4333649"/>
              <a:ext cx="6545579" cy="274320"/>
            </a:xfrm>
            <a:prstGeom prst="rect">
              <a:avLst/>
            </a:prstGeom>
            <a:noFill/>
          </p:spPr>
          <p:txBody>
            <a:bodyPr rtlCol="0" wrap="square">
              <a:spAutoFit/>
            </a:bodyPr>
            <a:lstStyle/>
            <a:p>
              <a:r>
                <a:rPr altLang="zh-CN" lang="en-US" sz="1200">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——单击此处可编辑内容，根据您的需要自由拉伸文本框宽度，感谢您的使用！</a:t>
              </a:r>
            </a:p>
          </p:txBody>
        </p:sp>
      </p:grpSp>
      <p:grpSp>
        <p:nvGrpSpPr>
          <p:cNvPr id="25" name="组合 24"/>
          <p:cNvGrpSpPr/>
          <p:nvPr/>
        </p:nvGrpSpPr>
        <p:grpSpPr>
          <a:xfrm>
            <a:off x="3507752" y="4579265"/>
            <a:ext cx="7328105" cy="338554"/>
            <a:chOff x="3591832" y="5041717"/>
            <a:chExt cx="7328105" cy="338554"/>
          </a:xfrm>
        </p:grpSpPr>
        <p:sp>
          <p:nvSpPr>
            <p:cNvPr id="15" name="文本框 14"/>
            <p:cNvSpPr txBox="1"/>
            <p:nvPr/>
          </p:nvSpPr>
          <p:spPr>
            <a:xfrm>
              <a:off x="3591832" y="5041718"/>
              <a:ext cx="1021677" cy="335280"/>
            </a:xfrm>
            <a:prstGeom prst="rect">
              <a:avLst/>
            </a:prstGeom>
            <a:noFill/>
          </p:spPr>
          <p:txBody>
            <a:bodyPr rtlCol="0" wrap="square">
              <a:spAutoFit/>
            </a:bodyPr>
            <a:lstStyle/>
            <a:p>
              <a:pPr algn="ctr"/>
              <a:r>
                <a:rPr altLang="en-US" lang="zh-CN" spc="-300" sz="1600">
                  <a:solidFill>
                    <a:srgbClr val="DD8A51"/>
                  </a:solidFill>
                  <a:latin charset="-122" panose="02010601030101010101" pitchFamily="2" typeface="方正黑体简体"/>
                  <a:ea charset="-122" panose="02010601030101010101" pitchFamily="2" typeface="方正黑体简体"/>
                  <a:cs typeface="+mn-ea"/>
                  <a:sym typeface="+mn-lt"/>
                </a:rPr>
                <a:t>探索</a:t>
              </a:r>
            </a:p>
          </p:txBody>
        </p:sp>
        <p:sp>
          <p:nvSpPr>
            <p:cNvPr id="23" name="文本框 22"/>
            <p:cNvSpPr txBox="1"/>
            <p:nvPr/>
          </p:nvSpPr>
          <p:spPr>
            <a:xfrm>
              <a:off x="4374358" y="5074307"/>
              <a:ext cx="6545579" cy="274320"/>
            </a:xfrm>
            <a:prstGeom prst="rect">
              <a:avLst/>
            </a:prstGeom>
            <a:noFill/>
          </p:spPr>
          <p:txBody>
            <a:bodyPr rtlCol="0" wrap="square">
              <a:spAutoFit/>
            </a:bodyPr>
            <a:lstStyle/>
            <a:p>
              <a:r>
                <a:rPr altLang="zh-CN" lang="en-US" sz="1200">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——单击此处可编辑内容，根据您的需要自由拉伸文本框宽度，感谢您的使用！</a:t>
              </a:r>
            </a:p>
          </p:txBody>
        </p:sp>
      </p:grpSp>
      <p:grpSp>
        <p:nvGrpSpPr>
          <p:cNvPr id="30" name="组合 29"/>
          <p:cNvGrpSpPr/>
          <p:nvPr/>
        </p:nvGrpSpPr>
        <p:grpSpPr>
          <a:xfrm>
            <a:off x="5038726" y="1373966"/>
            <a:ext cx="2171702" cy="578661"/>
            <a:chOff x="5038726" y="1373966"/>
            <a:chExt cx="2171702" cy="578661"/>
          </a:xfrm>
        </p:grpSpPr>
        <p:sp>
          <p:nvSpPr>
            <p:cNvPr id="31" name="文本框 30"/>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32" name="图片 31"/>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spTree>
    <p:extLst>
      <p:ext uri="{BB962C8B-B14F-4D97-AF65-F5344CB8AC3E}">
        <p14:creationId val="249465258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500" id="11"/>
                                        <p:tgtEl>
                                          <p:spTgt spid="29"/>
                                        </p:tgtEl>
                                      </p:cBhvr>
                                    </p:animEffect>
                                  </p:childTnLst>
                                </p:cTn>
                              </p:par>
                              <p:par>
                                <p:cTn fill="hold" id="12" nodeType="withEffect" presetClass="entr" presetID="22" presetSubtype="8">
                                  <p:stCondLst>
                                    <p:cond delay="250"/>
                                  </p:stCondLst>
                                  <p:childTnLst>
                                    <p:set>
                                      <p:cBhvr>
                                        <p:cTn dur="1" fill="hold" id="13">
                                          <p:stCondLst>
                                            <p:cond delay="0"/>
                                          </p:stCondLst>
                                        </p:cTn>
                                        <p:tgtEl>
                                          <p:spTgt spid="28"/>
                                        </p:tgtEl>
                                        <p:attrNameLst>
                                          <p:attrName>style.visibility</p:attrName>
                                        </p:attrNameLst>
                                      </p:cBhvr>
                                      <p:to>
                                        <p:strVal val="visible"/>
                                      </p:to>
                                    </p:set>
                                    <p:animEffect filter="wipe(left)" transition="in">
                                      <p:cBhvr>
                                        <p:cTn dur="500" id="14"/>
                                        <p:tgtEl>
                                          <p:spTgt spid="28"/>
                                        </p:tgtEl>
                                      </p:cBhvr>
                                    </p:animEffect>
                                  </p:childTnLst>
                                </p:cTn>
                              </p:par>
                              <p:par>
                                <p:cTn fill="hold" id="15" nodeType="withEffect" presetClass="entr" presetID="22" presetSubtype="8">
                                  <p:stCondLst>
                                    <p:cond delay="500"/>
                                  </p:stCondLst>
                                  <p:childTnLst>
                                    <p:set>
                                      <p:cBhvr>
                                        <p:cTn dur="1" fill="hold" id="16">
                                          <p:stCondLst>
                                            <p:cond delay="0"/>
                                          </p:stCondLst>
                                        </p:cTn>
                                        <p:tgtEl>
                                          <p:spTgt spid="27"/>
                                        </p:tgtEl>
                                        <p:attrNameLst>
                                          <p:attrName>style.visibility</p:attrName>
                                        </p:attrNameLst>
                                      </p:cBhvr>
                                      <p:to>
                                        <p:strVal val="visible"/>
                                      </p:to>
                                    </p:set>
                                    <p:animEffect filter="wipe(left)" transition="in">
                                      <p:cBhvr>
                                        <p:cTn dur="500" id="17"/>
                                        <p:tgtEl>
                                          <p:spTgt spid="27"/>
                                        </p:tgtEl>
                                      </p:cBhvr>
                                    </p:animEffect>
                                  </p:childTnLst>
                                </p:cTn>
                              </p:par>
                              <p:par>
                                <p:cTn fill="hold" id="18" nodeType="withEffect" presetClass="entr" presetID="22" presetSubtype="8">
                                  <p:stCondLst>
                                    <p:cond delay="750"/>
                                  </p:stCondLst>
                                  <p:childTnLst>
                                    <p:set>
                                      <p:cBhvr>
                                        <p:cTn dur="1" fill="hold" id="19">
                                          <p:stCondLst>
                                            <p:cond delay="0"/>
                                          </p:stCondLst>
                                        </p:cTn>
                                        <p:tgtEl>
                                          <p:spTgt spid="26"/>
                                        </p:tgtEl>
                                        <p:attrNameLst>
                                          <p:attrName>style.visibility</p:attrName>
                                        </p:attrNameLst>
                                      </p:cBhvr>
                                      <p:to>
                                        <p:strVal val="visible"/>
                                      </p:to>
                                    </p:set>
                                    <p:animEffect filter="wipe(left)" transition="in">
                                      <p:cBhvr>
                                        <p:cTn dur="500" id="20"/>
                                        <p:tgtEl>
                                          <p:spTgt spid="26"/>
                                        </p:tgtEl>
                                      </p:cBhvr>
                                    </p:animEffect>
                                  </p:childTnLst>
                                </p:cTn>
                              </p:par>
                              <p:par>
                                <p:cTn fill="hold" id="21" nodeType="withEffect" presetClass="entr" presetID="22" presetSubtype="8">
                                  <p:stCondLst>
                                    <p:cond delay="100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6"/>
          <p:cNvGrpSpPr>
            <a:grpSpLocks noChangeAspect="1"/>
          </p:cNvGrpSpPr>
          <p:nvPr/>
        </p:nvGrpSpPr>
        <p:grpSpPr>
          <a:xfrm>
            <a:off x="2767204" y="2406871"/>
            <a:ext cx="1019653" cy="1725730"/>
            <a:chOff x="1449" y="1496"/>
            <a:chExt cx="730" cy="1260"/>
          </a:xfrm>
          <a:solidFill>
            <a:schemeClr val="tx1"/>
          </a:solidFill>
        </p:grpSpPr>
        <p:sp>
          <p:nvSpPr>
            <p:cNvPr id="3" name="Freeform 17"/>
            <p:cNvSpPr>
              <a:spLocks noEditPoints="1"/>
            </p:cNvSpPr>
            <p:nvPr/>
          </p:nvSpPr>
          <p:spPr bwMode="auto">
            <a:xfrm>
              <a:off x="1449" y="1496"/>
              <a:ext cx="730" cy="1260"/>
            </a:xfrm>
            <a:custGeom>
              <a:gdLst>
                <a:gd fmla="*/ 609 w 684" name="T0"/>
                <a:gd fmla="*/ 553 h 1183" name="T1"/>
                <a:gd fmla="*/ 448 w 684" name="T2"/>
                <a:gd fmla="*/ 401 h 1183" name="T3"/>
                <a:gd fmla="*/ 269 w 684" name="T4"/>
                <a:gd fmla="*/ 315 h 1183" name="T5"/>
                <a:gd fmla="*/ 94 w 684" name="T6"/>
                <a:gd fmla="*/ 233 h 1183" name="T7"/>
                <a:gd fmla="*/ 88 w 684" name="T8"/>
                <a:gd fmla="*/ 655 h 1183" name="T9"/>
                <a:gd fmla="*/ 70 w 684" name="T10"/>
                <a:gd fmla="*/ 918 h 1183" name="T11"/>
                <a:gd fmla="*/ 139 w 684" name="T12"/>
                <a:gd fmla="*/ 1167 h 1183" name="T13"/>
                <a:gd fmla="*/ 202 w 684" name="T14"/>
                <a:gd fmla="*/ 975 h 1183" name="T15"/>
                <a:gd fmla="*/ 70 w 684" name="T16"/>
                <a:gd fmla="*/ 734 h 1183" name="T17"/>
                <a:gd fmla="*/ 278 w 684" name="T18"/>
                <a:gd fmla="*/ 562 h 1183" name="T19"/>
                <a:gd fmla="*/ 307 w 684" name="T20"/>
                <a:gd fmla="*/ 754 h 1183" name="T21"/>
                <a:gd fmla="*/ 323 w 684" name="T22"/>
                <a:gd fmla="*/ 769 h 1183" name="T23"/>
                <a:gd fmla="*/ 322 w 684" name="T24"/>
                <a:gd fmla="*/ 948 h 1183" name="T25"/>
                <a:gd fmla="*/ 345 w 684" name="T26"/>
                <a:gd fmla="*/ 765 h 1183" name="T27"/>
                <a:gd fmla="*/ 457 w 684" name="T28"/>
                <a:gd fmla="*/ 753 h 1183" name="T29"/>
                <a:gd fmla="*/ 553 w 684" name="T30"/>
                <a:gd fmla="*/ 815 h 1183" name="T31"/>
                <a:gd fmla="*/ 388 w 684" name="T32"/>
                <a:gd fmla="*/ 1179 h 1183" name="T33"/>
                <a:gd fmla="*/ 445 w 684" name="T34"/>
                <a:gd fmla="*/ 1002 h 1183" name="T35"/>
                <a:gd fmla="*/ 666 w 684" name="T36"/>
                <a:gd fmla="*/ 692 h 1183" name="T37"/>
                <a:gd fmla="*/ 200 w 684" name="T38"/>
                <a:gd fmla="*/ 558 h 1183" name="T39"/>
                <a:gd fmla="*/ 132 w 684" name="T40"/>
                <a:gd fmla="*/ 509 h 1183" name="T41"/>
                <a:gd fmla="*/ 123 w 684" name="T42"/>
                <a:gd fmla="*/ 61 h 1183" name="T43"/>
                <a:gd fmla="*/ 241 w 684" name="T44"/>
                <a:gd fmla="*/ 532 h 1183" name="T45"/>
                <a:gd fmla="*/ 388 w 684" name="T46"/>
                <a:gd fmla="*/ 620 h 1183" name="T47"/>
                <a:gd fmla="*/ 406 w 684" name="T48"/>
                <a:gd fmla="*/ 459 h 1183" name="T49"/>
                <a:gd fmla="*/ 305 w 684" name="T50"/>
                <a:gd fmla="*/ 567 h 1183" name="T51"/>
                <a:gd fmla="*/ 444 w 684" name="T52"/>
                <a:gd fmla="*/ 423 h 1183" name="T53"/>
                <a:gd fmla="*/ 423 w 684" name="T54"/>
                <a:gd fmla="*/ 643 h 1183" name="T55"/>
                <a:gd fmla="*/ 415 w 684" name="T56"/>
                <a:gd fmla="*/ 724 h 1183" name="T57"/>
                <a:gd fmla="*/ 428 w 684" name="T58"/>
                <a:gd fmla="*/ 654 h 1183" name="T59"/>
                <a:gd fmla="*/ 574 w 684" name="T60"/>
                <a:gd fmla="*/ 534 h 1183" name="T61"/>
                <a:gd fmla="*/ 415 w 684" name="T62"/>
                <a:gd fmla="*/ 724 h 1183" name="T63"/>
                <a:gd fmla="*/ 476 w 684" name="T64"/>
                <a:gd fmla="*/ 750 h 1183" name="T65"/>
                <a:gd fmla="*/ 607 w 684" name="T66"/>
                <a:gd fmla="*/ 631 h 1183" name="T67"/>
                <a:gd fmla="*/ 517 w 684" name="T68"/>
                <a:gd fmla="*/ 804 h 1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3" w="684">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 name="Freeform 18"/>
            <p:cNvSpPr/>
            <p:nvPr/>
          </p:nvSpPr>
          <p:spPr bwMode="auto">
            <a:xfrm>
              <a:off x="1760" y="2545"/>
              <a:ext cx="57" cy="47"/>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5" name="Group 21"/>
          <p:cNvGrpSpPr>
            <a:grpSpLocks noChangeAspect="1"/>
          </p:cNvGrpSpPr>
          <p:nvPr/>
        </p:nvGrpSpPr>
        <p:grpSpPr>
          <a:xfrm>
            <a:off x="5476091" y="2423759"/>
            <a:ext cx="1064350" cy="1707926"/>
            <a:chOff x="3270" y="1510"/>
            <a:chExt cx="762" cy="1247"/>
          </a:xfrm>
          <a:solidFill>
            <a:schemeClr val="tx1"/>
          </a:solidFill>
        </p:grpSpPr>
        <p:sp>
          <p:nvSpPr>
            <p:cNvPr id="6" name="Freeform 22"/>
            <p:cNvSpPr/>
            <p:nvPr/>
          </p:nvSpPr>
          <p:spPr bwMode="auto">
            <a:xfrm>
              <a:off x="3616" y="2549"/>
              <a:ext cx="56" cy="46"/>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Freeform 23"/>
            <p:cNvSpPr>
              <a:spLocks noEditPoints="1"/>
            </p:cNvSpPr>
            <p:nvPr/>
          </p:nvSpPr>
          <p:spPr bwMode="auto">
            <a:xfrm>
              <a:off x="3270" y="1510"/>
              <a:ext cx="762" cy="1247"/>
            </a:xfrm>
            <a:custGeom>
              <a:gdLst>
                <a:gd fmla="*/ 629 w 729" name="T0"/>
                <a:gd fmla="*/ 554 h 1195" name="T1"/>
                <a:gd fmla="*/ 512 w 729" name="T2"/>
                <a:gd fmla="*/ 454 h 1195" name="T3"/>
                <a:gd fmla="*/ 509 w 729" name="T4"/>
                <a:gd fmla="*/ 405 h 1195" name="T5"/>
                <a:gd fmla="*/ 591 w 729" name="T6"/>
                <a:gd fmla="*/ 78 h 1195" name="T7"/>
                <a:gd fmla="*/ 415 w 729" name="T8"/>
                <a:gd fmla="*/ 118 h 1195" name="T9"/>
                <a:gd fmla="*/ 276 w 729" name="T10"/>
                <a:gd fmla="*/ 309 h 1195" name="T11"/>
                <a:gd fmla="*/ 37 w 729" name="T12"/>
                <a:gd fmla="*/ 50 h 1195" name="T13"/>
                <a:gd fmla="*/ 151 w 729" name="T14"/>
                <a:gd fmla="*/ 585 h 1195" name="T15"/>
                <a:gd fmla="*/ 202 w 729" name="T16"/>
                <a:gd fmla="*/ 988 h 1195" name="T17"/>
                <a:gd fmla="*/ 160 w 729" name="T18"/>
                <a:gd fmla="*/ 1169 h 1195" name="T19"/>
                <a:gd fmla="*/ 135 w 729" name="T20"/>
                <a:gd fmla="*/ 904 h 1195" name="T21"/>
                <a:gd fmla="*/ 298 w 729" name="T22"/>
                <a:gd fmla="*/ 556 h 1195" name="T23"/>
                <a:gd fmla="*/ 447 w 729" name="T24"/>
                <a:gd fmla="*/ 694 h 1195" name="T25"/>
                <a:gd fmla="*/ 268 w 729" name="T26"/>
                <a:gd fmla="*/ 812 h 1195" name="T27"/>
                <a:gd fmla="*/ 373 w 729" name="T28"/>
                <a:gd fmla="*/ 737 h 1195" name="T29"/>
                <a:gd fmla="*/ 391 w 729" name="T30"/>
                <a:gd fmla="*/ 740 h 1195" name="T31"/>
                <a:gd fmla="*/ 440 w 729" name="T32"/>
                <a:gd fmla="*/ 778 h 1195" name="T33"/>
                <a:gd fmla="*/ 593 w 729" name="T34"/>
                <a:gd fmla="*/ 811 h 1195" name="T35"/>
                <a:gd fmla="*/ 460 w 729" name="T36"/>
                <a:gd fmla="*/ 992 h 1195" name="T37"/>
                <a:gd fmla="*/ 465 w 729" name="T38"/>
                <a:gd fmla="*/ 1195 h 1195" name="T39"/>
                <a:gd fmla="*/ 647 w 729" name="T40"/>
                <a:gd fmla="*/ 784 h 1195" name="T41"/>
                <a:gd fmla="*/ 437 w 729" name="T42"/>
                <a:gd fmla="*/ 585 h 1195" name="T43"/>
                <a:gd fmla="*/ 210 w 729" name="T44"/>
                <a:gd fmla="*/ 547 h 1195" name="T45"/>
                <a:gd fmla="*/ 54 w 729" name="T46"/>
                <a:gd fmla="*/ 143 h 1195" name="T47"/>
                <a:gd fmla="*/ 240 w 729" name="T48"/>
                <a:gd fmla="*/ 230 h 1195" name="T49"/>
                <a:gd fmla="*/ 374 w 729" name="T50"/>
                <a:gd fmla="*/ 387 h 1195" name="T51"/>
                <a:gd fmla="*/ 520 w 729" name="T52"/>
                <a:gd fmla="*/ 52 h 1195" name="T53"/>
                <a:gd fmla="*/ 468 w 729" name="T54"/>
                <a:gd fmla="*/ 505 h 1195" name="T55"/>
                <a:gd fmla="*/ 437 w 729" name="T56"/>
                <a:gd fmla="*/ 585 h 1195" name="T57"/>
                <a:gd fmla="*/ 494 w 729" name="T58"/>
                <a:gd fmla="*/ 673 h 1195" name="T59"/>
                <a:gd fmla="*/ 529 w 729" name="T60"/>
                <a:gd fmla="*/ 484 h 1195" name="T61"/>
                <a:gd fmla="*/ 429 w 729" name="T62"/>
                <a:gd fmla="*/ 736 h 1195" name="T63"/>
                <a:gd fmla="*/ 603 w 729" name="T64"/>
                <a:gd fmla="*/ 672 h 1195" name="T65"/>
                <a:gd fmla="*/ 691 w 729" name="T66"/>
                <a:gd fmla="*/ 638 h 1195" name="T67"/>
                <a:gd fmla="*/ 520 w 729" name="T68"/>
                <a:gd fmla="*/ 768 h 11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95" w="729">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grpSp>
        <p:nvGrpSpPr>
          <p:cNvPr id="8" name="Group 26"/>
          <p:cNvGrpSpPr>
            <a:grpSpLocks noChangeAspect="1"/>
          </p:cNvGrpSpPr>
          <p:nvPr/>
        </p:nvGrpSpPr>
        <p:grpSpPr>
          <a:xfrm>
            <a:off x="8235183" y="2425130"/>
            <a:ext cx="1055968" cy="1702448"/>
            <a:chOff x="5100" y="1511"/>
            <a:chExt cx="756" cy="1243"/>
          </a:xfrm>
          <a:solidFill>
            <a:schemeClr val="tx1"/>
          </a:solidFill>
        </p:grpSpPr>
        <p:sp>
          <p:nvSpPr>
            <p:cNvPr id="9" name="Freeform 27"/>
            <p:cNvSpPr/>
            <p:nvPr/>
          </p:nvSpPr>
          <p:spPr bwMode="auto">
            <a:xfrm>
              <a:off x="5459" y="2603"/>
              <a:ext cx="57" cy="48"/>
            </a:xfrm>
            <a:custGeom>
              <a:gdLst>
                <a:gd fmla="*/ 0 w 54" name="T0"/>
                <a:gd fmla="*/ 18 h 45" name="T1"/>
                <a:gd fmla="*/ 54 w 54" name="T2"/>
                <a:gd fmla="*/ 0 h 45" name="T3"/>
                <a:gd fmla="*/ 46 w 54" name="T4"/>
                <a:gd fmla="*/ 45 h 45" name="T5"/>
                <a:gd fmla="*/ 40 w 54" name="T6"/>
                <a:gd fmla="*/ 23 h 45" name="T7"/>
                <a:gd fmla="*/ 0 w 54" name="T8"/>
                <a:gd fmla="*/ 18 h 45" name="T9"/>
              </a:gdLst>
              <a:cxnLst>
                <a:cxn ang="0">
                  <a:pos x="T0" y="T1"/>
                </a:cxn>
                <a:cxn ang="0">
                  <a:pos x="T2" y="T3"/>
                </a:cxn>
                <a:cxn ang="0">
                  <a:pos x="T4" y="T5"/>
                </a:cxn>
                <a:cxn ang="0">
                  <a:pos x="T6" y="T7"/>
                </a:cxn>
                <a:cxn ang="0">
                  <a:pos x="T8" y="T9"/>
                </a:cxn>
              </a:cxnLst>
              <a:rect b="b" l="0" r="r" t="0"/>
              <a:pathLst>
                <a:path h="45" w="54">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0" name="Freeform 28"/>
            <p:cNvSpPr>
              <a:spLocks noEditPoints="1"/>
            </p:cNvSpPr>
            <p:nvPr/>
          </p:nvSpPr>
          <p:spPr bwMode="auto">
            <a:xfrm>
              <a:off x="5100" y="1511"/>
              <a:ext cx="756" cy="1243"/>
            </a:xfrm>
            <a:custGeom>
              <a:gdLst>
                <a:gd fmla="*/ 638 w 716" name="T0"/>
                <a:gd fmla="*/ 356 h 1179" name="T1"/>
                <a:gd fmla="*/ 533 w 716" name="T2"/>
                <a:gd fmla="*/ 162 h 1179" name="T3"/>
                <a:gd fmla="*/ 380 w 716" name="T4"/>
                <a:gd fmla="*/ 2 h 1179" name="T5"/>
                <a:gd fmla="*/ 296 w 716" name="T6"/>
                <a:gd fmla="*/ 488 h 1179" name="T7"/>
                <a:gd fmla="*/ 92 w 716" name="T8"/>
                <a:gd fmla="*/ 55 h 1179" name="T9"/>
                <a:gd fmla="*/ 132 w 716" name="T10"/>
                <a:gd fmla="*/ 487 h 1179" name="T11"/>
                <a:gd fmla="*/ 232 w 716" name="T12"/>
                <a:gd fmla="*/ 1045 h 1179" name="T13"/>
                <a:gd fmla="*/ 181 w 716" name="T14"/>
                <a:gd fmla="*/ 1178 h 1179" name="T15"/>
                <a:gd fmla="*/ 260 w 716" name="T16"/>
                <a:gd fmla="*/ 1045 h 1179" name="T17"/>
                <a:gd fmla="*/ 105 w 716" name="T18"/>
                <a:gd fmla="*/ 852 h 1179" name="T19"/>
                <a:gd fmla="*/ 154 w 716" name="T20"/>
                <a:gd fmla="*/ 431 h 1179" name="T21"/>
                <a:gd fmla="*/ 99 w 716" name="T22"/>
                <a:gd fmla="*/ 84 h 1179" name="T23"/>
                <a:gd fmla="*/ 297 w 716" name="T24"/>
                <a:gd fmla="*/ 549 h 1179" name="T25"/>
                <a:gd fmla="*/ 161 w 716" name="T26"/>
                <a:gd fmla="*/ 656 h 1179" name="T27"/>
                <a:gd fmla="*/ 399 w 716" name="T28"/>
                <a:gd fmla="*/ 516 h 1179" name="T29"/>
                <a:gd fmla="*/ 553 w 716" name="T30"/>
                <a:gd fmla="*/ 619 h 1179" name="T31"/>
                <a:gd fmla="*/ 319 w 716" name="T32"/>
                <a:gd fmla="*/ 793 h 1179" name="T33"/>
                <a:gd fmla="*/ 415 w 716" name="T34"/>
                <a:gd fmla="*/ 798 h 1179" name="T35"/>
                <a:gd fmla="*/ 438 w 716" name="T36"/>
                <a:gd fmla="*/ 814 h 1179" name="T37"/>
                <a:gd fmla="*/ 569 w 716" name="T38"/>
                <a:gd fmla="*/ 720 h 1179" name="T39"/>
                <a:gd fmla="*/ 547 w 716" name="T40"/>
                <a:gd fmla="*/ 720 h 1179" name="T41"/>
                <a:gd fmla="*/ 561 w 716" name="T42"/>
                <a:gd fmla="*/ 729 h 1179" name="T43"/>
                <a:gd fmla="*/ 414 w 716" name="T44"/>
                <a:gd fmla="*/ 667 h 1179" name="T45"/>
                <a:gd fmla="*/ 574 w 716" name="T46"/>
                <a:gd fmla="*/ 577 h 1179" name="T47"/>
                <a:gd fmla="*/ 485 w 716" name="T48"/>
                <a:gd fmla="*/ 1018 h 1179" name="T49"/>
                <a:gd fmla="*/ 492 w 716" name="T50"/>
                <a:gd fmla="*/ 1175 h 1179" name="T51"/>
                <a:gd fmla="*/ 671 w 716" name="T52"/>
                <a:gd fmla="*/ 840 h 1179" name="T53"/>
                <a:gd fmla="*/ 325 w 716" name="T54"/>
                <a:gd fmla="*/ 522 h 1179" name="T55"/>
                <a:gd fmla="*/ 325 w 716" name="T56"/>
                <a:gd fmla="*/ 142 h 1179" name="T57"/>
                <a:gd fmla="*/ 423 w 716" name="T58"/>
                <a:gd fmla="*/ 507 h 1179" name="T59"/>
                <a:gd fmla="*/ 325 w 716" name="T60"/>
                <a:gd fmla="*/ 522 h 1179" name="T61"/>
                <a:gd fmla="*/ 483 w 716" name="T62"/>
                <a:gd fmla="*/ 355 h 1179" name="T63"/>
                <a:gd fmla="*/ 652 w 716" name="T64"/>
                <a:gd fmla="*/ 186 h 1179" name="T65"/>
                <a:gd fmla="*/ 553 w 716" name="T66"/>
                <a:gd fmla="*/ 552 h 11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9" w="716">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sp>
        <p:nvSpPr>
          <p:cNvPr id="17" name="Freeform 5"/>
          <p:cNvSpPr/>
          <p:nvPr/>
        </p:nvSpPr>
        <p:spPr bwMode="auto">
          <a:xfrm rot="5844680">
            <a:off x="4346876" y="3163287"/>
            <a:ext cx="582681" cy="60480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8" name="Freeform 5"/>
          <p:cNvSpPr/>
          <p:nvPr/>
        </p:nvSpPr>
        <p:spPr bwMode="auto">
          <a:xfrm rot="5844680">
            <a:off x="7085149" y="3163287"/>
            <a:ext cx="582681" cy="60480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anchor="t" anchorCtr="0" bIns="45720" compatLnSpc="1" lIns="91440" numCol="1" rIns="91440" tIns="45720" vert="horz" wrap="square"/>
          <a:lstStyle/>
          <a:p>
            <a:endParaRPr altLang="en-US" lang="zh-CN">
              <a:latin charset="-122" panose="02010601030101010101" pitchFamily="2" typeface="方正黑体简体"/>
              <a:ea charset="-122" panose="02010601030101010101" pitchFamily="2" typeface="方正黑体简体"/>
              <a:cs typeface="+mn-ea"/>
              <a:sym typeface="+mn-lt"/>
            </a:endParaRPr>
          </a:p>
        </p:txBody>
      </p:sp>
      <p:grpSp>
        <p:nvGrpSpPr>
          <p:cNvPr id="19" name="组合 18"/>
          <p:cNvGrpSpPr/>
          <p:nvPr/>
        </p:nvGrpSpPr>
        <p:grpSpPr>
          <a:xfrm>
            <a:off x="5038726" y="1373966"/>
            <a:ext cx="2171702" cy="578661"/>
            <a:chOff x="5038726" y="1373966"/>
            <a:chExt cx="2171702" cy="578661"/>
          </a:xfrm>
        </p:grpSpPr>
        <p:sp>
          <p:nvSpPr>
            <p:cNvPr id="20" name="文本框 19"/>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21" name="图片 20"/>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25" name="组合 24"/>
          <p:cNvGrpSpPr/>
          <p:nvPr/>
        </p:nvGrpSpPr>
        <p:grpSpPr>
          <a:xfrm>
            <a:off x="2335303" y="4362087"/>
            <a:ext cx="1732600" cy="903395"/>
            <a:chOff x="2209183" y="4414637"/>
            <a:chExt cx="1732600" cy="903395"/>
          </a:xfrm>
        </p:grpSpPr>
        <p:sp>
          <p:nvSpPr>
            <p:cNvPr id="23" name="文本框 22"/>
            <p:cNvSpPr txBox="1"/>
            <p:nvPr/>
          </p:nvSpPr>
          <p:spPr>
            <a:xfrm>
              <a:off x="2333484" y="441463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添加方法一</a:t>
              </a:r>
            </a:p>
          </p:txBody>
        </p:sp>
        <p:sp>
          <p:nvSpPr>
            <p:cNvPr id="24" name="矩形 23"/>
            <p:cNvSpPr/>
            <p:nvPr/>
          </p:nvSpPr>
          <p:spPr>
            <a:xfrm>
              <a:off x="2209183" y="4717867"/>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6" name="组合 25"/>
          <p:cNvGrpSpPr/>
          <p:nvPr/>
        </p:nvGrpSpPr>
        <p:grpSpPr>
          <a:xfrm>
            <a:off x="5118581" y="4362087"/>
            <a:ext cx="1732600" cy="903395"/>
            <a:chOff x="2209183" y="4414637"/>
            <a:chExt cx="1732600" cy="903395"/>
          </a:xfrm>
        </p:grpSpPr>
        <p:sp>
          <p:nvSpPr>
            <p:cNvPr id="27" name="文本框 26"/>
            <p:cNvSpPr txBox="1"/>
            <p:nvPr/>
          </p:nvSpPr>
          <p:spPr>
            <a:xfrm>
              <a:off x="2333484" y="441463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添加方法二</a:t>
              </a:r>
            </a:p>
          </p:txBody>
        </p:sp>
        <p:sp>
          <p:nvSpPr>
            <p:cNvPr id="28" name="矩形 27"/>
            <p:cNvSpPr/>
            <p:nvPr/>
          </p:nvSpPr>
          <p:spPr>
            <a:xfrm>
              <a:off x="2209183" y="4717867"/>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29" name="组合 28"/>
          <p:cNvGrpSpPr/>
          <p:nvPr/>
        </p:nvGrpSpPr>
        <p:grpSpPr>
          <a:xfrm>
            <a:off x="7901858" y="4362087"/>
            <a:ext cx="1732600" cy="903395"/>
            <a:chOff x="2209183" y="4414637"/>
            <a:chExt cx="1732600" cy="903395"/>
          </a:xfrm>
        </p:grpSpPr>
        <p:sp>
          <p:nvSpPr>
            <p:cNvPr id="30" name="文本框 29"/>
            <p:cNvSpPr txBox="1"/>
            <p:nvPr/>
          </p:nvSpPr>
          <p:spPr>
            <a:xfrm>
              <a:off x="2333483" y="441463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添加方法三</a:t>
              </a:r>
            </a:p>
          </p:txBody>
        </p:sp>
        <p:sp>
          <p:nvSpPr>
            <p:cNvPr id="31" name="矩形 30"/>
            <p:cNvSpPr/>
            <p:nvPr/>
          </p:nvSpPr>
          <p:spPr>
            <a:xfrm>
              <a:off x="2209183" y="4717867"/>
              <a:ext cx="1732600"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Tree>
    <p:extLst>
      <p:ext uri="{BB962C8B-B14F-4D97-AF65-F5344CB8AC3E}">
        <p14:creationId val="233602876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ppt_x"/>
                                          </p:val>
                                        </p:tav>
                                        <p:tav tm="100000">
                                          <p:val>
                                            <p:strVal val="#ppt_x"/>
                                          </p:val>
                                        </p:tav>
                                      </p:tavLst>
                                    </p:anim>
                                    <p:anim calcmode="lin" valueType="num">
                                      <p:cBhvr additive="base">
                                        <p:cTn dur="500" fill="hold" id="12"/>
                                        <p:tgtEl>
                                          <p:spTgt spid="2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2" presetSubtype="4">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ppt_x"/>
                                          </p:val>
                                        </p:tav>
                                        <p:tav tm="100000">
                                          <p:val>
                                            <p:strVal val="#ppt_x"/>
                                          </p:val>
                                        </p:tav>
                                      </p:tavLst>
                                    </p:anim>
                                    <p:anim calcmode="lin" valueType="num">
                                      <p:cBhvr additive="base">
                                        <p:cTn dur="500" fill="hold" id="22"/>
                                        <p:tgtEl>
                                          <p:spTgt spid="5"/>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ppt_x"/>
                                          </p:val>
                                        </p:tav>
                                        <p:tav tm="100000">
                                          <p:val>
                                            <p:strVal val="#ppt_x"/>
                                          </p:val>
                                        </p:tav>
                                      </p:tavLst>
                                    </p:anim>
                                    <p:anim calcmode="lin" valueType="num">
                                      <p:cBhvr additive="base">
                                        <p:cTn dur="500" fill="hold" id="26"/>
                                        <p:tgtEl>
                                          <p:spTgt spid="26"/>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0-#ppt_w/2"/>
                                          </p:val>
                                        </p:tav>
                                        <p:tav tm="100000">
                                          <p:val>
                                            <p:strVal val="#ppt_x"/>
                                          </p:val>
                                        </p:tav>
                                      </p:tavLst>
                                    </p:anim>
                                    <p:anim calcmode="lin" valueType="num">
                                      <p:cBhvr additive="base">
                                        <p:cTn dur="500" fill="hold" id="31"/>
                                        <p:tgtEl>
                                          <p:spTgt spid="18"/>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id="33" nodeType="afterEffect" presetClass="entr" presetID="2" presetSubtype="4">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fill="hold" id="35"/>
                                        <p:tgtEl>
                                          <p:spTgt spid="8"/>
                                        </p:tgtEl>
                                        <p:attrNameLst>
                                          <p:attrName>ppt_x</p:attrName>
                                        </p:attrNameLst>
                                      </p:cBhvr>
                                      <p:tavLst>
                                        <p:tav tm="0">
                                          <p:val>
                                            <p:strVal val="#ppt_x"/>
                                          </p:val>
                                        </p:tav>
                                        <p:tav tm="100000">
                                          <p:val>
                                            <p:strVal val="#ppt_x"/>
                                          </p:val>
                                        </p:tav>
                                      </p:tavLst>
                                    </p:anim>
                                    <p:anim calcmode="lin" valueType="num">
                                      <p:cBhvr additive="base">
                                        <p:cTn dur="500" fill="hold" id="36"/>
                                        <p:tgtEl>
                                          <p:spTgt spid="8"/>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29"/>
                                        </p:tgtEl>
                                        <p:attrNameLst>
                                          <p:attrName>style.visibility</p:attrName>
                                        </p:attrNameLst>
                                      </p:cBhvr>
                                      <p:to>
                                        <p:strVal val="visible"/>
                                      </p:to>
                                    </p:set>
                                    <p:anim calcmode="lin" valueType="num">
                                      <p:cBhvr additive="base">
                                        <p:cTn dur="500" fill="hold" id="39"/>
                                        <p:tgtEl>
                                          <p:spTgt spid="29"/>
                                        </p:tgtEl>
                                        <p:attrNameLst>
                                          <p:attrName>ppt_x</p:attrName>
                                        </p:attrNameLst>
                                      </p:cBhvr>
                                      <p:tavLst>
                                        <p:tav tm="0">
                                          <p:val>
                                            <p:strVal val="#ppt_x"/>
                                          </p:val>
                                        </p:tav>
                                        <p:tav tm="100000">
                                          <p:val>
                                            <p:strVal val="#ppt_x"/>
                                          </p:val>
                                        </p:tav>
                                      </p:tavLst>
                                    </p:anim>
                                    <p:anim calcmode="lin" valueType="num">
                                      <p:cBhvr additive="base">
                                        <p:cTn dur="500" fill="hold" id="40"/>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4" name="组合 113"/>
          <p:cNvGrpSpPr/>
          <p:nvPr/>
        </p:nvGrpSpPr>
        <p:grpSpPr>
          <a:xfrm>
            <a:off x="5038726" y="1373966"/>
            <a:ext cx="2171702" cy="578661"/>
            <a:chOff x="5038726" y="1373966"/>
            <a:chExt cx="2171702" cy="578661"/>
          </a:xfrm>
        </p:grpSpPr>
        <p:sp>
          <p:nvSpPr>
            <p:cNvPr id="7" name="文本框 6"/>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8" name="图片 7"/>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117" name="组合 116"/>
          <p:cNvGrpSpPr/>
          <p:nvPr/>
        </p:nvGrpSpPr>
        <p:grpSpPr>
          <a:xfrm>
            <a:off x="6634056" y="2575086"/>
            <a:ext cx="3489364" cy="716673"/>
            <a:chOff x="6634056" y="2575086"/>
            <a:chExt cx="3489364" cy="716673"/>
          </a:xfrm>
        </p:grpSpPr>
        <p:grpSp>
          <p:nvGrpSpPr>
            <p:cNvPr id="91" name="组合 90"/>
            <p:cNvGrpSpPr/>
            <p:nvPr/>
          </p:nvGrpSpPr>
          <p:grpSpPr>
            <a:xfrm>
              <a:off x="7289568" y="2575086"/>
              <a:ext cx="2833852" cy="716673"/>
              <a:chOff x="7896737" y="2518567"/>
              <a:chExt cx="2833852" cy="716673"/>
            </a:xfrm>
          </p:grpSpPr>
          <p:sp>
            <p:nvSpPr>
              <p:cNvPr id="89" name="文本框 88"/>
              <p:cNvSpPr txBox="1"/>
              <p:nvPr/>
            </p:nvSpPr>
            <p:spPr>
              <a:xfrm>
                <a:off x="7896738"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90" name="矩形 89"/>
              <p:cNvSpPr/>
              <p:nvPr/>
            </p:nvSpPr>
            <p:spPr>
              <a:xfrm>
                <a:off x="7896739"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110" name="组合 109"/>
            <p:cNvGrpSpPr/>
            <p:nvPr/>
          </p:nvGrpSpPr>
          <p:grpSpPr>
            <a:xfrm>
              <a:off x="6634056" y="2606041"/>
              <a:ext cx="580700" cy="642174"/>
              <a:chOff x="6062556" y="2539366"/>
              <a:chExt cx="580700" cy="642174"/>
            </a:xfrm>
          </p:grpSpPr>
          <p:sp>
            <p:nvSpPr>
              <p:cNvPr id="59" name="椭圆 31"/>
              <p:cNvSpPr/>
              <p:nvPr/>
            </p:nvSpPr>
            <p:spPr>
              <a:xfrm>
                <a:off x="6062556" y="2539366"/>
                <a:ext cx="580700" cy="64217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pic>
            <p:nvPicPr>
              <p:cNvPr id="103" name="图片 102"/>
              <p:cNvPicPr>
                <a:picLocks noChangeAspect="1"/>
              </p:cNvPicPr>
              <p:nvPr/>
            </p:nvPicPr>
            <p:blipFill>
              <a:blip r:embed="rId4">
                <a:extLst>
                  <a:ext uri="{28A0092B-C50C-407E-A947-70E740481C1C}">
                    <a14:useLocalDpi val="0"/>
                  </a:ext>
                </a:extLst>
              </a:blip>
              <a:stretch>
                <a:fillRect/>
              </a:stretch>
            </p:blipFill>
            <p:spPr>
              <a:xfrm>
                <a:off x="6124503" y="2645868"/>
                <a:ext cx="436257" cy="441744"/>
              </a:xfrm>
              <a:prstGeom prst="rect">
                <a:avLst/>
              </a:prstGeom>
            </p:spPr>
          </p:pic>
        </p:grpSp>
      </p:grpSp>
      <p:grpSp>
        <p:nvGrpSpPr>
          <p:cNvPr id="115" name="组合 114"/>
          <p:cNvGrpSpPr/>
          <p:nvPr/>
        </p:nvGrpSpPr>
        <p:grpSpPr>
          <a:xfrm>
            <a:off x="2719749" y="2575086"/>
            <a:ext cx="3478329" cy="716673"/>
            <a:chOff x="2719749" y="2575086"/>
            <a:chExt cx="3478329" cy="716673"/>
          </a:xfrm>
        </p:grpSpPr>
        <p:grpSp>
          <p:nvGrpSpPr>
            <p:cNvPr id="96" name="组合 95"/>
            <p:cNvGrpSpPr/>
            <p:nvPr/>
          </p:nvGrpSpPr>
          <p:grpSpPr>
            <a:xfrm>
              <a:off x="3364226" y="2575086"/>
              <a:ext cx="2833852" cy="716673"/>
              <a:chOff x="7896737" y="2518567"/>
              <a:chExt cx="2833852" cy="716673"/>
            </a:xfrm>
          </p:grpSpPr>
          <p:sp>
            <p:nvSpPr>
              <p:cNvPr id="97" name="文本框 96"/>
              <p:cNvSpPr txBox="1"/>
              <p:nvPr/>
            </p:nvSpPr>
            <p:spPr>
              <a:xfrm>
                <a:off x="7896737"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98" name="矩形 97"/>
              <p:cNvSpPr/>
              <p:nvPr/>
            </p:nvSpPr>
            <p:spPr>
              <a:xfrm>
                <a:off x="7896738"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113" name="组合 112"/>
            <p:cNvGrpSpPr/>
            <p:nvPr/>
          </p:nvGrpSpPr>
          <p:grpSpPr>
            <a:xfrm>
              <a:off x="2719749" y="2606041"/>
              <a:ext cx="581432" cy="642174"/>
              <a:chOff x="2586399" y="2539366"/>
              <a:chExt cx="581432" cy="642174"/>
            </a:xfrm>
          </p:grpSpPr>
          <p:sp>
            <p:nvSpPr>
              <p:cNvPr id="58" name="椭圆 31"/>
              <p:cNvSpPr/>
              <p:nvPr/>
            </p:nvSpPr>
            <p:spPr>
              <a:xfrm>
                <a:off x="2586399" y="2539366"/>
                <a:ext cx="581432" cy="64217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pic>
            <p:nvPicPr>
              <p:cNvPr id="105" name="图片 104"/>
              <p:cNvPicPr>
                <a:picLocks noChangeAspect="1"/>
              </p:cNvPicPr>
              <p:nvPr/>
            </p:nvPicPr>
            <p:blipFill>
              <a:blip r:embed="rId5">
                <a:extLst>
                  <a:ext uri="{28A0092B-C50C-407E-A947-70E740481C1C}">
                    <a14:useLocalDpi val="0"/>
                  </a:ext>
                </a:extLst>
              </a:blip>
              <a:stretch>
                <a:fillRect/>
              </a:stretch>
            </p:blipFill>
            <p:spPr>
              <a:xfrm>
                <a:off x="2642502" y="2720159"/>
                <a:ext cx="518706" cy="382546"/>
              </a:xfrm>
              <a:prstGeom prst="rect">
                <a:avLst/>
              </a:prstGeom>
            </p:spPr>
          </p:pic>
        </p:grpSp>
      </p:grpSp>
      <p:grpSp>
        <p:nvGrpSpPr>
          <p:cNvPr id="116" name="组合 115"/>
          <p:cNvGrpSpPr/>
          <p:nvPr/>
        </p:nvGrpSpPr>
        <p:grpSpPr>
          <a:xfrm>
            <a:off x="2719749" y="4071262"/>
            <a:ext cx="3478329" cy="716673"/>
            <a:chOff x="2719749" y="4071262"/>
            <a:chExt cx="3478329" cy="716673"/>
          </a:xfrm>
        </p:grpSpPr>
        <p:grpSp>
          <p:nvGrpSpPr>
            <p:cNvPr id="99" name="组合 98"/>
            <p:cNvGrpSpPr/>
            <p:nvPr/>
          </p:nvGrpSpPr>
          <p:grpSpPr>
            <a:xfrm>
              <a:off x="3364226" y="4071262"/>
              <a:ext cx="2833852" cy="716673"/>
              <a:chOff x="7896737" y="2518567"/>
              <a:chExt cx="2833852" cy="716673"/>
            </a:xfrm>
          </p:grpSpPr>
          <p:sp>
            <p:nvSpPr>
              <p:cNvPr id="100" name="文本框 99"/>
              <p:cNvSpPr txBox="1"/>
              <p:nvPr/>
            </p:nvSpPr>
            <p:spPr>
              <a:xfrm>
                <a:off x="7896737"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01" name="矩形 100"/>
              <p:cNvSpPr/>
              <p:nvPr/>
            </p:nvSpPr>
            <p:spPr>
              <a:xfrm>
                <a:off x="7896738" y="2804354"/>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112" name="组合 111"/>
            <p:cNvGrpSpPr/>
            <p:nvPr/>
          </p:nvGrpSpPr>
          <p:grpSpPr>
            <a:xfrm>
              <a:off x="2719749" y="4107661"/>
              <a:ext cx="593859" cy="642174"/>
              <a:chOff x="2586399" y="4364836"/>
              <a:chExt cx="593859" cy="642174"/>
            </a:xfrm>
          </p:grpSpPr>
          <p:sp>
            <p:nvSpPr>
              <p:cNvPr id="107" name="椭圆 31"/>
              <p:cNvSpPr/>
              <p:nvPr/>
            </p:nvSpPr>
            <p:spPr>
              <a:xfrm>
                <a:off x="2586399" y="4364836"/>
                <a:ext cx="581432" cy="64217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pic>
            <p:nvPicPr>
              <p:cNvPr id="106" name="图片 105"/>
              <p:cNvPicPr>
                <a:picLocks noChangeAspect="1"/>
              </p:cNvPicPr>
              <p:nvPr/>
            </p:nvPicPr>
            <p:blipFill>
              <a:blip r:embed="rId6">
                <a:extLst>
                  <a:ext uri="{28A0092B-C50C-407E-A947-70E740481C1C}">
                    <a14:useLocalDpi val="0"/>
                  </a:ext>
                </a:extLst>
              </a:blip>
              <a:stretch>
                <a:fillRect/>
              </a:stretch>
            </p:blipFill>
            <p:spPr>
              <a:xfrm>
                <a:off x="2639636" y="4567009"/>
                <a:ext cx="540622" cy="341141"/>
              </a:xfrm>
              <a:prstGeom prst="rect">
                <a:avLst/>
              </a:prstGeom>
            </p:spPr>
          </p:pic>
        </p:grpSp>
      </p:grpSp>
      <p:grpSp>
        <p:nvGrpSpPr>
          <p:cNvPr id="118" name="组合 117"/>
          <p:cNvGrpSpPr/>
          <p:nvPr/>
        </p:nvGrpSpPr>
        <p:grpSpPr>
          <a:xfrm>
            <a:off x="6634056" y="4071262"/>
            <a:ext cx="3489364" cy="716673"/>
            <a:chOff x="6634056" y="4071262"/>
            <a:chExt cx="3489364" cy="716673"/>
          </a:xfrm>
        </p:grpSpPr>
        <p:grpSp>
          <p:nvGrpSpPr>
            <p:cNvPr id="92" name="组合 91"/>
            <p:cNvGrpSpPr/>
            <p:nvPr/>
          </p:nvGrpSpPr>
          <p:grpSpPr>
            <a:xfrm>
              <a:off x="7289568" y="4071262"/>
              <a:ext cx="2833852" cy="716673"/>
              <a:chOff x="7896737" y="2518567"/>
              <a:chExt cx="2833852" cy="716673"/>
            </a:xfrm>
          </p:grpSpPr>
          <p:sp>
            <p:nvSpPr>
              <p:cNvPr id="93" name="文本框 92"/>
              <p:cNvSpPr txBox="1"/>
              <p:nvPr/>
            </p:nvSpPr>
            <p:spPr>
              <a:xfrm>
                <a:off x="7896738"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94" name="矩形 93"/>
              <p:cNvSpPr/>
              <p:nvPr/>
            </p:nvSpPr>
            <p:spPr>
              <a:xfrm>
                <a:off x="7896739" y="2804354"/>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111" name="组合 110"/>
            <p:cNvGrpSpPr/>
            <p:nvPr/>
          </p:nvGrpSpPr>
          <p:grpSpPr>
            <a:xfrm>
              <a:off x="6634056" y="4107661"/>
              <a:ext cx="580700" cy="642174"/>
              <a:chOff x="6115947" y="4364836"/>
              <a:chExt cx="580700" cy="642174"/>
            </a:xfrm>
          </p:grpSpPr>
          <p:sp>
            <p:nvSpPr>
              <p:cNvPr id="108" name="椭圆 31"/>
              <p:cNvSpPr/>
              <p:nvPr/>
            </p:nvSpPr>
            <p:spPr>
              <a:xfrm>
                <a:off x="6115947" y="4364836"/>
                <a:ext cx="580700" cy="64217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5400">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solidFill>
                    <a:schemeClr val="tx1">
                      <a:lumMod val="65000"/>
                      <a:lumOff val="35000"/>
                    </a:schemeClr>
                  </a:solidFill>
                  <a:latin charset="-122" panose="02010601030101010101" pitchFamily="2" typeface="方正黑体简体"/>
                  <a:ea charset="-122" panose="02010601030101010101" pitchFamily="2" typeface="方正黑体简体"/>
                  <a:cs typeface="+mn-ea"/>
                  <a:sym typeface="+mn-lt"/>
                </a:endParaRPr>
              </a:p>
            </p:txBody>
          </p:sp>
          <p:pic>
            <p:nvPicPr>
              <p:cNvPr id="104" name="图片 103"/>
              <p:cNvPicPr>
                <a:picLocks noChangeAspect="1"/>
              </p:cNvPicPr>
              <p:nvPr/>
            </p:nvPicPr>
            <p:blipFill>
              <a:blip r:embed="rId7">
                <a:extLst>
                  <a:ext uri="{28A0092B-C50C-407E-A947-70E740481C1C}">
                    <a14:useLocalDpi val="0"/>
                  </a:ext>
                </a:extLst>
              </a:blip>
              <a:stretch>
                <a:fillRect/>
              </a:stretch>
            </p:blipFill>
            <p:spPr>
              <a:xfrm>
                <a:off x="6222866" y="4384420"/>
                <a:ext cx="411083" cy="614705"/>
              </a:xfrm>
              <a:prstGeom prst="rect">
                <a:avLst/>
              </a:prstGeom>
            </p:spPr>
          </p:pic>
        </p:grpSp>
      </p:grpSp>
    </p:spTree>
    <p:extLst>
      <p:ext uri="{BB962C8B-B14F-4D97-AF65-F5344CB8AC3E}">
        <p14:creationId val="257273225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15"/>
                                        </p:tgtEl>
                                        <p:attrNameLst>
                                          <p:attrName>style.visibility</p:attrName>
                                        </p:attrNameLst>
                                      </p:cBhvr>
                                      <p:to>
                                        <p:strVal val="visible"/>
                                      </p:to>
                                    </p:set>
                                    <p:anim calcmode="lin" valueType="num">
                                      <p:cBhvr additive="base">
                                        <p:cTn dur="500" fill="hold" id="7"/>
                                        <p:tgtEl>
                                          <p:spTgt spid="115"/>
                                        </p:tgtEl>
                                        <p:attrNameLst>
                                          <p:attrName>ppt_x</p:attrName>
                                        </p:attrNameLst>
                                      </p:cBhvr>
                                      <p:tavLst>
                                        <p:tav tm="0">
                                          <p:val>
                                            <p:strVal val="0-#ppt_w/2"/>
                                          </p:val>
                                        </p:tav>
                                        <p:tav tm="100000">
                                          <p:val>
                                            <p:strVal val="#ppt_x"/>
                                          </p:val>
                                        </p:tav>
                                      </p:tavLst>
                                    </p:anim>
                                    <p:anim calcmode="lin" valueType="num">
                                      <p:cBhvr additive="base">
                                        <p:cTn dur="500" fill="hold" id="8"/>
                                        <p:tgtEl>
                                          <p:spTgt spid="11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17"/>
                                        </p:tgtEl>
                                        <p:attrNameLst>
                                          <p:attrName>style.visibility</p:attrName>
                                        </p:attrNameLst>
                                      </p:cBhvr>
                                      <p:to>
                                        <p:strVal val="visible"/>
                                      </p:to>
                                    </p:set>
                                    <p:anim calcmode="lin" valueType="num">
                                      <p:cBhvr additive="base">
                                        <p:cTn dur="500" fill="hold" id="11"/>
                                        <p:tgtEl>
                                          <p:spTgt spid="117"/>
                                        </p:tgtEl>
                                        <p:attrNameLst>
                                          <p:attrName>ppt_x</p:attrName>
                                        </p:attrNameLst>
                                      </p:cBhvr>
                                      <p:tavLst>
                                        <p:tav tm="0">
                                          <p:val>
                                            <p:strVal val="1+#ppt_w/2"/>
                                          </p:val>
                                        </p:tav>
                                        <p:tav tm="100000">
                                          <p:val>
                                            <p:strVal val="#ppt_x"/>
                                          </p:val>
                                        </p:tav>
                                      </p:tavLst>
                                    </p:anim>
                                    <p:anim calcmode="lin" valueType="num">
                                      <p:cBhvr additive="base">
                                        <p:cTn dur="500" fill="hold" id="12"/>
                                        <p:tgtEl>
                                          <p:spTgt spid="117"/>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116"/>
                                        </p:tgtEl>
                                        <p:attrNameLst>
                                          <p:attrName>style.visibility</p:attrName>
                                        </p:attrNameLst>
                                      </p:cBhvr>
                                      <p:to>
                                        <p:strVal val="visible"/>
                                      </p:to>
                                    </p:set>
                                    <p:anim calcmode="lin" valueType="num">
                                      <p:cBhvr additive="base">
                                        <p:cTn dur="500" fill="hold" id="15"/>
                                        <p:tgtEl>
                                          <p:spTgt spid="116"/>
                                        </p:tgtEl>
                                        <p:attrNameLst>
                                          <p:attrName>ppt_x</p:attrName>
                                        </p:attrNameLst>
                                      </p:cBhvr>
                                      <p:tavLst>
                                        <p:tav tm="0">
                                          <p:val>
                                            <p:strVal val="0-#ppt_w/2"/>
                                          </p:val>
                                        </p:tav>
                                        <p:tav tm="100000">
                                          <p:val>
                                            <p:strVal val="#ppt_x"/>
                                          </p:val>
                                        </p:tav>
                                      </p:tavLst>
                                    </p:anim>
                                    <p:anim calcmode="lin" valueType="num">
                                      <p:cBhvr additive="base">
                                        <p:cTn dur="500" fill="hold" id="16"/>
                                        <p:tgtEl>
                                          <p:spTgt spid="1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500"/>
                                  </p:stCondLst>
                                  <p:childTnLst>
                                    <p:set>
                                      <p:cBhvr>
                                        <p:cTn dur="1" fill="hold" id="18">
                                          <p:stCondLst>
                                            <p:cond delay="0"/>
                                          </p:stCondLst>
                                        </p:cTn>
                                        <p:tgtEl>
                                          <p:spTgt spid="118"/>
                                        </p:tgtEl>
                                        <p:attrNameLst>
                                          <p:attrName>style.visibility</p:attrName>
                                        </p:attrNameLst>
                                      </p:cBhvr>
                                      <p:to>
                                        <p:strVal val="visible"/>
                                      </p:to>
                                    </p:set>
                                    <p:anim calcmode="lin" valueType="num">
                                      <p:cBhvr additive="base">
                                        <p:cTn dur="500" fill="hold" id="19"/>
                                        <p:tgtEl>
                                          <p:spTgt spid="118"/>
                                        </p:tgtEl>
                                        <p:attrNameLst>
                                          <p:attrName>ppt_x</p:attrName>
                                        </p:attrNameLst>
                                      </p:cBhvr>
                                      <p:tavLst>
                                        <p:tav tm="0">
                                          <p:val>
                                            <p:strVal val="1+#ppt_w/2"/>
                                          </p:val>
                                        </p:tav>
                                        <p:tav tm="100000">
                                          <p:val>
                                            <p:strVal val="#ppt_x"/>
                                          </p:val>
                                        </p:tav>
                                      </p:tavLst>
                                    </p:anim>
                                    <p:anim calcmode="lin" valueType="num">
                                      <p:cBhvr additive="base">
                                        <p:cTn dur="500" fill="hold" id="20"/>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5038726" y="1373966"/>
            <a:ext cx="2171702" cy="578661"/>
            <a:chOff x="5038726" y="1373966"/>
            <a:chExt cx="2171702" cy="578661"/>
          </a:xfrm>
        </p:grpSpPr>
        <p:sp>
          <p:nvSpPr>
            <p:cNvPr id="37" name="文本框 36"/>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38" name="图片 37"/>
            <p:cNvPicPr>
              <a:picLocks noChangeAspect="1"/>
            </p:cNvPicPr>
            <p:nvPr/>
          </p:nvPicPr>
          <p:blipFill>
            <a:blip r:embed="rId3">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52" name="组合 51"/>
          <p:cNvGrpSpPr/>
          <p:nvPr/>
        </p:nvGrpSpPr>
        <p:grpSpPr>
          <a:xfrm>
            <a:off x="2520951" y="2469852"/>
            <a:ext cx="4289424" cy="2448855"/>
            <a:chOff x="2520951" y="2469852"/>
            <a:chExt cx="4289424" cy="2448855"/>
          </a:xfrm>
        </p:grpSpPr>
        <p:grpSp>
          <p:nvGrpSpPr>
            <p:cNvPr id="35" name="组合 34"/>
            <p:cNvGrpSpPr/>
            <p:nvPr/>
          </p:nvGrpSpPr>
          <p:grpSpPr>
            <a:xfrm>
              <a:off x="2520951" y="2622975"/>
              <a:ext cx="3289300" cy="2183549"/>
              <a:chOff x="1320800" y="2430463"/>
              <a:chExt cx="4670425" cy="3100387"/>
            </a:xfrm>
          </p:grpSpPr>
          <p:sp>
            <p:nvSpPr>
              <p:cNvPr id="2" name="Freeform 101"/>
              <p:cNvSpPr>
                <a:spLocks noChangeArrowheads="1" noEditPoints="1"/>
              </p:cNvSpPr>
              <p:nvPr/>
            </p:nvSpPr>
            <p:spPr bwMode="auto">
              <a:xfrm>
                <a:off x="3705225"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 name="Freeform 105"/>
              <p:cNvSpPr>
                <a:spLocks noChangeArrowheads="1" noEditPoints="1"/>
              </p:cNvSpPr>
              <p:nvPr/>
            </p:nvSpPr>
            <p:spPr bwMode="auto">
              <a:xfrm>
                <a:off x="2749550" y="24304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4" name="Freeform 101"/>
              <p:cNvSpPr>
                <a:spLocks noChangeArrowheads="1" noEditPoints="1"/>
              </p:cNvSpPr>
              <p:nvPr/>
            </p:nvSpPr>
            <p:spPr bwMode="auto">
              <a:xfrm>
                <a:off x="3225800"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5" name="Freeform 101"/>
              <p:cNvSpPr>
                <a:spLocks noChangeArrowheads="1" noEditPoints="1"/>
              </p:cNvSpPr>
              <p:nvPr/>
            </p:nvSpPr>
            <p:spPr bwMode="auto">
              <a:xfrm>
                <a:off x="4654550"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6" name="Freeform 101"/>
              <p:cNvSpPr>
                <a:spLocks noChangeArrowheads="1" noEditPoints="1"/>
              </p:cNvSpPr>
              <p:nvPr/>
            </p:nvSpPr>
            <p:spPr bwMode="auto">
              <a:xfrm>
                <a:off x="4175125"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7" name="Freeform 105"/>
              <p:cNvSpPr>
                <a:spLocks noChangeArrowheads="1" noEditPoints="1"/>
              </p:cNvSpPr>
              <p:nvPr/>
            </p:nvSpPr>
            <p:spPr bwMode="auto">
              <a:xfrm>
                <a:off x="2270125" y="24304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0" typeface="Gill Sans"/>
                  <a:ea charset="-122" panose="02010601030101010101" pitchFamily="2" typeface="方正黑体简体"/>
                  <a:cs typeface="+mn-ea"/>
                  <a:sym typeface="+mn-lt"/>
                </a:endParaRPr>
              </a:p>
            </p:txBody>
          </p:sp>
          <p:sp>
            <p:nvSpPr>
              <p:cNvPr id="8" name="Freeform 105"/>
              <p:cNvSpPr>
                <a:spLocks noChangeArrowheads="1" noEditPoints="1"/>
              </p:cNvSpPr>
              <p:nvPr/>
            </p:nvSpPr>
            <p:spPr bwMode="auto">
              <a:xfrm>
                <a:off x="1800225" y="24304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9" name="Freeform 105"/>
              <p:cNvSpPr>
                <a:spLocks noChangeArrowheads="1" noEditPoints="1"/>
              </p:cNvSpPr>
              <p:nvPr/>
            </p:nvSpPr>
            <p:spPr bwMode="auto">
              <a:xfrm>
                <a:off x="1320800" y="24304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0" name="Freeform 101"/>
              <p:cNvSpPr>
                <a:spLocks noChangeArrowheads="1" noEditPoints="1"/>
              </p:cNvSpPr>
              <p:nvPr/>
            </p:nvSpPr>
            <p:spPr bwMode="auto">
              <a:xfrm>
                <a:off x="5603875"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1" name="Freeform 101"/>
              <p:cNvSpPr>
                <a:spLocks noChangeArrowheads="1" noEditPoints="1"/>
              </p:cNvSpPr>
              <p:nvPr/>
            </p:nvSpPr>
            <p:spPr bwMode="auto">
              <a:xfrm>
                <a:off x="5124450" y="243046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3" name="Freeform 105"/>
              <p:cNvSpPr>
                <a:spLocks noChangeArrowheads="1" noEditPoints="1"/>
              </p:cNvSpPr>
              <p:nvPr/>
            </p:nvSpPr>
            <p:spPr bwMode="auto">
              <a:xfrm>
                <a:off x="2752725" y="37449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4" name="Freeform 101"/>
              <p:cNvSpPr>
                <a:spLocks noChangeArrowheads="1" noEditPoints="1"/>
              </p:cNvSpPr>
              <p:nvPr/>
            </p:nvSpPr>
            <p:spPr bwMode="auto">
              <a:xfrm>
                <a:off x="4657725" y="37449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5" name="Freeform 101"/>
              <p:cNvSpPr>
                <a:spLocks noChangeArrowheads="1" noEditPoints="1"/>
              </p:cNvSpPr>
              <p:nvPr/>
            </p:nvSpPr>
            <p:spPr bwMode="auto">
              <a:xfrm>
                <a:off x="4178300" y="37449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6" name="Freeform 105"/>
              <p:cNvSpPr>
                <a:spLocks noChangeArrowheads="1" noEditPoints="1"/>
              </p:cNvSpPr>
              <p:nvPr/>
            </p:nvSpPr>
            <p:spPr bwMode="auto">
              <a:xfrm>
                <a:off x="2273300" y="37449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7" name="Freeform 105"/>
              <p:cNvSpPr>
                <a:spLocks noChangeArrowheads="1" noEditPoints="1"/>
              </p:cNvSpPr>
              <p:nvPr/>
            </p:nvSpPr>
            <p:spPr bwMode="auto">
              <a:xfrm>
                <a:off x="1803400" y="37449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8" name="Freeform 105"/>
              <p:cNvSpPr>
                <a:spLocks noChangeArrowheads="1" noEditPoints="1"/>
              </p:cNvSpPr>
              <p:nvPr/>
            </p:nvSpPr>
            <p:spPr bwMode="auto">
              <a:xfrm>
                <a:off x="1323975" y="374491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19" name="Freeform 101"/>
              <p:cNvSpPr>
                <a:spLocks noChangeArrowheads="1" noEditPoints="1"/>
              </p:cNvSpPr>
              <p:nvPr/>
            </p:nvSpPr>
            <p:spPr bwMode="auto">
              <a:xfrm>
                <a:off x="5607050" y="37449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0" name="Freeform 101"/>
              <p:cNvSpPr>
                <a:spLocks noChangeArrowheads="1" noEditPoints="1"/>
              </p:cNvSpPr>
              <p:nvPr/>
            </p:nvSpPr>
            <p:spPr bwMode="auto">
              <a:xfrm>
                <a:off x="5127625" y="3744913"/>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2" name="Freeform 105"/>
              <p:cNvSpPr>
                <a:spLocks noChangeArrowheads="1" noEditPoints="1"/>
              </p:cNvSpPr>
              <p:nvPr/>
            </p:nvSpPr>
            <p:spPr bwMode="auto">
              <a:xfrm>
                <a:off x="2752725" y="51466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3" name="Freeform 101"/>
              <p:cNvSpPr>
                <a:spLocks noChangeArrowheads="1" noEditPoints="1"/>
              </p:cNvSpPr>
              <p:nvPr/>
            </p:nvSpPr>
            <p:spPr bwMode="auto">
              <a:xfrm>
                <a:off x="4657725" y="51466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4" name="Freeform 105"/>
              <p:cNvSpPr>
                <a:spLocks noChangeArrowheads="1" noEditPoints="1"/>
              </p:cNvSpPr>
              <p:nvPr/>
            </p:nvSpPr>
            <p:spPr bwMode="auto">
              <a:xfrm>
                <a:off x="2273300" y="51466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5" name="Freeform 105"/>
              <p:cNvSpPr>
                <a:spLocks noChangeArrowheads="1" noEditPoints="1"/>
              </p:cNvSpPr>
              <p:nvPr/>
            </p:nvSpPr>
            <p:spPr bwMode="auto">
              <a:xfrm>
                <a:off x="1803400" y="51466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6" name="Freeform 105"/>
              <p:cNvSpPr>
                <a:spLocks noChangeArrowheads="1" noEditPoints="1"/>
              </p:cNvSpPr>
              <p:nvPr/>
            </p:nvSpPr>
            <p:spPr bwMode="auto">
              <a:xfrm>
                <a:off x="1323975" y="5146675"/>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7" name="Freeform 101"/>
              <p:cNvSpPr>
                <a:spLocks noChangeArrowheads="1" noEditPoints="1"/>
              </p:cNvSpPr>
              <p:nvPr/>
            </p:nvSpPr>
            <p:spPr bwMode="auto">
              <a:xfrm>
                <a:off x="5607050" y="51466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28" name="Freeform 101"/>
              <p:cNvSpPr>
                <a:spLocks noChangeArrowheads="1" noEditPoints="1"/>
              </p:cNvSpPr>
              <p:nvPr/>
            </p:nvSpPr>
            <p:spPr bwMode="auto">
              <a:xfrm>
                <a:off x="5127625" y="5146675"/>
                <a:ext cx="384175" cy="384175"/>
              </a:xfrm>
              <a:custGeom>
                <a:gdLst>
                  <a:gd fmla="*/ 48 w 225" name="T0"/>
                  <a:gd fmla="*/ 3 h 253" name="T1"/>
                  <a:gd fmla="*/ 87 w 225" name="T2"/>
                  <a:gd fmla="*/ 0 h 253" name="T3"/>
                  <a:gd fmla="*/ 166 w 225" name="T4"/>
                  <a:gd fmla="*/ 3 h 253" name="T5"/>
                  <a:gd fmla="*/ 205 w 225" name="T6"/>
                  <a:gd fmla="*/ 7 h 253" name="T7"/>
                  <a:gd fmla="*/ 212 w 225" name="T8"/>
                  <a:gd fmla="*/ 10 h 253" name="T9"/>
                  <a:gd fmla="*/ 216 w 225" name="T10"/>
                  <a:gd fmla="*/ 17 h 253" name="T11"/>
                  <a:gd fmla="*/ 218 w 225" name="T12"/>
                  <a:gd fmla="*/ 34 h 253" name="T13"/>
                  <a:gd fmla="*/ 218 w 225" name="T14"/>
                  <a:gd fmla="*/ 60 h 253" name="T15"/>
                  <a:gd fmla="*/ 222 w 225" name="T16"/>
                  <a:gd fmla="*/ 141 h 253" name="T17"/>
                  <a:gd fmla="*/ 225 w 225" name="T18"/>
                  <a:gd fmla="*/ 191 h 253" name="T19"/>
                  <a:gd fmla="*/ 220 w 225" name="T20"/>
                  <a:gd fmla="*/ 240 h 253" name="T21"/>
                  <a:gd fmla="*/ 220 w 225" name="T22"/>
                  <a:gd fmla="*/ 243 h 253" name="T23"/>
                  <a:gd fmla="*/ 213 w 225" name="T24"/>
                  <a:gd fmla="*/ 249 h 253" name="T25"/>
                  <a:gd fmla="*/ 202 w 225" name="T26"/>
                  <a:gd fmla="*/ 252 h 253" name="T27"/>
                  <a:gd fmla="*/ 156 w 225" name="T28"/>
                  <a:gd fmla="*/ 253 h 253" name="T29"/>
                  <a:gd fmla="*/ 65 w 225" name="T30"/>
                  <a:gd fmla="*/ 249 h 253" name="T31"/>
                  <a:gd fmla="*/ 21 w 225" name="T32"/>
                  <a:gd fmla="*/ 242 h 253" name="T33"/>
                  <a:gd fmla="*/ 14 w 225" name="T34"/>
                  <a:gd fmla="*/ 219 h 253" name="T35"/>
                  <a:gd fmla="*/ 4 w 225" name="T36"/>
                  <a:gd fmla="*/ 166 h 253" name="T37"/>
                  <a:gd fmla="*/ 0 w 225" name="T38"/>
                  <a:gd fmla="*/ 108 h 253" name="T39"/>
                  <a:gd fmla="*/ 4 w 225" name="T40"/>
                  <a:gd fmla="*/ 51 h 253" name="T41"/>
                  <a:gd fmla="*/ 8 w 225" name="T42"/>
                  <a:gd fmla="*/ 22 h 253" name="T43"/>
                  <a:gd fmla="*/ 5 w 225" name="T44"/>
                  <a:gd fmla="*/ 21 h 253" name="T45"/>
                  <a:gd fmla="*/ 4 w 225" name="T46"/>
                  <a:gd fmla="*/ 13 h 253" name="T47"/>
                  <a:gd fmla="*/ 8 w 225" name="T48"/>
                  <a:gd fmla="*/ 11 h 253" name="T49"/>
                  <a:gd fmla="*/ 48 w 225" name="T50"/>
                  <a:gd fmla="*/ 3 h 253" name="T51"/>
                  <a:gd fmla="*/ 21 w 225" name="T52"/>
                  <a:gd fmla="*/ 22 h 253" name="T53"/>
                  <a:gd fmla="*/ 20 w 225" name="T54"/>
                  <a:gd fmla="*/ 77 h 253" name="T55"/>
                  <a:gd fmla="*/ 29 w 225" name="T56"/>
                  <a:gd fmla="*/ 229 h 253" name="T57"/>
                  <a:gd fmla="*/ 70 w 225" name="T58"/>
                  <a:gd fmla="*/ 235 h 253" name="T59"/>
                  <a:gd fmla="*/ 153 w 225" name="T60"/>
                  <a:gd fmla="*/ 237 h 253" name="T61"/>
                  <a:gd fmla="*/ 194 w 225" name="T62"/>
                  <a:gd fmla="*/ 235 h 253" name="T63"/>
                  <a:gd fmla="*/ 202 w 225" name="T64"/>
                  <a:gd fmla="*/ 232 h 253" name="T65"/>
                  <a:gd fmla="*/ 208 w 225" name="T66"/>
                  <a:gd fmla="*/ 223 h 253" name="T67"/>
                  <a:gd fmla="*/ 211 w 225" name="T68"/>
                  <a:gd fmla="*/ 204 h 253" name="T69"/>
                  <a:gd fmla="*/ 206 w 225" name="T70"/>
                  <a:gd fmla="*/ 111 h 253" name="T71"/>
                  <a:gd fmla="*/ 202 w 225" name="T72"/>
                  <a:gd fmla="*/ 20 h 253" name="T73"/>
                  <a:gd fmla="*/ 167 w 225" name="T74"/>
                  <a:gd fmla="*/ 17 h 253" name="T75"/>
                  <a:gd fmla="*/ 98 w 225" name="T76"/>
                  <a:gd fmla="*/ 15 h 253" name="T77"/>
                  <a:gd fmla="*/ 65 w 225" name="T78"/>
                  <a:gd fmla="*/ 17 h 253" name="T79"/>
                  <a:gd fmla="*/ 32 w 225" name="T80"/>
                  <a:gd fmla="*/ 20 h 253" name="T81"/>
                  <a:gd fmla="*/ 21 w 225" name="T82"/>
                  <a:gd fmla="*/ 22 h 2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3" w="225">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0" name="Freeform 105"/>
              <p:cNvSpPr>
                <a:spLocks noChangeArrowheads="1" noEditPoints="1"/>
              </p:cNvSpPr>
              <p:nvPr/>
            </p:nvSpPr>
            <p:spPr bwMode="auto">
              <a:xfrm>
                <a:off x="3698875" y="3725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1" name="Freeform 105"/>
              <p:cNvSpPr>
                <a:spLocks noChangeArrowheads="1" noEditPoints="1"/>
              </p:cNvSpPr>
              <p:nvPr/>
            </p:nvSpPr>
            <p:spPr bwMode="auto">
              <a:xfrm>
                <a:off x="3219450" y="3725863"/>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2" name="Freeform 105"/>
              <p:cNvSpPr>
                <a:spLocks noChangeArrowheads="1" noEditPoints="1"/>
              </p:cNvSpPr>
              <p:nvPr/>
            </p:nvSpPr>
            <p:spPr bwMode="auto">
              <a:xfrm>
                <a:off x="4175125" y="51387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3" name="Freeform 105"/>
              <p:cNvSpPr>
                <a:spLocks noChangeArrowheads="1" noEditPoints="1"/>
              </p:cNvSpPr>
              <p:nvPr/>
            </p:nvSpPr>
            <p:spPr bwMode="auto">
              <a:xfrm>
                <a:off x="3695700" y="51387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sp>
            <p:nvSpPr>
              <p:cNvPr id="34" name="Freeform 105"/>
              <p:cNvSpPr>
                <a:spLocks noChangeArrowheads="1" noEditPoints="1"/>
              </p:cNvSpPr>
              <p:nvPr/>
            </p:nvSpPr>
            <p:spPr bwMode="auto">
              <a:xfrm>
                <a:off x="3225800" y="5138738"/>
                <a:ext cx="384175" cy="384175"/>
              </a:xfrm>
              <a:custGeom>
                <a:gdLst>
                  <a:gd fmla="*/ 173 w 218" name="T0"/>
                  <a:gd fmla="*/ 3 h 247" name="T1"/>
                  <a:gd fmla="*/ 211 w 218" name="T2"/>
                  <a:gd fmla="*/ 45 h 247" name="T3"/>
                  <a:gd fmla="*/ 218 w 218" name="T4"/>
                  <a:gd fmla="*/ 159 h 247" name="T5"/>
                  <a:gd fmla="*/ 142 w 218" name="T6"/>
                  <a:gd fmla="*/ 246 h 247" name="T7"/>
                  <a:gd fmla="*/ 13 w 218" name="T8"/>
                  <a:gd fmla="*/ 235 h 247" name="T9"/>
                  <a:gd fmla="*/ 3 w 218" name="T10"/>
                  <a:gd fmla="*/ 136 h 247" name="T11"/>
                  <a:gd fmla="*/ 0 w 218" name="T12"/>
                  <a:gd fmla="*/ 20 h 247" name="T13"/>
                  <a:gd fmla="*/ 6 w 218" name="T14"/>
                  <a:gd fmla="*/ 18 h 247" name="T15"/>
                  <a:gd fmla="*/ 3 w 218" name="T16"/>
                  <a:gd fmla="*/ 5 h 247" name="T17"/>
                  <a:gd fmla="*/ 44 w 218" name="T18"/>
                  <a:gd fmla="*/ 0 h 247" name="T19"/>
                  <a:gd fmla="*/ 53 w 218" name="T20"/>
                  <a:gd fmla="*/ 159 h 247" name="T21"/>
                  <a:gd fmla="*/ 25 w 218" name="T22"/>
                  <a:gd fmla="*/ 198 h 247" name="T23"/>
                  <a:gd fmla="*/ 35 w 218" name="T24"/>
                  <a:gd fmla="*/ 226 h 247" name="T25"/>
                  <a:gd fmla="*/ 108 w 218" name="T26"/>
                  <a:gd fmla="*/ 159 h 247" name="T27"/>
                  <a:gd fmla="*/ 74 w 218" name="T28"/>
                  <a:gd fmla="*/ 177 h 247" name="T29"/>
                  <a:gd fmla="*/ 46 w 218" name="T30"/>
                  <a:gd fmla="*/ 198 h 247" name="T31"/>
                  <a:gd fmla="*/ 139 w 218" name="T32"/>
                  <a:gd fmla="*/ 86 h 247" name="T33"/>
                  <a:gd fmla="*/ 53 w 218" name="T34"/>
                  <a:gd fmla="*/ 168 h 247" name="T35"/>
                  <a:gd fmla="*/ 103 w 218" name="T36"/>
                  <a:gd fmla="*/ 232 h 247" name="T37"/>
                  <a:gd fmla="*/ 173 w 218" name="T38"/>
                  <a:gd fmla="*/ 133 h 247" name="T39"/>
                  <a:gd fmla="*/ 101 w 218" name="T40"/>
                  <a:gd fmla="*/ 194 h 247" name="T41"/>
                  <a:gd fmla="*/ 76 w 218" name="T42"/>
                  <a:gd fmla="*/ 218 h 247" name="T43"/>
                  <a:gd fmla="*/ 20 w 218" name="T44"/>
                  <a:gd fmla="*/ 143 h 247" name="T45"/>
                  <a:gd fmla="*/ 111 w 218" name="T46"/>
                  <a:gd fmla="*/ 63 h 247" name="T47"/>
                  <a:gd fmla="*/ 69 w 218" name="T48"/>
                  <a:gd fmla="*/ 101 h 247" name="T49"/>
                  <a:gd fmla="*/ 72 w 218" name="T50"/>
                  <a:gd fmla="*/ 94 h 247" name="T51"/>
                  <a:gd fmla="*/ 48 w 218" name="T52"/>
                  <a:gd fmla="*/ 121 h 247" name="T53"/>
                  <a:gd fmla="*/ 145 w 218" name="T54"/>
                  <a:gd fmla="*/ 206 h 247" name="T55"/>
                  <a:gd fmla="*/ 140 w 218" name="T56"/>
                  <a:gd fmla="*/ 201 h 247" name="T57"/>
                  <a:gd fmla="*/ 192 w 218" name="T58"/>
                  <a:gd fmla="*/ 154 h 247" name="T59"/>
                  <a:gd fmla="*/ 140 w 218" name="T60"/>
                  <a:gd fmla="*/ 190 h 247" name="T61"/>
                  <a:gd fmla="*/ 138 w 218" name="T62"/>
                  <a:gd fmla="*/ 206 h 247" name="T63"/>
                  <a:gd fmla="*/ 119 w 218" name="T64"/>
                  <a:gd fmla="*/ 230 h 247" name="T65"/>
                  <a:gd fmla="*/ 156 w 218" name="T66"/>
                  <a:gd fmla="*/ 204 h 247" name="T67"/>
                  <a:gd fmla="*/ 150 w 218" name="T68"/>
                  <a:gd fmla="*/ 195 h 247" name="T69"/>
                  <a:gd fmla="*/ 156 w 218" name="T70"/>
                  <a:gd fmla="*/ 133 h 247" name="T71"/>
                  <a:gd fmla="*/ 202 w 218" name="T72"/>
                  <a:gd fmla="*/ 74 h 247" name="T73"/>
                  <a:gd fmla="*/ 170 w 218" name="T74"/>
                  <a:gd fmla="*/ 100 h 247" name="T75"/>
                  <a:gd fmla="*/ 112 w 218" name="T76"/>
                  <a:gd fmla="*/ 174 h 247" name="T77"/>
                  <a:gd fmla="*/ 108 w 218" name="T78"/>
                  <a:gd fmla="*/ 18 h 247" name="T79"/>
                  <a:gd fmla="*/ 42 w 218" name="T80"/>
                  <a:gd fmla="*/ 116 h 247" name="T81"/>
                  <a:gd fmla="*/ 149 w 218" name="T82"/>
                  <a:gd fmla="*/ 15 h 247" name="T83"/>
                  <a:gd fmla="*/ 180 w 218" name="T84"/>
                  <a:gd fmla="*/ 20 h 247" name="T85"/>
                  <a:gd fmla="*/ 67 w 218" name="T86"/>
                  <a:gd fmla="*/ 18 h 247" name="T87"/>
                  <a:gd fmla="*/ 105 w 218" name="T88"/>
                  <a:gd fmla="*/ 18 h 247" name="T89"/>
                  <a:gd fmla="*/ 21 w 218" name="T90"/>
                  <a:gd fmla="*/ 94 h 247" name="T91"/>
                  <a:gd fmla="*/ 22 w 218" name="T92"/>
                  <a:gd fmla="*/ 122 h 247" name="T93"/>
                  <a:gd fmla="*/ 45 w 218" name="T94"/>
                  <a:gd fmla="*/ 74 h 247" name="T95"/>
                  <a:gd fmla="*/ 156 w 218" name="T96"/>
                  <a:gd fmla="*/ 219 h 247" name="T97"/>
                  <a:gd fmla="*/ 159 w 218" name="T98"/>
                  <a:gd fmla="*/ 225 h 247" name="T99"/>
                  <a:gd fmla="*/ 194 w 218" name="T100"/>
                  <a:gd fmla="*/ 199 h 247" name="T101"/>
                  <a:gd fmla="*/ 201 w 218" name="T102"/>
                  <a:gd fmla="*/ 159 h 247" name="T103"/>
                  <a:gd fmla="*/ 194 w 218" name="T104"/>
                  <a:gd fmla="*/ 43 h 247" name="T105"/>
                  <a:gd fmla="*/ 187 w 218" name="T106"/>
                  <a:gd fmla="*/ 38 h 247" name="T107"/>
                  <a:gd fmla="*/ 20 w 218" name="T108"/>
                  <a:gd fmla="*/ 57 h 247" name="T109"/>
                  <a:gd fmla="*/ 45 w 218" name="T110"/>
                  <a:gd fmla="*/ 38 h 247" name="T111"/>
                  <a:gd fmla="*/ 27 w 218" name="T112"/>
                  <a:gd fmla="*/ 43 h 247" name="T113"/>
                  <a:gd fmla="*/ 24 w 218" name="T114"/>
                  <a:gd fmla="*/ 34 h 247" name="T115"/>
                  <a:gd fmla="*/ 42 w 218" name="T116"/>
                  <a:gd fmla="*/ 14 h 247" name="T117"/>
                  <a:gd fmla="*/ 24 w 218" name="T118"/>
                  <a:gd fmla="*/ 34 h 247" name="T119"/>
                  <a:gd fmla="*/ 108 w 218" name="T120"/>
                  <a:gd fmla="*/ 180 h 24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6" w="218">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chemeClr val="tx1"/>
              </a:solidFill>
              <a:ln>
                <a:noFill/>
              </a:ln>
            </p:spPr>
            <p:txBody>
              <a:bodyPr bIns="60960" lIns="121920" rIns="121920" tIns="60960"/>
              <a:lstStyle/>
              <a:p>
                <a:endParaRPr altLang="en-US" lang="zh-CN" sz="2400">
                  <a:solidFill>
                    <a:srgbClr val="605448"/>
                  </a:solidFill>
                  <a:latin charset="-122" panose="02010601030101010101" pitchFamily="2" typeface="方正黑体简体"/>
                  <a:ea charset="-122" panose="02010601030101010101" pitchFamily="2" typeface="方正黑体简体"/>
                  <a:cs typeface="+mn-ea"/>
                  <a:sym typeface="+mn-lt"/>
                </a:endParaRPr>
              </a:p>
            </p:txBody>
          </p:sp>
        </p:grpSp>
        <p:sp>
          <p:nvSpPr>
            <p:cNvPr id="40" name="文本框 39"/>
            <p:cNvSpPr txBox="1"/>
            <p:nvPr/>
          </p:nvSpPr>
          <p:spPr>
            <a:xfrm>
              <a:off x="5858689" y="2469852"/>
              <a:ext cx="951686" cy="518160"/>
            </a:xfrm>
            <a:prstGeom prst="rect">
              <a:avLst/>
            </a:prstGeom>
            <a:noFill/>
          </p:spPr>
          <p:txBody>
            <a:bodyPr rtlCol="0" wrap="square">
              <a:spAutoFit/>
            </a:bodyPr>
            <a:lstStyle/>
            <a:p>
              <a:r>
                <a:rPr altLang="zh-CN" lang="en-US" smtClean="0" sz="28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40%</a:t>
              </a:r>
            </a:p>
          </p:txBody>
        </p:sp>
        <p:sp>
          <p:nvSpPr>
            <p:cNvPr id="41" name="文本框 40"/>
            <p:cNvSpPr txBox="1"/>
            <p:nvPr/>
          </p:nvSpPr>
          <p:spPr>
            <a:xfrm>
              <a:off x="5858689" y="3442415"/>
              <a:ext cx="951686" cy="518160"/>
            </a:xfrm>
            <a:prstGeom prst="rect">
              <a:avLst/>
            </a:prstGeom>
            <a:noFill/>
          </p:spPr>
          <p:txBody>
            <a:bodyPr rtlCol="0" wrap="square">
              <a:spAutoFit/>
            </a:bodyPr>
            <a:lstStyle/>
            <a:p>
              <a:r>
                <a:rPr altLang="zh-CN" lang="en-US" smtClean="0" sz="28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60%</a:t>
              </a:r>
            </a:p>
          </p:txBody>
        </p:sp>
        <p:sp>
          <p:nvSpPr>
            <p:cNvPr id="42" name="文本框 41"/>
            <p:cNvSpPr txBox="1"/>
            <p:nvPr/>
          </p:nvSpPr>
          <p:spPr>
            <a:xfrm>
              <a:off x="5858689" y="4395488"/>
              <a:ext cx="951686" cy="518160"/>
            </a:xfrm>
            <a:prstGeom prst="rect">
              <a:avLst/>
            </a:prstGeom>
            <a:noFill/>
          </p:spPr>
          <p:txBody>
            <a:bodyPr rtlCol="0" wrap="square">
              <a:spAutoFit/>
            </a:bodyPr>
            <a:lstStyle/>
            <a:p>
              <a:r>
                <a:rPr altLang="zh-CN" lang="en-US" sz="28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70%</a:t>
              </a:r>
            </a:p>
          </p:txBody>
        </p:sp>
      </p:grpSp>
      <p:grpSp>
        <p:nvGrpSpPr>
          <p:cNvPr id="43" name="组合 42"/>
          <p:cNvGrpSpPr/>
          <p:nvPr/>
        </p:nvGrpSpPr>
        <p:grpSpPr>
          <a:xfrm>
            <a:off x="7002776" y="2390397"/>
            <a:ext cx="2833852" cy="716673"/>
            <a:chOff x="7896737" y="2518567"/>
            <a:chExt cx="2833852" cy="716673"/>
          </a:xfrm>
        </p:grpSpPr>
        <p:sp>
          <p:nvSpPr>
            <p:cNvPr id="44" name="文本框 43"/>
            <p:cNvSpPr txBox="1"/>
            <p:nvPr/>
          </p:nvSpPr>
          <p:spPr>
            <a:xfrm>
              <a:off x="7896737"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45" name="矩形 44"/>
            <p:cNvSpPr/>
            <p:nvPr/>
          </p:nvSpPr>
          <p:spPr>
            <a:xfrm>
              <a:off x="7896737" y="2804353"/>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46" name="组合 45"/>
          <p:cNvGrpSpPr/>
          <p:nvPr/>
        </p:nvGrpSpPr>
        <p:grpSpPr>
          <a:xfrm>
            <a:off x="7006308" y="3297090"/>
            <a:ext cx="2833852" cy="716673"/>
            <a:chOff x="7896737" y="2518567"/>
            <a:chExt cx="2833852" cy="716673"/>
          </a:xfrm>
        </p:grpSpPr>
        <p:sp>
          <p:nvSpPr>
            <p:cNvPr id="47" name="文本框 46"/>
            <p:cNvSpPr txBox="1"/>
            <p:nvPr/>
          </p:nvSpPr>
          <p:spPr>
            <a:xfrm>
              <a:off x="7896738"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48" name="矩形 47"/>
            <p:cNvSpPr/>
            <p:nvPr/>
          </p:nvSpPr>
          <p:spPr>
            <a:xfrm>
              <a:off x="7896738" y="2804352"/>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grpSp>
        <p:nvGrpSpPr>
          <p:cNvPr id="49" name="组合 48"/>
          <p:cNvGrpSpPr/>
          <p:nvPr/>
        </p:nvGrpSpPr>
        <p:grpSpPr>
          <a:xfrm>
            <a:off x="7002776" y="4203264"/>
            <a:ext cx="2833852" cy="716673"/>
            <a:chOff x="7896737" y="2518567"/>
            <a:chExt cx="2833852" cy="716673"/>
          </a:xfrm>
        </p:grpSpPr>
        <p:sp>
          <p:nvSpPr>
            <p:cNvPr id="50" name="文本框 49"/>
            <p:cNvSpPr txBox="1"/>
            <p:nvPr/>
          </p:nvSpPr>
          <p:spPr>
            <a:xfrm>
              <a:off x="7896737" y="2518567"/>
              <a:ext cx="2833852"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1" name="矩形 50"/>
            <p:cNvSpPr/>
            <p:nvPr/>
          </p:nvSpPr>
          <p:spPr>
            <a:xfrm>
              <a:off x="7896737" y="2804352"/>
              <a:ext cx="2437888" cy="426720"/>
            </a:xfrm>
            <a:prstGeom prst="rect">
              <a:avLst/>
            </a:prstGeom>
          </p:spPr>
          <p:txBody>
            <a:bodyPr wrap="square">
              <a:spAutoFit/>
            </a:bodyPr>
            <a:lstStyle/>
            <a:p>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a:t>
              </a:r>
            </a:p>
          </p:txBody>
        </p:sp>
      </p:grpSp>
    </p:spTree>
    <p:extLst>
      <p:ext uri="{BB962C8B-B14F-4D97-AF65-F5344CB8AC3E}">
        <p14:creationId val="368134781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500" fill="hold" id="7"/>
                                        <p:tgtEl>
                                          <p:spTgt spid="52"/>
                                        </p:tgtEl>
                                        <p:attrNameLst>
                                          <p:attrName>ppt_x</p:attrName>
                                        </p:attrNameLst>
                                      </p:cBhvr>
                                      <p:tavLst>
                                        <p:tav tm="0">
                                          <p:val>
                                            <p:strVal val="0-#ppt_w/2"/>
                                          </p:val>
                                        </p:tav>
                                        <p:tav tm="100000">
                                          <p:val>
                                            <p:strVal val="#ppt_x"/>
                                          </p:val>
                                        </p:tav>
                                      </p:tavLst>
                                    </p:anim>
                                    <p:anim calcmode="lin" valueType="num">
                                      <p:cBhvr additive="base">
                                        <p:cTn dur="500" fill="hold" id="8"/>
                                        <p:tgtEl>
                                          <p:spTgt spid="5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1+#ppt_w/2"/>
                                          </p:val>
                                        </p:tav>
                                        <p:tav tm="100000">
                                          <p:val>
                                            <p:strVal val="#ppt_x"/>
                                          </p:val>
                                        </p:tav>
                                      </p:tavLst>
                                    </p:anim>
                                    <p:anim calcmode="lin" valueType="num">
                                      <p:cBhvr additive="base">
                                        <p:cTn dur="500" fill="hold" id="12"/>
                                        <p:tgtEl>
                                          <p:spTgt spid="4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500" fill="hold" id="15"/>
                                        <p:tgtEl>
                                          <p:spTgt spid="46"/>
                                        </p:tgtEl>
                                        <p:attrNameLst>
                                          <p:attrName>ppt_x</p:attrName>
                                        </p:attrNameLst>
                                      </p:cBhvr>
                                      <p:tavLst>
                                        <p:tav tm="0">
                                          <p:val>
                                            <p:strVal val="1+#ppt_w/2"/>
                                          </p:val>
                                        </p:tav>
                                        <p:tav tm="100000">
                                          <p:val>
                                            <p:strVal val="#ppt_x"/>
                                          </p:val>
                                        </p:tav>
                                      </p:tavLst>
                                    </p:anim>
                                    <p:anim calcmode="lin" valueType="num">
                                      <p:cBhvr additive="base">
                                        <p:cTn dur="500" fill="hold" id="16"/>
                                        <p:tgtEl>
                                          <p:spTgt spid="4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49"/>
                                        </p:tgtEl>
                                        <p:attrNameLst>
                                          <p:attrName>style.visibility</p:attrName>
                                        </p:attrNameLst>
                                      </p:cBhvr>
                                      <p:to>
                                        <p:strVal val="visible"/>
                                      </p:to>
                                    </p:set>
                                    <p:anim calcmode="lin" valueType="num">
                                      <p:cBhvr additive="base">
                                        <p:cTn dur="500" fill="hold" id="19"/>
                                        <p:tgtEl>
                                          <p:spTgt spid="49"/>
                                        </p:tgtEl>
                                        <p:attrNameLst>
                                          <p:attrName>ppt_x</p:attrName>
                                        </p:attrNameLst>
                                      </p:cBhvr>
                                      <p:tavLst>
                                        <p:tav tm="0">
                                          <p:val>
                                            <p:strVal val="1+#ppt_w/2"/>
                                          </p:val>
                                        </p:tav>
                                        <p:tav tm="100000">
                                          <p:val>
                                            <p:strVal val="#ppt_x"/>
                                          </p:val>
                                        </p:tav>
                                      </p:tavLst>
                                    </p:anim>
                                    <p:anim calcmode="lin" valueType="num">
                                      <p:cBhvr additive="base">
                                        <p:cTn dur="500" fill="hold" id="20"/>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3" name="组合 132"/>
          <p:cNvGrpSpPr/>
          <p:nvPr/>
        </p:nvGrpSpPr>
        <p:grpSpPr>
          <a:xfrm>
            <a:off x="4574484" y="2494704"/>
            <a:ext cx="2928330" cy="2433234"/>
            <a:chOff x="4574484" y="2494704"/>
            <a:chExt cx="2928330" cy="2433234"/>
          </a:xfrm>
        </p:grpSpPr>
        <p:grpSp>
          <p:nvGrpSpPr>
            <p:cNvPr id="132" name="组合 131"/>
            <p:cNvGrpSpPr/>
            <p:nvPr/>
          </p:nvGrpSpPr>
          <p:grpSpPr>
            <a:xfrm>
              <a:off x="4574484" y="2494704"/>
              <a:ext cx="2928330" cy="2433234"/>
              <a:chOff x="4545909" y="2599479"/>
              <a:chExt cx="2928330" cy="2433234"/>
            </a:xfrm>
          </p:grpSpPr>
          <p:pic>
            <p:nvPicPr>
              <p:cNvPr id="114" name="图片 113"/>
              <p:cNvPicPr>
                <a:picLocks noChangeAspect="1"/>
              </p:cNvPicPr>
              <p:nvPr/>
            </p:nvPicPr>
            <p:blipFill>
              <a:blip r:embed="rId3">
                <a:extLst>
                  <a:ext uri="{28A0092B-C50C-407E-A947-70E740481C1C}">
                    <a14:useLocalDpi val="0"/>
                  </a:ext>
                </a:extLst>
              </a:blip>
              <a:stretch>
                <a:fillRect/>
              </a:stretch>
            </p:blipFill>
            <p:spPr>
              <a:xfrm rot="6617418">
                <a:off x="4545909" y="2666152"/>
                <a:ext cx="1405748" cy="1405747"/>
              </a:xfrm>
              <a:prstGeom prst="rect">
                <a:avLst/>
              </a:prstGeom>
            </p:spPr>
          </p:pic>
          <p:pic>
            <p:nvPicPr>
              <p:cNvPr id="119" name="图片 118"/>
              <p:cNvPicPr>
                <a:picLocks noChangeAspect="1"/>
              </p:cNvPicPr>
              <p:nvPr/>
            </p:nvPicPr>
            <p:blipFill>
              <a:blip r:embed="rId3">
                <a:extLst>
                  <a:ext uri="{28A0092B-C50C-407E-A947-70E740481C1C}">
                    <a14:useLocalDpi val="0"/>
                  </a:ext>
                </a:extLst>
              </a:blip>
              <a:stretch>
                <a:fillRect/>
              </a:stretch>
            </p:blipFill>
            <p:spPr>
              <a:xfrm rot="14324987">
                <a:off x="6068492" y="2599479"/>
                <a:ext cx="1405748" cy="1405747"/>
              </a:xfrm>
              <a:prstGeom prst="rect">
                <a:avLst/>
              </a:prstGeom>
            </p:spPr>
          </p:pic>
          <p:pic>
            <p:nvPicPr>
              <p:cNvPr id="120" name="图片 119"/>
              <p:cNvPicPr>
                <a:picLocks noChangeAspect="1"/>
              </p:cNvPicPr>
              <p:nvPr/>
            </p:nvPicPr>
            <p:blipFill>
              <a:blip r:embed="rId3">
                <a:extLst>
                  <a:ext uri="{28A0092B-C50C-407E-A947-70E740481C1C}">
                    <a14:useLocalDpi val="0"/>
                  </a:ext>
                </a:extLst>
              </a:blip>
              <a:stretch>
                <a:fillRect/>
              </a:stretch>
            </p:blipFill>
            <p:spPr>
              <a:xfrm>
                <a:off x="5325799" y="3626965"/>
                <a:ext cx="1405747" cy="1405748"/>
              </a:xfrm>
              <a:prstGeom prst="rect">
                <a:avLst/>
              </a:prstGeom>
            </p:spPr>
          </p:pic>
        </p:grpSp>
        <p:sp>
          <p:nvSpPr>
            <p:cNvPr id="115" name="文本框 114"/>
            <p:cNvSpPr txBox="1"/>
            <p:nvPr/>
          </p:nvSpPr>
          <p:spPr>
            <a:xfrm>
              <a:off x="5521933" y="3356574"/>
              <a:ext cx="1160575" cy="365760"/>
            </a:xfrm>
            <a:prstGeom prst="rect">
              <a:avLst/>
            </a:prstGeom>
            <a:noFill/>
          </p:spPr>
          <p:txBody>
            <a:bodyPr rtlCol="0" wrap="square">
              <a:spAutoFit/>
            </a:bodyPr>
            <a:lstStyle/>
            <a:p>
              <a:r>
                <a:rPr altLang="en-US" lang="zh-CN" smtClean="0">
                  <a:latin charset="-122" panose="02010601030101010101" pitchFamily="2" typeface="方正黑体简体"/>
                  <a:ea charset="-122" panose="02010601030101010101" pitchFamily="2" typeface="方正黑体简体"/>
                  <a:cs typeface="+mn-ea"/>
                  <a:sym typeface="+mn-lt"/>
                </a:rPr>
                <a:t>添加标题</a:t>
              </a:r>
            </a:p>
          </p:txBody>
        </p:sp>
      </p:grpSp>
      <p:grpSp>
        <p:nvGrpSpPr>
          <p:cNvPr id="116" name="组合 115"/>
          <p:cNvGrpSpPr/>
          <p:nvPr/>
        </p:nvGrpSpPr>
        <p:grpSpPr>
          <a:xfrm>
            <a:off x="5038726" y="1373966"/>
            <a:ext cx="2171702" cy="578661"/>
            <a:chOff x="5038726" y="1373966"/>
            <a:chExt cx="2171702" cy="578661"/>
          </a:xfrm>
        </p:grpSpPr>
        <p:sp>
          <p:nvSpPr>
            <p:cNvPr id="117" name="文本框 116"/>
            <p:cNvSpPr txBox="1"/>
            <p:nvPr/>
          </p:nvSpPr>
          <p:spPr>
            <a:xfrm>
              <a:off x="5251914" y="1373966"/>
              <a:ext cx="1728065" cy="396240"/>
            </a:xfrm>
            <a:prstGeom prst="rect">
              <a:avLst/>
            </a:prstGeom>
            <a:noFill/>
          </p:spPr>
          <p:txBody>
            <a:bodyPr rtlCol="0" wrap="square">
              <a:spAutoFit/>
            </a:bodyPr>
            <a:lstStyle/>
            <a:p>
              <a:r>
                <a:rPr altLang="en-US" lang="zh-CN" smtClean="0" sz="2000">
                  <a:solidFill>
                    <a:schemeClr val="tx1">
                      <a:lumMod val="95000"/>
                      <a:lumOff val="5000"/>
                    </a:schemeClr>
                  </a:solidFill>
                  <a:latin charset="-122" panose="02010601030101010101" pitchFamily="2" typeface="方正黑体简体"/>
                  <a:ea charset="-122" panose="02010601030101010101" pitchFamily="2" typeface="方正黑体简体"/>
                  <a:cs typeface="+mn-ea"/>
                  <a:sym typeface="+mn-lt"/>
                </a:rPr>
                <a:t>单击添加标题</a:t>
              </a:r>
            </a:p>
          </p:txBody>
        </p:sp>
        <p:pic>
          <p:nvPicPr>
            <p:cNvPr id="118" name="图片 117"/>
            <p:cNvPicPr>
              <a:picLocks noChangeAspect="1"/>
            </p:cNvPicPr>
            <p:nvPr/>
          </p:nvPicPr>
          <p:blipFill>
            <a:blip r:embed="rId4">
              <a:extLst>
                <a:ext uri="{28A0092B-C50C-407E-A947-70E740481C1C}">
                  <a14:useLocalDpi val="0"/>
                </a:ext>
              </a:extLst>
            </a:blip>
            <a:srcRect l="-19268"/>
            <a:stretch>
              <a:fillRect/>
            </a:stretch>
          </p:blipFill>
          <p:spPr>
            <a:xfrm flipH="1" rot="16200000">
              <a:off x="5981702" y="723901"/>
              <a:ext cx="285750" cy="2171702"/>
            </a:xfrm>
            <a:prstGeom prst="rect">
              <a:avLst/>
            </a:prstGeom>
          </p:spPr>
        </p:pic>
      </p:grpSp>
      <p:grpSp>
        <p:nvGrpSpPr>
          <p:cNvPr id="125" name="组合 124"/>
          <p:cNvGrpSpPr/>
          <p:nvPr/>
        </p:nvGrpSpPr>
        <p:grpSpPr>
          <a:xfrm>
            <a:off x="7421876" y="2520609"/>
            <a:ext cx="2188849" cy="884345"/>
            <a:chOff x="7402826" y="2495048"/>
            <a:chExt cx="2188849" cy="884345"/>
          </a:xfrm>
        </p:grpSpPr>
        <p:sp>
          <p:nvSpPr>
            <p:cNvPr id="123" name="文本框 122"/>
            <p:cNvSpPr txBox="1"/>
            <p:nvPr/>
          </p:nvSpPr>
          <p:spPr>
            <a:xfrm>
              <a:off x="7726676" y="249504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24" name="矩形 123"/>
            <p:cNvSpPr/>
            <p:nvPr/>
          </p:nvSpPr>
          <p:spPr>
            <a:xfrm>
              <a:off x="7402826" y="2779229"/>
              <a:ext cx="2188849"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单击此处可编辑内容，根据您的需要自由拉伸文本框宽度。需要自由拉伸文本框宽度。</a:t>
              </a:r>
            </a:p>
          </p:txBody>
        </p:sp>
      </p:grpSp>
      <p:grpSp>
        <p:nvGrpSpPr>
          <p:cNvPr id="126" name="组合 125"/>
          <p:cNvGrpSpPr/>
          <p:nvPr/>
        </p:nvGrpSpPr>
        <p:grpSpPr>
          <a:xfrm>
            <a:off x="2561011" y="2549182"/>
            <a:ext cx="2188849" cy="1053622"/>
            <a:chOff x="7402826" y="2495048"/>
            <a:chExt cx="2188849" cy="1053622"/>
          </a:xfrm>
        </p:grpSpPr>
        <p:sp>
          <p:nvSpPr>
            <p:cNvPr id="127" name="文本框 126"/>
            <p:cNvSpPr txBox="1"/>
            <p:nvPr/>
          </p:nvSpPr>
          <p:spPr>
            <a:xfrm>
              <a:off x="7726676" y="249504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28" name="矩形 127"/>
            <p:cNvSpPr/>
            <p:nvPr/>
          </p:nvSpPr>
          <p:spPr>
            <a:xfrm>
              <a:off x="7402826" y="2779229"/>
              <a:ext cx="2188849"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单击此处可编辑内容，根据您的需要自由拉伸文本框宽度。需要自由拉伸文本框宽度。</a:t>
              </a:r>
            </a:p>
          </p:txBody>
        </p:sp>
      </p:grpSp>
      <p:grpSp>
        <p:nvGrpSpPr>
          <p:cNvPr id="129" name="组合 128"/>
          <p:cNvGrpSpPr/>
          <p:nvPr/>
        </p:nvGrpSpPr>
        <p:grpSpPr>
          <a:xfrm>
            <a:off x="4983421" y="4793281"/>
            <a:ext cx="2188849" cy="884345"/>
            <a:chOff x="7402826" y="2495048"/>
            <a:chExt cx="2188849" cy="884345"/>
          </a:xfrm>
        </p:grpSpPr>
        <p:sp>
          <p:nvSpPr>
            <p:cNvPr id="130" name="文本框 129"/>
            <p:cNvSpPr txBox="1"/>
            <p:nvPr/>
          </p:nvSpPr>
          <p:spPr>
            <a:xfrm>
              <a:off x="7726676" y="2495048"/>
              <a:ext cx="1483999" cy="335280"/>
            </a:xfrm>
            <a:prstGeom prst="rect">
              <a:avLst/>
            </a:prstGeom>
            <a:noFill/>
          </p:spPr>
          <p:txBody>
            <a:bodyPr rtlCol="0" wrap="square">
              <a:spAutoFit/>
            </a:bodyPr>
            <a:lstStyle/>
            <a:p>
              <a:pPr algn="ctr"/>
              <a:r>
                <a:rPr altLang="en-US" lang="zh-CN" smtClean="0" sz="1600">
                  <a:solidFill>
                    <a:schemeClr val="tx1">
                      <a:lumMod val="85000"/>
                      <a:lumOff val="15000"/>
                    </a:schemeClr>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131" name="矩形 130"/>
            <p:cNvSpPr/>
            <p:nvPr/>
          </p:nvSpPr>
          <p:spPr>
            <a:xfrm>
              <a:off x="7402826" y="2779229"/>
              <a:ext cx="2188849" cy="594360"/>
            </a:xfrm>
            <a:prstGeom prst="rect">
              <a:avLst/>
            </a:prstGeom>
          </p:spPr>
          <p:txBody>
            <a:bodyPr wrap="square">
              <a:spAutoFit/>
            </a:bodyPr>
            <a:lstStyle/>
            <a:p>
              <a:pPr algn="ctr"/>
              <a:r>
                <a:rPr altLang="en-US" lang="zh-CN" sz="11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单击此处可编辑内容，根据您的需要自由拉伸文本框宽度。需要自由拉伸文本框宽度。</a:t>
              </a:r>
            </a:p>
          </p:txBody>
        </p:sp>
      </p:grpSp>
    </p:spTree>
    <p:extLst>
      <p:ext uri="{BB962C8B-B14F-4D97-AF65-F5344CB8AC3E}">
        <p14:creationId val="395249589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33"/>
                                        </p:tgtEl>
                                        <p:attrNameLst>
                                          <p:attrName>style.visibility</p:attrName>
                                        </p:attrNameLst>
                                      </p:cBhvr>
                                      <p:to>
                                        <p:strVal val="visible"/>
                                      </p:to>
                                    </p:set>
                                    <p:anim calcmode="lin" valueType="num">
                                      <p:cBhvr>
                                        <p:cTn dur="1000" fill="hold" id="7"/>
                                        <p:tgtEl>
                                          <p:spTgt spid="133"/>
                                        </p:tgtEl>
                                        <p:attrNameLst>
                                          <p:attrName>ppt_w</p:attrName>
                                        </p:attrNameLst>
                                      </p:cBhvr>
                                      <p:tavLst>
                                        <p:tav tm="0">
                                          <p:val>
                                            <p:fltVal val="0"/>
                                          </p:val>
                                        </p:tav>
                                        <p:tav tm="100000">
                                          <p:val>
                                            <p:strVal val="#ppt_w"/>
                                          </p:val>
                                        </p:tav>
                                      </p:tavLst>
                                    </p:anim>
                                    <p:anim calcmode="lin" valueType="num">
                                      <p:cBhvr>
                                        <p:cTn dur="1000" fill="hold" id="8"/>
                                        <p:tgtEl>
                                          <p:spTgt spid="133"/>
                                        </p:tgtEl>
                                        <p:attrNameLst>
                                          <p:attrName>ppt_h</p:attrName>
                                        </p:attrNameLst>
                                      </p:cBhvr>
                                      <p:tavLst>
                                        <p:tav tm="0">
                                          <p:val>
                                            <p:fltVal val="0"/>
                                          </p:val>
                                        </p:tav>
                                        <p:tav tm="100000">
                                          <p:val>
                                            <p:strVal val="#ppt_h"/>
                                          </p:val>
                                        </p:tav>
                                      </p:tavLst>
                                    </p:anim>
                                    <p:anim calcmode="lin" valueType="num">
                                      <p:cBhvr>
                                        <p:cTn dur="1000" fill="hold" id="9"/>
                                        <p:tgtEl>
                                          <p:spTgt spid="133"/>
                                        </p:tgtEl>
                                        <p:attrNameLst>
                                          <p:attrName>style.rotation</p:attrName>
                                        </p:attrNameLst>
                                      </p:cBhvr>
                                      <p:tavLst>
                                        <p:tav tm="0">
                                          <p:val>
                                            <p:fltVal val="90"/>
                                          </p:val>
                                        </p:tav>
                                        <p:tav tm="100000">
                                          <p:val>
                                            <p:fltVal val="0"/>
                                          </p:val>
                                        </p:tav>
                                      </p:tavLst>
                                    </p:anim>
                                    <p:animEffect filter="fade" transition="in">
                                      <p:cBhvr>
                                        <p:cTn dur="1000" id="10"/>
                                        <p:tgtEl>
                                          <p:spTgt spid="133"/>
                                        </p:tgtEl>
                                      </p:cBhvr>
                                    </p:animEffect>
                                  </p:childTnLst>
                                </p:cTn>
                              </p:par>
                              <p:par>
                                <p:cTn fill="hold" id="11" nodeType="withEffect" presetClass="entr" presetID="2" presetSubtype="4">
                                  <p:stCondLst>
                                    <p:cond delay="500"/>
                                  </p:stCondLst>
                                  <p:childTnLst>
                                    <p:set>
                                      <p:cBhvr>
                                        <p:cTn dur="1" fill="hold" id="12">
                                          <p:stCondLst>
                                            <p:cond delay="0"/>
                                          </p:stCondLst>
                                        </p:cTn>
                                        <p:tgtEl>
                                          <p:spTgt spid="126"/>
                                        </p:tgtEl>
                                        <p:attrNameLst>
                                          <p:attrName>style.visibility</p:attrName>
                                        </p:attrNameLst>
                                      </p:cBhvr>
                                      <p:to>
                                        <p:strVal val="visible"/>
                                      </p:to>
                                    </p:set>
                                    <p:anim calcmode="lin" valueType="num">
                                      <p:cBhvr additive="base">
                                        <p:cTn dur="500" fill="hold" id="13"/>
                                        <p:tgtEl>
                                          <p:spTgt spid="126"/>
                                        </p:tgtEl>
                                        <p:attrNameLst>
                                          <p:attrName>ppt_x</p:attrName>
                                        </p:attrNameLst>
                                      </p:cBhvr>
                                      <p:tavLst>
                                        <p:tav tm="0">
                                          <p:val>
                                            <p:strVal val="#ppt_x"/>
                                          </p:val>
                                        </p:tav>
                                        <p:tav tm="100000">
                                          <p:val>
                                            <p:strVal val="#ppt_x"/>
                                          </p:val>
                                        </p:tav>
                                      </p:tavLst>
                                    </p:anim>
                                    <p:anim calcmode="lin" valueType="num">
                                      <p:cBhvr additive="base">
                                        <p:cTn dur="500" fill="hold" id="14"/>
                                        <p:tgtEl>
                                          <p:spTgt spid="126"/>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500"/>
                                  </p:stCondLst>
                                  <p:childTnLst>
                                    <p:set>
                                      <p:cBhvr>
                                        <p:cTn dur="1" fill="hold" id="16">
                                          <p:stCondLst>
                                            <p:cond delay="0"/>
                                          </p:stCondLst>
                                        </p:cTn>
                                        <p:tgtEl>
                                          <p:spTgt spid="129"/>
                                        </p:tgtEl>
                                        <p:attrNameLst>
                                          <p:attrName>style.visibility</p:attrName>
                                        </p:attrNameLst>
                                      </p:cBhvr>
                                      <p:to>
                                        <p:strVal val="visible"/>
                                      </p:to>
                                    </p:set>
                                    <p:anim calcmode="lin" valueType="num">
                                      <p:cBhvr additive="base">
                                        <p:cTn dur="500" fill="hold" id="17"/>
                                        <p:tgtEl>
                                          <p:spTgt spid="129"/>
                                        </p:tgtEl>
                                        <p:attrNameLst>
                                          <p:attrName>ppt_x</p:attrName>
                                        </p:attrNameLst>
                                      </p:cBhvr>
                                      <p:tavLst>
                                        <p:tav tm="0">
                                          <p:val>
                                            <p:strVal val="#ppt_x"/>
                                          </p:val>
                                        </p:tav>
                                        <p:tav tm="100000">
                                          <p:val>
                                            <p:strVal val="#ppt_x"/>
                                          </p:val>
                                        </p:tav>
                                      </p:tavLst>
                                    </p:anim>
                                    <p:anim calcmode="lin" valueType="num">
                                      <p:cBhvr additive="base">
                                        <p:cTn dur="500" fill="hold" id="18"/>
                                        <p:tgtEl>
                                          <p:spTgt spid="129"/>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500"/>
                                  </p:stCondLst>
                                  <p:childTnLst>
                                    <p:set>
                                      <p:cBhvr>
                                        <p:cTn dur="1" fill="hold" id="20">
                                          <p:stCondLst>
                                            <p:cond delay="0"/>
                                          </p:stCondLst>
                                        </p:cTn>
                                        <p:tgtEl>
                                          <p:spTgt spid="125"/>
                                        </p:tgtEl>
                                        <p:attrNameLst>
                                          <p:attrName>style.visibility</p:attrName>
                                        </p:attrNameLst>
                                      </p:cBhvr>
                                      <p:to>
                                        <p:strVal val="visible"/>
                                      </p:to>
                                    </p:set>
                                    <p:anim calcmode="lin" valueType="num">
                                      <p:cBhvr additive="base">
                                        <p:cTn dur="500" fill="hold" id="21"/>
                                        <p:tgtEl>
                                          <p:spTgt spid="125"/>
                                        </p:tgtEl>
                                        <p:attrNameLst>
                                          <p:attrName>ppt_x</p:attrName>
                                        </p:attrNameLst>
                                      </p:cBhvr>
                                      <p:tavLst>
                                        <p:tav tm="0">
                                          <p:val>
                                            <p:strVal val="#ppt_x"/>
                                          </p:val>
                                        </p:tav>
                                        <p:tav tm="100000">
                                          <p:val>
                                            <p:strVal val="#ppt_x"/>
                                          </p:val>
                                        </p:tav>
                                      </p:tavLst>
                                    </p:anim>
                                    <p:anim calcmode="lin" valueType="num">
                                      <p:cBhvr additive="base">
                                        <p:cTn dur="500" fill="hold" id="22"/>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学"/>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CA58137-879C-4D64-9FB1-1C0B18BC2F39"/>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x0o3ad5">
      <a:majorFont>
        <a:latin typeface="FZZhengHeiS-R-GB" panose="020f0302020204030204"/>
        <a:ea typeface="FZHei-B01S"/>
        <a:cs typeface="Arial"/>
      </a:majorFont>
      <a:minorFont>
        <a:latin typeface="FZZhengHeiS-R-GB" panose="020f0302020204030204"/>
        <a:ea typeface="FZHei-B01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221</Paragraphs>
  <Slides>30</Slides>
  <Notes>29</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FZZhengHeiS-R-GB</vt:lpstr>
      <vt:lpstr>FZHei-B01S</vt:lpstr>
      <vt:lpstr>方正黑体简体</vt:lpstr>
      <vt:lpstr>Lato Regular</vt:lpstr>
      <vt:lpstr>Lato Hairline</vt:lpstr>
      <vt:lpstr>Lato Light</vt:lpstr>
      <vt:lpstr>Calibri Light</vt:lpstr>
      <vt:lpstr>Calibri</vt:lpstr>
      <vt:lpstr>方正少儿简体</vt:lpstr>
      <vt:lpstr>站酷快乐体 </vt:lpstr>
      <vt:lpstr>新蒂下午茶基本版</vt:lpstr>
      <vt:lpstr>Noteworthy Bold</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2018-09-21T03:17:01Z</dcterms:created>
  <dcterms:modified xsi:type="dcterms:W3CDTF">2021-08-20T10:55:33Z</dcterms:modified>
  <cp:revision>1</cp:revision>
</cp:coreProperties>
</file>