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1"/>
    <p:sldMasterId id="2147483670" r:id="rId2"/>
  </p:sldMasterIdLst>
  <p:notesMasterIdLst>
    <p:notesMasterId r:id="rId3"/>
  </p:notesMasterIdLst>
  <p:sldIdLst>
    <p:sldId id="269" r:id="rId4"/>
    <p:sldId id="271" r:id="rId5"/>
    <p:sldId id="272" r:id="rId6"/>
    <p:sldId id="274" r:id="rId7"/>
    <p:sldId id="278" r:id="rId8"/>
    <p:sldId id="281" r:id="rId9"/>
    <p:sldId id="282" r:id="rId10"/>
    <p:sldId id="283" r:id="rId11"/>
    <p:sldId id="275" r:id="rId12"/>
    <p:sldId id="279" r:id="rId13"/>
    <p:sldId id="284" r:id="rId14"/>
    <p:sldId id="290" r:id="rId15"/>
    <p:sldId id="291" r:id="rId16"/>
    <p:sldId id="276" r:id="rId17"/>
    <p:sldId id="287" r:id="rId18"/>
    <p:sldId id="292" r:id="rId19"/>
    <p:sldId id="288" r:id="rId20"/>
    <p:sldId id="289" r:id="rId21"/>
    <p:sldId id="280" r:id="rId22"/>
    <p:sldId id="277" r:id="rId23"/>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1" userDrawn="1">
          <p15:clr>
            <a:srgbClr val="A4A3A4"/>
          </p15:clr>
        </p15:guide>
        <p15:guide id="2" pos="3840" userDrawn="1">
          <p15:clr>
            <a:srgbClr val="A4A3A4"/>
          </p15:clr>
        </p15:guide>
        <p15:guide id="3" pos="416" userDrawn="1">
          <p15:clr>
            <a:srgbClr val="A4A3A4"/>
          </p15:clr>
        </p15:guide>
        <p15:guide id="4" pos="5314" userDrawn="1">
          <p15:clr>
            <a:srgbClr val="A4A3A4"/>
          </p15:clr>
        </p15:guide>
        <p15:guide id="5" orient="horz" pos="640" userDrawn="1">
          <p15:clr>
            <a:srgbClr val="A4A3A4"/>
          </p15:clr>
        </p15:guide>
        <p15:guide id="6" orient="horz" pos="709" userDrawn="1">
          <p15:clr>
            <a:srgbClr val="A4A3A4"/>
          </p15:clr>
        </p15:guide>
        <p15:guide id="7" orient="horz" pos="3952" userDrawn="1">
          <p15:clr>
            <a:srgbClr val="A4A3A4"/>
          </p15:clr>
        </p15:guide>
        <p15:guide id="8" orient="horz" pos="3864"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001"/>
        <p:guide pos="3840"/>
        <p:guide pos="416"/>
        <p:guide pos="5314"/>
        <p:guide orient="horz" pos="640"/>
        <p:guide orient="horz" pos="709"/>
        <p:guide orient="horz" pos="3952"/>
        <p:guide orient="horz" pos="3864"/>
      </p:guideLst>
    </p:cSldViewPr>
  </p:slideViewPr>
  <p:notesTextViewPr>
    <p:cViewPr>
      <p:scale>
        <a:sx n="3" d="2"/>
        <a:sy n="3" d="2"/>
      </p:scale>
      <p:origin x="0" y="0"/>
    </p:cViewPr>
  </p:notesTextViewPr>
  <p:sorterViewPr>
    <p:cViewPr>
      <p:scale>
        <a:sx n="200" d="100"/>
        <a:sy n="200" d="100"/>
      </p:scale>
      <p:origin x="0" y="-168"/>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180.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t>2020/4/2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t>‹#›</a:t>
            </a:fld>
            <a:endParaRPr lang="zh-CN" altLang="en-US"/>
          </a:p>
        </p:txBody>
      </p:sp>
    </p:spTree>
    <p:extLst>
      <p:ext uri="{BB962C8B-B14F-4D97-AF65-F5344CB8AC3E}">
        <p14:creationId val="218498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userDrawn="1">
  <p:cSld name="标题幻灯片">
    <p:bg>
      <p:bgPr>
        <a:gradFill>
          <a:gsLst>
            <a:gs pos="0">
              <a:schemeClr val="accent6">
                <a:lumMod val="0"/>
                <a:lumOff val="100000"/>
              </a:schemeClr>
            </a:gs>
            <a:gs pos="81000">
              <a:schemeClr val="accent6">
                <a:lumMod val="0"/>
                <a:lumOff val="100000"/>
              </a:schemeClr>
            </a:gs>
            <a:gs pos="100000">
              <a:schemeClr val="accent6">
                <a:lumMod val="30000"/>
                <a:lumOff val="70000"/>
              </a:schemeClr>
            </a:gs>
          </a:gsLst>
          <a:path path="circle">
            <a:fillToRect l="50000" t="-80000" r="50000" b="180000"/>
          </a:path>
        </a:gradFill>
        <a:effectLst/>
      </p:bgPr>
    </p:bg>
    <p:spTree>
      <p:nvGrpSpPr>
        <p:cNvPr id="1" name=""/>
        <p:cNvGrpSpPr/>
        <p:nvPr/>
      </p:nvGrpSpPr>
      <p:grpSpPr>
        <a:xfrm>
          <a:off x="0" y="0"/>
          <a:ext cx="0" cy="0"/>
        </a:xfrm>
      </p:grpSpPr>
      <p:grpSp>
        <p:nvGrpSpPr>
          <p:cNvPr id="2" name="组合 1">
            <a:extLst>
              <a:ext uri="{FF2B5EF4-FFF2-40B4-BE49-F238E27FC236}">
                <a16:creationId xmlns:a16="http://schemas.microsoft.com/office/drawing/2014/main" id="{99773216-2AFA-4C17-B472-70086B64A877}"/>
              </a:ext>
            </a:extLst>
          </p:cNvPr>
          <p:cNvGrpSpPr/>
          <p:nvPr userDrawn="1"/>
        </p:nvGrpSpPr>
        <p:grpSpPr>
          <a:xfrm flipH="1">
            <a:off x="250211" y="-29652"/>
            <a:ext cx="11656982" cy="6917303"/>
            <a:chOff x="250211" y="-29652"/>
            <a:chExt cx="11656982" cy="6917303"/>
          </a:xfrm>
        </p:grpSpPr>
        <p:sp>
          <p:nvSpPr>
            <p:cNvPr id="6" name="任意多边形: 形状 5">
              <a:extLst>
                <a:ext uri="{FF2B5EF4-FFF2-40B4-BE49-F238E27FC236}">
                  <a16:creationId xmlns:a16="http://schemas.microsoft.com/office/drawing/2014/main" id="{E5C2A47E-8232-4A39-A74B-3698B8C7342C}"/>
                </a:ext>
              </a:extLst>
            </p:cNvPr>
            <p:cNvSpPr/>
            <p:nvPr userDrawn="1"/>
          </p:nvSpPr>
          <p:spPr>
            <a:xfrm>
              <a:off x="5152790" y="101857"/>
              <a:ext cx="6754403" cy="6756767"/>
            </a:xfrm>
            <a:custGeom>
              <a:gdLst>
                <a:gd name="connsiteX0" fmla="*/ 3377201 w 6754403"/>
                <a:gd name="connsiteY0" fmla="*/ 0 h 6756767"/>
                <a:gd name="connsiteX1" fmla="*/ 6754403 w 6754403"/>
                <a:gd name="connsiteY1" fmla="*/ 1949788 h 6756767"/>
                <a:gd name="connsiteX2" fmla="*/ 6754403 w 6754403"/>
                <a:gd name="connsiteY2" fmla="*/ 5849364 h 6756767"/>
                <a:gd name="connsiteX3" fmla="*/ 5182702 w 6754403"/>
                <a:gd name="connsiteY3" fmla="*/ 6756767 h 6756767"/>
                <a:gd name="connsiteX4" fmla="*/ 1571701 w 6754403"/>
                <a:gd name="connsiteY4" fmla="*/ 6756767 h 6756767"/>
                <a:gd name="connsiteX5" fmla="*/ 0 w 6754403"/>
                <a:gd name="connsiteY5" fmla="*/ 5849364 h 6756767"/>
                <a:gd name="connsiteX6" fmla="*/ 0 w 6754403"/>
                <a:gd name="connsiteY6" fmla="*/ 1949788 h 67567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4403" h="6756767">
                  <a:moveTo>
                    <a:pt x="3377201" y="0"/>
                  </a:moveTo>
                  <a:lnTo>
                    <a:pt x="6754403" y="1949788"/>
                  </a:lnTo>
                  <a:lnTo>
                    <a:pt x="6754403" y="5849364"/>
                  </a:lnTo>
                  <a:lnTo>
                    <a:pt x="5182702" y="6756767"/>
                  </a:lnTo>
                  <a:lnTo>
                    <a:pt x="1571701" y="6756767"/>
                  </a:lnTo>
                  <a:lnTo>
                    <a:pt x="0" y="5849364"/>
                  </a:lnTo>
                  <a:lnTo>
                    <a:pt x="0" y="1949788"/>
                  </a:lnTo>
                  <a:close/>
                </a:path>
              </a:pathLst>
            </a:custGeom>
            <a:blipFill dpi="0" rotWithShape="1">
              <a:blip r:embed="rId1">
                <a:alphaModFix amt="20000"/>
              </a:blip>
              <a:stretch>
                <a:fillRect l="-204296" t="-1475" r="-2876" b="-31537"/>
              </a:stretch>
            </a:blipFill>
            <a:ln w="18552" cap="flat">
              <a:noFill/>
              <a:prstDash val="solid"/>
              <a:miter/>
            </a:ln>
          </p:spPr>
          <p:txBody>
            <a:bodyPr wrap="square" rtlCol="0" anchor="ctr">
              <a:noAutofit/>
            </a:bodyPr>
            <a:lstStyle/>
            <a:p>
              <a:endParaRPr lang="zh-CN" altLang="en-US"/>
            </a:p>
          </p:txBody>
        </p:sp>
        <p:sp>
          <p:nvSpPr>
            <p:cNvPr id="7" name="任意多边形: 形状 6">
              <a:extLst>
                <a:ext uri="{FF2B5EF4-FFF2-40B4-BE49-F238E27FC236}">
                  <a16:creationId xmlns:a16="http://schemas.microsoft.com/office/drawing/2014/main" id="{1DCE6432-1C8A-46A3-97A5-4C296887FD8B}"/>
                </a:ext>
              </a:extLst>
            </p:cNvPr>
            <p:cNvSpPr/>
            <p:nvPr userDrawn="1"/>
          </p:nvSpPr>
          <p:spPr>
            <a:xfrm>
              <a:off x="1084176" y="872147"/>
              <a:ext cx="4489041" cy="5167386"/>
            </a:xfrm>
            <a:custGeom>
              <a:gdLst>
                <a:gd name="connsiteX0" fmla="*/ 4155748 w 4176896"/>
                <a:gd name="connsiteY0" fmla="*/ 1218926 h 4808072"/>
                <a:gd name="connsiteX1" fmla="*/ 2091433 w 4176896"/>
                <a:gd name="connsiteY1" fmla="*/ 27118 h 4808072"/>
                <a:gd name="connsiteX2" fmla="*/ 27118 w 4176896"/>
                <a:gd name="connsiteY2" fmla="*/ 1218926 h 4808072"/>
                <a:gd name="connsiteX3" fmla="*/ 27118 w 4176896"/>
                <a:gd name="connsiteY3" fmla="*/ 3602542 h 4808072"/>
                <a:gd name="connsiteX4" fmla="*/ 2091433 w 4176896"/>
                <a:gd name="connsiteY4" fmla="*/ 4794350 h 4808072"/>
                <a:gd name="connsiteX5" fmla="*/ 4155748 w 4176896"/>
                <a:gd name="connsiteY5" fmla="*/ 3602542 h 48080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896" h="4808072">
                  <a:moveTo>
                    <a:pt x="4155748" y="1218926"/>
                  </a:moveTo>
                  <a:lnTo>
                    <a:pt x="2091433" y="27118"/>
                  </a:lnTo>
                  <a:lnTo>
                    <a:pt x="27118" y="1218926"/>
                  </a:lnTo>
                  <a:lnTo>
                    <a:pt x="27118" y="3602542"/>
                  </a:lnTo>
                  <a:lnTo>
                    <a:pt x="2091433" y="4794350"/>
                  </a:lnTo>
                  <a:lnTo>
                    <a:pt x="4155748" y="3602542"/>
                  </a:lnTo>
                  <a:close/>
                </a:path>
              </a:pathLst>
            </a:custGeom>
            <a:blipFill>
              <a:blip r:embed="rId1"/>
              <a:stretch>
                <a:fillRect l="-250059" t="-51707" r="-285" b="1"/>
              </a:stretch>
            </a:blipFill>
            <a:ln w="18552" cap="flat">
              <a:noFill/>
              <a:prstDash val="solid"/>
              <a:miter/>
            </a:ln>
          </p:spPr>
          <p:txBody>
            <a:bodyPr rtlCol="0" anchor="ctr"/>
            <a:lstStyle/>
            <a:p>
              <a:endParaRPr lang="zh-CN" altLang="en-US"/>
            </a:p>
          </p:txBody>
        </p:sp>
        <p:sp>
          <p:nvSpPr>
            <p:cNvPr id="8" name="任意多边形: 形状 7">
              <a:extLst>
                <a:ext uri="{FF2B5EF4-FFF2-40B4-BE49-F238E27FC236}">
                  <a16:creationId xmlns:a16="http://schemas.microsoft.com/office/drawing/2014/main" id="{3089E6A9-FC97-443D-A239-A5FEDC97109E}"/>
                </a:ext>
              </a:extLst>
            </p:cNvPr>
            <p:cNvSpPr/>
            <p:nvPr userDrawn="1"/>
          </p:nvSpPr>
          <p:spPr>
            <a:xfrm>
              <a:off x="250211" y="2524114"/>
              <a:ext cx="1715812" cy="1975179"/>
            </a:xfrm>
            <a:custGeom>
              <a:gdLst>
                <a:gd name="connsiteX0" fmla="*/ 1577211 w 1596502"/>
                <a:gd name="connsiteY0" fmla="*/ 474510 h 1837834"/>
                <a:gd name="connsiteX1" fmla="*/ 803093 w 1596502"/>
                <a:gd name="connsiteY1" fmla="*/ 27118 h 1837834"/>
                <a:gd name="connsiteX2" fmla="*/ 27118 w 1596502"/>
                <a:gd name="connsiteY2" fmla="*/ 474510 h 1837834"/>
                <a:gd name="connsiteX3" fmla="*/ 27118 w 1596502"/>
                <a:gd name="connsiteY3" fmla="*/ 1369294 h 1837834"/>
                <a:gd name="connsiteX4" fmla="*/ 803093 w 1596502"/>
                <a:gd name="connsiteY4" fmla="*/ 1816686 h 1837834"/>
                <a:gd name="connsiteX5" fmla="*/ 1577211 w 1596502"/>
                <a:gd name="connsiteY5" fmla="*/ 1369294 h 18378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6502" h="1837834">
                  <a:moveTo>
                    <a:pt x="1577211" y="474510"/>
                  </a:moveTo>
                  <a:lnTo>
                    <a:pt x="803093" y="27118"/>
                  </a:lnTo>
                  <a:lnTo>
                    <a:pt x="27118" y="474510"/>
                  </a:lnTo>
                  <a:lnTo>
                    <a:pt x="27118" y="1369294"/>
                  </a:lnTo>
                  <a:lnTo>
                    <a:pt x="803093" y="1816686"/>
                  </a:lnTo>
                  <a:lnTo>
                    <a:pt x="1577211" y="1369294"/>
                  </a:lnTo>
                  <a:close/>
                </a:path>
              </a:pathLst>
            </a:custGeom>
            <a:solidFill>
              <a:schemeClr val="accent6"/>
            </a:solidFill>
            <a:ln w="41275" cap="flat">
              <a:solidFill>
                <a:schemeClr val="bg1"/>
              </a:solid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4CC57A98-9C6D-4115-A78B-ED105C284248}"/>
                </a:ext>
              </a:extLst>
            </p:cNvPr>
            <p:cNvSpPr/>
            <p:nvPr userDrawn="1"/>
          </p:nvSpPr>
          <p:spPr>
            <a:xfrm>
              <a:off x="4687380" y="-29652"/>
              <a:ext cx="1715812" cy="1975179"/>
            </a:xfrm>
            <a:custGeom>
              <a:gdLst>
                <a:gd name="connsiteX0" fmla="*/ 1577211 w 1596502"/>
                <a:gd name="connsiteY0" fmla="*/ 474510 h 1837834"/>
                <a:gd name="connsiteX1" fmla="*/ 803093 w 1596502"/>
                <a:gd name="connsiteY1" fmla="*/ 27118 h 1837834"/>
                <a:gd name="connsiteX2" fmla="*/ 27118 w 1596502"/>
                <a:gd name="connsiteY2" fmla="*/ 474510 h 1837834"/>
                <a:gd name="connsiteX3" fmla="*/ 27118 w 1596502"/>
                <a:gd name="connsiteY3" fmla="*/ 1369294 h 1837834"/>
                <a:gd name="connsiteX4" fmla="*/ 803093 w 1596502"/>
                <a:gd name="connsiteY4" fmla="*/ 1816686 h 1837834"/>
                <a:gd name="connsiteX5" fmla="*/ 1577211 w 1596502"/>
                <a:gd name="connsiteY5" fmla="*/ 1369294 h 18378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6502" h="1837834">
                  <a:moveTo>
                    <a:pt x="1577211" y="474510"/>
                  </a:moveTo>
                  <a:lnTo>
                    <a:pt x="803093" y="27118"/>
                  </a:lnTo>
                  <a:lnTo>
                    <a:pt x="27118" y="474510"/>
                  </a:lnTo>
                  <a:lnTo>
                    <a:pt x="27118" y="1369294"/>
                  </a:lnTo>
                  <a:lnTo>
                    <a:pt x="803093" y="1816686"/>
                  </a:lnTo>
                  <a:lnTo>
                    <a:pt x="1577211" y="1369294"/>
                  </a:lnTo>
                  <a:close/>
                </a:path>
              </a:pathLst>
            </a:custGeom>
            <a:solidFill>
              <a:srgbClr val="000000">
                <a:alpha val="16000"/>
              </a:srgbClr>
            </a:solidFill>
            <a:ln w="18552" cap="flat">
              <a:noFill/>
              <a:prstDash val="solid"/>
              <a:miter/>
            </a:ln>
          </p:spPr>
          <p:txBody>
            <a:bodyPr rtlCol="0" anchor="ctr"/>
            <a:lstStyle/>
            <a:p>
              <a:endParaRPr lang="zh-CN" altLang="en-US"/>
            </a:p>
          </p:txBody>
        </p:sp>
        <p:sp>
          <p:nvSpPr>
            <p:cNvPr id="10" name="任意多边形: 形状 9">
              <a:extLst>
                <a:ext uri="{FF2B5EF4-FFF2-40B4-BE49-F238E27FC236}">
                  <a16:creationId xmlns:a16="http://schemas.microsoft.com/office/drawing/2014/main" id="{01733E17-B159-4024-AB7B-D1CABEA54CD5}"/>
                </a:ext>
              </a:extLst>
            </p:cNvPr>
            <p:cNvSpPr/>
            <p:nvPr userDrawn="1"/>
          </p:nvSpPr>
          <p:spPr>
            <a:xfrm>
              <a:off x="4687380" y="4912472"/>
              <a:ext cx="1715812" cy="1975179"/>
            </a:xfrm>
            <a:custGeom>
              <a:gdLst>
                <a:gd name="connsiteX0" fmla="*/ 1577211 w 1596502"/>
                <a:gd name="connsiteY0" fmla="*/ 474510 h 1837834"/>
                <a:gd name="connsiteX1" fmla="*/ 803093 w 1596502"/>
                <a:gd name="connsiteY1" fmla="*/ 27118 h 1837834"/>
                <a:gd name="connsiteX2" fmla="*/ 27118 w 1596502"/>
                <a:gd name="connsiteY2" fmla="*/ 474510 h 1837834"/>
                <a:gd name="connsiteX3" fmla="*/ 27118 w 1596502"/>
                <a:gd name="connsiteY3" fmla="*/ 1369295 h 1837834"/>
                <a:gd name="connsiteX4" fmla="*/ 803093 w 1596502"/>
                <a:gd name="connsiteY4" fmla="*/ 1818543 h 1837834"/>
                <a:gd name="connsiteX5" fmla="*/ 1577211 w 1596502"/>
                <a:gd name="connsiteY5" fmla="*/ 1369295 h 18378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6502" h="1837834">
                  <a:moveTo>
                    <a:pt x="1577211" y="474510"/>
                  </a:moveTo>
                  <a:lnTo>
                    <a:pt x="803093" y="27118"/>
                  </a:lnTo>
                  <a:lnTo>
                    <a:pt x="27118" y="474510"/>
                  </a:lnTo>
                  <a:lnTo>
                    <a:pt x="27118" y="1369295"/>
                  </a:lnTo>
                  <a:lnTo>
                    <a:pt x="803093" y="1818543"/>
                  </a:lnTo>
                  <a:lnTo>
                    <a:pt x="1577211" y="1369295"/>
                  </a:lnTo>
                  <a:close/>
                </a:path>
              </a:pathLst>
            </a:custGeom>
            <a:solidFill>
              <a:srgbClr val="000000">
                <a:alpha val="11000"/>
              </a:srgbClr>
            </a:solidFill>
            <a:ln w="18552" cap="flat">
              <a:noFill/>
              <a:prstDash val="solid"/>
              <a:miter/>
            </a:ln>
          </p:spPr>
          <p:txBody>
            <a:bodyPr rtlCol="0" anchor="ctr"/>
            <a:lstStyle/>
            <a:p>
              <a:endParaRPr lang="zh-CN" altLang="en-US"/>
            </a:p>
          </p:txBody>
        </p:sp>
        <p:sp>
          <p:nvSpPr>
            <p:cNvPr id="11" name="任意多边形: 形状 10">
              <a:extLst>
                <a:ext uri="{FF2B5EF4-FFF2-40B4-BE49-F238E27FC236}">
                  <a16:creationId xmlns:a16="http://schemas.microsoft.com/office/drawing/2014/main" id="{DADE552F-C623-4EC9-A30C-A0BC52B0737A}"/>
                </a:ext>
              </a:extLst>
            </p:cNvPr>
            <p:cNvSpPr/>
            <p:nvPr userDrawn="1"/>
          </p:nvSpPr>
          <p:spPr>
            <a:xfrm>
              <a:off x="4869362" y="4854358"/>
              <a:ext cx="1715889" cy="1975179"/>
            </a:xfrm>
            <a:custGeom>
              <a:gdLst>
                <a:gd name="connsiteX0" fmla="*/ 4155748 w 4176896"/>
                <a:gd name="connsiteY0" fmla="*/ 1218926 h 4808072"/>
                <a:gd name="connsiteX1" fmla="*/ 2091433 w 4176896"/>
                <a:gd name="connsiteY1" fmla="*/ 27118 h 4808072"/>
                <a:gd name="connsiteX2" fmla="*/ 27118 w 4176896"/>
                <a:gd name="connsiteY2" fmla="*/ 1218926 h 4808072"/>
                <a:gd name="connsiteX3" fmla="*/ 27118 w 4176896"/>
                <a:gd name="connsiteY3" fmla="*/ 3602542 h 4808072"/>
                <a:gd name="connsiteX4" fmla="*/ 2091433 w 4176896"/>
                <a:gd name="connsiteY4" fmla="*/ 4794350 h 4808072"/>
                <a:gd name="connsiteX5" fmla="*/ 4155748 w 4176896"/>
                <a:gd name="connsiteY5" fmla="*/ 3602542 h 48080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896" h="4808072">
                  <a:moveTo>
                    <a:pt x="4155748" y="1218926"/>
                  </a:moveTo>
                  <a:lnTo>
                    <a:pt x="2091433" y="27118"/>
                  </a:lnTo>
                  <a:lnTo>
                    <a:pt x="27118" y="1218926"/>
                  </a:lnTo>
                  <a:lnTo>
                    <a:pt x="27118" y="3602542"/>
                  </a:lnTo>
                  <a:lnTo>
                    <a:pt x="2091433" y="4794350"/>
                  </a:lnTo>
                  <a:lnTo>
                    <a:pt x="4155748" y="3602542"/>
                  </a:lnTo>
                  <a:close/>
                </a:path>
              </a:pathLst>
            </a:custGeom>
            <a:blipFill>
              <a:blip r:embed="rId1"/>
              <a:stretch>
                <a:fillRect l="-76724" t="-2257" r="-273894" b="-92871"/>
              </a:stretch>
            </a:blipFill>
            <a:ln w="18552" cap="flat">
              <a:noFill/>
              <a:prstDash val="solid"/>
              <a:miter/>
            </a:ln>
          </p:spPr>
          <p:txBody>
            <a:bodyPr rtlCol="0" anchor="ctr"/>
            <a:lstStyle/>
            <a:p>
              <a:endParaRPr lang="zh-CN" altLang="en-US"/>
            </a:p>
          </p:txBody>
        </p:sp>
        <p:sp>
          <p:nvSpPr>
            <p:cNvPr id="14" name="任意多边形: 形状 13">
              <a:extLst>
                <a:ext uri="{FF2B5EF4-FFF2-40B4-BE49-F238E27FC236}">
                  <a16:creationId xmlns:a16="http://schemas.microsoft.com/office/drawing/2014/main" id="{9D2BC0B1-4200-439B-AC19-2E3C4AD5CA39}"/>
                </a:ext>
              </a:extLst>
            </p:cNvPr>
            <p:cNvSpPr/>
            <p:nvPr userDrawn="1"/>
          </p:nvSpPr>
          <p:spPr>
            <a:xfrm>
              <a:off x="4617254" y="9198"/>
              <a:ext cx="1715559" cy="1974800"/>
            </a:xfrm>
            <a:custGeom>
              <a:gdLst>
                <a:gd name="connsiteX0" fmla="*/ 4155748 w 4176896"/>
                <a:gd name="connsiteY0" fmla="*/ 1218926 h 4808072"/>
                <a:gd name="connsiteX1" fmla="*/ 2091433 w 4176896"/>
                <a:gd name="connsiteY1" fmla="*/ 27118 h 4808072"/>
                <a:gd name="connsiteX2" fmla="*/ 27118 w 4176896"/>
                <a:gd name="connsiteY2" fmla="*/ 1218926 h 4808072"/>
                <a:gd name="connsiteX3" fmla="*/ 27118 w 4176896"/>
                <a:gd name="connsiteY3" fmla="*/ 3602542 h 4808072"/>
                <a:gd name="connsiteX4" fmla="*/ 2091433 w 4176896"/>
                <a:gd name="connsiteY4" fmla="*/ 4794350 h 4808072"/>
                <a:gd name="connsiteX5" fmla="*/ 4155748 w 4176896"/>
                <a:gd name="connsiteY5" fmla="*/ 3602542 h 48080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896" h="4808072">
                  <a:moveTo>
                    <a:pt x="4155748" y="1218926"/>
                  </a:moveTo>
                  <a:lnTo>
                    <a:pt x="2091433" y="27118"/>
                  </a:lnTo>
                  <a:lnTo>
                    <a:pt x="27118" y="1218926"/>
                  </a:lnTo>
                  <a:lnTo>
                    <a:pt x="27118" y="3602542"/>
                  </a:lnTo>
                  <a:lnTo>
                    <a:pt x="2091433" y="4794350"/>
                  </a:lnTo>
                  <a:lnTo>
                    <a:pt x="4155748" y="3602542"/>
                  </a:lnTo>
                  <a:close/>
                </a:path>
              </a:pathLst>
            </a:custGeom>
            <a:blipFill>
              <a:blip r:embed="rId1"/>
              <a:stretch>
                <a:fillRect l="3459" t="-24367" r="-236030" b="-19643"/>
              </a:stretch>
            </a:blipFill>
            <a:ln w="18552" cap="flat">
              <a:noFill/>
              <a:prstDash val="solid"/>
              <a:miter/>
            </a:ln>
          </p:spPr>
          <p:txBody>
            <a:bodyPr rtlCol="0" anchor="ctr"/>
            <a:lstStyle/>
            <a:p>
              <a:endParaRPr lang="zh-CN" altLang="en-US"/>
            </a:p>
          </p:txBody>
        </p:sp>
      </p:grpSp>
      <p:sp>
        <p:nvSpPr>
          <p:cNvPr id="9801" name="副标题 2"/>
          <p:cNvSpPr>
            <a:spLocks noGrp="1"/>
          </p:cNvSpPr>
          <p:nvPr userDrawn="1">
            <p:ph type="subTitle" idx="1" hasCustomPrompt="1"/>
          </p:nvPr>
        </p:nvSpPr>
        <p:spPr>
          <a:xfrm>
            <a:off x="1399575" y="3370686"/>
            <a:ext cx="4225478" cy="466960"/>
          </a:xfrm>
          <a:prstGeom prst="rect">
            <a:avLst/>
          </a:prstGeom>
        </p:spPr>
        <p:txBody>
          <a:bodyPr anchor="t">
            <a:normAutofit/>
          </a:bodyPr>
          <a:lstStyle>
            <a:lvl1pPr marL="0" indent="0" algn="l">
              <a:buNone/>
              <a:defRPr sz="1400">
                <a:solidFill>
                  <a:schemeClr val="accent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2" name="文本占位符 13"/>
          <p:cNvSpPr>
            <a:spLocks noGrp="1"/>
          </p:cNvSpPr>
          <p:nvPr userDrawn="1">
            <p:ph type="body" sz="quarter" idx="10" hasCustomPrompt="1"/>
          </p:nvPr>
        </p:nvSpPr>
        <p:spPr>
          <a:xfrm>
            <a:off x="1399575" y="4367903"/>
            <a:ext cx="4156680" cy="296271"/>
          </a:xfrm>
          <a:prstGeom prst="rect">
            <a:avLst/>
          </a:prstGeom>
        </p:spPr>
        <p:txBody>
          <a:bodyPr vert="horz" anchor="ctr">
            <a:noAutofit/>
          </a:bodyPr>
          <a:lstStyle>
            <a:lvl1pPr marL="0" indent="0" algn="l">
              <a:buNone/>
              <a:defRPr sz="1500" b="0">
                <a:solidFill>
                  <a:schemeClr val="tx1">
                    <a:lumMod val="50000"/>
                    <a:lumOff val="50000"/>
                  </a:schemeClr>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a:t>Signature</a:t>
            </a:r>
          </a:p>
        </p:txBody>
      </p:sp>
      <p:sp>
        <p:nvSpPr>
          <p:cNvPr id="13" name="文本占位符 13"/>
          <p:cNvSpPr>
            <a:spLocks noGrp="1"/>
          </p:cNvSpPr>
          <p:nvPr userDrawn="1">
            <p:ph type="body" sz="quarter" idx="11" hasCustomPrompt="1"/>
          </p:nvPr>
        </p:nvSpPr>
        <p:spPr>
          <a:xfrm>
            <a:off x="1399575" y="4664174"/>
            <a:ext cx="4156680" cy="296271"/>
          </a:xfrm>
          <a:prstGeom prst="rect">
            <a:avLst/>
          </a:prstGeom>
        </p:spPr>
        <p:txBody>
          <a:bodyPr vert="horz" anchor="ctr">
            <a:noAutofit/>
          </a:bodyPr>
          <a:lstStyle>
            <a:lvl1pPr marL="0" indent="0" algn="l">
              <a:buNone/>
              <a:defRPr sz="1500" b="0">
                <a:solidFill>
                  <a:schemeClr val="tx1">
                    <a:lumMod val="50000"/>
                    <a:lumOff val="50000"/>
                  </a:schemeClr>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a:t>Date</a:t>
            </a:r>
            <a:endParaRPr lang="zh-CN" altLang="en-US"/>
          </a:p>
        </p:txBody>
      </p:sp>
      <p:sp>
        <p:nvSpPr>
          <p:cNvPr id="9802" name="标题 1"/>
          <p:cNvSpPr>
            <a:spLocks noGrp="1"/>
          </p:cNvSpPr>
          <p:nvPr userDrawn="1">
            <p:ph type="ctrTitle" hasCustomPrompt="1"/>
          </p:nvPr>
        </p:nvSpPr>
        <p:spPr>
          <a:xfrm>
            <a:off x="1399575" y="1445012"/>
            <a:ext cx="4156680" cy="1782876"/>
          </a:xfrm>
          <a:prstGeom prst="rect">
            <a:avLst/>
          </a:prstGeom>
        </p:spPr>
        <p:txBody>
          <a:bodyPr anchor="b">
            <a:normAutofit/>
          </a:bodyPr>
          <a:lstStyle>
            <a:lvl1pPr algn="l">
              <a:defRPr sz="1800">
                <a:solidFill>
                  <a:schemeClr val="accent2"/>
                </a:solidFill>
              </a:defRPr>
            </a:lvl1pPr>
          </a:lstStyle>
          <a:p>
            <a:r>
              <a:rPr lang="en-US"/>
              <a:t>Click to edit Master title style</a:t>
            </a:r>
            <a:endParaRPr lang="zh-CN" altLang="en-US"/>
          </a:p>
        </p:txBody>
      </p:sp>
    </p:spTree>
    <p:extLst>
      <p:ext uri="{BB962C8B-B14F-4D97-AF65-F5344CB8AC3E}">
        <p14:creationId val="2882586885"/>
      </p:ext>
    </p:extLst>
  </p:cSld>
  <p:clrMapOvr>
    <a:overrideClrMapping bg1="lt1" tx1="dk1" bg2="lt2" tx2="dk2" accent1="accent1" accent2="accent2" accent3="accent3" accent4="accent4" accent5="accent5" accent6="accent6" hlink="hlink" folHlink="folHlink"/>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922590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0265642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9066638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802193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111179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923338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929779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1400290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userDrawn="1">
  <p:cSld name="节标题">
    <p:bg>
      <p:bgPr>
        <a:gradFill>
          <a:gsLst>
            <a:gs pos="0">
              <a:schemeClr val="accent6">
                <a:lumMod val="0"/>
                <a:lumOff val="100000"/>
              </a:schemeClr>
            </a:gs>
            <a:gs pos="83000">
              <a:schemeClr val="accent6">
                <a:lumMod val="0"/>
                <a:lumOff val="100000"/>
              </a:schemeClr>
            </a:gs>
            <a:gs pos="100000">
              <a:schemeClr val="accent6">
                <a:lumMod val="30000"/>
                <a:lumOff val="70000"/>
              </a:schemeClr>
            </a:gs>
          </a:gsLst>
          <a:path path="circle">
            <a:fillToRect l="50000" t="-80000" r="50000" b="180000"/>
          </a:path>
        </a:gradFill>
        <a:effectLst/>
      </p:bgPr>
    </p:bg>
    <p:spTree>
      <p:nvGrpSpPr>
        <p:cNvPr id="1" name=""/>
        <p:cNvGrpSpPr/>
        <p:nvPr/>
      </p:nvGrpSpPr>
      <p:grpSpPr>
        <a:xfrm>
          <a:off x="0" y="0"/>
          <a:ext cx="0" cy="0"/>
        </a:xfrm>
      </p:grpSpPr>
      <p:sp>
        <p:nvSpPr>
          <p:cNvPr id="17" name="任意多边形: 形状 16">
            <a:extLst>
              <a:ext uri="{FF2B5EF4-FFF2-40B4-BE49-F238E27FC236}">
                <a16:creationId xmlns:a16="http://schemas.microsoft.com/office/drawing/2014/main" id="{20C718F1-1940-41F4-966B-3AADAC10D9C2}"/>
              </a:ext>
            </a:extLst>
          </p:cNvPr>
          <p:cNvSpPr/>
          <p:nvPr userDrawn="1"/>
        </p:nvSpPr>
        <p:spPr>
          <a:xfrm flipH="1">
            <a:off x="5433859" y="101857"/>
            <a:ext cx="6754403" cy="6756767"/>
          </a:xfrm>
          <a:custGeom>
            <a:gdLst>
              <a:gd name="connsiteX0" fmla="*/ 3377201 w 6754403"/>
              <a:gd name="connsiteY0" fmla="*/ 0 h 6756767"/>
              <a:gd name="connsiteX1" fmla="*/ 6754403 w 6754403"/>
              <a:gd name="connsiteY1" fmla="*/ 1949788 h 6756767"/>
              <a:gd name="connsiteX2" fmla="*/ 6754403 w 6754403"/>
              <a:gd name="connsiteY2" fmla="*/ 5849364 h 6756767"/>
              <a:gd name="connsiteX3" fmla="*/ 5182702 w 6754403"/>
              <a:gd name="connsiteY3" fmla="*/ 6756767 h 6756767"/>
              <a:gd name="connsiteX4" fmla="*/ 1571701 w 6754403"/>
              <a:gd name="connsiteY4" fmla="*/ 6756767 h 6756767"/>
              <a:gd name="connsiteX5" fmla="*/ 0 w 6754403"/>
              <a:gd name="connsiteY5" fmla="*/ 5849364 h 6756767"/>
              <a:gd name="connsiteX6" fmla="*/ 0 w 6754403"/>
              <a:gd name="connsiteY6" fmla="*/ 1949788 h 67567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4403" h="6756767">
                <a:moveTo>
                  <a:pt x="3377201" y="0"/>
                </a:moveTo>
                <a:lnTo>
                  <a:pt x="6754403" y="1949788"/>
                </a:lnTo>
                <a:lnTo>
                  <a:pt x="6754403" y="5849364"/>
                </a:lnTo>
                <a:lnTo>
                  <a:pt x="5182702" y="6756767"/>
                </a:lnTo>
                <a:lnTo>
                  <a:pt x="1571701" y="6756767"/>
                </a:lnTo>
                <a:lnTo>
                  <a:pt x="0" y="5849364"/>
                </a:lnTo>
                <a:lnTo>
                  <a:pt x="0" y="1949788"/>
                </a:lnTo>
                <a:close/>
              </a:path>
            </a:pathLst>
          </a:custGeom>
          <a:blipFill dpi="0" rotWithShape="1">
            <a:blip r:embed="rId1">
              <a:alphaModFix amt="20000"/>
            </a:blip>
            <a:stretch>
              <a:fillRect l="-204296" t="-1475" r="-2876" b="-31537"/>
            </a:stretch>
          </a:blipFill>
          <a:ln w="18552" cap="flat">
            <a:noFill/>
            <a:prstDash val="solid"/>
            <a:miter/>
          </a:ln>
        </p:spPr>
        <p:txBody>
          <a:bodyPr wrap="square" rtlCol="0" anchor="ctr">
            <a:noAutofit/>
          </a:bodyPr>
          <a:lstStyle/>
          <a:p>
            <a:endParaRPr lang="zh-CN" altLang="en-US"/>
          </a:p>
        </p:txBody>
      </p:sp>
      <p:grpSp>
        <p:nvGrpSpPr>
          <p:cNvPr id="2" name="组合 1">
            <a:extLst>
              <a:ext uri="{FF2B5EF4-FFF2-40B4-BE49-F238E27FC236}">
                <a16:creationId xmlns:a16="http://schemas.microsoft.com/office/drawing/2014/main" id="{FEA2737D-6F9D-4027-A728-B57FEE6D76B1}"/>
              </a:ext>
            </a:extLst>
          </p:cNvPr>
          <p:cNvGrpSpPr/>
          <p:nvPr userDrawn="1"/>
        </p:nvGrpSpPr>
        <p:grpSpPr>
          <a:xfrm>
            <a:off x="688360" y="-9771"/>
            <a:ext cx="8531840" cy="6816323"/>
            <a:chOff x="250211" y="533400"/>
            <a:chExt cx="6891904" cy="5506133"/>
          </a:xfrm>
        </p:grpSpPr>
        <p:sp>
          <p:nvSpPr>
            <p:cNvPr id="18" name="任意多边形: 形状 17">
              <a:extLst>
                <a:ext uri="{FF2B5EF4-FFF2-40B4-BE49-F238E27FC236}">
                  <a16:creationId xmlns:a16="http://schemas.microsoft.com/office/drawing/2014/main" id="{0DDA22EF-E87E-44EA-9FA0-740FBDE27363}"/>
                </a:ext>
              </a:extLst>
            </p:cNvPr>
            <p:cNvSpPr/>
            <p:nvPr userDrawn="1"/>
          </p:nvSpPr>
          <p:spPr>
            <a:xfrm>
              <a:off x="1084176" y="872147"/>
              <a:ext cx="4489041" cy="5167386"/>
            </a:xfrm>
            <a:custGeom>
              <a:gdLst>
                <a:gd name="connsiteX0" fmla="*/ 4155748 w 4176896"/>
                <a:gd name="connsiteY0" fmla="*/ 1218926 h 4808072"/>
                <a:gd name="connsiteX1" fmla="*/ 2091433 w 4176896"/>
                <a:gd name="connsiteY1" fmla="*/ 27118 h 4808072"/>
                <a:gd name="connsiteX2" fmla="*/ 27118 w 4176896"/>
                <a:gd name="connsiteY2" fmla="*/ 1218926 h 4808072"/>
                <a:gd name="connsiteX3" fmla="*/ 27118 w 4176896"/>
                <a:gd name="connsiteY3" fmla="*/ 3602542 h 4808072"/>
                <a:gd name="connsiteX4" fmla="*/ 2091433 w 4176896"/>
                <a:gd name="connsiteY4" fmla="*/ 4794350 h 4808072"/>
                <a:gd name="connsiteX5" fmla="*/ 4155748 w 4176896"/>
                <a:gd name="connsiteY5" fmla="*/ 3602542 h 48080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896" h="4808072">
                  <a:moveTo>
                    <a:pt x="4155748" y="1218926"/>
                  </a:moveTo>
                  <a:lnTo>
                    <a:pt x="2091433" y="27118"/>
                  </a:lnTo>
                  <a:lnTo>
                    <a:pt x="27118" y="1218926"/>
                  </a:lnTo>
                  <a:lnTo>
                    <a:pt x="27118" y="3602542"/>
                  </a:lnTo>
                  <a:lnTo>
                    <a:pt x="2091433" y="4794350"/>
                  </a:lnTo>
                  <a:lnTo>
                    <a:pt x="4155748" y="3602542"/>
                  </a:lnTo>
                  <a:close/>
                </a:path>
              </a:pathLst>
            </a:custGeom>
            <a:solidFill>
              <a:schemeClr val="accent6"/>
            </a:solidFill>
            <a:ln w="18552" cap="flat">
              <a:noFill/>
              <a:prstDash val="solid"/>
              <a:miter/>
            </a:ln>
          </p:spPr>
          <p:txBody>
            <a:bodyPr rtlCol="0" anchor="ctr"/>
            <a:lstStyle/>
            <a:p>
              <a:endParaRPr lang="zh-CN" altLang="en-US"/>
            </a:p>
          </p:txBody>
        </p:sp>
        <p:sp>
          <p:nvSpPr>
            <p:cNvPr id="19" name="任意多边形: 形状 18">
              <a:extLst>
                <a:ext uri="{FF2B5EF4-FFF2-40B4-BE49-F238E27FC236}">
                  <a16:creationId xmlns:a16="http://schemas.microsoft.com/office/drawing/2014/main" id="{1F2C94AB-BCB1-403F-B068-FDA07748822E}"/>
                </a:ext>
              </a:extLst>
            </p:cNvPr>
            <p:cNvSpPr/>
            <p:nvPr userDrawn="1"/>
          </p:nvSpPr>
          <p:spPr>
            <a:xfrm>
              <a:off x="250211" y="2524114"/>
              <a:ext cx="1715812" cy="1975179"/>
            </a:xfrm>
            <a:custGeom>
              <a:gdLst>
                <a:gd name="connsiteX0" fmla="*/ 1577211 w 1596502"/>
                <a:gd name="connsiteY0" fmla="*/ 474510 h 1837834"/>
                <a:gd name="connsiteX1" fmla="*/ 803093 w 1596502"/>
                <a:gd name="connsiteY1" fmla="*/ 27118 h 1837834"/>
                <a:gd name="connsiteX2" fmla="*/ 27118 w 1596502"/>
                <a:gd name="connsiteY2" fmla="*/ 474510 h 1837834"/>
                <a:gd name="connsiteX3" fmla="*/ 27118 w 1596502"/>
                <a:gd name="connsiteY3" fmla="*/ 1369294 h 1837834"/>
                <a:gd name="connsiteX4" fmla="*/ 803093 w 1596502"/>
                <a:gd name="connsiteY4" fmla="*/ 1816686 h 1837834"/>
                <a:gd name="connsiteX5" fmla="*/ 1577211 w 1596502"/>
                <a:gd name="connsiteY5" fmla="*/ 1369294 h 18378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6502" h="1837834">
                  <a:moveTo>
                    <a:pt x="1577211" y="474510"/>
                  </a:moveTo>
                  <a:lnTo>
                    <a:pt x="803093" y="27118"/>
                  </a:lnTo>
                  <a:lnTo>
                    <a:pt x="27118" y="474510"/>
                  </a:lnTo>
                  <a:lnTo>
                    <a:pt x="27118" y="1369294"/>
                  </a:lnTo>
                  <a:lnTo>
                    <a:pt x="803093" y="1816686"/>
                  </a:lnTo>
                  <a:lnTo>
                    <a:pt x="1577211" y="1369294"/>
                  </a:lnTo>
                  <a:close/>
                </a:path>
              </a:pathLst>
            </a:custGeom>
            <a:solidFill>
              <a:schemeClr val="accent2"/>
            </a:solidFill>
            <a:ln w="104775" cap="flat">
              <a:solidFill>
                <a:schemeClr val="bg1"/>
              </a:solidFill>
              <a:prstDash val="solid"/>
              <a:miter/>
            </a:ln>
          </p:spPr>
          <p:txBody>
            <a:bodyPr rtlCol="0" anchor="ctr"/>
            <a:lstStyle/>
            <a:p>
              <a:endParaRPr lang="zh-CN" altLang="en-US"/>
            </a:p>
          </p:txBody>
        </p:sp>
        <p:sp>
          <p:nvSpPr>
            <p:cNvPr id="22" name="任意多边形: 形状 21">
              <a:extLst>
                <a:ext uri="{FF2B5EF4-FFF2-40B4-BE49-F238E27FC236}">
                  <a16:creationId xmlns:a16="http://schemas.microsoft.com/office/drawing/2014/main" id="{E54364F2-60A1-4D5B-BF81-3F55097E4B2A}"/>
                </a:ext>
              </a:extLst>
            </p:cNvPr>
            <p:cNvSpPr/>
            <p:nvPr userDrawn="1"/>
          </p:nvSpPr>
          <p:spPr>
            <a:xfrm>
              <a:off x="4687380" y="533400"/>
              <a:ext cx="1226696" cy="1412127"/>
            </a:xfrm>
            <a:custGeom>
              <a:gdLst>
                <a:gd name="connsiteX0" fmla="*/ 1577211 w 1596502"/>
                <a:gd name="connsiteY0" fmla="*/ 474510 h 1837834"/>
                <a:gd name="connsiteX1" fmla="*/ 803093 w 1596502"/>
                <a:gd name="connsiteY1" fmla="*/ 27118 h 1837834"/>
                <a:gd name="connsiteX2" fmla="*/ 27118 w 1596502"/>
                <a:gd name="connsiteY2" fmla="*/ 474510 h 1837834"/>
                <a:gd name="connsiteX3" fmla="*/ 27118 w 1596502"/>
                <a:gd name="connsiteY3" fmla="*/ 1369294 h 1837834"/>
                <a:gd name="connsiteX4" fmla="*/ 803093 w 1596502"/>
                <a:gd name="connsiteY4" fmla="*/ 1816686 h 1837834"/>
                <a:gd name="connsiteX5" fmla="*/ 1577211 w 1596502"/>
                <a:gd name="connsiteY5" fmla="*/ 1369294 h 18378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6502" h="1837834">
                  <a:moveTo>
                    <a:pt x="1577211" y="474510"/>
                  </a:moveTo>
                  <a:lnTo>
                    <a:pt x="803093" y="27118"/>
                  </a:lnTo>
                  <a:lnTo>
                    <a:pt x="27118" y="474510"/>
                  </a:lnTo>
                  <a:lnTo>
                    <a:pt x="27118" y="1369294"/>
                  </a:lnTo>
                  <a:lnTo>
                    <a:pt x="803093" y="1816686"/>
                  </a:lnTo>
                  <a:lnTo>
                    <a:pt x="1577211" y="1369294"/>
                  </a:lnTo>
                  <a:close/>
                </a:path>
              </a:pathLst>
            </a:custGeom>
            <a:solidFill>
              <a:schemeClr val="accent2">
                <a:alpha val="16000"/>
              </a:schemeClr>
            </a:solidFill>
            <a:ln w="18552" cap="flat">
              <a:noFill/>
              <a:prstDash val="solid"/>
              <a:miter/>
            </a:ln>
          </p:spPr>
          <p:txBody>
            <a:bodyPr rtlCol="0" anchor="ctr"/>
            <a:lstStyle/>
            <a:p>
              <a:endParaRPr lang="zh-CN" altLang="en-US"/>
            </a:p>
          </p:txBody>
        </p:sp>
        <p:sp>
          <p:nvSpPr>
            <p:cNvPr id="23" name="任意多边形: 形状 22">
              <a:extLst>
                <a:ext uri="{FF2B5EF4-FFF2-40B4-BE49-F238E27FC236}">
                  <a16:creationId xmlns:a16="http://schemas.microsoft.com/office/drawing/2014/main" id="{DA64C85C-C4C0-49C5-BBE8-B2A9FE8E31D3}"/>
                </a:ext>
              </a:extLst>
            </p:cNvPr>
            <p:cNvSpPr/>
            <p:nvPr userDrawn="1"/>
          </p:nvSpPr>
          <p:spPr>
            <a:xfrm>
              <a:off x="5915419" y="3589298"/>
              <a:ext cx="1226696" cy="1412127"/>
            </a:xfrm>
            <a:custGeom>
              <a:gdLst>
                <a:gd name="connsiteX0" fmla="*/ 1577211 w 1596502"/>
                <a:gd name="connsiteY0" fmla="*/ 474510 h 1837834"/>
                <a:gd name="connsiteX1" fmla="*/ 803093 w 1596502"/>
                <a:gd name="connsiteY1" fmla="*/ 27118 h 1837834"/>
                <a:gd name="connsiteX2" fmla="*/ 27118 w 1596502"/>
                <a:gd name="connsiteY2" fmla="*/ 474510 h 1837834"/>
                <a:gd name="connsiteX3" fmla="*/ 27118 w 1596502"/>
                <a:gd name="connsiteY3" fmla="*/ 1369295 h 1837834"/>
                <a:gd name="connsiteX4" fmla="*/ 803093 w 1596502"/>
                <a:gd name="connsiteY4" fmla="*/ 1818543 h 1837834"/>
                <a:gd name="connsiteX5" fmla="*/ 1577211 w 1596502"/>
                <a:gd name="connsiteY5" fmla="*/ 1369295 h 18378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6502" h="1837834">
                  <a:moveTo>
                    <a:pt x="1577211" y="474510"/>
                  </a:moveTo>
                  <a:lnTo>
                    <a:pt x="803093" y="27118"/>
                  </a:lnTo>
                  <a:lnTo>
                    <a:pt x="27118" y="474510"/>
                  </a:lnTo>
                  <a:lnTo>
                    <a:pt x="27118" y="1369295"/>
                  </a:lnTo>
                  <a:lnTo>
                    <a:pt x="803093" y="1818543"/>
                  </a:lnTo>
                  <a:lnTo>
                    <a:pt x="1577211" y="1369295"/>
                  </a:lnTo>
                  <a:close/>
                </a:path>
              </a:pathLst>
            </a:custGeom>
            <a:solidFill>
              <a:schemeClr val="accent6">
                <a:alpha val="11000"/>
              </a:schemeClr>
            </a:solidFill>
            <a:ln w="18552" cap="flat">
              <a:noFill/>
              <a:prstDash val="solid"/>
              <a:miter/>
            </a:ln>
          </p:spPr>
          <p:txBody>
            <a:bodyPr rtlCol="0" anchor="ctr"/>
            <a:lstStyle/>
            <a:p>
              <a:endParaRPr lang="zh-CN" altLang="en-US"/>
            </a:p>
          </p:txBody>
        </p:sp>
      </p:grpSp>
      <p:sp>
        <p:nvSpPr>
          <p:cNvPr id="20" name="标题 1"/>
          <p:cNvSpPr>
            <a:spLocks noGrp="1"/>
          </p:cNvSpPr>
          <p:nvPr userDrawn="1">
            <p:ph type="title"/>
          </p:nvPr>
        </p:nvSpPr>
        <p:spPr>
          <a:xfrm>
            <a:off x="3133798" y="2825859"/>
            <a:ext cx="5419185" cy="895350"/>
          </a:xfrm>
          <a:prstGeom prst="rect">
            <a:avLst/>
          </a:prstGeom>
        </p:spPr>
        <p:txBody>
          <a:bodyPr anchor="b">
            <a:normAutofit/>
          </a:bodyPr>
          <a:lstStyle>
            <a:lvl1pPr algn="l">
              <a:defRPr sz="2400" b="1">
                <a:solidFill>
                  <a:schemeClr val="tx1"/>
                </a:solidFill>
              </a:defRPr>
            </a:lvl1pPr>
          </a:lstStyle>
          <a:p>
            <a:r>
              <a:rPr lang="en-US"/>
              <a:t>Click to edit Master title style</a:t>
            </a:r>
            <a:endParaRPr lang="zh-CN" altLang="en-US"/>
          </a:p>
        </p:txBody>
      </p:sp>
      <p:sp>
        <p:nvSpPr>
          <p:cNvPr id="21" name="文本占位符 2"/>
          <p:cNvSpPr>
            <a:spLocks noGrp="1"/>
          </p:cNvSpPr>
          <p:nvPr userDrawn="1">
            <p:ph type="body" idx="1"/>
          </p:nvPr>
        </p:nvSpPr>
        <p:spPr>
          <a:xfrm>
            <a:off x="3134914" y="3721209"/>
            <a:ext cx="5419185" cy="1015623"/>
          </a:xfrm>
          <a:prstGeom prst="rect">
            <a:avLst/>
          </a:prstGeom>
        </p:spPr>
        <p:txBody>
          <a:bodyPr anchor="t">
            <a:normAutofit/>
          </a:bodyPr>
          <a:lstStyle>
            <a:lvl1pPr marL="0" indent="0" algn="l">
              <a:lnSpc>
                <a:spcPct val="100000"/>
              </a:lnSpc>
              <a:buNone/>
              <a:defRPr sz="11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Tree>
    <p:extLst>
      <p:ext uri="{BB962C8B-B14F-4D97-AF65-F5344CB8AC3E}">
        <p14:creationId val="2853334272"/>
      </p:ext>
    </p:extLst>
  </p:cSld>
  <p:clrMapOvr>
    <a:overrideClrMapping bg1="lt1" tx1="dk1" bg2="lt2" tx2="dk2" accent1="accent1" accent2="accent2" accent3="accent3" accent4="accent4" accent5="accent5" accent6="accent6" hlink="hlink" folHlink="folHlink"/>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367759340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页">
    <p:spTree>
      <p:nvGrpSpPr>
        <p:cNvPr id="1" name=""/>
        <p:cNvGrpSpPr/>
        <p:nvPr/>
      </p:nvGrpSpPr>
      <p:grpSpPr>
        <a:xfrm>
          <a:off x="0" y="0"/>
          <a:ext cx="0" cy="0"/>
        </a:xfrm>
      </p:grpSpPr>
    </p:spTree>
    <p:extLst>
      <p:ext uri="{BB962C8B-B14F-4D97-AF65-F5344CB8AC3E}">
        <p14:creationId val="128417621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空白">
    <p:spTree>
      <p:nvGrpSpPr>
        <p:cNvPr id="1" name=""/>
        <p:cNvGrpSpPr/>
        <p:nvPr/>
      </p:nvGrpSpPr>
      <p:grpSpPr>
        <a:xfrm>
          <a:off x="0" y="0"/>
          <a:ext cx="0" cy="0"/>
        </a:xfrm>
      </p:grpSpPr>
      <p:pic>
        <p:nvPicPr>
          <p:cNvPr id="3" name="图片 2">
            <a:extLst>
              <a:ext uri="{FF2B5EF4-FFF2-40B4-BE49-F238E27FC236}">
                <a16:creationId xmlns:a16="http://schemas.microsoft.com/office/drawing/2014/main" id="{01F23540-D9D9-4D8D-9F0D-5325C3903024}"/>
              </a:ext>
            </a:extLst>
          </p:cNvPr>
          <p:cNvPicPr>
            <a:picLocks noChangeAspect="1"/>
          </p:cNvPicPr>
          <p:nvPr userDrawn="1"/>
        </p:nvPicPr>
        <p:blipFill>
          <a:blip r:embed="rId1">
            <a:extLst>
              <a:ext uri="{28A0092B-C50C-407E-A947-70E740481C1C}">
                <a14:useLocalDpi val="0"/>
              </a:ext>
            </a:extLst>
          </a:blip>
          <a:stretch>
            <a:fillRect/>
          </a:stretch>
        </p:blipFill>
        <p:spPr>
          <a:xfrm>
            <a:off x="0" y="0"/>
            <a:ext cx="12185702" cy="6858000"/>
          </a:xfrm>
          <a:prstGeom prst="rect">
            <a:avLst/>
          </a:prstGeom>
        </p:spPr>
      </p:pic>
    </p:spTree>
    <p:extLst>
      <p:ext uri="{BB962C8B-B14F-4D97-AF65-F5344CB8AC3E}">
        <p14:creationId val="341772862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末尾幻灯片">
    <p:bg>
      <p:bgPr>
        <a:gradFill>
          <a:gsLst>
            <a:gs pos="0">
              <a:schemeClr val="accent6">
                <a:lumMod val="0"/>
                <a:lumOff val="100000"/>
              </a:schemeClr>
            </a:gs>
            <a:gs pos="80000">
              <a:schemeClr val="accent6">
                <a:lumMod val="0"/>
                <a:lumOff val="100000"/>
              </a:schemeClr>
            </a:gs>
            <a:gs pos="100000">
              <a:schemeClr val="accent6">
                <a:lumMod val="30000"/>
                <a:lumOff val="70000"/>
              </a:schemeClr>
            </a:gs>
          </a:gsLst>
          <a:path path="circle">
            <a:fillToRect l="50000" t="-80000" r="50000" b="180000"/>
          </a:path>
        </a:gradFill>
        <a:effectLst/>
      </p:bgPr>
    </p:bg>
    <p:spTree>
      <p:nvGrpSpPr>
        <p:cNvPr id="1" name=""/>
        <p:cNvGrpSpPr/>
        <p:nvPr/>
      </p:nvGrpSpPr>
      <p:grpSpPr>
        <a:xfrm>
          <a:off x="0" y="0"/>
          <a:ext cx="0" cy="0"/>
        </a:xfrm>
      </p:grpSpPr>
      <p:sp>
        <p:nvSpPr>
          <p:cNvPr id="22" name="任意多边形: 形状 21">
            <a:extLst>
              <a:ext uri="{FF2B5EF4-FFF2-40B4-BE49-F238E27FC236}">
                <a16:creationId xmlns:a16="http://schemas.microsoft.com/office/drawing/2014/main" id="{D8CA11BE-F3E6-4881-8673-ECB6A2A038C4}"/>
              </a:ext>
            </a:extLst>
          </p:cNvPr>
          <p:cNvSpPr/>
          <p:nvPr userDrawn="1"/>
        </p:nvSpPr>
        <p:spPr>
          <a:xfrm flipH="1">
            <a:off x="5152790" y="101857"/>
            <a:ext cx="6754403" cy="6756767"/>
          </a:xfrm>
          <a:custGeom>
            <a:gdLst>
              <a:gd name="connsiteX0" fmla="*/ 3377201 w 6754403"/>
              <a:gd name="connsiteY0" fmla="*/ 0 h 6756767"/>
              <a:gd name="connsiteX1" fmla="*/ 6754403 w 6754403"/>
              <a:gd name="connsiteY1" fmla="*/ 1949788 h 6756767"/>
              <a:gd name="connsiteX2" fmla="*/ 6754403 w 6754403"/>
              <a:gd name="connsiteY2" fmla="*/ 5849364 h 6756767"/>
              <a:gd name="connsiteX3" fmla="*/ 5182702 w 6754403"/>
              <a:gd name="connsiteY3" fmla="*/ 6756767 h 6756767"/>
              <a:gd name="connsiteX4" fmla="*/ 1571701 w 6754403"/>
              <a:gd name="connsiteY4" fmla="*/ 6756767 h 6756767"/>
              <a:gd name="connsiteX5" fmla="*/ 0 w 6754403"/>
              <a:gd name="connsiteY5" fmla="*/ 5849364 h 6756767"/>
              <a:gd name="connsiteX6" fmla="*/ 0 w 6754403"/>
              <a:gd name="connsiteY6" fmla="*/ 1949788 h 67567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4403" h="6756767">
                <a:moveTo>
                  <a:pt x="3377201" y="0"/>
                </a:moveTo>
                <a:lnTo>
                  <a:pt x="6754403" y="1949788"/>
                </a:lnTo>
                <a:lnTo>
                  <a:pt x="6754403" y="5849364"/>
                </a:lnTo>
                <a:lnTo>
                  <a:pt x="5182702" y="6756767"/>
                </a:lnTo>
                <a:lnTo>
                  <a:pt x="1571701" y="6756767"/>
                </a:lnTo>
                <a:lnTo>
                  <a:pt x="0" y="5849364"/>
                </a:lnTo>
                <a:lnTo>
                  <a:pt x="0" y="1949788"/>
                </a:lnTo>
                <a:close/>
              </a:path>
            </a:pathLst>
          </a:custGeom>
          <a:blipFill dpi="0" rotWithShape="1">
            <a:blip r:embed="rId1">
              <a:alphaModFix amt="50000"/>
            </a:blip>
            <a:stretch>
              <a:fillRect l="-106947" t="182" r="-24561" b="-430"/>
            </a:stretch>
          </a:blipFill>
          <a:ln w="18552" cap="flat">
            <a:noFill/>
            <a:prstDash val="solid"/>
            <a:miter/>
          </a:ln>
        </p:spPr>
        <p:txBody>
          <a:bodyPr wrap="square" rtlCol="0" anchor="ctr">
            <a:noAutofit/>
          </a:bodyPr>
          <a:lstStyle/>
          <a:p>
            <a:endParaRPr lang="zh-CN" altLang="en-US"/>
          </a:p>
        </p:txBody>
      </p:sp>
      <p:sp>
        <p:nvSpPr>
          <p:cNvPr id="23" name="任意多边形: 形状 22">
            <a:extLst>
              <a:ext uri="{FF2B5EF4-FFF2-40B4-BE49-F238E27FC236}">
                <a16:creationId xmlns:a16="http://schemas.microsoft.com/office/drawing/2014/main" id="{19BF100C-BEC2-4599-9D29-0EA9EA903FA2}"/>
              </a:ext>
            </a:extLst>
          </p:cNvPr>
          <p:cNvSpPr/>
          <p:nvPr userDrawn="1"/>
        </p:nvSpPr>
        <p:spPr>
          <a:xfrm>
            <a:off x="1107755" y="114169"/>
            <a:ext cx="5830974" cy="6712100"/>
          </a:xfrm>
          <a:custGeom>
            <a:gdLst>
              <a:gd name="connsiteX0" fmla="*/ 4155748 w 4176896"/>
              <a:gd name="connsiteY0" fmla="*/ 1218926 h 4808072"/>
              <a:gd name="connsiteX1" fmla="*/ 2091433 w 4176896"/>
              <a:gd name="connsiteY1" fmla="*/ 27118 h 4808072"/>
              <a:gd name="connsiteX2" fmla="*/ 27118 w 4176896"/>
              <a:gd name="connsiteY2" fmla="*/ 1218926 h 4808072"/>
              <a:gd name="connsiteX3" fmla="*/ 27118 w 4176896"/>
              <a:gd name="connsiteY3" fmla="*/ 3602542 h 4808072"/>
              <a:gd name="connsiteX4" fmla="*/ 2091433 w 4176896"/>
              <a:gd name="connsiteY4" fmla="*/ 4794350 h 4808072"/>
              <a:gd name="connsiteX5" fmla="*/ 4155748 w 4176896"/>
              <a:gd name="connsiteY5" fmla="*/ 3602542 h 48080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896" h="4808072">
                <a:moveTo>
                  <a:pt x="4155748" y="1218926"/>
                </a:moveTo>
                <a:lnTo>
                  <a:pt x="2091433" y="27118"/>
                </a:lnTo>
                <a:lnTo>
                  <a:pt x="27118" y="1218926"/>
                </a:lnTo>
                <a:lnTo>
                  <a:pt x="27118" y="3602542"/>
                </a:lnTo>
                <a:lnTo>
                  <a:pt x="2091433" y="4794350"/>
                </a:lnTo>
                <a:lnTo>
                  <a:pt x="4155748" y="3602542"/>
                </a:lnTo>
                <a:close/>
              </a:path>
            </a:pathLst>
          </a:custGeom>
          <a:solidFill>
            <a:schemeClr val="accent2">
              <a:lumMod val="75000"/>
            </a:schemeClr>
          </a:solidFill>
          <a:ln w="18552" cap="flat">
            <a:noFill/>
            <a:prstDash val="solid"/>
            <a:miter/>
          </a:ln>
        </p:spPr>
        <p:txBody>
          <a:bodyPr rtlCol="0" anchor="ctr"/>
          <a:lstStyle/>
          <a:p>
            <a:endParaRPr lang="zh-CN" altLang="en-US"/>
          </a:p>
        </p:txBody>
      </p:sp>
      <p:sp>
        <p:nvSpPr>
          <p:cNvPr id="24" name="任意多边形: 形状 23">
            <a:extLst>
              <a:ext uri="{FF2B5EF4-FFF2-40B4-BE49-F238E27FC236}">
                <a16:creationId xmlns:a16="http://schemas.microsoft.com/office/drawing/2014/main" id="{80EC3F6A-875A-43D3-8F3A-AB0B6B74D7D2}"/>
              </a:ext>
            </a:extLst>
          </p:cNvPr>
          <p:cNvSpPr/>
          <p:nvPr userDrawn="1"/>
        </p:nvSpPr>
        <p:spPr>
          <a:xfrm>
            <a:off x="5622937" y="509084"/>
            <a:ext cx="1715812" cy="1975179"/>
          </a:xfrm>
          <a:custGeom>
            <a:gdLst>
              <a:gd name="connsiteX0" fmla="*/ 1577211 w 1596502"/>
              <a:gd name="connsiteY0" fmla="*/ 474510 h 1837834"/>
              <a:gd name="connsiteX1" fmla="*/ 803093 w 1596502"/>
              <a:gd name="connsiteY1" fmla="*/ 27118 h 1837834"/>
              <a:gd name="connsiteX2" fmla="*/ 27118 w 1596502"/>
              <a:gd name="connsiteY2" fmla="*/ 474510 h 1837834"/>
              <a:gd name="connsiteX3" fmla="*/ 27118 w 1596502"/>
              <a:gd name="connsiteY3" fmla="*/ 1369294 h 1837834"/>
              <a:gd name="connsiteX4" fmla="*/ 803093 w 1596502"/>
              <a:gd name="connsiteY4" fmla="*/ 1816686 h 1837834"/>
              <a:gd name="connsiteX5" fmla="*/ 1577211 w 1596502"/>
              <a:gd name="connsiteY5" fmla="*/ 1369294 h 18378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6502" h="1837834">
                <a:moveTo>
                  <a:pt x="1577211" y="474510"/>
                </a:moveTo>
                <a:lnTo>
                  <a:pt x="803093" y="27118"/>
                </a:lnTo>
                <a:lnTo>
                  <a:pt x="27118" y="474510"/>
                </a:lnTo>
                <a:lnTo>
                  <a:pt x="27118" y="1369294"/>
                </a:lnTo>
                <a:lnTo>
                  <a:pt x="803093" y="1816686"/>
                </a:lnTo>
                <a:lnTo>
                  <a:pt x="1577211" y="1369294"/>
                </a:lnTo>
                <a:close/>
              </a:path>
            </a:pathLst>
          </a:custGeom>
          <a:solidFill>
            <a:schemeClr val="accent6">
              <a:lumMod val="60000"/>
              <a:lumOff val="40000"/>
              <a:alpha val="78000"/>
            </a:schemeClr>
          </a:solidFill>
          <a:ln w="114300" cap="flat">
            <a:noFill/>
            <a:prstDash val="solid"/>
            <a:miter/>
          </a:ln>
        </p:spPr>
        <p:txBody>
          <a:bodyPr rtlCol="0" anchor="ctr"/>
          <a:lstStyle/>
          <a:p>
            <a:endParaRPr lang="zh-CN" altLang="en-US"/>
          </a:p>
        </p:txBody>
      </p:sp>
      <p:sp>
        <p:nvSpPr>
          <p:cNvPr id="26" name="任意多边形: 形状 25">
            <a:extLst>
              <a:ext uri="{FF2B5EF4-FFF2-40B4-BE49-F238E27FC236}">
                <a16:creationId xmlns:a16="http://schemas.microsoft.com/office/drawing/2014/main" id="{DDBCDDA9-47E7-42A1-B189-B7C4DF1861BC}"/>
              </a:ext>
            </a:extLst>
          </p:cNvPr>
          <p:cNvSpPr/>
          <p:nvPr userDrawn="1"/>
        </p:nvSpPr>
        <p:spPr>
          <a:xfrm>
            <a:off x="4687380" y="4912472"/>
            <a:ext cx="1715812" cy="1975179"/>
          </a:xfrm>
          <a:custGeom>
            <a:gdLst>
              <a:gd name="connsiteX0" fmla="*/ 1577211 w 1596502"/>
              <a:gd name="connsiteY0" fmla="*/ 474510 h 1837834"/>
              <a:gd name="connsiteX1" fmla="*/ 803093 w 1596502"/>
              <a:gd name="connsiteY1" fmla="*/ 27118 h 1837834"/>
              <a:gd name="connsiteX2" fmla="*/ 27118 w 1596502"/>
              <a:gd name="connsiteY2" fmla="*/ 474510 h 1837834"/>
              <a:gd name="connsiteX3" fmla="*/ 27118 w 1596502"/>
              <a:gd name="connsiteY3" fmla="*/ 1369295 h 1837834"/>
              <a:gd name="connsiteX4" fmla="*/ 803093 w 1596502"/>
              <a:gd name="connsiteY4" fmla="*/ 1818543 h 1837834"/>
              <a:gd name="connsiteX5" fmla="*/ 1577211 w 1596502"/>
              <a:gd name="connsiteY5" fmla="*/ 1369295 h 183783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6502" h="1837834">
                <a:moveTo>
                  <a:pt x="1577211" y="474510"/>
                </a:moveTo>
                <a:lnTo>
                  <a:pt x="803093" y="27118"/>
                </a:lnTo>
                <a:lnTo>
                  <a:pt x="27118" y="474510"/>
                </a:lnTo>
                <a:lnTo>
                  <a:pt x="27118" y="1369295"/>
                </a:lnTo>
                <a:lnTo>
                  <a:pt x="803093" y="1818543"/>
                </a:lnTo>
                <a:lnTo>
                  <a:pt x="1577211" y="1369295"/>
                </a:lnTo>
                <a:close/>
              </a:path>
            </a:pathLst>
          </a:custGeom>
          <a:solidFill>
            <a:srgbClr val="000000">
              <a:alpha val="11000"/>
            </a:srgbClr>
          </a:solidFill>
          <a:ln w="18552" cap="flat">
            <a:noFill/>
            <a:prstDash val="solid"/>
            <a:miter/>
          </a:ln>
        </p:spPr>
        <p:txBody>
          <a:bodyPr rtlCol="0" anchor="ctr"/>
          <a:lstStyle/>
          <a:p>
            <a:endParaRPr lang="zh-CN" altLang="en-US"/>
          </a:p>
        </p:txBody>
      </p:sp>
      <p:sp>
        <p:nvSpPr>
          <p:cNvPr id="27" name="任意多边形: 形状 26">
            <a:extLst>
              <a:ext uri="{FF2B5EF4-FFF2-40B4-BE49-F238E27FC236}">
                <a16:creationId xmlns:a16="http://schemas.microsoft.com/office/drawing/2014/main" id="{287593E5-1D9A-404A-909B-18A5625E1A34}"/>
              </a:ext>
            </a:extLst>
          </p:cNvPr>
          <p:cNvSpPr/>
          <p:nvPr userDrawn="1"/>
        </p:nvSpPr>
        <p:spPr>
          <a:xfrm>
            <a:off x="4869362" y="4854358"/>
            <a:ext cx="1715889" cy="1975179"/>
          </a:xfrm>
          <a:custGeom>
            <a:gdLst>
              <a:gd name="connsiteX0" fmla="*/ 4155748 w 4176896"/>
              <a:gd name="connsiteY0" fmla="*/ 1218926 h 4808072"/>
              <a:gd name="connsiteX1" fmla="*/ 2091433 w 4176896"/>
              <a:gd name="connsiteY1" fmla="*/ 27118 h 4808072"/>
              <a:gd name="connsiteX2" fmla="*/ 27118 w 4176896"/>
              <a:gd name="connsiteY2" fmla="*/ 1218926 h 4808072"/>
              <a:gd name="connsiteX3" fmla="*/ 27118 w 4176896"/>
              <a:gd name="connsiteY3" fmla="*/ 3602542 h 4808072"/>
              <a:gd name="connsiteX4" fmla="*/ 2091433 w 4176896"/>
              <a:gd name="connsiteY4" fmla="*/ 4794350 h 4808072"/>
              <a:gd name="connsiteX5" fmla="*/ 4155748 w 4176896"/>
              <a:gd name="connsiteY5" fmla="*/ 3602542 h 480807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6896" h="4808072">
                <a:moveTo>
                  <a:pt x="4155748" y="1218926"/>
                </a:moveTo>
                <a:lnTo>
                  <a:pt x="2091433" y="27118"/>
                </a:lnTo>
                <a:lnTo>
                  <a:pt x="27118" y="1218926"/>
                </a:lnTo>
                <a:lnTo>
                  <a:pt x="27118" y="3602542"/>
                </a:lnTo>
                <a:lnTo>
                  <a:pt x="2091433" y="4794350"/>
                </a:lnTo>
                <a:lnTo>
                  <a:pt x="4155748" y="3602542"/>
                </a:lnTo>
                <a:close/>
              </a:path>
            </a:pathLst>
          </a:custGeom>
          <a:blipFill>
            <a:blip r:embed="rId1"/>
            <a:stretch>
              <a:fillRect l="-76724" t="-2257" r="-273894" b="-92871"/>
            </a:stretch>
          </a:blipFill>
          <a:ln w="18552" cap="flat">
            <a:noFill/>
            <a:prstDash val="solid"/>
            <a:miter/>
          </a:ln>
        </p:spPr>
        <p:txBody>
          <a:bodyPr rtlCol="0" anchor="ctr"/>
          <a:lstStyle/>
          <a:p>
            <a:endParaRPr lang="zh-CN" altLang="en-US"/>
          </a:p>
        </p:txBody>
      </p:sp>
      <p:sp>
        <p:nvSpPr>
          <p:cNvPr id="13" name="标题 1"/>
          <p:cNvSpPr>
            <a:spLocks noGrp="1"/>
          </p:cNvSpPr>
          <p:nvPr>
            <p:ph type="ctrTitle" hasCustomPrompt="1"/>
          </p:nvPr>
        </p:nvSpPr>
        <p:spPr>
          <a:xfrm>
            <a:off x="1936118" y="1945528"/>
            <a:ext cx="3312130" cy="1621509"/>
          </a:xfrm>
          <a:prstGeom prst="rect">
            <a:avLst/>
          </a:prstGeom>
        </p:spPr>
        <p:txBody>
          <a:bodyPr anchor="b">
            <a:normAutofit/>
          </a:bodyPr>
          <a:lstStyle>
            <a:lvl1pPr marL="0" indent="0" algn="l">
              <a:buFont typeface="Arial" panose="020b0604020202020204" pitchFamily="34" charset="0"/>
              <a:buNone/>
              <a:defRPr sz="3200">
                <a:solidFill>
                  <a:schemeClr val="accent6">
                    <a:lumMod val="60000"/>
                    <a:lumOff val="40000"/>
                  </a:schemeClr>
                </a:solidFill>
              </a:defRPr>
            </a:lvl1pPr>
          </a:lstStyle>
          <a:p>
            <a:r>
              <a:rPr lang="en-US" altLang="zh-CN"/>
              <a:t>Conclusion</a:t>
            </a:r>
            <a:endParaRPr lang="zh-CN" altLang="en-US"/>
          </a:p>
        </p:txBody>
      </p:sp>
      <p:sp>
        <p:nvSpPr>
          <p:cNvPr id="15" name="文本占位符 62"/>
          <p:cNvSpPr>
            <a:spLocks noGrp="1"/>
          </p:cNvSpPr>
          <p:nvPr>
            <p:ph type="body" sz="quarter" idx="18" hasCustomPrompt="1"/>
          </p:nvPr>
        </p:nvSpPr>
        <p:spPr>
          <a:xfrm>
            <a:off x="1936118" y="4415840"/>
            <a:ext cx="3312130" cy="310871"/>
          </a:xfrm>
          <a:prstGeom prst="rect">
            <a:avLst/>
          </a:prstGeom>
        </p:spPr>
        <p:txBody>
          <a:bodyPr vert="horz" lIns="91440" tIns="45720" rIns="91440" bIns="45720" rtlCol="0">
            <a:normAutofit/>
          </a:bodyPr>
          <a:lstStyle>
            <a:lvl1pPr marL="0" indent="0" algn="l">
              <a:buNone/>
              <a:defRPr lang="zh-CN" altLang="en-US" sz="1500" smtClean="0">
                <a:solidFill>
                  <a:schemeClr val="accent6">
                    <a:lumMod val="60000"/>
                    <a:lumOff val="40000"/>
                  </a:schemeClr>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ct val="0"/>
              </a:spcAft>
              <a:buClrTx/>
              <a:buSzTx/>
            </a:pPr>
            <a:r>
              <a:rPr lang="en-US" altLang="zh-CN"/>
              <a:t>Data</a:t>
            </a:r>
          </a:p>
        </p:txBody>
      </p:sp>
      <p:sp>
        <p:nvSpPr>
          <p:cNvPr id="6" name="文本占位符 13">
            <a:extLst>
              <a:ext uri="{FF2B5EF4-FFF2-40B4-BE49-F238E27FC236}">
                <a16:creationId xmlns:a16="http://schemas.microsoft.com/office/drawing/2014/main" id="{05EBDA4F-7210-4CAE-8333-80DB24212E78}"/>
              </a:ext>
            </a:extLst>
          </p:cNvPr>
          <p:cNvSpPr>
            <a:spLocks noGrp="1"/>
          </p:cNvSpPr>
          <p:nvPr>
            <p:ph type="body" sz="quarter" idx="10" hasCustomPrompt="1"/>
          </p:nvPr>
        </p:nvSpPr>
        <p:spPr>
          <a:xfrm>
            <a:off x="1936118" y="4119569"/>
            <a:ext cx="3312130" cy="296271"/>
          </a:xfrm>
          <a:prstGeom prst="rect">
            <a:avLst/>
          </a:prstGeom>
        </p:spPr>
        <p:txBody>
          <a:bodyPr vert="horz" anchor="ctr">
            <a:noAutofit/>
          </a:bodyPr>
          <a:lstStyle>
            <a:lvl1pPr marL="0" indent="0" algn="l">
              <a:buNone/>
              <a:defRPr sz="1500" b="0">
                <a:solidFill>
                  <a:schemeClr val="accent6">
                    <a:lumMod val="60000"/>
                    <a:lumOff val="40000"/>
                  </a:schemeClr>
                </a:solidFill>
              </a:defRPr>
            </a:lvl1pPr>
            <a:lvl2pPr marL="457177" indent="0">
              <a:buNone/>
              <a:defRPr/>
            </a:lvl2pPr>
            <a:lvl3pPr marL="914353" indent="0">
              <a:buNone/>
              <a:defRPr/>
            </a:lvl3pPr>
            <a:lvl4pPr marL="1371531" indent="0">
              <a:buNone/>
              <a:defRPr/>
            </a:lvl4pPr>
            <a:lvl5pPr marL="1828709" indent="0">
              <a:buNone/>
              <a:defRPr/>
            </a:lvl5pPr>
          </a:lstStyle>
          <a:p>
            <a:pPr lvl="0"/>
            <a:r>
              <a:rPr lang="en-US" altLang="zh-CN"/>
              <a:t>Signature</a:t>
            </a:r>
          </a:p>
        </p:txBody>
      </p:sp>
    </p:spTree>
    <p:extLst>
      <p:ext uri="{BB962C8B-B14F-4D97-AF65-F5344CB8AC3E}">
        <p14:creationId val="2378658405"/>
      </p:ext>
    </p:extLst>
  </p:cSld>
  <p:clrMapOvr>
    <a:overrideClrMapping bg1="lt1" tx1="dk1" bg2="lt2" tx2="dk2" accent1="accent1" accent2="accent2" accent3="accent3" accent4="accent4" accent5="accent5" accent6="accent6" hlink="hlink" folHlink="folHlink"/>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0600204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790471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2020/4/2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044718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7.xml" Type="http://schemas.openxmlformats.org/officeDocument/2006/relationships/slideLayout"/><Relationship Id="rId10" Target="../slideLayouts/slideLayout16.xml" Type="http://schemas.openxmlformats.org/officeDocument/2006/relationships/slideLayout"/><Relationship Id="rId11" Target="../slideLayouts/slideLayout17.xml" Type="http://schemas.openxmlformats.org/officeDocument/2006/relationships/slideLayout"/><Relationship Id="rId12" Target="../theme/theme2.xml" Type="http://schemas.openxmlformats.org/officeDocument/2006/relationships/theme"/><Relationship Id="rId2" Target="../slideLayouts/slideLayout8.xml" Type="http://schemas.openxmlformats.org/officeDocument/2006/relationships/slideLayout"/><Relationship Id="rId3" Target="../slideLayouts/slideLayout9.xml" Type="http://schemas.openxmlformats.org/officeDocument/2006/relationships/slideLayout"/><Relationship Id="rId4" Target="../slideLayouts/slideLayout10.xml" Type="http://schemas.openxmlformats.org/officeDocument/2006/relationships/slideLayout"/><Relationship Id="rId5" Target="../slideLayouts/slideLayout11.xml" Type="http://schemas.openxmlformats.org/officeDocument/2006/relationships/slideLayout"/><Relationship Id="rId6" Target="../slideLayouts/slideLayout12.xml" Type="http://schemas.openxmlformats.org/officeDocument/2006/relationships/slideLayout"/><Relationship Id="rId7" Target="../slideLayouts/slideLayout13.xml" Type="http://schemas.openxmlformats.org/officeDocument/2006/relationships/slideLayout"/><Relationship Id="rId8" Target="../slideLayouts/slideLayout14.xml" Type="http://schemas.openxmlformats.org/officeDocument/2006/relationships/slideLayout"/><Relationship Id="rId9" Target="../slideLayouts/slideLayout1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extLst>
      <p:ext uri="{BB962C8B-B14F-4D97-AF65-F5344CB8AC3E}">
        <p14:creationId val="3784027784"/>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69" r:id="rId3"/>
    <p:sldLayoutId id="2147483662" r:id="rId4"/>
    <p:sldLayoutId id="2147483655" r:id="rId5"/>
    <p:sldLayoutId id="2147483661" r:id="rId6"/>
  </p:sldLayoutIdLst>
  <p:transition/>
  <p:timing/>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p15:guide id="1" orient="horz" pos="2288" userDrawn="1">
          <p15:clr>
            <a:srgbClr val="F26B43"/>
          </p15:clr>
        </p15:guide>
        <p15:guide id="2" pos="3840" userDrawn="1">
          <p15:clr>
            <a:srgbClr val="F26B43"/>
          </p15:clr>
        </p15:guide>
        <p15:guide id="3" pos="416" userDrawn="1">
          <p15:clr>
            <a:srgbClr val="F26B43"/>
          </p15:clr>
        </p15:guide>
        <p15:guide id="4" pos="7256" userDrawn="1">
          <p15:clr>
            <a:srgbClr val="F26B43"/>
          </p15:clr>
        </p15:guide>
        <p15:guide id="5" orient="horz" pos="648" userDrawn="1">
          <p15:clr>
            <a:srgbClr val="F26B43"/>
          </p15:clr>
        </p15:guide>
        <p15:guide id="6" orient="horz" pos="712" userDrawn="1">
          <p15:clr>
            <a:srgbClr val="F26B43"/>
          </p15:clr>
        </p15:guide>
        <p15:guide id="7" orient="horz" pos="3928" userDrawn="1">
          <p15:clr>
            <a:srgbClr val="F26B43"/>
          </p15:clr>
        </p15:guide>
        <p15:guide id="8"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2020/4/2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903501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1.xml" Type="http://schemas.openxmlformats.org/officeDocument/2006/relationships/tags"/><Relationship Id="rId11" Target="../tags/tag2.xml" Type="http://schemas.openxmlformats.org/officeDocument/2006/relationships/tags"/><Relationship Id="rId12" Target="../tags/tag3.xml" Type="http://schemas.openxmlformats.org/officeDocument/2006/relationships/tags"/><Relationship Id="rId13" Target="../tags/tag4.xml" Type="http://schemas.openxmlformats.org/officeDocument/2006/relationships/tags"/><Relationship Id="rId14" Target="../tags/tag5.xml" Type="http://schemas.openxmlformats.org/officeDocument/2006/relationships/tags"/><Relationship Id="rId15" Target="../tags/tag6.xml" Type="http://schemas.openxmlformats.org/officeDocument/2006/relationships/tags"/><Relationship Id="rId16" Target="../tags/tag7.xml" Type="http://schemas.openxmlformats.org/officeDocument/2006/relationships/tags"/><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png" Type="http://schemas.openxmlformats.org/officeDocument/2006/relationships/image"/><Relationship Id="rId8" Target="../media/image9.png" Type="http://schemas.openxmlformats.org/officeDocument/2006/relationships/image"/><Relationship Id="rId9" Target="../media/image10.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119.xml" Type="http://schemas.openxmlformats.org/officeDocument/2006/relationships/tags"/><Relationship Id="rId11" Target="../media/image33.png" Type="http://schemas.openxmlformats.org/officeDocument/2006/relationships/image"/><Relationship Id="rId12" Target="../tags/tag120.xml" Type="http://schemas.openxmlformats.org/officeDocument/2006/relationships/tags"/><Relationship Id="rId13" Target="../media/image34.png" Type="http://schemas.openxmlformats.org/officeDocument/2006/relationships/image"/><Relationship Id="rId2" Target="../tags/tag114.xml" Type="http://schemas.openxmlformats.org/officeDocument/2006/relationships/tags"/><Relationship Id="rId3" Target="../media/image21.png" Type="http://schemas.openxmlformats.org/officeDocument/2006/relationships/image"/><Relationship Id="rId4" Target="../media/image32.wdp" Type="http://schemas.microsoft.com/office/2007/relationships/hdphoto"/><Relationship Id="rId5" Target="../media/image4.png" Type="http://schemas.openxmlformats.org/officeDocument/2006/relationships/image"/><Relationship Id="rId6" Target="../tags/tag115.xml" Type="http://schemas.openxmlformats.org/officeDocument/2006/relationships/tags"/><Relationship Id="rId7" Target="../tags/tag116.xml" Type="http://schemas.openxmlformats.org/officeDocument/2006/relationships/tags"/><Relationship Id="rId8" Target="../tags/tag117.xml" Type="http://schemas.openxmlformats.org/officeDocument/2006/relationships/tags"/><Relationship Id="rId9" Target="../tags/tag118.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126.xml" Type="http://schemas.openxmlformats.org/officeDocument/2006/relationships/tags"/><Relationship Id="rId11" Target="../tags/tag127.xml" Type="http://schemas.openxmlformats.org/officeDocument/2006/relationships/tags"/><Relationship Id="rId12" Target="../tags/tag128.xml" Type="http://schemas.openxmlformats.org/officeDocument/2006/relationships/tags"/><Relationship Id="rId13" Target="../tags/tag129.xml" Type="http://schemas.openxmlformats.org/officeDocument/2006/relationships/tags"/><Relationship Id="rId14" Target="../tags/tag130.xml" Type="http://schemas.openxmlformats.org/officeDocument/2006/relationships/tags"/><Relationship Id="rId15" Target="../tags/tag131.xml" Type="http://schemas.openxmlformats.org/officeDocument/2006/relationships/tags"/><Relationship Id="rId16" Target="../tags/tag132.xml" Type="http://schemas.openxmlformats.org/officeDocument/2006/relationships/tags"/><Relationship Id="rId17" Target="../tags/tag133.xml" Type="http://schemas.openxmlformats.org/officeDocument/2006/relationships/tags"/><Relationship Id="rId18" Target="../tags/tag134.xml" Type="http://schemas.openxmlformats.org/officeDocument/2006/relationships/tags"/><Relationship Id="rId19" Target="../tags/tag135.xml" Type="http://schemas.openxmlformats.org/officeDocument/2006/relationships/tags"/><Relationship Id="rId2" Target="../media/image21.png" Type="http://schemas.openxmlformats.org/officeDocument/2006/relationships/image"/><Relationship Id="rId20" Target="../media/image36.jpeg" Type="http://schemas.openxmlformats.org/officeDocument/2006/relationships/image"/><Relationship Id="rId3" Target="../media/image35.wdp" Type="http://schemas.microsoft.com/office/2007/relationships/hdphoto"/><Relationship Id="rId4" Target="../media/image4.png" Type="http://schemas.openxmlformats.org/officeDocument/2006/relationships/image"/><Relationship Id="rId5" Target="../tags/tag121.xml" Type="http://schemas.openxmlformats.org/officeDocument/2006/relationships/tags"/><Relationship Id="rId6" Target="../tags/tag122.xml" Type="http://schemas.openxmlformats.org/officeDocument/2006/relationships/tags"/><Relationship Id="rId7" Target="../tags/tag123.xml" Type="http://schemas.openxmlformats.org/officeDocument/2006/relationships/tags"/><Relationship Id="rId8" Target="../tags/tag124.xml" Type="http://schemas.openxmlformats.org/officeDocument/2006/relationships/tags"/><Relationship Id="rId9" Target="../tags/tag125.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141.xml" Type="http://schemas.openxmlformats.org/officeDocument/2006/relationships/tags"/><Relationship Id="rId11" Target="../tags/tag142.xml" Type="http://schemas.openxmlformats.org/officeDocument/2006/relationships/tags"/><Relationship Id="rId12" Target="../tags/tag143.xml" Type="http://schemas.openxmlformats.org/officeDocument/2006/relationships/tags"/><Relationship Id="rId13" Target="../tags/tag144.xml" Type="http://schemas.openxmlformats.org/officeDocument/2006/relationships/tags"/><Relationship Id="rId14" Target="../tags/tag145.xml" Type="http://schemas.openxmlformats.org/officeDocument/2006/relationships/tags"/><Relationship Id="rId15" Target="../tags/tag146.xml" Type="http://schemas.openxmlformats.org/officeDocument/2006/relationships/tags"/><Relationship Id="rId16" Target="../tags/tag147.xml" Type="http://schemas.openxmlformats.org/officeDocument/2006/relationships/tags"/><Relationship Id="rId17" Target="../tags/tag148.xml" Type="http://schemas.openxmlformats.org/officeDocument/2006/relationships/tags"/><Relationship Id="rId18" Target="../tags/tag149.xml" Type="http://schemas.openxmlformats.org/officeDocument/2006/relationships/tags"/><Relationship Id="rId19" Target="../tags/tag150.xml" Type="http://schemas.openxmlformats.org/officeDocument/2006/relationships/tags"/><Relationship Id="rId2" Target="../media/image21.png" Type="http://schemas.openxmlformats.org/officeDocument/2006/relationships/image"/><Relationship Id="rId20" Target="../media/image38.jpeg" Type="http://schemas.openxmlformats.org/officeDocument/2006/relationships/image"/><Relationship Id="rId3" Target="../media/image37.wdp" Type="http://schemas.microsoft.com/office/2007/relationships/hdphoto"/><Relationship Id="rId4" Target="../media/image4.png" Type="http://schemas.openxmlformats.org/officeDocument/2006/relationships/image"/><Relationship Id="rId5" Target="../tags/tag136.xml" Type="http://schemas.openxmlformats.org/officeDocument/2006/relationships/tags"/><Relationship Id="rId6" Target="../tags/tag137.xml" Type="http://schemas.openxmlformats.org/officeDocument/2006/relationships/tags"/><Relationship Id="rId7" Target="../tags/tag138.xml" Type="http://schemas.openxmlformats.org/officeDocument/2006/relationships/tags"/><Relationship Id="rId8" Target="../tags/tag139.xml" Type="http://schemas.openxmlformats.org/officeDocument/2006/relationships/tags"/><Relationship Id="rId9" Target="../tags/tag140.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156.xml" Type="http://schemas.openxmlformats.org/officeDocument/2006/relationships/tags"/><Relationship Id="rId11" Target="../tags/tag157.xml" Type="http://schemas.openxmlformats.org/officeDocument/2006/relationships/tags"/><Relationship Id="rId12" Target="../tags/tag158.xml" Type="http://schemas.openxmlformats.org/officeDocument/2006/relationships/tags"/><Relationship Id="rId13" Target="../tags/tag159.xml" Type="http://schemas.openxmlformats.org/officeDocument/2006/relationships/tags"/><Relationship Id="rId14" Target="../tags/tag160.xml" Type="http://schemas.openxmlformats.org/officeDocument/2006/relationships/tags"/><Relationship Id="rId15" Target="../tags/tag161.xml" Type="http://schemas.openxmlformats.org/officeDocument/2006/relationships/tags"/><Relationship Id="rId16" Target="../tags/tag162.xml" Type="http://schemas.openxmlformats.org/officeDocument/2006/relationships/tags"/><Relationship Id="rId17" Target="../tags/tag163.xml" Type="http://schemas.openxmlformats.org/officeDocument/2006/relationships/tags"/><Relationship Id="rId18" Target="../tags/tag164.xml" Type="http://schemas.openxmlformats.org/officeDocument/2006/relationships/tags"/><Relationship Id="rId19" Target="../tags/tag165.xml" Type="http://schemas.openxmlformats.org/officeDocument/2006/relationships/tags"/><Relationship Id="rId2" Target="../media/image21.png" Type="http://schemas.openxmlformats.org/officeDocument/2006/relationships/image"/><Relationship Id="rId20" Target="../media/image36.jpeg" Type="http://schemas.openxmlformats.org/officeDocument/2006/relationships/image"/><Relationship Id="rId3" Target="../media/image39.wdp" Type="http://schemas.microsoft.com/office/2007/relationships/hdphoto"/><Relationship Id="rId4" Target="../media/image4.png" Type="http://schemas.openxmlformats.org/officeDocument/2006/relationships/image"/><Relationship Id="rId5" Target="../tags/tag151.xml" Type="http://schemas.openxmlformats.org/officeDocument/2006/relationships/tags"/><Relationship Id="rId6" Target="../tags/tag152.xml" Type="http://schemas.openxmlformats.org/officeDocument/2006/relationships/tags"/><Relationship Id="rId7" Target="../tags/tag153.xml" Type="http://schemas.openxmlformats.org/officeDocument/2006/relationships/tags"/><Relationship Id="rId8" Target="../tags/tag154.xml" Type="http://schemas.openxmlformats.org/officeDocument/2006/relationships/tags"/><Relationship Id="rId9" Target="../tags/tag155.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10" Target="../media/image12.png" Type="http://schemas.openxmlformats.org/officeDocument/2006/relationships/image"/><Relationship Id="rId11" Target="../media/image15.png" Type="http://schemas.openxmlformats.org/officeDocument/2006/relationships/image"/><Relationship Id="rId12" Target="../tags/tag169.xml" Type="http://schemas.openxmlformats.org/officeDocument/2006/relationships/tags"/><Relationship Id="rId13" Target="../tags/tag170.xml" Type="http://schemas.openxmlformats.org/officeDocument/2006/relationships/tags"/><Relationship Id="rId14" Target="../tags/tag171.xml" Type="http://schemas.openxmlformats.org/officeDocument/2006/relationships/tags"/><Relationship Id="rId2" Target="../media/image11.png" Type="http://schemas.openxmlformats.org/officeDocument/2006/relationships/image"/><Relationship Id="rId3" Target="../media/image18.png" Type="http://schemas.openxmlformats.org/officeDocument/2006/relationships/image"/><Relationship Id="rId4" Target="../tags/tag166.xml" Type="http://schemas.openxmlformats.org/officeDocument/2006/relationships/tags"/><Relationship Id="rId5" Target="../media/image19.png" Type="http://schemas.openxmlformats.org/officeDocument/2006/relationships/image"/><Relationship Id="rId6" Target="../tags/tag167.xml" Type="http://schemas.openxmlformats.org/officeDocument/2006/relationships/tags"/><Relationship Id="rId7" Target="../media/image20.png" Type="http://schemas.openxmlformats.org/officeDocument/2006/relationships/image"/><Relationship Id="rId8" Target="../tags/tag168.xml" Type="http://schemas.openxmlformats.org/officeDocument/2006/relationships/tags"/><Relationship Id="rId9" Target="../media/image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 Id="rId2" Target="../tags/tag172.xml" Type="http://schemas.openxmlformats.org/officeDocument/2006/relationships/tags"/><Relationship Id="rId3" Target="../media/image21.png" Type="http://schemas.openxmlformats.org/officeDocument/2006/relationships/image"/><Relationship Id="rId4" Target="../media/image40.wdp" Type="http://schemas.microsoft.com/office/2007/relationships/hdphoto"/><Relationship Id="rId5" Target="../media/image4.png" Type="http://schemas.openxmlformats.org/officeDocument/2006/relationships/image"/><Relationship Id="rId6" Target="../media/image41.jpeg" Type="http://schemas.openxmlformats.org/officeDocument/2006/relationships/image"/><Relationship Id="rId7" Target="../media/image4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1.png" Type="http://schemas.openxmlformats.org/officeDocument/2006/relationships/image"/><Relationship Id="rId3" Target="../media/image43.wdp" Type="http://schemas.microsoft.com/office/2007/relationships/hdphoto"/><Relationship Id="rId4" Target="../media/image4.png" Type="http://schemas.openxmlformats.org/officeDocument/2006/relationships/image"/><Relationship Id="rId5" Target="../media/image4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1.png" Type="http://schemas.openxmlformats.org/officeDocument/2006/relationships/image"/><Relationship Id="rId3" Target="../media/image45.wdp" Type="http://schemas.microsoft.com/office/2007/relationships/hdphoto"/><Relationship Id="rId4" Target="../media/image4.png" Type="http://schemas.openxmlformats.org/officeDocument/2006/relationships/image"/><Relationship Id="rId5" Target="../media/image4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1.png" Type="http://schemas.openxmlformats.org/officeDocument/2006/relationships/image"/><Relationship Id="rId3" Target="../media/image46.wdp" Type="http://schemas.microsoft.com/office/2007/relationships/hdphoto"/><Relationship Id="rId4" Target="../media/image4.png" Type="http://schemas.openxmlformats.org/officeDocument/2006/relationships/image"/><Relationship Id="rId5" Target="../media/image4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1.png" Type="http://schemas.openxmlformats.org/officeDocument/2006/relationships/image"/><Relationship Id="rId3" Target="../media/image47.wdp" Type="http://schemas.microsoft.com/office/2007/relationships/hdphoto"/><Relationship Id="rId4" Target="../media/image4.png" Type="http://schemas.openxmlformats.org/officeDocument/2006/relationships/image"/><Relationship Id="rId5" Target="../media/image48.jpeg" Type="http://schemas.openxmlformats.org/officeDocument/2006/relationships/image"/><Relationship Id="rId6" Target="../media/image4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tags/tag8.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175.xml" Type="http://schemas.openxmlformats.org/officeDocument/2006/relationships/tags"/><Relationship Id="rId11" Target="../tags/tag176.xml" Type="http://schemas.openxmlformats.org/officeDocument/2006/relationships/tags"/><Relationship Id="rId12" Target="../tags/tag177.xml" Type="http://schemas.openxmlformats.org/officeDocument/2006/relationships/tags"/><Relationship Id="rId13" Target="../tags/tag178.xml" Type="http://schemas.openxmlformats.org/officeDocument/2006/relationships/tags"/><Relationship Id="rId14" Target="../tags/tag179.xml" Type="http://schemas.openxmlformats.org/officeDocument/2006/relationships/tags"/><Relationship Id="rId2" Target="../media/image3.png" Type="http://schemas.openxmlformats.org/officeDocument/2006/relationships/image"/><Relationship Id="rId3" Target="../media/image4.png" Type="http://schemas.openxmlformats.org/officeDocument/2006/relationships/image"/><Relationship Id="rId4" Target="../media/image6.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5.png" Type="http://schemas.openxmlformats.org/officeDocument/2006/relationships/image"/><Relationship Id="rId8" Target="../tags/tag173.xml" Type="http://schemas.openxmlformats.org/officeDocument/2006/relationships/tags"/><Relationship Id="rId9" Target="../tags/tag174.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12.xml" Type="http://schemas.openxmlformats.org/officeDocument/2006/relationships/tags"/><Relationship Id="rId11" Target="../tags/tag13.xml" Type="http://schemas.openxmlformats.org/officeDocument/2006/relationships/tags"/><Relationship Id="rId12" Target="../tags/tag14.xml" Type="http://schemas.openxmlformats.org/officeDocument/2006/relationships/tags"/><Relationship Id="rId13" Target="../tags/tag15.xml" Type="http://schemas.openxmlformats.org/officeDocument/2006/relationships/tags"/><Relationship Id="rId14" Target="../tags/tag16.xml" Type="http://schemas.openxmlformats.org/officeDocument/2006/relationships/tags"/><Relationship Id="rId15" Target="../tags/tag17.xml" Type="http://schemas.openxmlformats.org/officeDocument/2006/relationships/tags"/><Relationship Id="rId16" Target="../tags/tag18.xml" Type="http://schemas.openxmlformats.org/officeDocument/2006/relationships/tags"/><Relationship Id="rId17" Target="../tags/tag19.xml" Type="http://schemas.openxmlformats.org/officeDocument/2006/relationships/tags"/><Relationship Id="rId18" Target="../tags/tag20.xml" Type="http://schemas.openxmlformats.org/officeDocument/2006/relationships/tags"/><Relationship Id="rId19" Target="../tags/tag21.xml" Type="http://schemas.openxmlformats.org/officeDocument/2006/relationships/tags"/><Relationship Id="rId2" Target="../media/image14.jpeg" Type="http://schemas.openxmlformats.org/officeDocument/2006/relationships/image"/><Relationship Id="rId20" Target="../tags/tag22.xml" Type="http://schemas.openxmlformats.org/officeDocument/2006/relationships/tags"/><Relationship Id="rId21" Target="../tags/tag23.xml" Type="http://schemas.openxmlformats.org/officeDocument/2006/relationships/tags"/><Relationship Id="rId22" Target="../tags/tag24.xml" Type="http://schemas.openxmlformats.org/officeDocument/2006/relationships/tags"/><Relationship Id="rId23" Target="../tags/tag25.xml" Type="http://schemas.openxmlformats.org/officeDocument/2006/relationships/tags"/><Relationship Id="rId24" Target="../tags/tag26.xml" Type="http://schemas.openxmlformats.org/officeDocument/2006/relationships/tags"/><Relationship Id="rId25" Target="../tags/tag27.xml" Type="http://schemas.openxmlformats.org/officeDocument/2006/relationships/tags"/><Relationship Id="rId26" Target="../tags/tag28.xml" Type="http://schemas.openxmlformats.org/officeDocument/2006/relationships/tags"/><Relationship Id="rId27" Target="../tags/tag29.xml" Type="http://schemas.openxmlformats.org/officeDocument/2006/relationships/tags"/><Relationship Id="rId3" Target="../media/image4.png" Type="http://schemas.openxmlformats.org/officeDocument/2006/relationships/image"/><Relationship Id="rId4" Target="../media/image15.png" Type="http://schemas.openxmlformats.org/officeDocument/2006/relationships/image"/><Relationship Id="rId5" Target="../tags/tag9.xml" Type="http://schemas.openxmlformats.org/officeDocument/2006/relationships/tags"/><Relationship Id="rId6" Target="../media/image16.png" Type="http://schemas.openxmlformats.org/officeDocument/2006/relationships/image"/><Relationship Id="rId7" Target="../tags/tag10.xml" Type="http://schemas.openxmlformats.org/officeDocument/2006/relationships/tags"/><Relationship Id="rId8" Target="../media/image17.png" Type="http://schemas.openxmlformats.org/officeDocument/2006/relationships/image"/><Relationship Id="rId9" Target="../tags/tag11.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5.xml" Type="http://schemas.openxmlformats.org/officeDocument/2006/relationships/slideLayout"/><Relationship Id="rId10" Target="../media/image12.png" Type="http://schemas.openxmlformats.org/officeDocument/2006/relationships/image"/><Relationship Id="rId11" Target="../media/image15.png" Type="http://schemas.openxmlformats.org/officeDocument/2006/relationships/image"/><Relationship Id="rId12" Target="../tags/tag33.xml" Type="http://schemas.openxmlformats.org/officeDocument/2006/relationships/tags"/><Relationship Id="rId13" Target="../tags/tag34.xml" Type="http://schemas.openxmlformats.org/officeDocument/2006/relationships/tags"/><Relationship Id="rId14" Target="../tags/tag35.xml" Type="http://schemas.openxmlformats.org/officeDocument/2006/relationships/tags"/><Relationship Id="rId2" Target="../media/image11.png" Type="http://schemas.openxmlformats.org/officeDocument/2006/relationships/image"/><Relationship Id="rId3" Target="../media/image18.png" Type="http://schemas.openxmlformats.org/officeDocument/2006/relationships/image"/><Relationship Id="rId4" Target="../tags/tag30.xml" Type="http://schemas.openxmlformats.org/officeDocument/2006/relationships/tags"/><Relationship Id="rId5" Target="../media/image19.png" Type="http://schemas.openxmlformats.org/officeDocument/2006/relationships/image"/><Relationship Id="rId6" Target="../tags/tag31.xml" Type="http://schemas.openxmlformats.org/officeDocument/2006/relationships/tags"/><Relationship Id="rId7" Target="../media/image20.png" Type="http://schemas.openxmlformats.org/officeDocument/2006/relationships/image"/><Relationship Id="rId8" Target="../tags/tag32.xml" Type="http://schemas.openxmlformats.org/officeDocument/2006/relationships/tags"/><Relationship Id="rId9"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41.xml" Type="http://schemas.openxmlformats.org/officeDocument/2006/relationships/tags"/><Relationship Id="rId11" Target="../tags/tag42.xml" Type="http://schemas.openxmlformats.org/officeDocument/2006/relationships/tags"/><Relationship Id="rId12" Target="../tags/tag43.xml" Type="http://schemas.openxmlformats.org/officeDocument/2006/relationships/tags"/><Relationship Id="rId13" Target="../tags/tag44.xml" Type="http://schemas.openxmlformats.org/officeDocument/2006/relationships/tags"/><Relationship Id="rId14" Target="../tags/tag45.xml" Type="http://schemas.openxmlformats.org/officeDocument/2006/relationships/tags"/><Relationship Id="rId15" Target="../tags/tag46.xml" Type="http://schemas.openxmlformats.org/officeDocument/2006/relationships/tags"/><Relationship Id="rId16" Target="../tags/tag47.xml" Type="http://schemas.openxmlformats.org/officeDocument/2006/relationships/tags"/><Relationship Id="rId17" Target="../tags/tag48.xml" Type="http://schemas.openxmlformats.org/officeDocument/2006/relationships/tags"/><Relationship Id="rId18" Target="../tags/tag49.xml" Type="http://schemas.openxmlformats.org/officeDocument/2006/relationships/tags"/><Relationship Id="rId19" Target="../tags/tag50.xml" Type="http://schemas.openxmlformats.org/officeDocument/2006/relationships/tags"/><Relationship Id="rId2" Target="../media/image21.png" Type="http://schemas.openxmlformats.org/officeDocument/2006/relationships/image"/><Relationship Id="rId20" Target="../tags/tag51.xml" Type="http://schemas.openxmlformats.org/officeDocument/2006/relationships/tags"/><Relationship Id="rId21" Target="../tags/tag52.xml" Type="http://schemas.openxmlformats.org/officeDocument/2006/relationships/tags"/><Relationship Id="rId22" Target="../tags/tag53.xml" Type="http://schemas.openxmlformats.org/officeDocument/2006/relationships/tags"/><Relationship Id="rId23" Target="../tags/tag54.xml" Type="http://schemas.openxmlformats.org/officeDocument/2006/relationships/tags"/><Relationship Id="rId24" Target="../tags/tag55.xml" Type="http://schemas.openxmlformats.org/officeDocument/2006/relationships/tags"/><Relationship Id="rId25" Target="../tags/tag56.xml" Type="http://schemas.openxmlformats.org/officeDocument/2006/relationships/tags"/><Relationship Id="rId26" Target="../tags/tag57.xml" Type="http://schemas.openxmlformats.org/officeDocument/2006/relationships/tags"/><Relationship Id="rId27" Target="../tags/tag58.xml" Type="http://schemas.openxmlformats.org/officeDocument/2006/relationships/tags"/><Relationship Id="rId28" Target="../tags/tag59.xml" Type="http://schemas.openxmlformats.org/officeDocument/2006/relationships/tags"/><Relationship Id="rId29" Target="../tags/tag60.xml" Type="http://schemas.openxmlformats.org/officeDocument/2006/relationships/tags"/><Relationship Id="rId3" Target="../media/image22.wdp" Type="http://schemas.microsoft.com/office/2007/relationships/hdphoto"/><Relationship Id="rId30" Target="../tags/tag61.xml" Type="http://schemas.openxmlformats.org/officeDocument/2006/relationships/tags"/><Relationship Id="rId31" Target="../tags/tag62.xml" Type="http://schemas.openxmlformats.org/officeDocument/2006/relationships/tags"/><Relationship Id="rId32" Target="../tags/tag63.xml" Type="http://schemas.openxmlformats.org/officeDocument/2006/relationships/tags"/><Relationship Id="rId33" Target="../tags/tag64.xml" Type="http://schemas.openxmlformats.org/officeDocument/2006/relationships/tags"/><Relationship Id="rId34" Target="../tags/tag65.xml" Type="http://schemas.openxmlformats.org/officeDocument/2006/relationships/tags"/><Relationship Id="rId35" Target="../tags/tag66.xml" Type="http://schemas.openxmlformats.org/officeDocument/2006/relationships/tags"/><Relationship Id="rId36" Target="../tags/tag67.xml" Type="http://schemas.openxmlformats.org/officeDocument/2006/relationships/tags"/><Relationship Id="rId37" Target="../tags/tag68.xml" Type="http://schemas.openxmlformats.org/officeDocument/2006/relationships/tags"/><Relationship Id="rId38" Target="../tags/tag69.xml" Type="http://schemas.openxmlformats.org/officeDocument/2006/relationships/tags"/><Relationship Id="rId39" Target="../tags/tag70.xml" Type="http://schemas.openxmlformats.org/officeDocument/2006/relationships/tags"/><Relationship Id="rId4" Target="../media/image4.png" Type="http://schemas.openxmlformats.org/officeDocument/2006/relationships/image"/><Relationship Id="rId40" Target="../tags/tag71.xml" Type="http://schemas.openxmlformats.org/officeDocument/2006/relationships/tags"/><Relationship Id="rId41" Target="../tags/tag72.xml" Type="http://schemas.openxmlformats.org/officeDocument/2006/relationships/tags"/><Relationship Id="rId42" Target="../tags/tag73.xml" Type="http://schemas.openxmlformats.org/officeDocument/2006/relationships/tags"/><Relationship Id="rId43" Target="../tags/tag74.xml" Type="http://schemas.openxmlformats.org/officeDocument/2006/relationships/tags"/><Relationship Id="rId44" Target="../tags/tag75.xml" Type="http://schemas.openxmlformats.org/officeDocument/2006/relationships/tags"/><Relationship Id="rId45" Target="../tags/tag76.xml" Type="http://schemas.openxmlformats.org/officeDocument/2006/relationships/tags"/><Relationship Id="rId46" Target="../tags/tag77.xml" Type="http://schemas.openxmlformats.org/officeDocument/2006/relationships/tags"/><Relationship Id="rId47" Target="../tags/tag78.xml" Type="http://schemas.openxmlformats.org/officeDocument/2006/relationships/tags"/><Relationship Id="rId48" Target="../tags/tag79.xml" Type="http://schemas.openxmlformats.org/officeDocument/2006/relationships/tags"/><Relationship Id="rId49" Target="../tags/tag80.xml" Type="http://schemas.openxmlformats.org/officeDocument/2006/relationships/tags"/><Relationship Id="rId5" Target="../tags/tag36.xml" Type="http://schemas.openxmlformats.org/officeDocument/2006/relationships/tags"/><Relationship Id="rId50" Target="../tags/tag81.xml" Type="http://schemas.openxmlformats.org/officeDocument/2006/relationships/tags"/><Relationship Id="rId51" Target="../tags/tag82.xml" Type="http://schemas.openxmlformats.org/officeDocument/2006/relationships/tags"/><Relationship Id="rId52" Target="../tags/tag83.xml" Type="http://schemas.openxmlformats.org/officeDocument/2006/relationships/tags"/><Relationship Id="rId53" Target="../tags/tag84.xml" Type="http://schemas.openxmlformats.org/officeDocument/2006/relationships/tags"/><Relationship Id="rId54" Target="../tags/tag85.xml" Type="http://schemas.openxmlformats.org/officeDocument/2006/relationships/tags"/><Relationship Id="rId55" Target="../tags/tag86.xml" Type="http://schemas.openxmlformats.org/officeDocument/2006/relationships/tags"/><Relationship Id="rId56" Target="../tags/tag87.xml" Type="http://schemas.openxmlformats.org/officeDocument/2006/relationships/tags"/><Relationship Id="rId57" Target="../tags/tag88.xml" Type="http://schemas.openxmlformats.org/officeDocument/2006/relationships/tags"/><Relationship Id="rId58" Target="../tags/tag89.xml" Type="http://schemas.openxmlformats.org/officeDocument/2006/relationships/tags"/><Relationship Id="rId59" Target="../tags/tag90.xml" Type="http://schemas.openxmlformats.org/officeDocument/2006/relationships/tags"/><Relationship Id="rId6" Target="../tags/tag37.xml" Type="http://schemas.openxmlformats.org/officeDocument/2006/relationships/tags"/><Relationship Id="rId60" Target="../tags/tag91.xml" Type="http://schemas.openxmlformats.org/officeDocument/2006/relationships/tags"/><Relationship Id="rId61" Target="../media/image23.png" Type="http://schemas.openxmlformats.org/officeDocument/2006/relationships/image"/><Relationship Id="rId7" Target="../tags/tag38.xml" Type="http://schemas.openxmlformats.org/officeDocument/2006/relationships/tags"/><Relationship Id="rId8" Target="../tags/tag39.xml" Type="http://schemas.openxmlformats.org/officeDocument/2006/relationships/tags"/><Relationship Id="rId9" Target="../tags/tag40.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1.png" Type="http://schemas.openxmlformats.org/officeDocument/2006/relationships/image"/><Relationship Id="rId3" Target="../media/image24.wdp" Type="http://schemas.microsoft.com/office/2007/relationships/hdphoto"/><Relationship Id="rId4" Target="../media/image4.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 Id="rId7" Target="../media/image27.jpeg" Type="http://schemas.openxmlformats.org/officeDocument/2006/relationships/image"/><Relationship Id="rId8" Target="../tags/tag92.xml" Type="http://schemas.openxmlformats.org/officeDocument/2006/relationships/tags"/><Relationship Id="rId9" Target="../media/image2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1.png" Type="http://schemas.openxmlformats.org/officeDocument/2006/relationships/image"/><Relationship Id="rId3" Target="../media/image29.wdp" Type="http://schemas.microsoft.com/office/2007/relationships/hdphoto"/><Relationship Id="rId4" Target="../media/image4.png" Type="http://schemas.openxmlformats.org/officeDocument/2006/relationships/image"/><Relationship Id="rId5" Target="../media/image3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5.xml" Type="http://schemas.openxmlformats.org/officeDocument/2006/relationships/slideLayout"/><Relationship Id="rId10" Target="../tags/tag98.xml" Type="http://schemas.openxmlformats.org/officeDocument/2006/relationships/tags"/><Relationship Id="rId11" Target="../tags/tag99.xml" Type="http://schemas.openxmlformats.org/officeDocument/2006/relationships/tags"/><Relationship Id="rId12" Target="../tags/tag100.xml" Type="http://schemas.openxmlformats.org/officeDocument/2006/relationships/tags"/><Relationship Id="rId13" Target="../tags/tag101.xml" Type="http://schemas.openxmlformats.org/officeDocument/2006/relationships/tags"/><Relationship Id="rId14" Target="../tags/tag102.xml" Type="http://schemas.openxmlformats.org/officeDocument/2006/relationships/tags"/><Relationship Id="rId15" Target="../tags/tag103.xml" Type="http://schemas.openxmlformats.org/officeDocument/2006/relationships/tags"/><Relationship Id="rId16" Target="../tags/tag104.xml" Type="http://schemas.openxmlformats.org/officeDocument/2006/relationships/tags"/><Relationship Id="rId17" Target="../tags/tag105.xml" Type="http://schemas.openxmlformats.org/officeDocument/2006/relationships/tags"/><Relationship Id="rId18" Target="../tags/tag106.xml" Type="http://schemas.openxmlformats.org/officeDocument/2006/relationships/tags"/><Relationship Id="rId19" Target="../tags/tag107.xml" Type="http://schemas.openxmlformats.org/officeDocument/2006/relationships/tags"/><Relationship Id="rId2" Target="../media/image21.png" Type="http://schemas.openxmlformats.org/officeDocument/2006/relationships/image"/><Relationship Id="rId3" Target="../media/image31.wdp" Type="http://schemas.microsoft.com/office/2007/relationships/hdphoto"/><Relationship Id="rId4" Target="../media/image4.png" Type="http://schemas.openxmlformats.org/officeDocument/2006/relationships/image"/><Relationship Id="rId5" Target="../tags/tag93.xml" Type="http://schemas.openxmlformats.org/officeDocument/2006/relationships/tags"/><Relationship Id="rId6" Target="../tags/tag94.xml" Type="http://schemas.openxmlformats.org/officeDocument/2006/relationships/tags"/><Relationship Id="rId7" Target="../tags/tag95.xml" Type="http://schemas.openxmlformats.org/officeDocument/2006/relationships/tags"/><Relationship Id="rId8" Target="../tags/tag96.xml" Type="http://schemas.openxmlformats.org/officeDocument/2006/relationships/tags"/><Relationship Id="rId9" Target="../tags/tag97.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 Id="rId10" Target="../media/image12.png" Type="http://schemas.openxmlformats.org/officeDocument/2006/relationships/image"/><Relationship Id="rId11" Target="../media/image15.png" Type="http://schemas.openxmlformats.org/officeDocument/2006/relationships/image"/><Relationship Id="rId12" Target="../tags/tag111.xml" Type="http://schemas.openxmlformats.org/officeDocument/2006/relationships/tags"/><Relationship Id="rId13" Target="../tags/tag112.xml" Type="http://schemas.openxmlformats.org/officeDocument/2006/relationships/tags"/><Relationship Id="rId14" Target="../tags/tag113.xml" Type="http://schemas.openxmlformats.org/officeDocument/2006/relationships/tags"/><Relationship Id="rId2" Target="../media/image11.png" Type="http://schemas.openxmlformats.org/officeDocument/2006/relationships/image"/><Relationship Id="rId3" Target="../media/image18.png" Type="http://schemas.openxmlformats.org/officeDocument/2006/relationships/image"/><Relationship Id="rId4" Target="../tags/tag108.xml" Type="http://schemas.openxmlformats.org/officeDocument/2006/relationships/tags"/><Relationship Id="rId5" Target="../media/image19.png" Type="http://schemas.openxmlformats.org/officeDocument/2006/relationships/image"/><Relationship Id="rId6" Target="../tags/tag109.xml" Type="http://schemas.openxmlformats.org/officeDocument/2006/relationships/tags"/><Relationship Id="rId7" Target="../media/image20.png" Type="http://schemas.openxmlformats.org/officeDocument/2006/relationships/image"/><Relationship Id="rId8" Target="../tags/tag110.xml" Type="http://schemas.openxmlformats.org/officeDocument/2006/relationships/tags"/><Relationship Id="rId9" Target="../media/image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extLst>
              <a:ext uri="{FF2B5EF4-FFF2-40B4-BE49-F238E27FC236}">
                <a16:creationId xmlns:a16="http://schemas.microsoft.com/office/drawing/2014/main" id="{D00513B5-B47E-441C-8695-E0B152E0736A}"/>
              </a:ext>
            </a:extLst>
          </p:cNvPr>
          <p:cNvPicPr>
            <a:picLocks noChangeAspect="1"/>
          </p:cNvPicPr>
          <p:nvPr/>
        </p:nvPicPr>
        <p:blipFill>
          <a:blip r:embed="rId2">
            <a:extLst>
              <a:ext uri="{28A0092B-C50C-407E-A947-70E740481C1C}">
                <a14:useLocalDpi val="0"/>
              </a:ext>
            </a:extLst>
          </a:blip>
          <a:srcRect b="6824"/>
          <a:stretch>
            <a:fillRect/>
          </a:stretch>
        </p:blipFill>
        <p:spPr>
          <a:xfrm>
            <a:off x="0" y="467974"/>
            <a:ext cx="12185702" cy="6390026"/>
          </a:xfrm>
          <a:prstGeom prst="rect">
            <a:avLst/>
          </a:prstGeom>
        </p:spPr>
      </p:pic>
      <p:pic>
        <p:nvPicPr>
          <p:cNvPr id="11" name="图片 10">
            <a:extLst>
              <a:ext uri="{FF2B5EF4-FFF2-40B4-BE49-F238E27FC236}">
                <a16:creationId xmlns:a16="http://schemas.microsoft.com/office/drawing/2014/main" id="{70E4C34F-80C0-4815-806D-6E7B22205D11}"/>
              </a:ext>
            </a:extLst>
          </p:cNvPr>
          <p:cNvPicPr>
            <a:picLocks noChangeAspect="1"/>
          </p:cNvPicPr>
          <p:nvPr/>
        </p:nvPicPr>
        <p:blipFill>
          <a:blip r:embed="rId3">
            <a:extLst>
              <a:ext uri="{28A0092B-C50C-407E-A947-70E740481C1C}">
                <a14:useLocalDpi val="0"/>
              </a:ext>
            </a:extLst>
          </a:blip>
          <a:srcRect b="66944" l="69255"/>
          <a:stretch>
            <a:fillRect/>
          </a:stretch>
        </p:blipFill>
        <p:spPr>
          <a:xfrm>
            <a:off x="8439150" y="1"/>
            <a:ext cx="3746552" cy="2266950"/>
          </a:xfrm>
          <a:prstGeom prst="rect">
            <a:avLst/>
          </a:prstGeom>
        </p:spPr>
      </p:pic>
      <p:grpSp>
        <p:nvGrpSpPr>
          <p:cNvPr id="51" name="组合 50">
            <a:extLst>
              <a:ext uri="{FF2B5EF4-FFF2-40B4-BE49-F238E27FC236}">
                <a16:creationId xmlns:a16="http://schemas.microsoft.com/office/drawing/2014/main" id="{9C1E4839-5A6E-4D8F-811C-F7FA1ECA426C}"/>
              </a:ext>
            </a:extLst>
          </p:cNvPr>
          <p:cNvGrpSpPr/>
          <p:nvPr/>
        </p:nvGrpSpPr>
        <p:grpSpPr>
          <a:xfrm>
            <a:off x="550151" y="423229"/>
            <a:ext cx="4794564" cy="700854"/>
            <a:chOff x="684375" y="591009"/>
            <a:chExt cx="4794564" cy="700854"/>
          </a:xfrm>
        </p:grpSpPr>
        <p:pic>
          <p:nvPicPr>
            <p:cNvPr descr="F:\桌面\党政机关\素材\党徽\Nipic_20180988_201509091138025270001.png" id="52" name="Picture 11">
              <a:extLst>
                <a:ext uri="{FF2B5EF4-FFF2-40B4-BE49-F238E27FC236}">
                  <a16:creationId xmlns:a16="http://schemas.microsoft.com/office/drawing/2014/main" id="{5F8CF461-38A1-4BE1-B660-85C4E5D598F7}"/>
                </a:ext>
              </a:extLst>
            </p:cNvPr>
            <p:cNvPicPr>
              <a:picLocks noChangeArrowheads="1" noChangeAspect="1"/>
            </p:cNvPicPr>
            <p:nvPr/>
          </p:nvPicPr>
          <p:blipFill>
            <a:blip r:embed="rId4">
              <a:extLst>
                <a:ext uri="{28A0092B-C50C-407E-A947-70E740481C1C}">
                  <a14:useLocalDpi val="0"/>
                </a:ext>
              </a:extLst>
            </a:blip>
            <a:stretch>
              <a:fillRect/>
            </a:stretch>
          </p:blipFill>
          <p:spPr bwMode="auto">
            <a:xfrm>
              <a:off x="684375" y="591009"/>
              <a:ext cx="909485" cy="700854"/>
            </a:xfrm>
            <a:prstGeom prst="rect">
              <a:avLst/>
            </a:prstGeom>
            <a:noFill/>
            <a:extLst>
              <a:ext uri="{909E8E84-426E-40DD-AFC4-6F175D3DCCD1}">
                <a14:hiddenFill>
                  <a:solidFill>
                    <a:srgbClr val="FFFFFF"/>
                  </a:solidFill>
                </a14:hiddenFill>
              </a:ext>
            </a:extLst>
          </p:spPr>
        </p:pic>
        <p:sp>
          <p:nvSpPr>
            <p:cNvPr id="53" name="矩形 52">
              <a:extLst>
                <a:ext uri="{FF2B5EF4-FFF2-40B4-BE49-F238E27FC236}">
                  <a16:creationId xmlns:a16="http://schemas.microsoft.com/office/drawing/2014/main" id="{3FCD4EA7-E12C-48A5-A6A2-B06625022E2F}"/>
                </a:ext>
              </a:extLst>
            </p:cNvPr>
            <p:cNvSpPr/>
            <p:nvPr/>
          </p:nvSpPr>
          <p:spPr>
            <a:xfrm>
              <a:off x="1625759" y="635754"/>
              <a:ext cx="3853180" cy="640080"/>
            </a:xfrm>
            <a:prstGeom prst="rect">
              <a:avLst/>
            </a:prstGeom>
          </p:spPr>
          <p:txBody>
            <a:bodyPr wrap="none">
              <a:spAutoFit/>
            </a:bodyPr>
            <a:lstStyle/>
            <a:p>
              <a:r>
                <a:rPr altLang="en-US" lang="zh-CN" spc="-100">
                  <a:solidFill>
                    <a:schemeClr val="accent1"/>
                  </a:solidFill>
                  <a:latin charset="-122" panose="00000500000000000000" pitchFamily="2" typeface="字魂59号-创粗黑"/>
                  <a:ea charset="-122" panose="00000500000000000000" pitchFamily="2" typeface="字魂59号-创粗黑"/>
                  <a:cs typeface="+mn-ea"/>
                  <a:sym charset="-122" panose="00000500000000000000" pitchFamily="2" typeface="字魂58号-创中黑-Regular"/>
                </a:rPr>
                <a:t>让党旗在防控疫情斗争第一线高高飘扬</a:t>
              </a:r>
            </a:p>
            <a:p>
              <a:r>
                <a:rPr altLang="en-US" lang="zh-CN" spc="-100">
                  <a:solidFill>
                    <a:schemeClr val="accent1"/>
                  </a:solidFill>
                  <a:latin charset="-122" panose="00000500000000000000" pitchFamily="2" typeface="字魂59号-创粗黑"/>
                  <a:ea charset="-122" panose="00000500000000000000" pitchFamily="2" typeface="字魂59号-创粗黑"/>
                  <a:cs typeface="+mn-ea"/>
                  <a:sym charset="-122" panose="00000500000000000000" pitchFamily="2" typeface="字魂58号-创中黑-Regular"/>
                </a:rPr>
                <a:t>抗击疫情党课专题学习</a:t>
              </a:r>
            </a:p>
          </p:txBody>
        </p:sp>
        <p:sp>
          <p:nvSpPr>
            <p:cNvPr id="54" name="矩形 53">
              <a:extLst>
                <a:ext uri="{FF2B5EF4-FFF2-40B4-BE49-F238E27FC236}">
                  <a16:creationId xmlns:a16="http://schemas.microsoft.com/office/drawing/2014/main" id="{1F41D633-BF6F-4B76-8D25-7BF245668BCD}"/>
                </a:ext>
              </a:extLst>
            </p:cNvPr>
            <p:cNvSpPr/>
            <p:nvPr/>
          </p:nvSpPr>
          <p:spPr>
            <a:xfrm>
              <a:off x="1593860" y="683493"/>
              <a:ext cx="45719" cy="5158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000">
                <a:solidFill>
                  <a:schemeClr val="accent2"/>
                </a:solidFill>
                <a:latin charset="-122" panose="00000500000000000000" pitchFamily="2" typeface="字魂58号-创中黑-Regular"/>
                <a:ea charset="-122" panose="00000500000000000000" pitchFamily="2" typeface="字魂58号-创中黑-Regular"/>
                <a:cs charset="0" panose="020b0604020202020204" pitchFamily="34" typeface="Arial"/>
                <a:sym charset="-122" panose="00000500000000000000" pitchFamily="2" typeface="字魂58号-创中黑-Regular"/>
              </a:endParaRPr>
            </a:p>
          </p:txBody>
        </p:sp>
      </p:grpSp>
      <p:grpSp>
        <p:nvGrpSpPr>
          <p:cNvPr id="31" name="组合 30">
            <a:extLst>
              <a:ext uri="{FF2B5EF4-FFF2-40B4-BE49-F238E27FC236}">
                <a16:creationId xmlns:a16="http://schemas.microsoft.com/office/drawing/2014/main" id="{68C3BE1E-9E20-4E65-BCE1-66322B7B69E4}"/>
              </a:ext>
            </a:extLst>
          </p:cNvPr>
          <p:cNvGrpSpPr/>
          <p:nvPr/>
        </p:nvGrpSpPr>
        <p:grpSpPr>
          <a:xfrm>
            <a:off x="550151" y="7067044"/>
            <a:ext cx="10100474" cy="2564860"/>
            <a:chOff x="1520004" y="1035599"/>
            <a:chExt cx="10100474" cy="2564860"/>
          </a:xfrm>
        </p:grpSpPr>
        <p:pic>
          <p:nvPicPr>
            <p:cNvPr id="32" name="图片 31">
              <a:extLst>
                <a:ext uri="{FF2B5EF4-FFF2-40B4-BE49-F238E27FC236}">
                  <a16:creationId xmlns:a16="http://schemas.microsoft.com/office/drawing/2014/main" id="{AF6BE34B-D5C2-4892-8066-02E22659C1A4}"/>
                </a:ext>
              </a:extLst>
            </p:cNvPr>
            <p:cNvPicPr>
              <a:picLocks noChangeAspect="1"/>
            </p:cNvPicPr>
            <p:nvPr/>
          </p:nvPicPr>
          <p:blipFill>
            <a:blip r:embed="rId5">
              <a:extLst>
                <a:ext uri="{28A0092B-C50C-407E-A947-70E740481C1C}">
                  <a14:useLocalDpi val="0"/>
                </a:ext>
              </a:extLst>
            </a:blip>
            <a:srcRect b="55926" l="1940" r="90464"/>
            <a:stretch>
              <a:fillRect/>
            </a:stretch>
          </p:blipFill>
          <p:spPr>
            <a:xfrm>
              <a:off x="2465839" y="1035599"/>
              <a:ext cx="381911" cy="1107996"/>
            </a:xfrm>
            <a:prstGeom prst="rect">
              <a:avLst/>
            </a:prstGeom>
          </p:spPr>
        </p:pic>
        <p:pic>
          <p:nvPicPr>
            <p:cNvPr id="33" name="图片 32">
              <a:extLst>
                <a:ext uri="{FF2B5EF4-FFF2-40B4-BE49-F238E27FC236}">
                  <a16:creationId xmlns:a16="http://schemas.microsoft.com/office/drawing/2014/main" id="{35741E82-8041-4F34-A3E9-66064E629947}"/>
                </a:ext>
              </a:extLst>
            </p:cNvPr>
            <p:cNvPicPr>
              <a:picLocks noChangeAspect="1"/>
            </p:cNvPicPr>
            <p:nvPr/>
          </p:nvPicPr>
          <p:blipFill>
            <a:blip r:embed="rId6">
              <a:extLst>
                <a:ext uri="{28A0092B-C50C-407E-A947-70E740481C1C}">
                  <a14:useLocalDpi val="0"/>
                </a:ext>
              </a:extLst>
            </a:blip>
            <a:stretch>
              <a:fillRect/>
            </a:stretch>
          </p:blipFill>
          <p:spPr>
            <a:xfrm>
              <a:off x="7228833" y="1393535"/>
              <a:ext cx="1479603" cy="1043861"/>
            </a:xfrm>
            <a:prstGeom prst="rect">
              <a:avLst/>
            </a:prstGeom>
          </p:spPr>
        </p:pic>
        <p:pic>
          <p:nvPicPr>
            <p:cNvPr id="34" name="图片 33">
              <a:extLst>
                <a:ext uri="{FF2B5EF4-FFF2-40B4-BE49-F238E27FC236}">
                  <a16:creationId xmlns:a16="http://schemas.microsoft.com/office/drawing/2014/main" id="{E3D18FA9-CF06-4118-BADA-08322AC8999F}"/>
                </a:ext>
              </a:extLst>
            </p:cNvPr>
            <p:cNvPicPr>
              <a:picLocks noChangeAspect="1"/>
            </p:cNvPicPr>
            <p:nvPr/>
          </p:nvPicPr>
          <p:blipFill>
            <a:blip r:embed="rId7">
              <a:extLst>
                <a:ext uri="{28A0092B-C50C-407E-A947-70E740481C1C}">
                  <a14:useLocalDpi val="0"/>
                </a:ext>
              </a:extLst>
            </a:blip>
            <a:stretch>
              <a:fillRect/>
            </a:stretch>
          </p:blipFill>
          <p:spPr>
            <a:xfrm>
              <a:off x="9792692" y="1809208"/>
              <a:ext cx="1827786" cy="1290780"/>
            </a:xfrm>
            <a:prstGeom prst="rect">
              <a:avLst/>
            </a:prstGeom>
          </p:spPr>
        </p:pic>
        <p:grpSp>
          <p:nvGrpSpPr>
            <p:cNvPr id="35" name="组合 34">
              <a:extLst>
                <a:ext uri="{FF2B5EF4-FFF2-40B4-BE49-F238E27FC236}">
                  <a16:creationId xmlns:a16="http://schemas.microsoft.com/office/drawing/2014/main" id="{9BE5FBDC-04C8-4428-B8C2-262A50A9B8D0}"/>
                </a:ext>
              </a:extLst>
            </p:cNvPr>
            <p:cNvGrpSpPr/>
            <p:nvPr/>
          </p:nvGrpSpPr>
          <p:grpSpPr>
            <a:xfrm>
              <a:off x="1520004" y="1497338"/>
              <a:ext cx="9151992" cy="2103120"/>
              <a:chOff x="1261492" y="1456394"/>
              <a:chExt cx="9151992" cy="2103120"/>
            </a:xfrm>
          </p:grpSpPr>
          <p:grpSp>
            <p:nvGrpSpPr>
              <p:cNvPr id="37" name="组合 36">
                <a:extLst>
                  <a:ext uri="{FF2B5EF4-FFF2-40B4-BE49-F238E27FC236}">
                    <a16:creationId xmlns:a16="http://schemas.microsoft.com/office/drawing/2014/main" id="{C8473FF4-4FB5-4303-B9DE-86D5FE79A7AE}"/>
                  </a:ext>
                </a:extLst>
              </p:cNvPr>
              <p:cNvGrpSpPr/>
              <p:nvPr/>
            </p:nvGrpSpPr>
            <p:grpSpPr>
              <a:xfrm>
                <a:off x="1261492" y="1456394"/>
                <a:ext cx="6484848" cy="2103120"/>
                <a:chOff x="1261492" y="1456395"/>
                <a:chExt cx="6484848" cy="2103120"/>
              </a:xfrm>
            </p:grpSpPr>
            <p:sp>
              <p:nvSpPr>
                <p:cNvPr id="39" name="矩形 38">
                  <a:extLst>
                    <a:ext uri="{FF2B5EF4-FFF2-40B4-BE49-F238E27FC236}">
                      <a16:creationId xmlns:a16="http://schemas.microsoft.com/office/drawing/2014/main" id="{9DC938ED-5E0A-4C65-8B21-3D38885C36F7}"/>
                    </a:ext>
                  </a:extLst>
                </p:cNvPr>
                <p:cNvSpPr/>
                <p:nvPr/>
              </p:nvSpPr>
              <p:spPr>
                <a:xfrm>
                  <a:off x="1261491" y="1456395"/>
                  <a:ext cx="6484848" cy="2103120"/>
                </a:xfrm>
                <a:prstGeom prst="rect">
                  <a:avLst/>
                </a:prstGeom>
              </p:spPr>
              <p:txBody>
                <a:bodyPr wrap="square">
                  <a:spAutoFit/>
                </a:bodyPr>
                <a:lstStyle/>
                <a:p>
                  <a:pPr algn="just"/>
                  <a:r>
                    <a:rPr altLang="en-US" b="1" lang="zh-CN" sz="6600">
                      <a:gradFill>
                        <a:gsLst>
                          <a:gs pos="0">
                            <a:schemeClr val="accent2"/>
                          </a:gs>
                          <a:gs pos="62000">
                            <a:schemeClr val="accent1"/>
                          </a:gs>
                          <a:gs pos="100000">
                            <a:schemeClr val="accent2">
                              <a:lumMod val="75000"/>
                            </a:schemeClr>
                          </a:gs>
                        </a:gsLst>
                        <a:lin ang="5400000" scaled="1"/>
                      </a:gradFill>
                      <a:effectLst>
                        <a:outerShdw algn="tl" blurRad="38100" dir="2700000" dist="38100">
                          <a:srgbClr val="000000">
                            <a:alpha val="43137"/>
                          </a:srgbClr>
                        </a:outerShdw>
                      </a:effectLst>
                      <a:latin charset="-122" panose="020b0800000000000000" pitchFamily="34" typeface="思源黑体 CN Bold"/>
                      <a:ea charset="-122" panose="020b0800000000000000" pitchFamily="34" typeface="思源黑体 CN Bold"/>
                    </a:rPr>
                    <a:t>在战           中展现</a:t>
                  </a:r>
                </a:p>
              </p:txBody>
            </p:sp>
            <p:sp>
              <p:nvSpPr>
                <p:cNvPr id="40" name="矩形 39">
                  <a:extLst>
                    <a:ext uri="{FF2B5EF4-FFF2-40B4-BE49-F238E27FC236}">
                      <a16:creationId xmlns:a16="http://schemas.microsoft.com/office/drawing/2014/main" id="{85D65C8C-B374-4008-A7E5-BFD3C5625180}"/>
                    </a:ext>
                  </a:extLst>
                </p:cNvPr>
                <p:cNvSpPr/>
                <p:nvPr/>
              </p:nvSpPr>
              <p:spPr>
                <a:xfrm>
                  <a:off x="2544938" y="1456395"/>
                  <a:ext cx="2583180" cy="1097280"/>
                </a:xfrm>
                <a:prstGeom prst="rect">
                  <a:avLst/>
                </a:prstGeom>
              </p:spPr>
              <p:txBody>
                <a:bodyPr wrap="none">
                  <a:spAutoFit/>
                </a:bodyPr>
                <a:lstStyle/>
                <a:p>
                  <a:r>
                    <a:rPr altLang="en-US" b="1" lang="zh-CN" spc="-300" sz="6600">
                      <a:gradFill>
                        <a:gsLst>
                          <a:gs pos="0">
                            <a:srgbClr val="E81E17"/>
                          </a:gs>
                          <a:gs pos="62000">
                            <a:srgbClr val="B91D21"/>
                          </a:gs>
                          <a:gs pos="100000">
                            <a:srgbClr val="E81E17">
                              <a:lumMod val="75000"/>
                            </a:srgbClr>
                          </a:gs>
                        </a:gsLst>
                        <a:lin ang="5400000" scaled="1"/>
                      </a:gradFill>
                      <a:effectLst>
                        <a:outerShdw algn="tl" blurRad="38100" dir="2700000" dist="38100">
                          <a:srgbClr val="000000">
                            <a:alpha val="43137"/>
                          </a:srgbClr>
                        </a:outerShdw>
                      </a:effectLst>
                      <a:latin charset="-122" panose="020b0800000000000000" pitchFamily="34" typeface="思源黑体 CN Bold"/>
                      <a:ea charset="-122" panose="020b0800000000000000" pitchFamily="34" typeface="思源黑体 CN Bold"/>
                    </a:rPr>
                    <a:t>“疫”</a:t>
                  </a:r>
                </a:p>
              </p:txBody>
            </p:sp>
          </p:grpSp>
          <p:sp>
            <p:nvSpPr>
              <p:cNvPr id="38" name="矩形 37">
                <a:extLst>
                  <a:ext uri="{FF2B5EF4-FFF2-40B4-BE49-F238E27FC236}">
                    <a16:creationId xmlns:a16="http://schemas.microsoft.com/office/drawing/2014/main" id="{287B16ED-1471-4A93-B152-C9B6F92CED2E}"/>
                  </a:ext>
                </a:extLst>
              </p:cNvPr>
              <p:cNvSpPr/>
              <p:nvPr/>
            </p:nvSpPr>
            <p:spPr>
              <a:xfrm>
                <a:off x="3152274" y="2425912"/>
                <a:ext cx="7261209" cy="1097280"/>
              </a:xfrm>
              <a:prstGeom prst="rect">
                <a:avLst/>
              </a:prstGeom>
            </p:spPr>
            <p:txBody>
              <a:bodyPr wrap="square">
                <a:spAutoFit/>
              </a:bodyPr>
              <a:lstStyle/>
              <a:p>
                <a:pPr algn="r" lvl="0"/>
                <a:r>
                  <a:rPr altLang="en-US" b="1" lang="zh-CN" sz="6600">
                    <a:gradFill>
                      <a:gsLst>
                        <a:gs pos="0">
                          <a:srgbClr val="E81E17"/>
                        </a:gs>
                        <a:gs pos="62000">
                          <a:srgbClr val="B91D21"/>
                        </a:gs>
                        <a:gs pos="100000">
                          <a:srgbClr val="E81E17">
                            <a:lumMod val="75000"/>
                          </a:srgbClr>
                        </a:gs>
                      </a:gsLst>
                      <a:lin ang="5400000" scaled="1"/>
                    </a:gradFill>
                    <a:effectLst>
                      <a:outerShdw algn="tl" blurRad="38100" dir="2700000" dist="38100">
                        <a:srgbClr val="000000">
                          <a:alpha val="43137"/>
                        </a:srgbClr>
                      </a:outerShdw>
                    </a:effectLst>
                    <a:latin charset="-122" panose="020b0800000000000000" pitchFamily="34" typeface="思源黑体 CN Bold"/>
                    <a:ea charset="-122" panose="020b0800000000000000" pitchFamily="34" typeface="思源黑体 CN Bold"/>
                  </a:rPr>
                  <a:t>共产党人政治本色</a:t>
                </a:r>
              </a:p>
            </p:txBody>
          </p:sp>
        </p:grpSp>
        <p:pic>
          <p:nvPicPr>
            <p:cNvPr id="36" name="图片 35">
              <a:extLst>
                <a:ext uri="{FF2B5EF4-FFF2-40B4-BE49-F238E27FC236}">
                  <a16:creationId xmlns:a16="http://schemas.microsoft.com/office/drawing/2014/main" id="{CBC2C084-6CE0-46A2-AB87-14C768B614A0}"/>
                </a:ext>
              </a:extLst>
            </p:cNvPr>
            <p:cNvPicPr>
              <a:picLocks noChangeAspect="1"/>
            </p:cNvPicPr>
            <p:nvPr/>
          </p:nvPicPr>
          <p:blipFill>
            <a:blip r:embed="rId8">
              <a:extLst>
                <a:ext uri="{28A0092B-C50C-407E-A947-70E740481C1C}">
                  <a14:useLocalDpi val="0"/>
                </a:ext>
              </a:extLst>
            </a:blip>
            <a:stretch>
              <a:fillRect/>
            </a:stretch>
          </p:blipFill>
          <p:spPr>
            <a:xfrm>
              <a:off x="3193798" y="2813692"/>
              <a:ext cx="1447166" cy="718570"/>
            </a:xfrm>
            <a:prstGeom prst="rect">
              <a:avLst/>
            </a:prstGeom>
          </p:spPr>
        </p:pic>
      </p:grpSp>
      <p:pic>
        <p:nvPicPr>
          <p:cNvPr id="3" name="图片 2">
            <a:extLst>
              <a:ext uri="{FF2B5EF4-FFF2-40B4-BE49-F238E27FC236}">
                <a16:creationId xmlns:a16="http://schemas.microsoft.com/office/drawing/2014/main" id="{3DF3F9CB-3C00-47D1-A933-ADA74F6BDFC6}"/>
              </a:ext>
            </a:extLst>
          </p:cNvPr>
          <p:cNvPicPr>
            <a:picLocks noChangeAspect="1"/>
          </p:cNvPicPr>
          <p:nvPr/>
        </p:nvPicPr>
        <p:blipFill>
          <a:blip r:embed="rId9"/>
          <a:stretch>
            <a:fillRect/>
          </a:stretch>
        </p:blipFill>
        <p:spPr>
          <a:xfrm>
            <a:off x="705345" y="1239820"/>
            <a:ext cx="11166334" cy="2811812"/>
          </a:xfrm>
          <a:prstGeom prst="rect">
            <a:avLst/>
          </a:prstGeom>
        </p:spPr>
      </p:pic>
      <p:grpSp>
        <p:nvGrpSpPr>
          <p:cNvPr id="42" name="组合 41">
            <a:extLst>
              <a:ext uri="{FF2B5EF4-FFF2-40B4-BE49-F238E27FC236}">
                <a16:creationId xmlns:a16="http://schemas.microsoft.com/office/drawing/2014/main" id="{2F3C2E90-08B4-40C8-8391-1556F48ED314}"/>
              </a:ext>
            </a:extLst>
          </p:cNvPr>
          <p:cNvGrpSpPr/>
          <p:nvPr/>
        </p:nvGrpSpPr>
        <p:grpSpPr>
          <a:xfrm>
            <a:off x="7889160" y="6374969"/>
            <a:ext cx="3661480" cy="304800"/>
            <a:chOff x="7524410" y="6268697"/>
            <a:chExt cx="3661480" cy="304800"/>
          </a:xfrm>
        </p:grpSpPr>
        <p:grpSp>
          <p:nvGrpSpPr>
            <p:cNvPr id="44" name="PA-102216">
              <a:extLst>
                <a:ext uri="{FF2B5EF4-FFF2-40B4-BE49-F238E27FC236}">
                  <a16:creationId xmlns:a16="http://schemas.microsoft.com/office/drawing/2014/main" id="{392811B5-3937-4B17-8687-D3E78C4D019F}"/>
                </a:ext>
              </a:extLst>
            </p:cNvPr>
            <p:cNvGrpSpPr/>
            <p:nvPr>
              <p:custDataLst>
                <p:tags r:id="rId10"/>
              </p:custDataLst>
            </p:nvPr>
          </p:nvGrpSpPr>
          <p:grpSpPr>
            <a:xfrm>
              <a:off x="7524410" y="6276354"/>
              <a:ext cx="292463" cy="292463"/>
              <a:chOff x="801291" y="3535885"/>
              <a:chExt cx="219347" cy="219347"/>
            </a:xfrm>
          </p:grpSpPr>
          <p:sp>
            <p:nvSpPr>
              <p:cNvPr id="67" name="PA-椭圆 10">
                <a:extLst>
                  <a:ext uri="{FF2B5EF4-FFF2-40B4-BE49-F238E27FC236}">
                    <a16:creationId xmlns:a16="http://schemas.microsoft.com/office/drawing/2014/main" id="{10091CC0-588D-4DEF-899C-93D52F395252}"/>
                  </a:ext>
                </a:extLst>
              </p:cNvPr>
              <p:cNvSpPr>
                <a:spLocks noChangeArrowheads="1"/>
              </p:cNvSpPr>
              <p:nvPr>
                <p:custDataLst>
                  <p:tags r:id="rId11"/>
                </p:custDataLst>
              </p:nvPr>
            </p:nvSpPr>
            <p:spPr bwMode="auto">
              <a:xfrm>
                <a:off x="801291" y="3535885"/>
                <a:ext cx="219347" cy="219347"/>
              </a:xfrm>
              <a:prstGeom prst="ellipse">
                <a:avLst/>
              </a:prstGeom>
              <a:solidFill>
                <a:srgbClr val="C00000"/>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000" u="none">
                  <a:ln>
                    <a:noFill/>
                  </a:ln>
                  <a:effectLst/>
                  <a:uLnTx/>
                  <a:uFillTx/>
                  <a:latin typeface="+mn-ea"/>
                  <a:cs typeface="阿里巴巴普惠体 Light"/>
                  <a:sym charset="-122" panose="00000500000000000000" pitchFamily="2" typeface="字魂58号-创中黑-Regular"/>
                </a:endParaRPr>
              </a:p>
            </p:txBody>
          </p:sp>
          <p:grpSp>
            <p:nvGrpSpPr>
              <p:cNvPr id="68" name="组合 67">
                <a:extLst>
                  <a:ext uri="{FF2B5EF4-FFF2-40B4-BE49-F238E27FC236}">
                    <a16:creationId xmlns:a16="http://schemas.microsoft.com/office/drawing/2014/main" id="{2564A313-DDD5-4E86-B77B-A559E8F17534}"/>
                  </a:ext>
                </a:extLst>
              </p:cNvPr>
              <p:cNvGrpSpPr/>
              <p:nvPr/>
            </p:nvGrpSpPr>
            <p:grpSpPr>
              <a:xfrm>
                <a:off x="860980" y="3583766"/>
                <a:ext cx="100336" cy="114060"/>
                <a:chOff x="860980" y="3583766"/>
                <a:chExt cx="100336" cy="114060"/>
              </a:xfrm>
            </p:grpSpPr>
            <p:sp>
              <p:nvSpPr>
                <p:cNvPr id="69" name="PA-任意多边形 12">
                  <a:extLst>
                    <a:ext uri="{FF2B5EF4-FFF2-40B4-BE49-F238E27FC236}">
                      <a16:creationId xmlns:a16="http://schemas.microsoft.com/office/drawing/2014/main" id="{99227C89-B185-4CB5-8538-44439E1CE0ED}"/>
                    </a:ext>
                  </a:extLst>
                </p:cNvPr>
                <p:cNvSpPr>
                  <a:spLocks noEditPoints="1"/>
                </p:cNvSpPr>
                <p:nvPr>
                  <p:custDataLst>
                    <p:tags r:id="rId12"/>
                  </p:custDataLst>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ysClr lastClr="FFFFFF" val="window"/>
                </a:solidFill>
                <a:ln algn="ctr" cap="flat" cmpd="sng" w="9525">
                  <a:noFill/>
                  <a:prstDash val="solid"/>
                  <a:miter lim="800000"/>
                </a:ln>
                <a:effectLst/>
              </p:spPr>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u="none">
                    <a:ln>
                      <a:noFill/>
                    </a:ln>
                    <a:effectLst/>
                    <a:uLnTx/>
                    <a:uFillTx/>
                    <a:latin typeface="+mn-ea"/>
                    <a:cs typeface="阿里巴巴普惠体 Light"/>
                    <a:sym charset="-122" panose="00000500000000000000" pitchFamily="2" typeface="字魂58号-创中黑-Regular"/>
                  </a:endParaRPr>
                </a:p>
              </p:txBody>
            </p:sp>
            <p:sp>
              <p:nvSpPr>
                <p:cNvPr id="70" name="PA-任意多边形 13">
                  <a:extLst>
                    <a:ext uri="{FF2B5EF4-FFF2-40B4-BE49-F238E27FC236}">
                      <a16:creationId xmlns:a16="http://schemas.microsoft.com/office/drawing/2014/main" id="{5698DF07-30AE-4005-94B7-DB5C50DFE171}"/>
                    </a:ext>
                  </a:extLst>
                </p:cNvPr>
                <p:cNvSpPr/>
                <p:nvPr>
                  <p:custDataLst>
                    <p:tags r:id="rId13"/>
                  </p:custDataLst>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ysClr lastClr="FFFFFF" val="window"/>
                </a:solidFill>
                <a:ln algn="ctr" cap="flat" cmpd="sng" w="9525">
                  <a:noFill/>
                  <a:prstDash val="solid"/>
                  <a:miter lim="800000"/>
                </a:ln>
                <a:effectLst/>
              </p:spPr>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u="none">
                    <a:ln>
                      <a:noFill/>
                    </a:ln>
                    <a:effectLst/>
                    <a:uLnTx/>
                    <a:uFillTx/>
                    <a:latin typeface="+mn-ea"/>
                    <a:cs typeface="阿里巴巴普惠体 Light"/>
                    <a:sym charset="-122" panose="00000500000000000000" pitchFamily="2" typeface="字魂58号-创中黑-Regular"/>
                  </a:endParaRPr>
                </a:p>
              </p:txBody>
            </p:sp>
          </p:grpSp>
        </p:grpSp>
        <p:sp>
          <p:nvSpPr>
            <p:cNvPr id="46" name="PA-102219">
              <a:extLst>
                <a:ext uri="{FF2B5EF4-FFF2-40B4-BE49-F238E27FC236}">
                  <a16:creationId xmlns:a16="http://schemas.microsoft.com/office/drawing/2014/main" id="{7934023E-3357-4A87-9517-096B5E1002AB}"/>
                </a:ext>
              </a:extLst>
            </p:cNvPr>
            <p:cNvSpPr/>
            <p:nvPr>
              <p:custDataLst>
                <p:tags r:id="rId14"/>
              </p:custDataLst>
            </p:nvPr>
          </p:nvSpPr>
          <p:spPr>
            <a:xfrm>
              <a:off x="7855648" y="6268697"/>
              <a:ext cx="1249680"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trike="noStrike" sz="1400" u="none">
                  <a:ln>
                    <a:noFill/>
                  </a:ln>
                  <a:effectLst/>
                  <a:uLnTx/>
                  <a:uFillTx/>
                  <a:latin typeface="+mn-ea"/>
                  <a:cs typeface="阿里巴巴普惠体 Light"/>
                  <a:sym charset="-122" panose="00000500000000000000" pitchFamily="2" typeface="字魂58号-创中黑-Regular"/>
                </a:rPr>
                <a:t>输入您的单位</a:t>
              </a:r>
            </a:p>
          </p:txBody>
        </p:sp>
        <p:sp>
          <p:nvSpPr>
            <p:cNvPr id="48" name="PA-椭圆 10">
              <a:extLst>
                <a:ext uri="{FF2B5EF4-FFF2-40B4-BE49-F238E27FC236}">
                  <a16:creationId xmlns:a16="http://schemas.microsoft.com/office/drawing/2014/main" id="{DDA9687F-CF1F-4E8D-8E01-5E8D6E2D5D33}"/>
                </a:ext>
              </a:extLst>
            </p:cNvPr>
            <p:cNvSpPr>
              <a:spLocks noChangeArrowheads="1"/>
            </p:cNvSpPr>
            <p:nvPr>
              <p:custDataLst>
                <p:tags r:id="rId15"/>
              </p:custDataLst>
            </p:nvPr>
          </p:nvSpPr>
          <p:spPr bwMode="auto">
            <a:xfrm>
              <a:off x="9209602" y="6276354"/>
              <a:ext cx="292463" cy="292463"/>
            </a:xfrm>
            <a:prstGeom prst="ellipse">
              <a:avLst/>
            </a:prstGeom>
            <a:solidFill>
              <a:srgbClr val="C00000"/>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000" u="none">
                <a:ln>
                  <a:noFill/>
                </a:ln>
                <a:effectLst/>
                <a:uLnTx/>
                <a:uFillTx/>
                <a:latin typeface="+mn-ea"/>
                <a:cs typeface="阿里巴巴普惠体 Light"/>
                <a:sym charset="-122" panose="00000500000000000000" pitchFamily="2" typeface="字魂58号-创中黑-Regular"/>
              </a:endParaRPr>
            </a:p>
          </p:txBody>
        </p:sp>
        <p:sp>
          <p:nvSpPr>
            <p:cNvPr id="49" name="PA-任意多边形 13">
              <a:extLst>
                <a:ext uri="{FF2B5EF4-FFF2-40B4-BE49-F238E27FC236}">
                  <a16:creationId xmlns:a16="http://schemas.microsoft.com/office/drawing/2014/main" id="{3A8C084E-161F-41B9-B33D-383FAE44BB34}"/>
                </a:ext>
              </a:extLst>
            </p:cNvPr>
            <p:cNvSpPr/>
            <p:nvPr/>
          </p:nvSpPr>
          <p:spPr bwMode="auto">
            <a:xfrm>
              <a:off x="9274865" y="6341494"/>
              <a:ext cx="162428" cy="162182"/>
            </a:xfrm>
            <a:custGeom>
              <a:gdLst>
                <a:gd fmla="*/ 497263 w 607639" name="connsiteX0"/>
                <a:gd fmla="*/ 328623 h 606722" name="connsiteY0"/>
                <a:gd fmla="*/ 544974 w 607639" name="connsiteX1"/>
                <a:gd fmla="*/ 350843 h 606722" name="connsiteY1"/>
                <a:gd fmla="*/ 543639 w 607639" name="connsiteX2"/>
                <a:gd fmla="*/ 393860 h 606722" name="connsiteY2"/>
                <a:gd fmla="*/ 541324 w 607639" name="connsiteX3"/>
                <a:gd fmla="*/ 396170 h 606722" name="connsiteY3"/>
                <a:gd fmla="*/ 540612 w 607639" name="connsiteX4"/>
                <a:gd fmla="*/ 409591 h 606722" name="connsiteY4"/>
                <a:gd fmla="*/ 545241 w 607639" name="connsiteX5"/>
                <a:gd fmla="*/ 413679 h 606722" name="connsiteY5"/>
                <a:gd fmla="*/ 550938 w 607639" name="connsiteX6"/>
                <a:gd fmla="*/ 432077 h 606722" name="connsiteY6"/>
                <a:gd fmla="*/ 548178 w 607639" name="connsiteX7"/>
                <a:gd fmla="*/ 454119 h 606722" name="connsiteY7"/>
                <a:gd fmla="*/ 535538 w 607639" name="connsiteX8"/>
                <a:gd fmla="*/ 472161 h 606722" name="connsiteY8"/>
                <a:gd fmla="*/ 515688 w 607639" name="connsiteX9"/>
                <a:gd fmla="*/ 511356 h 606722" name="connsiteY9"/>
                <a:gd fmla="*/ 517291 w 607639" name="connsiteX10"/>
                <a:gd fmla="*/ 517667 h 606722" name="connsiteY10"/>
                <a:gd fmla="*/ 555299 w 607639" name="connsiteX11"/>
                <a:gd fmla="*/ 527177 h 606722" name="connsiteY11"/>
                <a:gd fmla="*/ 607639 w 607639" name="connsiteX12"/>
                <a:gd fmla="*/ 594013 h 606722" name="connsiteY12"/>
                <a:gd fmla="*/ 594910 w 607639" name="connsiteX13"/>
                <a:gd fmla="*/ 606722 h 606722" name="connsiteY13"/>
                <a:gd fmla="*/ 341757 w 607639" name="connsiteX14"/>
                <a:gd fmla="*/ 606722 h 606722" name="connsiteY14"/>
                <a:gd fmla="*/ 329117 w 607639" name="connsiteX15"/>
                <a:gd fmla="*/ 594013 h 606722" name="connsiteY15"/>
                <a:gd fmla="*/ 381368 w 607639" name="connsiteX16"/>
                <a:gd fmla="*/ 527177 h 606722" name="connsiteY16"/>
                <a:gd fmla="*/ 419376 w 607639" name="connsiteX17"/>
                <a:gd fmla="*/ 517667 h 606722" name="connsiteY17"/>
                <a:gd fmla="*/ 421246 w 607639" name="connsiteX18"/>
                <a:gd fmla="*/ 510290 h 606722" name="connsiteY18"/>
                <a:gd fmla="*/ 402553 w 607639" name="connsiteX19"/>
                <a:gd fmla="*/ 472517 h 606722" name="connsiteY19"/>
                <a:gd fmla="*/ 388489 w 607639" name="connsiteX20"/>
                <a:gd fmla="*/ 454030 h 606722" name="connsiteY20"/>
                <a:gd fmla="*/ 385729 w 607639" name="connsiteX21"/>
                <a:gd fmla="*/ 432077 h 606722" name="connsiteY21"/>
                <a:gd fmla="*/ 391515 w 607639" name="connsiteX22"/>
                <a:gd fmla="*/ 413502 h 606722" name="connsiteY22"/>
                <a:gd fmla="*/ 396589 w 607639" name="connsiteX23"/>
                <a:gd fmla="*/ 409236 h 606722" name="connsiteY23"/>
                <a:gd fmla="*/ 395165 w 607639" name="connsiteX24"/>
                <a:gd fmla="*/ 390660 h 606722" name="connsiteY24"/>
                <a:gd fmla="*/ 453379 w 607639" name="connsiteX25"/>
                <a:gd fmla="*/ 339644 h 606722" name="connsiteY25"/>
                <a:gd fmla="*/ 497263 w 607639" name="connsiteX26"/>
                <a:gd fmla="*/ 328623 h 606722" name="connsiteY26"/>
                <a:gd fmla="*/ 346615 w 607639" name="connsiteX27"/>
                <a:gd fmla="*/ 177945 h 606722" name="connsiteY27"/>
                <a:gd fmla="*/ 354451 w 607639" name="connsiteX28"/>
                <a:gd fmla="*/ 189587 h 606722" name="connsiteY28"/>
                <a:gd fmla="*/ 354451 w 607639" name="connsiteX29"/>
                <a:gd fmla="*/ 391861 h 606722" name="connsiteY29"/>
                <a:gd fmla="*/ 341807 w 607639" name="connsiteX30"/>
                <a:gd fmla="*/ 404481 h 606722" name="connsiteY30"/>
                <a:gd fmla="*/ 329074 w 607639" name="connsiteX31"/>
                <a:gd fmla="*/ 391861 h 606722" name="connsiteY31"/>
                <a:gd fmla="*/ 329074 w 607639" name="connsiteX32"/>
                <a:gd fmla="*/ 220159 h 606722" name="connsiteY32"/>
                <a:gd fmla="*/ 300136 w 607639" name="connsiteX33"/>
                <a:gd fmla="*/ 249132 h 606722" name="connsiteY33"/>
                <a:gd fmla="*/ 282149 w 607639" name="connsiteX34"/>
                <a:gd fmla="*/ 249132 h 606722" name="connsiteY34"/>
                <a:gd fmla="*/ 282149 w 607639" name="connsiteX35"/>
                <a:gd fmla="*/ 231268 h 606722" name="connsiteY35"/>
                <a:gd fmla="*/ 332814 w 607639" name="connsiteX36"/>
                <a:gd fmla="*/ 180700 h 606722" name="connsiteY36"/>
                <a:gd fmla="*/ 346615 w 607639" name="connsiteX37"/>
                <a:gd fmla="*/ 177945 h 606722" name="connsiteY37"/>
                <a:gd fmla="*/ 189856 w 607639" name="connsiteX38"/>
                <a:gd fmla="*/ 176978 h 606722" name="connsiteY38"/>
                <a:gd fmla="*/ 253118 w 607639" name="connsiteX39"/>
                <a:gd fmla="*/ 240163 h 606722" name="connsiteY39"/>
                <a:gd fmla="*/ 227849 w 607639" name="connsiteX40"/>
                <a:gd fmla="*/ 290729 h 606722" name="connsiteY40"/>
                <a:gd fmla="*/ 253118 w 607639" name="connsiteX41"/>
                <a:gd fmla="*/ 341296 h 606722" name="connsiteY41"/>
                <a:gd fmla="*/ 189856 w 607639" name="connsiteX42"/>
                <a:gd fmla="*/ 404481 h 606722" name="connsiteY42"/>
                <a:gd fmla="*/ 126594 w 607639" name="connsiteX43"/>
                <a:gd fmla="*/ 341296 h 606722" name="connsiteY43"/>
                <a:gd fmla="*/ 139229 w 607639" name="connsiteX44"/>
                <a:gd fmla="*/ 328677 h 606722" name="connsiteY44"/>
                <a:gd fmla="*/ 151952 w 607639" name="connsiteX45"/>
                <a:gd fmla="*/ 341296 h 606722" name="connsiteY45"/>
                <a:gd fmla="*/ 189856 w 607639" name="connsiteX46"/>
                <a:gd fmla="*/ 379243 h 606722" name="connsiteY46"/>
                <a:gd fmla="*/ 227849 w 607639" name="connsiteX47"/>
                <a:gd fmla="*/ 341296 h 606722" name="connsiteY47"/>
                <a:gd fmla="*/ 189856 w 607639" name="connsiteX48"/>
                <a:gd fmla="*/ 303349 h 606722" name="connsiteY48"/>
                <a:gd fmla="*/ 164587 w 607639" name="connsiteX49"/>
                <a:gd fmla="*/ 303349 h 606722" name="connsiteY49"/>
                <a:gd fmla="*/ 151952 w 607639" name="connsiteX50"/>
                <a:gd fmla="*/ 290729 h 606722" name="connsiteY50"/>
                <a:gd fmla="*/ 164587 w 607639" name="connsiteX51"/>
                <a:gd fmla="*/ 278110 h 606722" name="connsiteY51"/>
                <a:gd fmla="*/ 189856 w 607639" name="connsiteX52"/>
                <a:gd fmla="*/ 278110 h 606722" name="connsiteY52"/>
                <a:gd fmla="*/ 227849 w 607639" name="connsiteX53"/>
                <a:gd fmla="*/ 240163 h 606722" name="connsiteY53"/>
                <a:gd fmla="*/ 189856 w 607639" name="connsiteX54"/>
                <a:gd fmla="*/ 202305 h 606722" name="connsiteY54"/>
                <a:gd fmla="*/ 151952 w 607639" name="connsiteX55"/>
                <a:gd fmla="*/ 240163 h 606722" name="connsiteY55"/>
                <a:gd fmla="*/ 139229 w 607639" name="connsiteX56"/>
                <a:gd fmla="*/ 252782 h 606722" name="connsiteY56"/>
                <a:gd fmla="*/ 126594 w 607639" name="connsiteX57"/>
                <a:gd fmla="*/ 240163 h 606722" name="connsiteY57"/>
                <a:gd fmla="*/ 189856 w 607639" name="connsiteX58"/>
                <a:gd fmla="*/ 176978 h 606722" name="connsiteY58"/>
                <a:gd fmla="*/ 139201 w 607639" name="connsiteX59"/>
                <a:gd fmla="*/ 0 h 606722" name="connsiteY59"/>
                <a:gd fmla="*/ 151929 w 607639" name="connsiteX60"/>
                <a:gd fmla="*/ 12620 h 606722" name="connsiteY60"/>
                <a:gd fmla="*/ 151929 w 607639" name="connsiteX61"/>
                <a:gd fmla="*/ 63188 h 606722" name="connsiteY61"/>
                <a:gd fmla="*/ 164567 w 607639" name="connsiteX62"/>
                <a:gd fmla="*/ 75808 h 606722" name="connsiteY62"/>
                <a:gd fmla="*/ 177206 w 607639" name="connsiteX63"/>
                <a:gd fmla="*/ 63188 h 606722" name="connsiteY63"/>
                <a:gd fmla="*/ 177206 w 607639" name="connsiteX64"/>
                <a:gd fmla="*/ 25240 h 606722" name="connsiteY64"/>
                <a:gd fmla="*/ 329134 w 607639" name="connsiteX65"/>
                <a:gd fmla="*/ 25240 h 606722" name="connsiteY65"/>
                <a:gd fmla="*/ 329134 w 607639" name="connsiteX66"/>
                <a:gd fmla="*/ 12620 h 606722" name="connsiteY66"/>
                <a:gd fmla="*/ 341773 w 607639" name="connsiteX67"/>
                <a:gd fmla="*/ 0 h 606722" name="connsiteY67"/>
                <a:gd fmla="*/ 354411 w 607639" name="connsiteX68"/>
                <a:gd fmla="*/ 12620 h 606722" name="connsiteY68"/>
                <a:gd fmla="*/ 354411 w 607639" name="connsiteX69"/>
                <a:gd fmla="*/ 63188 h 606722" name="connsiteY69"/>
                <a:gd fmla="*/ 367050 w 607639" name="connsiteX70"/>
                <a:gd fmla="*/ 75808 h 606722" name="connsiteY70"/>
                <a:gd fmla="*/ 379777 w 607639" name="connsiteX71"/>
                <a:gd fmla="*/ 63188 h 606722" name="connsiteY71"/>
                <a:gd fmla="*/ 379777 w 607639" name="connsiteX72"/>
                <a:gd fmla="*/ 25240 h 606722" name="connsiteY72"/>
                <a:gd fmla="*/ 392416 w 607639" name="connsiteX73"/>
                <a:gd fmla="*/ 25240 h 606722" name="connsiteY73"/>
                <a:gd fmla="*/ 480974 w 607639" name="connsiteX74"/>
                <a:gd fmla="*/ 113757 h 606722" name="connsiteY74"/>
                <a:gd fmla="*/ 480974 w 607639" name="connsiteX75"/>
                <a:gd fmla="*/ 290703 h 606722" name="connsiteY75"/>
                <a:gd fmla="*/ 468336 w 607639" name="connsiteX76"/>
                <a:gd fmla="*/ 303323 h 606722" name="connsiteY76"/>
                <a:gd fmla="*/ 455697 w 607639" name="connsiteX77"/>
                <a:gd fmla="*/ 290703 h 606722" name="connsiteY77"/>
                <a:gd fmla="*/ 455697 w 607639" name="connsiteX78"/>
                <a:gd fmla="*/ 126377 h 606722" name="connsiteY78"/>
                <a:gd fmla="*/ 25277 w 607639" name="connsiteX79"/>
                <a:gd fmla="*/ 126377 h 606722" name="connsiteY79"/>
                <a:gd fmla="*/ 25277 w 607639" name="connsiteX80"/>
                <a:gd fmla="*/ 391841 h 606722" name="connsiteY80"/>
                <a:gd fmla="*/ 88647 w 607639" name="connsiteX81"/>
                <a:gd fmla="*/ 455029 h 606722" name="connsiteY81"/>
                <a:gd fmla="*/ 341773 w 607639" name="connsiteX82"/>
                <a:gd fmla="*/ 455029 h 606722" name="connsiteY82"/>
                <a:gd fmla="*/ 354411 w 607639" name="connsiteX83"/>
                <a:gd fmla="*/ 467649 h 606722" name="connsiteY83"/>
                <a:gd fmla="*/ 341773 w 607639" name="connsiteX84"/>
                <a:gd fmla="*/ 480269 h 606722" name="connsiteY84"/>
                <a:gd fmla="*/ 88647 w 607639" name="connsiteX85"/>
                <a:gd fmla="*/ 480269 h 606722" name="connsiteY85"/>
                <a:gd fmla="*/ 0 w 607639" name="connsiteX86"/>
                <a:gd fmla="*/ 391841 h 606722" name="connsiteY86"/>
                <a:gd fmla="*/ 0 w 607639" name="connsiteX87"/>
                <a:gd fmla="*/ 113757 h 606722" name="connsiteY87"/>
                <a:gd fmla="*/ 88647 w 607639" name="connsiteX88"/>
                <a:gd fmla="*/ 25240 h 606722" name="connsiteY88"/>
                <a:gd fmla="*/ 126563 w 607639" name="connsiteX89"/>
                <a:gd fmla="*/ 25240 h 606722" name="connsiteY89"/>
                <a:gd fmla="*/ 126563 w 607639" name="connsiteX90"/>
                <a:gd fmla="*/ 12620 h 606722" name="connsiteY90"/>
                <a:gd fmla="*/ 139201 w 607639" name="connsiteX91"/>
                <a:gd fmla="*/ 0 h 606722"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606722" w="607639">
                  <a:moveTo>
                    <a:pt x="497263" y="328623"/>
                  </a:moveTo>
                  <a:cubicBezTo>
                    <a:pt x="524679" y="328623"/>
                    <a:pt x="538298" y="340711"/>
                    <a:pt x="544974" y="350843"/>
                  </a:cubicBezTo>
                  <a:cubicBezTo>
                    <a:pt x="558949" y="372173"/>
                    <a:pt x="550137" y="386927"/>
                    <a:pt x="543639" y="393860"/>
                  </a:cubicBezTo>
                  <a:lnTo>
                    <a:pt x="541324" y="396170"/>
                  </a:lnTo>
                  <a:lnTo>
                    <a:pt x="540612" y="409591"/>
                  </a:lnTo>
                  <a:cubicBezTo>
                    <a:pt x="542303" y="410746"/>
                    <a:pt x="543906" y="412080"/>
                    <a:pt x="545241" y="413679"/>
                  </a:cubicBezTo>
                  <a:cubicBezTo>
                    <a:pt x="549692" y="418745"/>
                    <a:pt x="551739" y="425411"/>
                    <a:pt x="550938" y="432077"/>
                  </a:cubicBezTo>
                  <a:lnTo>
                    <a:pt x="548178" y="454119"/>
                  </a:lnTo>
                  <a:cubicBezTo>
                    <a:pt x="547199" y="462029"/>
                    <a:pt x="542303" y="468695"/>
                    <a:pt x="535538" y="472161"/>
                  </a:cubicBezTo>
                  <a:cubicBezTo>
                    <a:pt x="532601" y="486559"/>
                    <a:pt x="525569" y="500424"/>
                    <a:pt x="515688" y="511356"/>
                  </a:cubicBezTo>
                  <a:lnTo>
                    <a:pt x="517291" y="517667"/>
                  </a:lnTo>
                  <a:lnTo>
                    <a:pt x="555299" y="527177"/>
                  </a:lnTo>
                  <a:cubicBezTo>
                    <a:pt x="586098" y="534820"/>
                    <a:pt x="607639" y="562372"/>
                    <a:pt x="607639" y="594013"/>
                  </a:cubicBezTo>
                  <a:cubicBezTo>
                    <a:pt x="607639" y="601034"/>
                    <a:pt x="601942" y="606722"/>
                    <a:pt x="594910" y="606722"/>
                  </a:cubicBezTo>
                  <a:lnTo>
                    <a:pt x="341757" y="606722"/>
                  </a:lnTo>
                  <a:cubicBezTo>
                    <a:pt x="334814" y="606722"/>
                    <a:pt x="329117" y="601034"/>
                    <a:pt x="329117" y="594013"/>
                  </a:cubicBezTo>
                  <a:cubicBezTo>
                    <a:pt x="329117" y="562372"/>
                    <a:pt x="350569" y="534820"/>
                    <a:pt x="381368" y="527177"/>
                  </a:cubicBezTo>
                  <a:lnTo>
                    <a:pt x="419376" y="517667"/>
                  </a:lnTo>
                  <a:lnTo>
                    <a:pt x="421246" y="510290"/>
                  </a:lnTo>
                  <a:cubicBezTo>
                    <a:pt x="411988" y="499624"/>
                    <a:pt x="405401" y="486293"/>
                    <a:pt x="402553" y="472517"/>
                  </a:cubicBezTo>
                  <a:cubicBezTo>
                    <a:pt x="394809" y="469139"/>
                    <a:pt x="389557" y="462296"/>
                    <a:pt x="388489" y="454030"/>
                  </a:cubicBezTo>
                  <a:lnTo>
                    <a:pt x="385729" y="432077"/>
                  </a:lnTo>
                  <a:cubicBezTo>
                    <a:pt x="384928" y="425411"/>
                    <a:pt x="387065" y="418568"/>
                    <a:pt x="391515" y="413502"/>
                  </a:cubicBezTo>
                  <a:cubicBezTo>
                    <a:pt x="393028" y="411813"/>
                    <a:pt x="394720" y="410391"/>
                    <a:pt x="396589" y="409236"/>
                  </a:cubicBezTo>
                  <a:cubicBezTo>
                    <a:pt x="395877" y="402659"/>
                    <a:pt x="395165" y="394837"/>
                    <a:pt x="395165" y="390660"/>
                  </a:cubicBezTo>
                  <a:cubicBezTo>
                    <a:pt x="395165" y="369507"/>
                    <a:pt x="401218" y="341511"/>
                    <a:pt x="453379" y="339644"/>
                  </a:cubicBezTo>
                  <a:cubicBezTo>
                    <a:pt x="471004" y="328623"/>
                    <a:pt x="489252" y="328623"/>
                    <a:pt x="497263" y="328623"/>
                  </a:cubicBezTo>
                  <a:close/>
                  <a:moveTo>
                    <a:pt x="346615" y="177945"/>
                  </a:moveTo>
                  <a:cubicBezTo>
                    <a:pt x="351424" y="179900"/>
                    <a:pt x="354451" y="184522"/>
                    <a:pt x="354451" y="189587"/>
                  </a:cubicBezTo>
                  <a:lnTo>
                    <a:pt x="354451" y="391861"/>
                  </a:lnTo>
                  <a:cubicBezTo>
                    <a:pt x="354451" y="398793"/>
                    <a:pt x="348841" y="404481"/>
                    <a:pt x="341807" y="404481"/>
                  </a:cubicBezTo>
                  <a:cubicBezTo>
                    <a:pt x="334773" y="404481"/>
                    <a:pt x="329163" y="398793"/>
                    <a:pt x="329074" y="391861"/>
                  </a:cubicBezTo>
                  <a:lnTo>
                    <a:pt x="329074" y="220159"/>
                  </a:lnTo>
                  <a:lnTo>
                    <a:pt x="300136" y="249132"/>
                  </a:lnTo>
                  <a:cubicBezTo>
                    <a:pt x="295149" y="254020"/>
                    <a:pt x="287136" y="254020"/>
                    <a:pt x="282149" y="249132"/>
                  </a:cubicBezTo>
                  <a:cubicBezTo>
                    <a:pt x="277252" y="244155"/>
                    <a:pt x="277252" y="236156"/>
                    <a:pt x="282149" y="231268"/>
                  </a:cubicBezTo>
                  <a:lnTo>
                    <a:pt x="332814" y="180700"/>
                  </a:lnTo>
                  <a:cubicBezTo>
                    <a:pt x="336465" y="177056"/>
                    <a:pt x="341896" y="175990"/>
                    <a:pt x="346615" y="177945"/>
                  </a:cubicBezTo>
                  <a:close/>
                  <a:moveTo>
                    <a:pt x="189856" y="176978"/>
                  </a:moveTo>
                  <a:cubicBezTo>
                    <a:pt x="224735" y="176978"/>
                    <a:pt x="253118" y="205327"/>
                    <a:pt x="253118" y="240163"/>
                  </a:cubicBezTo>
                  <a:cubicBezTo>
                    <a:pt x="253118" y="260781"/>
                    <a:pt x="243153" y="279176"/>
                    <a:pt x="227849" y="290729"/>
                  </a:cubicBezTo>
                  <a:cubicBezTo>
                    <a:pt x="243153" y="302282"/>
                    <a:pt x="253118" y="320678"/>
                    <a:pt x="253118" y="341296"/>
                  </a:cubicBezTo>
                  <a:cubicBezTo>
                    <a:pt x="253118" y="376132"/>
                    <a:pt x="224735" y="404481"/>
                    <a:pt x="189856" y="404481"/>
                  </a:cubicBezTo>
                  <a:cubicBezTo>
                    <a:pt x="154977" y="404481"/>
                    <a:pt x="126594" y="376132"/>
                    <a:pt x="126594" y="341296"/>
                  </a:cubicBezTo>
                  <a:cubicBezTo>
                    <a:pt x="126594" y="334275"/>
                    <a:pt x="132289" y="328677"/>
                    <a:pt x="139229" y="328677"/>
                  </a:cubicBezTo>
                  <a:cubicBezTo>
                    <a:pt x="146258" y="328677"/>
                    <a:pt x="151952" y="334275"/>
                    <a:pt x="151952" y="341296"/>
                  </a:cubicBezTo>
                  <a:cubicBezTo>
                    <a:pt x="151952" y="362180"/>
                    <a:pt x="168947" y="379243"/>
                    <a:pt x="189856" y="379243"/>
                  </a:cubicBezTo>
                  <a:cubicBezTo>
                    <a:pt x="210854" y="379243"/>
                    <a:pt x="227849" y="362180"/>
                    <a:pt x="227849" y="341296"/>
                  </a:cubicBezTo>
                  <a:cubicBezTo>
                    <a:pt x="227849" y="320411"/>
                    <a:pt x="210854" y="303349"/>
                    <a:pt x="189856" y="303349"/>
                  </a:cubicBezTo>
                  <a:lnTo>
                    <a:pt x="164587" y="303349"/>
                  </a:lnTo>
                  <a:cubicBezTo>
                    <a:pt x="157558" y="303349"/>
                    <a:pt x="151952" y="297750"/>
                    <a:pt x="151952" y="290729"/>
                  </a:cubicBezTo>
                  <a:cubicBezTo>
                    <a:pt x="151952" y="283798"/>
                    <a:pt x="157558" y="278110"/>
                    <a:pt x="164587" y="278110"/>
                  </a:cubicBezTo>
                  <a:lnTo>
                    <a:pt x="189856" y="278110"/>
                  </a:lnTo>
                  <a:cubicBezTo>
                    <a:pt x="210854" y="278110"/>
                    <a:pt x="227849" y="261047"/>
                    <a:pt x="227849" y="240163"/>
                  </a:cubicBezTo>
                  <a:cubicBezTo>
                    <a:pt x="227849" y="219279"/>
                    <a:pt x="210854" y="202305"/>
                    <a:pt x="189856" y="202305"/>
                  </a:cubicBezTo>
                  <a:cubicBezTo>
                    <a:pt x="168947" y="202305"/>
                    <a:pt x="151952" y="219279"/>
                    <a:pt x="151952" y="240163"/>
                  </a:cubicBezTo>
                  <a:cubicBezTo>
                    <a:pt x="151952" y="247184"/>
                    <a:pt x="146258" y="252782"/>
                    <a:pt x="139229" y="252782"/>
                  </a:cubicBezTo>
                  <a:cubicBezTo>
                    <a:pt x="132289" y="252782"/>
                    <a:pt x="126594" y="247184"/>
                    <a:pt x="126594" y="240163"/>
                  </a:cubicBezTo>
                  <a:cubicBezTo>
                    <a:pt x="126594" y="205327"/>
                    <a:pt x="154977" y="176978"/>
                    <a:pt x="189856" y="176978"/>
                  </a:cubicBezTo>
                  <a:close/>
                  <a:moveTo>
                    <a:pt x="139201" y="0"/>
                  </a:moveTo>
                  <a:cubicBezTo>
                    <a:pt x="146232" y="0"/>
                    <a:pt x="151929" y="5688"/>
                    <a:pt x="151929" y="12620"/>
                  </a:cubicBezTo>
                  <a:lnTo>
                    <a:pt x="151929" y="63188"/>
                  </a:lnTo>
                  <a:cubicBezTo>
                    <a:pt x="151929" y="70209"/>
                    <a:pt x="157536" y="75808"/>
                    <a:pt x="164567" y="75808"/>
                  </a:cubicBezTo>
                  <a:cubicBezTo>
                    <a:pt x="171509" y="75808"/>
                    <a:pt x="177206" y="70209"/>
                    <a:pt x="177206" y="63188"/>
                  </a:cubicBezTo>
                  <a:lnTo>
                    <a:pt x="177206" y="25240"/>
                  </a:lnTo>
                  <a:lnTo>
                    <a:pt x="329134" y="25240"/>
                  </a:lnTo>
                  <a:lnTo>
                    <a:pt x="329134" y="12620"/>
                  </a:lnTo>
                  <a:cubicBezTo>
                    <a:pt x="329134" y="5688"/>
                    <a:pt x="334742" y="0"/>
                    <a:pt x="341773" y="0"/>
                  </a:cubicBezTo>
                  <a:cubicBezTo>
                    <a:pt x="348804" y="0"/>
                    <a:pt x="354411" y="5688"/>
                    <a:pt x="354411" y="12620"/>
                  </a:cubicBezTo>
                  <a:lnTo>
                    <a:pt x="354411" y="63188"/>
                  </a:lnTo>
                  <a:cubicBezTo>
                    <a:pt x="354411" y="70209"/>
                    <a:pt x="360107" y="75808"/>
                    <a:pt x="367050" y="75808"/>
                  </a:cubicBezTo>
                  <a:cubicBezTo>
                    <a:pt x="374081" y="75808"/>
                    <a:pt x="379777" y="70209"/>
                    <a:pt x="379777" y="63188"/>
                  </a:cubicBezTo>
                  <a:lnTo>
                    <a:pt x="379777" y="25240"/>
                  </a:lnTo>
                  <a:lnTo>
                    <a:pt x="392416" y="25240"/>
                  </a:lnTo>
                  <a:cubicBezTo>
                    <a:pt x="441279" y="25240"/>
                    <a:pt x="480974" y="64966"/>
                    <a:pt x="480974" y="113757"/>
                  </a:cubicBezTo>
                  <a:lnTo>
                    <a:pt x="480974" y="290703"/>
                  </a:lnTo>
                  <a:cubicBezTo>
                    <a:pt x="480974" y="297724"/>
                    <a:pt x="475367" y="303323"/>
                    <a:pt x="468336" y="303323"/>
                  </a:cubicBezTo>
                  <a:cubicBezTo>
                    <a:pt x="461393" y="303323"/>
                    <a:pt x="455697" y="297724"/>
                    <a:pt x="455697" y="290703"/>
                  </a:cubicBezTo>
                  <a:lnTo>
                    <a:pt x="455697" y="126377"/>
                  </a:lnTo>
                  <a:lnTo>
                    <a:pt x="25277" y="126377"/>
                  </a:lnTo>
                  <a:lnTo>
                    <a:pt x="25277" y="391841"/>
                  </a:lnTo>
                  <a:cubicBezTo>
                    <a:pt x="25277" y="426679"/>
                    <a:pt x="53758" y="455029"/>
                    <a:pt x="88647" y="455029"/>
                  </a:cubicBezTo>
                  <a:lnTo>
                    <a:pt x="341773" y="455029"/>
                  </a:lnTo>
                  <a:cubicBezTo>
                    <a:pt x="348804" y="455029"/>
                    <a:pt x="354411" y="460717"/>
                    <a:pt x="354411" y="467649"/>
                  </a:cubicBezTo>
                  <a:cubicBezTo>
                    <a:pt x="354411" y="474670"/>
                    <a:pt x="348804" y="480269"/>
                    <a:pt x="341773" y="480269"/>
                  </a:cubicBezTo>
                  <a:lnTo>
                    <a:pt x="88647" y="480269"/>
                  </a:lnTo>
                  <a:cubicBezTo>
                    <a:pt x="39785" y="480269"/>
                    <a:pt x="0" y="440632"/>
                    <a:pt x="0" y="391841"/>
                  </a:cubicBezTo>
                  <a:lnTo>
                    <a:pt x="0" y="113757"/>
                  </a:lnTo>
                  <a:cubicBezTo>
                    <a:pt x="0" y="64966"/>
                    <a:pt x="39785" y="25240"/>
                    <a:pt x="88647" y="25240"/>
                  </a:cubicBezTo>
                  <a:lnTo>
                    <a:pt x="126563" y="25240"/>
                  </a:lnTo>
                  <a:lnTo>
                    <a:pt x="126563" y="12620"/>
                  </a:lnTo>
                  <a:cubicBezTo>
                    <a:pt x="126563" y="5688"/>
                    <a:pt x="132259" y="0"/>
                    <a:pt x="139201" y="0"/>
                  </a:cubicBezTo>
                  <a:close/>
                </a:path>
              </a:pathLst>
            </a:custGeom>
            <a:solidFill>
              <a:sysClr lastClr="FFFFFF" val="window"/>
            </a:solidFill>
            <a:ln algn="ctr" cap="flat" cmpd="sng" w="9525">
              <a:noFill/>
              <a:prstDash val="solid"/>
              <a:miter lim="800000"/>
            </a:ln>
            <a:effectLst/>
          </p:spPr>
          <p:txBody>
            <a:bodyPr anchor="ctr" anchorCtr="0" bIns="60960" compatLnSpc="1" forceAA="0" fromWordArt="0" lIns="121920" numCol="1" rIns="121920" rot="0" rtlCol="0" spcCol="0" spcFirstLastPara="0" tIns="60960" vert="horz" wrap="square">
              <a:prstTxWarp prst="textNoShape">
                <a:avLst/>
              </a:prstTxWarp>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u="none">
                <a:ln>
                  <a:noFill/>
                </a:ln>
                <a:effectLst/>
                <a:uLnTx/>
                <a:uFillTx/>
                <a:latin typeface="+mn-ea"/>
                <a:cs typeface="阿里巴巴普惠体 Light"/>
                <a:sym charset="-122" panose="00000500000000000000" pitchFamily="2" typeface="字魂58号-创中黑-Regular"/>
              </a:endParaRPr>
            </a:p>
          </p:txBody>
        </p:sp>
        <p:sp>
          <p:nvSpPr>
            <p:cNvPr id="66" name="PA-102219">
              <a:extLst>
                <a:ext uri="{FF2B5EF4-FFF2-40B4-BE49-F238E27FC236}">
                  <a16:creationId xmlns:a16="http://schemas.microsoft.com/office/drawing/2014/main" id="{5659C9CE-FBB6-48F5-9564-E0DE4CCFDDAE}"/>
                </a:ext>
              </a:extLst>
            </p:cNvPr>
            <p:cNvSpPr/>
            <p:nvPr>
              <p:custDataLst>
                <p:tags r:id="rId16"/>
              </p:custDataLst>
            </p:nvPr>
          </p:nvSpPr>
          <p:spPr>
            <a:xfrm>
              <a:off x="9507584" y="6268697"/>
              <a:ext cx="1678305"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lvl="0">
                <a:defRPr/>
              </a:pPr>
              <a:r>
                <a:rPr altLang="en-US" kern="0" lang="zh-CN" sz="1400">
                  <a:latin typeface="+mn-ea"/>
                  <a:cs typeface="阿里巴巴普惠体 Light"/>
                  <a:sym charset="-122" panose="00000500000000000000" pitchFamily="2" typeface="字魂58号-创中黑-Regular"/>
                </a:rPr>
                <a:t>日期：2020.XX.XX</a:t>
              </a:r>
            </a:p>
          </p:txBody>
        </p:sp>
      </p:grpSp>
    </p:spTree>
    <p:extLst>
      <p:ext uri="{BB962C8B-B14F-4D97-AF65-F5344CB8AC3E}">
        <p14:creationId val="911933172"/>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childTnLst>
                                </p:cTn>
                              </p:par>
                            </p:childTnLst>
                          </p:cTn>
                        </p:par>
                        <p:par>
                          <p:cTn fill="hold" id="8" nodeType="afterGroup">
                            <p:stCondLst>
                              <p:cond delay="750"/>
                            </p:stCondLst>
                            <p:childTnLst>
                              <p:par>
                                <p:cTn fill="hold" id="9" nodeType="afterEffect" presetClass="entr" presetID="37" presetSubtype="0">
                                  <p:stCondLst>
                                    <p:cond delay="0"/>
                                  </p:stCondLst>
                                  <p:childTnLst>
                                    <p:set>
                                      <p:cBhvr>
                                        <p:cTn dur="1" fill="hold" id="10">
                                          <p:stCondLst>
                                            <p:cond delay="0"/>
                                          </p:stCondLst>
                                        </p:cTn>
                                        <p:tgtEl>
                                          <p:spTgt spid="51"/>
                                        </p:tgtEl>
                                        <p:attrNameLst>
                                          <p:attrName>style.visibility</p:attrName>
                                        </p:attrNameLst>
                                      </p:cBhvr>
                                      <p:to>
                                        <p:strVal val="visible"/>
                                      </p:to>
                                    </p:set>
                                    <p:animEffect filter="fade" transition="in">
                                      <p:cBhvr>
                                        <p:cTn dur="1000" id="11"/>
                                        <p:tgtEl>
                                          <p:spTgt spid="51"/>
                                        </p:tgtEl>
                                      </p:cBhvr>
                                    </p:animEffect>
                                    <p:anim calcmode="lin" valueType="num">
                                      <p:cBhvr>
                                        <p:cTn dur="1000" fill="hold" id="12"/>
                                        <p:tgtEl>
                                          <p:spTgt spid="51"/>
                                        </p:tgtEl>
                                        <p:attrNameLst>
                                          <p:attrName>ppt_x</p:attrName>
                                        </p:attrNameLst>
                                      </p:cBhvr>
                                      <p:tavLst>
                                        <p:tav tm="0">
                                          <p:val>
                                            <p:strVal val="#ppt_x"/>
                                          </p:val>
                                        </p:tav>
                                        <p:tav tm="100000">
                                          <p:val>
                                            <p:strVal val="#ppt_x"/>
                                          </p:val>
                                        </p:tav>
                                      </p:tavLst>
                                    </p:anim>
                                    <p:anim calcmode="lin" valueType="num">
                                      <p:cBhvr>
                                        <p:cTn decel="100000" dur="900" fill="hold" id="13"/>
                                        <p:tgtEl>
                                          <p:spTgt spid="51"/>
                                        </p:tgtEl>
                                        <p:attrNameLst>
                                          <p:attrName>ppt_y</p:attrName>
                                        </p:attrNameLst>
                                      </p:cBhvr>
                                      <p:tavLst>
                                        <p:tav tm="0">
                                          <p:val>
                                            <p:strVal val="#ppt_y+1"/>
                                          </p:val>
                                        </p:tav>
                                        <p:tav tm="100000">
                                          <p:val>
                                            <p:strVal val="#ppt_y-.03"/>
                                          </p:val>
                                        </p:tav>
                                      </p:tavLst>
                                    </p:anim>
                                    <p:anim calcmode="lin" valueType="num">
                                      <p:cBhvr>
                                        <p:cTn accel="100000" dur="100" fill="hold" id="14">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fill="hold" id="15" nodeType="afterGroup">
                            <p:stCondLst>
                              <p:cond delay="1750"/>
                            </p:stCondLst>
                            <p:childTnLst>
                              <p:par>
                                <p:cTn fill="hold" id="16" nodeType="afterEffect" presetClass="entr" presetID="52" presetSubtype="0">
                                  <p:stCondLst>
                                    <p:cond delay="0"/>
                                  </p:stCondLst>
                                  <p:childTnLst>
                                    <p:set>
                                      <p:cBhvr>
                                        <p:cTn dur="1" fill="hold" id="17">
                                          <p:stCondLst>
                                            <p:cond delay="0"/>
                                          </p:stCondLst>
                                        </p:cTn>
                                        <p:tgtEl>
                                          <p:spTgt spid="3"/>
                                        </p:tgtEl>
                                        <p:attrNameLst>
                                          <p:attrName>style.visibility</p:attrName>
                                        </p:attrNameLst>
                                      </p:cBhvr>
                                      <p:to>
                                        <p:strVal val="visible"/>
                                      </p:to>
                                    </p:set>
                                    <p:animScale>
                                      <p:cBhvr>
                                        <p:cTn decel="50000" dur="1000" fill="hold" id="18">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9">
                                          <p:stCondLst>
                                            <p:cond delay="0"/>
                                          </p:stCondLst>
                                        </p:cTn>
                                        <p:tgtEl>
                                          <p:spTgt spid="3"/>
                                        </p:tgtEl>
                                        <p:attrNameLst>
                                          <p:attrName>ppt_x</p:attrName>
                                          <p:attrName>ppt_y</p:attrName>
                                        </p:attrNameLst>
                                      </p:cBhvr>
                                    </p:animMotion>
                                    <p:animEffect filter="fade" transition="in">
                                      <p:cBhvr>
                                        <p:cTn dur="1000" id="20"/>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7" name="PA-1022166">
            <a:extLst>
              <a:ext uri="{FF2B5EF4-FFF2-40B4-BE49-F238E27FC236}">
                <a16:creationId xmlns:a16="http://schemas.microsoft.com/office/drawing/2014/main" id="{F841B0E4-C9C3-4E60-B915-100DEDCE0110}"/>
              </a:ext>
            </a:extLst>
          </p:cNvPr>
          <p:cNvSpPr/>
          <p:nvPr>
            <p:custDataLst>
              <p:tags r:id="rId2"/>
            </p:custDataLst>
          </p:nvPr>
        </p:nvSpPr>
        <p:spPr bwMode="auto">
          <a:xfrm>
            <a:off x="1835115" y="3675047"/>
            <a:ext cx="9585160" cy="1768428"/>
          </a:xfrm>
          <a:prstGeom prst="roundRect">
            <a:avLst>
              <a:gd fmla="val 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1800" u="none">
              <a:ln>
                <a:noFill/>
              </a:ln>
              <a:solidFill>
                <a:prstClr val="white"/>
              </a:solidFill>
              <a:effectLst/>
              <a:uLnTx/>
              <a:uFillTx/>
              <a:latin typeface="+mn-ea"/>
              <a:cs typeface="+mn-cs"/>
            </a:endParaRPr>
          </a:p>
        </p:txBody>
      </p:sp>
      <p:pic>
        <p:nvPicPr>
          <p:cNvPr id="2" name="图片 24">
            <a:extLst>
              <a:ext uri="{FF2B5EF4-FFF2-40B4-BE49-F238E27FC236}">
                <a16:creationId xmlns:a16="http://schemas.microsoft.com/office/drawing/2014/main" id="{343F706D-2229-409C-9BDA-FD942A7959AF}"/>
              </a:ext>
            </a:extLst>
          </p:cNvPr>
          <p:cNvPicPr>
            <a:picLocks noChangeArrowheads="1" noChangeAspect="1"/>
          </p:cNvPicPr>
          <p:nvPr/>
        </p:nvPicPr>
        <p:blipFill>
          <a:blip r:embed="rId3">
            <a:duotone>
              <a:schemeClr val="accent2">
                <a:shade val="45000"/>
                <a:satMod val="135000"/>
              </a:schemeClr>
              <a:prstClr val="white"/>
            </a:duotone>
            <a:extLst>
              <a:ext uri="{BEBA8EAE-BF5A-486C-A8C5-ECC9F3942E4B}">
                <a14:imgProps>
                  <a14:imgLayer r:embed="rId4">
                    <a14:imgEffect>
                      <a14:brightnessContrast bright="-40000" contrast="40000"/>
                    </a14:imgEffect>
                  </a14:imgLayer>
                </a14:imgProps>
              </a:ext>
              <a:ext uri="{28A0092B-C50C-407E-A947-70E740481C1C}">
                <a14:useLocalDpi val="0"/>
              </a:ext>
            </a:extLst>
          </a:blip>
          <a:stretch>
            <a:fillRect/>
          </a:stretch>
        </p:blipFill>
        <p:spPr bwMode="auto">
          <a:xfrm>
            <a:off x="-7332" y="5884614"/>
            <a:ext cx="12192000" cy="927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24" name="直接连接符 23">
            <a:extLst>
              <a:ext uri="{FF2B5EF4-FFF2-40B4-BE49-F238E27FC236}">
                <a16:creationId xmlns:a16="http://schemas.microsoft.com/office/drawing/2014/main" id="{18DB533F-0ACD-46B2-9AFA-29FB462D51E9}"/>
              </a:ext>
            </a:extLst>
          </p:cNvPr>
          <p:cNvCxnSpPr/>
          <p:nvPr/>
        </p:nvCxnSpPr>
        <p:spPr>
          <a:xfrm flipH="1">
            <a:off x="981302" y="938763"/>
            <a:ext cx="7155994" cy="0"/>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F20886D4-4362-4999-AC38-6DB678C07BD7}"/>
              </a:ext>
            </a:extLst>
          </p:cNvPr>
          <p:cNvGrpSpPr/>
          <p:nvPr/>
        </p:nvGrpSpPr>
        <p:grpSpPr>
          <a:xfrm>
            <a:off x="580829" y="555953"/>
            <a:ext cx="471489" cy="471489"/>
            <a:chOff x="6176272" y="2046428"/>
            <a:chExt cx="710830" cy="710830"/>
          </a:xfrm>
        </p:grpSpPr>
        <p:sp>
          <p:nvSpPr>
            <p:cNvPr id="26" name="椭圆 25">
              <a:extLst>
                <a:ext uri="{FF2B5EF4-FFF2-40B4-BE49-F238E27FC236}">
                  <a16:creationId xmlns:a16="http://schemas.microsoft.com/office/drawing/2014/main" id="{A14607D0-A695-4E52-94FA-23689C4BD932}"/>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01</a:t>
              </a:r>
            </a:p>
          </p:txBody>
        </p:sp>
        <p:grpSp>
          <p:nvGrpSpPr>
            <p:cNvPr id="27" name="组合 26">
              <a:extLst>
                <a:ext uri="{FF2B5EF4-FFF2-40B4-BE49-F238E27FC236}">
                  <a16:creationId xmlns:a16="http://schemas.microsoft.com/office/drawing/2014/main" id="{1A21F015-06B2-4C53-847C-70D01F042B4E}"/>
                </a:ext>
              </a:extLst>
            </p:cNvPr>
            <p:cNvGrpSpPr/>
            <p:nvPr/>
          </p:nvGrpSpPr>
          <p:grpSpPr>
            <a:xfrm rot="14621625">
              <a:off x="6176272" y="2046428"/>
              <a:ext cx="710830" cy="710830"/>
              <a:chOff x="857250" y="1893093"/>
              <a:chExt cx="864394" cy="864394"/>
            </a:xfrm>
          </p:grpSpPr>
          <p:sp>
            <p:nvSpPr>
              <p:cNvPr id="28" name="弧形 27">
                <a:extLst>
                  <a:ext uri="{FF2B5EF4-FFF2-40B4-BE49-F238E27FC236}">
                    <a16:creationId xmlns:a16="http://schemas.microsoft.com/office/drawing/2014/main" id="{DF45CEAB-5597-4680-B8EB-F140092A3F72}"/>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29" name="弧形 28">
                <a:extLst>
                  <a:ext uri="{FF2B5EF4-FFF2-40B4-BE49-F238E27FC236}">
                    <a16:creationId xmlns:a16="http://schemas.microsoft.com/office/drawing/2014/main" id="{7EC35E36-50D3-473E-AB68-DBD87F8460B3}"/>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35" name="组合 34">
            <a:extLst>
              <a:ext uri="{FF2B5EF4-FFF2-40B4-BE49-F238E27FC236}">
                <a16:creationId xmlns:a16="http://schemas.microsoft.com/office/drawing/2014/main" id="{FAEDD90D-D921-4479-A2B3-F3F6D95A6FC5}"/>
              </a:ext>
            </a:extLst>
          </p:cNvPr>
          <p:cNvGrpSpPr/>
          <p:nvPr/>
        </p:nvGrpSpPr>
        <p:grpSpPr>
          <a:xfrm>
            <a:off x="7914072" y="555953"/>
            <a:ext cx="471489" cy="471489"/>
            <a:chOff x="6176272" y="2046428"/>
            <a:chExt cx="710830" cy="710830"/>
          </a:xfrm>
        </p:grpSpPr>
        <p:sp>
          <p:nvSpPr>
            <p:cNvPr id="36" name="椭圆 35">
              <a:extLst>
                <a:ext uri="{FF2B5EF4-FFF2-40B4-BE49-F238E27FC236}">
                  <a16:creationId xmlns:a16="http://schemas.microsoft.com/office/drawing/2014/main" id="{AFCF149E-5C2E-4906-AAFA-217F7AA3F502}"/>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03</a:t>
              </a:r>
            </a:p>
          </p:txBody>
        </p:sp>
        <p:grpSp>
          <p:nvGrpSpPr>
            <p:cNvPr id="37" name="组合 36">
              <a:extLst>
                <a:ext uri="{FF2B5EF4-FFF2-40B4-BE49-F238E27FC236}">
                  <a16:creationId xmlns:a16="http://schemas.microsoft.com/office/drawing/2014/main" id="{840F2C1C-6FD6-48A1-B7DB-CAE692BA782C}"/>
                </a:ext>
              </a:extLst>
            </p:cNvPr>
            <p:cNvGrpSpPr/>
            <p:nvPr/>
          </p:nvGrpSpPr>
          <p:grpSpPr>
            <a:xfrm rot="14621625">
              <a:off x="6176272" y="2046428"/>
              <a:ext cx="710830" cy="710830"/>
              <a:chOff x="857250" y="1893093"/>
              <a:chExt cx="864394" cy="864394"/>
            </a:xfrm>
          </p:grpSpPr>
          <p:sp>
            <p:nvSpPr>
              <p:cNvPr id="38" name="弧形 37">
                <a:extLst>
                  <a:ext uri="{FF2B5EF4-FFF2-40B4-BE49-F238E27FC236}">
                    <a16:creationId xmlns:a16="http://schemas.microsoft.com/office/drawing/2014/main" id="{87B7A525-1DAA-4980-B5C3-31361BFDF83C}"/>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39" name="弧形 38">
                <a:extLst>
                  <a:ext uri="{FF2B5EF4-FFF2-40B4-BE49-F238E27FC236}">
                    <a16:creationId xmlns:a16="http://schemas.microsoft.com/office/drawing/2014/main" id="{67720E82-4E2A-4B72-AF16-E03793070C10}"/>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40" name="组合 39">
            <a:extLst>
              <a:ext uri="{FF2B5EF4-FFF2-40B4-BE49-F238E27FC236}">
                <a16:creationId xmlns:a16="http://schemas.microsoft.com/office/drawing/2014/main" id="{F171F8ED-F009-42A2-881A-80AB5E8B4817}"/>
              </a:ext>
            </a:extLst>
          </p:cNvPr>
          <p:cNvGrpSpPr/>
          <p:nvPr/>
        </p:nvGrpSpPr>
        <p:grpSpPr>
          <a:xfrm>
            <a:off x="1262219" y="337247"/>
            <a:ext cx="657016" cy="657016"/>
            <a:chOff x="6176272" y="2046428"/>
            <a:chExt cx="710830" cy="710830"/>
          </a:xfrm>
        </p:grpSpPr>
        <p:sp>
          <p:nvSpPr>
            <p:cNvPr id="41" name="椭圆 40">
              <a:extLst>
                <a:ext uri="{FF2B5EF4-FFF2-40B4-BE49-F238E27FC236}">
                  <a16:creationId xmlns:a16="http://schemas.microsoft.com/office/drawing/2014/main" id="{68B13A5E-8705-44CB-A8E6-B193FF7B406B}"/>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400">
                  <a:latin typeface="+mn-ea"/>
                </a:rPr>
                <a:t>02</a:t>
              </a:r>
            </a:p>
          </p:txBody>
        </p:sp>
        <p:grpSp>
          <p:nvGrpSpPr>
            <p:cNvPr id="42" name="组合 41">
              <a:extLst>
                <a:ext uri="{FF2B5EF4-FFF2-40B4-BE49-F238E27FC236}">
                  <a16:creationId xmlns:a16="http://schemas.microsoft.com/office/drawing/2014/main" id="{F520249B-7965-4BC8-85F9-4CD1C615E157}"/>
                </a:ext>
              </a:extLst>
            </p:cNvPr>
            <p:cNvGrpSpPr/>
            <p:nvPr/>
          </p:nvGrpSpPr>
          <p:grpSpPr>
            <a:xfrm rot="14621625">
              <a:off x="6176272" y="2046428"/>
              <a:ext cx="710830" cy="710830"/>
              <a:chOff x="857250" y="1893093"/>
              <a:chExt cx="864394" cy="864394"/>
            </a:xfrm>
          </p:grpSpPr>
          <p:sp>
            <p:nvSpPr>
              <p:cNvPr id="43" name="弧形 42">
                <a:extLst>
                  <a:ext uri="{FF2B5EF4-FFF2-40B4-BE49-F238E27FC236}">
                    <a16:creationId xmlns:a16="http://schemas.microsoft.com/office/drawing/2014/main" id="{85D34D6F-3AD9-4C37-831E-7D6DDF7CB654}"/>
                  </a:ext>
                </a:extLst>
              </p:cNvPr>
              <p:cNvSpPr/>
              <p:nvPr/>
            </p:nvSpPr>
            <p:spPr>
              <a:xfrm>
                <a:off x="857250" y="1893093"/>
                <a:ext cx="864394" cy="864394"/>
              </a:xfrm>
              <a:prstGeom prst="arc">
                <a:avLst>
                  <a:gd fmla="val 3406397" name="adj1"/>
                  <a:gd fmla="val 20528884" name="adj2"/>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sp>
            <p:nvSpPr>
              <p:cNvPr id="44" name="弧形 43">
                <a:extLst>
                  <a:ext uri="{FF2B5EF4-FFF2-40B4-BE49-F238E27FC236}">
                    <a16:creationId xmlns:a16="http://schemas.microsoft.com/office/drawing/2014/main" id="{905F3F2C-96C4-44AC-BBC7-3689EF63BD54}"/>
                  </a:ext>
                </a:extLst>
              </p:cNvPr>
              <p:cNvSpPr/>
              <p:nvPr/>
            </p:nvSpPr>
            <p:spPr>
              <a:xfrm>
                <a:off x="857250" y="1893093"/>
                <a:ext cx="864394" cy="864394"/>
              </a:xfrm>
              <a:prstGeom prst="arc">
                <a:avLst>
                  <a:gd fmla="val 7448849" name="adj1"/>
                  <a:gd fmla="val 17571339" name="adj2"/>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grpSp>
      </p:grpSp>
      <p:sp>
        <p:nvSpPr>
          <p:cNvPr id="45" name="矩形 44">
            <a:extLst>
              <a:ext uri="{FF2B5EF4-FFF2-40B4-BE49-F238E27FC236}">
                <a16:creationId xmlns:a16="http://schemas.microsoft.com/office/drawing/2014/main" id="{67A55BAF-7EDC-4459-8306-645B6F29EAAA}"/>
              </a:ext>
            </a:extLst>
          </p:cNvPr>
          <p:cNvSpPr/>
          <p:nvPr/>
        </p:nvSpPr>
        <p:spPr>
          <a:xfrm>
            <a:off x="2160639" y="422527"/>
            <a:ext cx="5652135" cy="457200"/>
          </a:xfrm>
          <a:prstGeom prst="rect">
            <a:avLst/>
          </a:prstGeom>
        </p:spPr>
        <p:txBody>
          <a:bodyPr wrap="square">
            <a:spAutoFit/>
          </a:bodyPr>
          <a:lstStyle/>
          <a:p>
            <a:r>
              <a:rPr altLang="en-US" lang="zh-CN" spc="600" sz="2400">
                <a:latin charset="-122" panose="020b0800000000000000" pitchFamily="34" typeface="思源黑体 CN Bold"/>
                <a:ea charset="-122" panose="020b0800000000000000" pitchFamily="34" typeface="思源黑体 CN Bold"/>
              </a:rPr>
              <a:t>坚持发扬党的优良传统和作风</a:t>
            </a:r>
          </a:p>
        </p:txBody>
      </p:sp>
      <p:pic>
        <p:nvPicPr>
          <p:cNvPr id="46" name="图片 45">
            <a:extLst>
              <a:ext uri="{FF2B5EF4-FFF2-40B4-BE49-F238E27FC236}">
                <a16:creationId xmlns:a16="http://schemas.microsoft.com/office/drawing/2014/main" id="{C6807D3A-3593-46C5-9AA7-C6B56E729D92}"/>
              </a:ext>
            </a:extLst>
          </p:cNvPr>
          <p:cNvPicPr>
            <a:picLocks noChangeAspect="1"/>
          </p:cNvPicPr>
          <p:nvPr/>
        </p:nvPicPr>
        <p:blipFill>
          <a:blip r:embed="rId5">
            <a:extLst>
              <a:ext uri="{28A0092B-C50C-407E-A947-70E740481C1C}">
                <a14:useLocalDpi val="0"/>
              </a:ext>
            </a:extLst>
          </a:blip>
          <a:srcRect b="66944" l="69255"/>
          <a:stretch>
            <a:fillRect/>
          </a:stretch>
        </p:blipFill>
        <p:spPr>
          <a:xfrm>
            <a:off x="8439150" y="1"/>
            <a:ext cx="3746552" cy="2266950"/>
          </a:xfrm>
          <a:prstGeom prst="rect">
            <a:avLst/>
          </a:prstGeom>
        </p:spPr>
      </p:pic>
      <p:sp>
        <p:nvSpPr>
          <p:cNvPr id="47" name="矩形 46">
            <a:extLst>
              <a:ext uri="{FF2B5EF4-FFF2-40B4-BE49-F238E27FC236}">
                <a16:creationId xmlns:a16="http://schemas.microsoft.com/office/drawing/2014/main" id="{A94753B2-9064-4305-A681-78225598B131}"/>
              </a:ext>
            </a:extLst>
          </p:cNvPr>
          <p:cNvSpPr/>
          <p:nvPr/>
        </p:nvSpPr>
        <p:spPr>
          <a:xfrm>
            <a:off x="3048000" y="3888501"/>
            <a:ext cx="8321842" cy="1359408"/>
          </a:xfrm>
          <a:prstGeom prst="rect">
            <a:avLst/>
          </a:prstGeom>
        </p:spPr>
        <p:txBody>
          <a:bodyPr wrap="square">
            <a:spAutoFit/>
          </a:bodyPr>
          <a:lstStyle/>
          <a:p>
            <a:pPr algn="just">
              <a:lnSpc>
                <a:spcPct val="130000"/>
              </a:lnSpc>
            </a:pPr>
            <a:r>
              <a:rPr altLang="en-US" lang="zh-CN" sz="1600"/>
              <a:t>这些优良传统和作风，是我们党的宝贵精神财富，是克敌制胜的重要法宝。</a:t>
            </a:r>
          </a:p>
          <a:p>
            <a:pPr algn="just">
              <a:lnSpc>
                <a:spcPct val="130000"/>
              </a:lnSpc>
            </a:pPr>
            <a:r>
              <a:rPr altLang="en-US" lang="zh-CN" sz="1600"/>
              <a:t>此次新冠肺炎疫情传播速度之快、感染范围之广、防控难度之大，是新中国成立以来前所未有的，越是在这个时候，我们就越要发扬党的优良传统和作风，坚定必胜信念，咬紧牙关，继续毫不放松抓紧抓实抓细各项工作。</a:t>
            </a:r>
          </a:p>
        </p:txBody>
      </p:sp>
      <p:sp>
        <p:nvSpPr>
          <p:cNvPr id="48" name="PA-102280">
            <a:extLst>
              <a:ext uri="{FF2B5EF4-FFF2-40B4-BE49-F238E27FC236}">
                <a16:creationId xmlns:a16="http://schemas.microsoft.com/office/drawing/2014/main" id="{EF0556BE-046D-44AE-A54B-8A7BD7DA3315}"/>
              </a:ext>
            </a:extLst>
          </p:cNvPr>
          <p:cNvSpPr>
            <a:spLocks noChangeShapeType="1"/>
          </p:cNvSpPr>
          <p:nvPr>
            <p:custDataLst>
              <p:tags r:id="rId6"/>
            </p:custDataLst>
          </p:nvPr>
        </p:nvSpPr>
        <p:spPr bwMode="auto">
          <a:xfrm flipH="1">
            <a:off x="4646292" y="2507300"/>
            <a:ext cx="2908922" cy="0"/>
          </a:xfrm>
          <a:prstGeom prst="line">
            <a:avLst/>
          </a:prstGeom>
          <a:noFill/>
          <a:ln cap="flat" w="19050">
            <a:solidFill>
              <a:srgbClr val="C00000"/>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pPr>
              <a:defRPr/>
            </a:pPr>
            <a:endParaRPr altLang="en-US" lang="zh-CN">
              <a:solidFill>
                <a:prstClr val="white"/>
              </a:solidFill>
              <a:latin panose="020f0502020204030204" typeface="方正粗黑宋简体"/>
              <a:ea typeface="方正粗黑宋简体"/>
              <a:cs typeface="+mn-ea"/>
              <a:sym typeface="+mn-lt"/>
            </a:endParaRPr>
          </a:p>
        </p:txBody>
      </p:sp>
      <p:grpSp>
        <p:nvGrpSpPr>
          <p:cNvPr id="49" name="PA-102282">
            <a:extLst>
              <a:ext uri="{FF2B5EF4-FFF2-40B4-BE49-F238E27FC236}">
                <a16:creationId xmlns:a16="http://schemas.microsoft.com/office/drawing/2014/main" id="{80539528-64C6-449C-8019-DDD8EF79CD5B}"/>
              </a:ext>
            </a:extLst>
          </p:cNvPr>
          <p:cNvGrpSpPr/>
          <p:nvPr>
            <p:custDataLst>
              <p:tags r:id="rId7"/>
            </p:custDataLst>
          </p:nvPr>
        </p:nvGrpSpPr>
        <p:grpSpPr>
          <a:xfrm>
            <a:off x="5399440" y="1691941"/>
            <a:ext cx="1402627" cy="770066"/>
            <a:chOff x="6205199" y="-1470443"/>
            <a:chExt cx="2475118" cy="1323336"/>
          </a:xfrm>
        </p:grpSpPr>
        <p:sp>
          <p:nvSpPr>
            <p:cNvPr id="50" name="PA-任意多边形 7">
              <a:extLst>
                <a:ext uri="{FF2B5EF4-FFF2-40B4-BE49-F238E27FC236}">
                  <a16:creationId xmlns:a16="http://schemas.microsoft.com/office/drawing/2014/main" id="{4C09A192-3925-4A06-AA9F-31DD2887CBA7}"/>
                </a:ext>
              </a:extLst>
            </p:cNvPr>
            <p:cNvSpPr/>
            <p:nvPr>
              <p:custDataLst>
                <p:tags r:id="rId8"/>
              </p:custDataLst>
            </p:nvPr>
          </p:nvSpPr>
          <p:spPr bwMode="auto">
            <a:xfrm>
              <a:off x="6684737" y="-1470443"/>
              <a:ext cx="1995580" cy="1117732"/>
            </a:xfrm>
            <a:custGeom>
              <a:gdLst>
                <a:gd fmla="*/ 649 w 16560" name="T0"/>
                <a:gd fmla="*/ 1791 h 8890" name="T1"/>
                <a:gd fmla="*/ 3583 w 16560" name="T2"/>
                <a:gd fmla="*/ 8882 h 8890" name="T3"/>
                <a:gd fmla="*/ 3686 w 16560" name="T4"/>
                <a:gd fmla="*/ 8827 h 8890" name="T5"/>
                <a:gd fmla="*/ 3825 w 16560" name="T6"/>
                <a:gd fmla="*/ 8759 h 8890" name="T7"/>
                <a:gd fmla="*/ 4016 w 16560" name="T8"/>
                <a:gd fmla="*/ 8676 h 8890" name="T9"/>
                <a:gd fmla="*/ 4254 w 16560" name="T10"/>
                <a:gd fmla="*/ 8586 h 8890" name="T11"/>
                <a:gd fmla="*/ 4538 w 16560" name="T12"/>
                <a:gd fmla="*/ 8497 h 8890" name="T13"/>
                <a:gd fmla="*/ 4867 w 16560" name="T14"/>
                <a:gd fmla="*/ 8416 h 8890" name="T15"/>
                <a:gd fmla="*/ 5234 w 16560" name="T16"/>
                <a:gd fmla="*/ 8351 h 8890" name="T17"/>
                <a:gd fmla="*/ 5639 w 16560" name="T18"/>
                <a:gd fmla="*/ 8309 h 8890" name="T19"/>
                <a:gd fmla="*/ 6079 w 16560" name="T20"/>
                <a:gd fmla="*/ 8297 h 8890" name="T21"/>
                <a:gd fmla="*/ 7176 w 16560" name="T22"/>
                <a:gd fmla="*/ 8367 h 8890" name="T23"/>
                <a:gd fmla="*/ 8664 w 16560" name="T24"/>
                <a:gd fmla="*/ 8468 h 8890" name="T25"/>
                <a:gd fmla="*/ 9716 w 16560" name="T26"/>
                <a:gd fmla="*/ 8523 h 8890" name="T27"/>
                <a:gd fmla="*/ 10717 w 16560" name="T28"/>
                <a:gd fmla="*/ 8550 h 8890" name="T29"/>
                <a:gd fmla="*/ 11676 w 16560" name="T30"/>
                <a:gd fmla="*/ 8537 h 8890" name="T31"/>
                <a:gd fmla="*/ 12596 w 16560" name="T32"/>
                <a:gd fmla="*/ 8476 h 8890" name="T33"/>
                <a:gd fmla="*/ 13484 w 16560" name="T34"/>
                <a:gd fmla="*/ 8355 h 8890" name="T35"/>
                <a:gd fmla="*/ 14346 w 16560" name="T36"/>
                <a:gd fmla="*/ 8165 h 8890" name="T37"/>
                <a:gd fmla="*/ 15188 w 16560" name="T38"/>
                <a:gd fmla="*/ 7894 h 8890" name="T39"/>
                <a:gd fmla="*/ 16015 w 16560" name="T40"/>
                <a:gd fmla="*/ 7534 h 8890" name="T41"/>
                <a:gd fmla="*/ 16544 w 16560" name="T42"/>
                <a:gd fmla="*/ 7225 h 8890" name="T43"/>
                <a:gd fmla="*/ 16436 w 16560" name="T44"/>
                <a:gd fmla="*/ 7122 h 8890" name="T45"/>
                <a:gd fmla="*/ 16299 w 16560" name="T46"/>
                <a:gd fmla="*/ 6977 h 8890" name="T47"/>
                <a:gd fmla="*/ 16129 w 16560" name="T48"/>
                <a:gd fmla="*/ 6772 h 8890" name="T49"/>
                <a:gd fmla="*/ 15941 w 16560" name="T50"/>
                <a:gd fmla="*/ 6509 h 8890" name="T51"/>
                <a:gd fmla="*/ 15744 w 16560" name="T52"/>
                <a:gd fmla="*/ 6188 h 8890" name="T53"/>
                <a:gd fmla="*/ 15553 w 16560" name="T54"/>
                <a:gd fmla="*/ 5807 h 8890" name="T55"/>
                <a:gd fmla="*/ 15379 w 16560" name="T56"/>
                <a:gd fmla="*/ 5366 h 8890" name="T57"/>
                <a:gd fmla="*/ 15236 w 16560" name="T58"/>
                <a:gd fmla="*/ 4867 h 8890" name="T59"/>
                <a:gd fmla="*/ 15137 w 16560" name="T60"/>
                <a:gd fmla="*/ 4307 h 8890" name="T61"/>
                <a:gd fmla="*/ 15090 w 16560" name="T62"/>
                <a:gd fmla="*/ 3695 h 8890" name="T63"/>
                <a:gd fmla="*/ 15069 w 16560" name="T64"/>
                <a:gd fmla="*/ 3136 h 8890" name="T65"/>
                <a:gd fmla="*/ 15060 w 16560" name="T66"/>
                <a:gd fmla="*/ 2654 h 8890" name="T67"/>
                <a:gd fmla="*/ 15061 w 16560" name="T68"/>
                <a:gd fmla="*/ 2246 h 8890" name="T69"/>
                <a:gd fmla="*/ 15071 w 16560" name="T70"/>
                <a:gd fmla="*/ 1908 h 8890" name="T71"/>
                <a:gd fmla="*/ 15085 w 16560" name="T72"/>
                <a:gd fmla="*/ 1633 h 8890" name="T73"/>
                <a:gd fmla="*/ 15104 w 16560" name="T74"/>
                <a:gd fmla="*/ 1417 h 8890" name="T75"/>
                <a:gd fmla="*/ 15122 w 16560" name="T76"/>
                <a:gd fmla="*/ 1255 h 8890" name="T77"/>
                <a:gd fmla="*/ 15145 w 16560" name="T78"/>
                <a:gd fmla="*/ 1115 h 8890" name="T79"/>
                <a:gd fmla="*/ 15161 w 16560" name="T80"/>
                <a:gd fmla="*/ 1043 h 8890" name="T81"/>
                <a:gd fmla="*/ 14715 w 16560" name="T82"/>
                <a:gd fmla="*/ 1310 h 8890" name="T83"/>
                <a:gd fmla="*/ 14093 w 16560" name="T84"/>
                <a:gd fmla="*/ 1523 h 8890" name="T85"/>
                <a:gd fmla="*/ 13332 w 16560" name="T86"/>
                <a:gd fmla="*/ 1686 h 8890" name="T87"/>
                <a:gd fmla="*/ 12471 w 16560" name="T88"/>
                <a:gd fmla="*/ 1801 h 8890" name="T89"/>
                <a:gd fmla="*/ 11550 w 16560" name="T90"/>
                <a:gd fmla="*/ 1872 h 8890" name="T91"/>
                <a:gd fmla="*/ 10606 w 16560" name="T92"/>
                <a:gd fmla="*/ 1898 h 8890" name="T93"/>
                <a:gd fmla="*/ 9677 w 16560" name="T94"/>
                <a:gd fmla="*/ 1884 h 8890" name="T95"/>
                <a:gd fmla="*/ 8805 w 16560" name="T96"/>
                <a:gd fmla="*/ 1832 h 8890" name="T97"/>
                <a:gd fmla="*/ 8026 w 16560" name="T98"/>
                <a:gd fmla="*/ 1744 h 8890" name="T99"/>
                <a:gd fmla="*/ 7380 w 16560" name="T100"/>
                <a:gd fmla="*/ 1622 h 8890" name="T101"/>
                <a:gd fmla="*/ 6827 w 16560" name="T102"/>
                <a:gd fmla="*/ 1448 h 8890" name="T103"/>
                <a:gd fmla="*/ 6196 w 16560" name="T104"/>
                <a:gd fmla="*/ 1244 h 8890" name="T105"/>
                <a:gd fmla="*/ 5583 w 16560" name="T106"/>
                <a:gd fmla="*/ 1072 h 8890" name="T107"/>
                <a:gd fmla="*/ 4984 w 16560" name="T108"/>
                <a:gd fmla="*/ 940 h 8890" name="T109"/>
                <a:gd fmla="*/ 4397 w 16560" name="T110"/>
                <a:gd fmla="*/ 852 h 8890" name="T111"/>
                <a:gd fmla="*/ 3820 w 16560" name="T112"/>
                <a:gd fmla="*/ 814 h 8890" name="T113"/>
                <a:gd fmla="*/ 3250 w 16560" name="T114"/>
                <a:gd fmla="*/ 832 h 8890" name="T115"/>
                <a:gd fmla="*/ 2685 w 16560" name="T116"/>
                <a:gd fmla="*/ 909 h 8890" name="T117"/>
                <a:gd fmla="*/ 2122 w 16560" name="T118"/>
                <a:gd fmla="*/ 1053 h 8890" name="T119"/>
                <a:gd fmla="*/ 1558 w 16560" name="T120"/>
                <a:gd fmla="*/ 1267 h 8890" name="T121"/>
                <a:gd fmla="*/ 990 w 16560" name="T122"/>
                <a:gd fmla="*/ 1559 h 8890" name="T123"/>
                <a:gd fmla="*/ 0 w 16560" name="T124"/>
                <a:gd fmla="*/ 0 h 889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890" w="1656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alpha val="50000"/>
              </a:srgbClr>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方正粗黑宋简体"/>
                <a:ea typeface="方正粗黑宋简体"/>
                <a:cs typeface="+mn-ea"/>
                <a:sym typeface="+mn-lt"/>
              </a:endParaRPr>
            </a:p>
          </p:txBody>
        </p:sp>
        <p:sp>
          <p:nvSpPr>
            <p:cNvPr id="51" name="PA-任意多边形 7">
              <a:extLst>
                <a:ext uri="{FF2B5EF4-FFF2-40B4-BE49-F238E27FC236}">
                  <a16:creationId xmlns:a16="http://schemas.microsoft.com/office/drawing/2014/main" id="{490E3E66-4276-412C-B91B-154F890D3277}"/>
                </a:ext>
              </a:extLst>
            </p:cNvPr>
            <p:cNvSpPr/>
            <p:nvPr>
              <p:custDataLst>
                <p:tags r:id="rId9"/>
              </p:custDataLst>
            </p:nvPr>
          </p:nvSpPr>
          <p:spPr bwMode="auto">
            <a:xfrm>
              <a:off x="6205199" y="-1343505"/>
              <a:ext cx="2232248" cy="1196398"/>
            </a:xfrm>
            <a:custGeom>
              <a:gdLst>
                <a:gd fmla="*/ 649 w 16560" name="T0"/>
                <a:gd fmla="*/ 1791 h 8890" name="T1"/>
                <a:gd fmla="*/ 3583 w 16560" name="T2"/>
                <a:gd fmla="*/ 8882 h 8890" name="T3"/>
                <a:gd fmla="*/ 3686 w 16560" name="T4"/>
                <a:gd fmla="*/ 8827 h 8890" name="T5"/>
                <a:gd fmla="*/ 3825 w 16560" name="T6"/>
                <a:gd fmla="*/ 8759 h 8890" name="T7"/>
                <a:gd fmla="*/ 4016 w 16560" name="T8"/>
                <a:gd fmla="*/ 8676 h 8890" name="T9"/>
                <a:gd fmla="*/ 4254 w 16560" name="T10"/>
                <a:gd fmla="*/ 8586 h 8890" name="T11"/>
                <a:gd fmla="*/ 4538 w 16560" name="T12"/>
                <a:gd fmla="*/ 8497 h 8890" name="T13"/>
                <a:gd fmla="*/ 4867 w 16560" name="T14"/>
                <a:gd fmla="*/ 8416 h 8890" name="T15"/>
                <a:gd fmla="*/ 5234 w 16560" name="T16"/>
                <a:gd fmla="*/ 8351 h 8890" name="T17"/>
                <a:gd fmla="*/ 5639 w 16560" name="T18"/>
                <a:gd fmla="*/ 8309 h 8890" name="T19"/>
                <a:gd fmla="*/ 6079 w 16560" name="T20"/>
                <a:gd fmla="*/ 8297 h 8890" name="T21"/>
                <a:gd fmla="*/ 7176 w 16560" name="T22"/>
                <a:gd fmla="*/ 8367 h 8890" name="T23"/>
                <a:gd fmla="*/ 8664 w 16560" name="T24"/>
                <a:gd fmla="*/ 8468 h 8890" name="T25"/>
                <a:gd fmla="*/ 9716 w 16560" name="T26"/>
                <a:gd fmla="*/ 8523 h 8890" name="T27"/>
                <a:gd fmla="*/ 10717 w 16560" name="T28"/>
                <a:gd fmla="*/ 8550 h 8890" name="T29"/>
                <a:gd fmla="*/ 11676 w 16560" name="T30"/>
                <a:gd fmla="*/ 8537 h 8890" name="T31"/>
                <a:gd fmla="*/ 12596 w 16560" name="T32"/>
                <a:gd fmla="*/ 8476 h 8890" name="T33"/>
                <a:gd fmla="*/ 13484 w 16560" name="T34"/>
                <a:gd fmla="*/ 8355 h 8890" name="T35"/>
                <a:gd fmla="*/ 14346 w 16560" name="T36"/>
                <a:gd fmla="*/ 8165 h 8890" name="T37"/>
                <a:gd fmla="*/ 15188 w 16560" name="T38"/>
                <a:gd fmla="*/ 7894 h 8890" name="T39"/>
                <a:gd fmla="*/ 16015 w 16560" name="T40"/>
                <a:gd fmla="*/ 7534 h 8890" name="T41"/>
                <a:gd fmla="*/ 16544 w 16560" name="T42"/>
                <a:gd fmla="*/ 7225 h 8890" name="T43"/>
                <a:gd fmla="*/ 16436 w 16560" name="T44"/>
                <a:gd fmla="*/ 7122 h 8890" name="T45"/>
                <a:gd fmla="*/ 16299 w 16560" name="T46"/>
                <a:gd fmla="*/ 6977 h 8890" name="T47"/>
                <a:gd fmla="*/ 16129 w 16560" name="T48"/>
                <a:gd fmla="*/ 6772 h 8890" name="T49"/>
                <a:gd fmla="*/ 15941 w 16560" name="T50"/>
                <a:gd fmla="*/ 6509 h 8890" name="T51"/>
                <a:gd fmla="*/ 15744 w 16560" name="T52"/>
                <a:gd fmla="*/ 6188 h 8890" name="T53"/>
                <a:gd fmla="*/ 15553 w 16560" name="T54"/>
                <a:gd fmla="*/ 5807 h 8890" name="T55"/>
                <a:gd fmla="*/ 15379 w 16560" name="T56"/>
                <a:gd fmla="*/ 5366 h 8890" name="T57"/>
                <a:gd fmla="*/ 15236 w 16560" name="T58"/>
                <a:gd fmla="*/ 4867 h 8890" name="T59"/>
                <a:gd fmla="*/ 15137 w 16560" name="T60"/>
                <a:gd fmla="*/ 4307 h 8890" name="T61"/>
                <a:gd fmla="*/ 15090 w 16560" name="T62"/>
                <a:gd fmla="*/ 3695 h 8890" name="T63"/>
                <a:gd fmla="*/ 15069 w 16560" name="T64"/>
                <a:gd fmla="*/ 3136 h 8890" name="T65"/>
                <a:gd fmla="*/ 15060 w 16560" name="T66"/>
                <a:gd fmla="*/ 2654 h 8890" name="T67"/>
                <a:gd fmla="*/ 15061 w 16560" name="T68"/>
                <a:gd fmla="*/ 2246 h 8890" name="T69"/>
                <a:gd fmla="*/ 15071 w 16560" name="T70"/>
                <a:gd fmla="*/ 1908 h 8890" name="T71"/>
                <a:gd fmla="*/ 15085 w 16560" name="T72"/>
                <a:gd fmla="*/ 1633 h 8890" name="T73"/>
                <a:gd fmla="*/ 15104 w 16560" name="T74"/>
                <a:gd fmla="*/ 1417 h 8890" name="T75"/>
                <a:gd fmla="*/ 15122 w 16560" name="T76"/>
                <a:gd fmla="*/ 1255 h 8890" name="T77"/>
                <a:gd fmla="*/ 15145 w 16560" name="T78"/>
                <a:gd fmla="*/ 1115 h 8890" name="T79"/>
                <a:gd fmla="*/ 15161 w 16560" name="T80"/>
                <a:gd fmla="*/ 1043 h 8890" name="T81"/>
                <a:gd fmla="*/ 14715 w 16560" name="T82"/>
                <a:gd fmla="*/ 1310 h 8890" name="T83"/>
                <a:gd fmla="*/ 14093 w 16560" name="T84"/>
                <a:gd fmla="*/ 1523 h 8890" name="T85"/>
                <a:gd fmla="*/ 13332 w 16560" name="T86"/>
                <a:gd fmla="*/ 1686 h 8890" name="T87"/>
                <a:gd fmla="*/ 12471 w 16560" name="T88"/>
                <a:gd fmla="*/ 1801 h 8890" name="T89"/>
                <a:gd fmla="*/ 11550 w 16560" name="T90"/>
                <a:gd fmla="*/ 1872 h 8890" name="T91"/>
                <a:gd fmla="*/ 10606 w 16560" name="T92"/>
                <a:gd fmla="*/ 1898 h 8890" name="T93"/>
                <a:gd fmla="*/ 9677 w 16560" name="T94"/>
                <a:gd fmla="*/ 1884 h 8890" name="T95"/>
                <a:gd fmla="*/ 8805 w 16560" name="T96"/>
                <a:gd fmla="*/ 1832 h 8890" name="T97"/>
                <a:gd fmla="*/ 8026 w 16560" name="T98"/>
                <a:gd fmla="*/ 1744 h 8890" name="T99"/>
                <a:gd fmla="*/ 7380 w 16560" name="T100"/>
                <a:gd fmla="*/ 1622 h 8890" name="T101"/>
                <a:gd fmla="*/ 6827 w 16560" name="T102"/>
                <a:gd fmla="*/ 1448 h 8890" name="T103"/>
                <a:gd fmla="*/ 6196 w 16560" name="T104"/>
                <a:gd fmla="*/ 1244 h 8890" name="T105"/>
                <a:gd fmla="*/ 5583 w 16560" name="T106"/>
                <a:gd fmla="*/ 1072 h 8890" name="T107"/>
                <a:gd fmla="*/ 4984 w 16560" name="T108"/>
                <a:gd fmla="*/ 940 h 8890" name="T109"/>
                <a:gd fmla="*/ 4397 w 16560" name="T110"/>
                <a:gd fmla="*/ 852 h 8890" name="T111"/>
                <a:gd fmla="*/ 3820 w 16560" name="T112"/>
                <a:gd fmla="*/ 814 h 8890" name="T113"/>
                <a:gd fmla="*/ 3250 w 16560" name="T114"/>
                <a:gd fmla="*/ 832 h 8890" name="T115"/>
                <a:gd fmla="*/ 2685 w 16560" name="T116"/>
                <a:gd fmla="*/ 909 h 8890" name="T117"/>
                <a:gd fmla="*/ 2122 w 16560" name="T118"/>
                <a:gd fmla="*/ 1053 h 8890" name="T119"/>
                <a:gd fmla="*/ 1558 w 16560" name="T120"/>
                <a:gd fmla="*/ 1267 h 8890" name="T121"/>
                <a:gd fmla="*/ 990 w 16560" name="T122"/>
                <a:gd fmla="*/ 1559 h 8890" name="T123"/>
                <a:gd fmla="*/ 0 w 16560" name="T124"/>
                <a:gd fmla="*/ 0 h 889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890" w="16560">
                  <a:moveTo>
                    <a:pt x="0" y="0"/>
                  </a:moveTo>
                  <a:lnTo>
                    <a:pt x="167" y="1163"/>
                  </a:lnTo>
                  <a:lnTo>
                    <a:pt x="649" y="1791"/>
                  </a:lnTo>
                  <a:lnTo>
                    <a:pt x="649" y="1791"/>
                  </a:lnTo>
                  <a:lnTo>
                    <a:pt x="3571" y="8890"/>
                  </a:lnTo>
                  <a:lnTo>
                    <a:pt x="3583" y="8882"/>
                  </a:lnTo>
                  <a:lnTo>
                    <a:pt x="3623" y="8860"/>
                  </a:lnTo>
                  <a:lnTo>
                    <a:pt x="3650" y="8844"/>
                  </a:lnTo>
                  <a:lnTo>
                    <a:pt x="3686" y="8827"/>
                  </a:lnTo>
                  <a:lnTo>
                    <a:pt x="3726" y="8806"/>
                  </a:lnTo>
                  <a:lnTo>
                    <a:pt x="3773" y="8782"/>
                  </a:lnTo>
                  <a:lnTo>
                    <a:pt x="3825" y="8759"/>
                  </a:lnTo>
                  <a:lnTo>
                    <a:pt x="3883" y="8732"/>
                  </a:lnTo>
                  <a:lnTo>
                    <a:pt x="3946" y="8704"/>
                  </a:lnTo>
                  <a:lnTo>
                    <a:pt x="4016" y="8676"/>
                  </a:lnTo>
                  <a:lnTo>
                    <a:pt x="4090" y="8646"/>
                  </a:lnTo>
                  <a:lnTo>
                    <a:pt x="4169" y="8616"/>
                  </a:lnTo>
                  <a:lnTo>
                    <a:pt x="4254" y="8586"/>
                  </a:lnTo>
                  <a:lnTo>
                    <a:pt x="4344" y="8556"/>
                  </a:lnTo>
                  <a:lnTo>
                    <a:pt x="4439" y="8526"/>
                  </a:lnTo>
                  <a:lnTo>
                    <a:pt x="4538" y="8497"/>
                  </a:lnTo>
                  <a:lnTo>
                    <a:pt x="4643" y="8469"/>
                  </a:lnTo>
                  <a:lnTo>
                    <a:pt x="4753" y="8442"/>
                  </a:lnTo>
                  <a:lnTo>
                    <a:pt x="4867" y="8416"/>
                  </a:lnTo>
                  <a:lnTo>
                    <a:pt x="4985" y="8392"/>
                  </a:lnTo>
                  <a:lnTo>
                    <a:pt x="5107" y="8371"/>
                  </a:lnTo>
                  <a:lnTo>
                    <a:pt x="5234" y="8351"/>
                  </a:lnTo>
                  <a:lnTo>
                    <a:pt x="5364" y="8334"/>
                  </a:lnTo>
                  <a:lnTo>
                    <a:pt x="5500" y="8320"/>
                  </a:lnTo>
                  <a:lnTo>
                    <a:pt x="5639" y="8309"/>
                  </a:lnTo>
                  <a:lnTo>
                    <a:pt x="5782" y="8301"/>
                  </a:lnTo>
                  <a:lnTo>
                    <a:pt x="5928" y="8297"/>
                  </a:lnTo>
                  <a:lnTo>
                    <a:pt x="6079" y="8297"/>
                  </a:lnTo>
                  <a:lnTo>
                    <a:pt x="6232" y="8301"/>
                  </a:lnTo>
                  <a:lnTo>
                    <a:pt x="6389" y="8311"/>
                  </a:lnTo>
                  <a:lnTo>
                    <a:pt x="7176" y="8367"/>
                  </a:lnTo>
                  <a:lnTo>
                    <a:pt x="7933" y="8419"/>
                  </a:lnTo>
                  <a:lnTo>
                    <a:pt x="8302" y="8444"/>
                  </a:lnTo>
                  <a:lnTo>
                    <a:pt x="8664" y="8468"/>
                  </a:lnTo>
                  <a:lnTo>
                    <a:pt x="9021" y="8489"/>
                  </a:lnTo>
                  <a:lnTo>
                    <a:pt x="9371" y="8507"/>
                  </a:lnTo>
                  <a:lnTo>
                    <a:pt x="9716" y="8523"/>
                  </a:lnTo>
                  <a:lnTo>
                    <a:pt x="10055" y="8536"/>
                  </a:lnTo>
                  <a:lnTo>
                    <a:pt x="10389" y="8544"/>
                  </a:lnTo>
                  <a:lnTo>
                    <a:pt x="10717" y="8550"/>
                  </a:lnTo>
                  <a:lnTo>
                    <a:pt x="11041" y="8551"/>
                  </a:lnTo>
                  <a:lnTo>
                    <a:pt x="11361" y="8547"/>
                  </a:lnTo>
                  <a:lnTo>
                    <a:pt x="11676" y="8537"/>
                  </a:lnTo>
                  <a:lnTo>
                    <a:pt x="11986" y="8523"/>
                  </a:lnTo>
                  <a:lnTo>
                    <a:pt x="12293" y="8503"/>
                  </a:lnTo>
                  <a:lnTo>
                    <a:pt x="12596" y="8476"/>
                  </a:lnTo>
                  <a:lnTo>
                    <a:pt x="12895" y="8443"/>
                  </a:lnTo>
                  <a:lnTo>
                    <a:pt x="13191" y="8403"/>
                  </a:lnTo>
                  <a:lnTo>
                    <a:pt x="13484" y="8355"/>
                  </a:lnTo>
                  <a:lnTo>
                    <a:pt x="13774" y="8300"/>
                  </a:lnTo>
                  <a:lnTo>
                    <a:pt x="14062" y="8236"/>
                  </a:lnTo>
                  <a:lnTo>
                    <a:pt x="14346" y="8165"/>
                  </a:lnTo>
                  <a:lnTo>
                    <a:pt x="14629" y="8084"/>
                  </a:lnTo>
                  <a:lnTo>
                    <a:pt x="14909" y="7994"/>
                  </a:lnTo>
                  <a:lnTo>
                    <a:pt x="15188" y="7894"/>
                  </a:lnTo>
                  <a:lnTo>
                    <a:pt x="15464" y="7785"/>
                  </a:lnTo>
                  <a:lnTo>
                    <a:pt x="15739" y="7665"/>
                  </a:lnTo>
                  <a:lnTo>
                    <a:pt x="16015" y="7534"/>
                  </a:lnTo>
                  <a:lnTo>
                    <a:pt x="16288" y="7392"/>
                  </a:lnTo>
                  <a:lnTo>
                    <a:pt x="16560" y="7239"/>
                  </a:lnTo>
                  <a:lnTo>
                    <a:pt x="16544" y="7225"/>
                  </a:lnTo>
                  <a:lnTo>
                    <a:pt x="16502" y="7187"/>
                  </a:lnTo>
                  <a:lnTo>
                    <a:pt x="16472" y="7158"/>
                  </a:lnTo>
                  <a:lnTo>
                    <a:pt x="16436" y="7122"/>
                  </a:lnTo>
                  <a:lnTo>
                    <a:pt x="16394" y="7081"/>
                  </a:lnTo>
                  <a:lnTo>
                    <a:pt x="16349" y="7032"/>
                  </a:lnTo>
                  <a:lnTo>
                    <a:pt x="16299" y="6977"/>
                  </a:lnTo>
                  <a:lnTo>
                    <a:pt x="16245" y="6915"/>
                  </a:lnTo>
                  <a:lnTo>
                    <a:pt x="16189" y="6847"/>
                  </a:lnTo>
                  <a:lnTo>
                    <a:pt x="16129" y="6772"/>
                  </a:lnTo>
                  <a:lnTo>
                    <a:pt x="16068" y="6692"/>
                  </a:lnTo>
                  <a:lnTo>
                    <a:pt x="16005" y="6604"/>
                  </a:lnTo>
                  <a:lnTo>
                    <a:pt x="15941" y="6509"/>
                  </a:lnTo>
                  <a:lnTo>
                    <a:pt x="15875" y="6409"/>
                  </a:lnTo>
                  <a:lnTo>
                    <a:pt x="15810" y="6302"/>
                  </a:lnTo>
                  <a:lnTo>
                    <a:pt x="15744" y="6188"/>
                  </a:lnTo>
                  <a:lnTo>
                    <a:pt x="15679" y="6068"/>
                  </a:lnTo>
                  <a:lnTo>
                    <a:pt x="15615" y="5940"/>
                  </a:lnTo>
                  <a:lnTo>
                    <a:pt x="15553" y="5807"/>
                  </a:lnTo>
                  <a:lnTo>
                    <a:pt x="15492" y="5667"/>
                  </a:lnTo>
                  <a:lnTo>
                    <a:pt x="15434" y="5520"/>
                  </a:lnTo>
                  <a:lnTo>
                    <a:pt x="15379" y="5366"/>
                  </a:lnTo>
                  <a:lnTo>
                    <a:pt x="15327" y="5207"/>
                  </a:lnTo>
                  <a:lnTo>
                    <a:pt x="15280" y="5040"/>
                  </a:lnTo>
                  <a:lnTo>
                    <a:pt x="15236" y="4867"/>
                  </a:lnTo>
                  <a:lnTo>
                    <a:pt x="15198" y="4687"/>
                  </a:lnTo>
                  <a:lnTo>
                    <a:pt x="15164" y="4500"/>
                  </a:lnTo>
                  <a:lnTo>
                    <a:pt x="15137" y="4307"/>
                  </a:lnTo>
                  <a:lnTo>
                    <a:pt x="15115" y="4107"/>
                  </a:lnTo>
                  <a:lnTo>
                    <a:pt x="15101" y="3901"/>
                  </a:lnTo>
                  <a:lnTo>
                    <a:pt x="15090" y="3695"/>
                  </a:lnTo>
                  <a:lnTo>
                    <a:pt x="15081" y="3500"/>
                  </a:lnTo>
                  <a:lnTo>
                    <a:pt x="15075" y="3314"/>
                  </a:lnTo>
                  <a:lnTo>
                    <a:pt x="15069" y="3136"/>
                  </a:lnTo>
                  <a:lnTo>
                    <a:pt x="15064" y="2966"/>
                  </a:lnTo>
                  <a:lnTo>
                    <a:pt x="15061" y="2806"/>
                  </a:lnTo>
                  <a:lnTo>
                    <a:pt x="15060" y="2654"/>
                  </a:lnTo>
                  <a:lnTo>
                    <a:pt x="15059" y="2510"/>
                  </a:lnTo>
                  <a:lnTo>
                    <a:pt x="15060" y="2374"/>
                  </a:lnTo>
                  <a:lnTo>
                    <a:pt x="15061" y="2246"/>
                  </a:lnTo>
                  <a:lnTo>
                    <a:pt x="15063" y="2126"/>
                  </a:lnTo>
                  <a:lnTo>
                    <a:pt x="15066" y="2013"/>
                  </a:lnTo>
                  <a:lnTo>
                    <a:pt x="15071" y="1908"/>
                  </a:lnTo>
                  <a:lnTo>
                    <a:pt x="15075" y="1809"/>
                  </a:lnTo>
                  <a:lnTo>
                    <a:pt x="15080" y="1717"/>
                  </a:lnTo>
                  <a:lnTo>
                    <a:pt x="15085" y="1633"/>
                  </a:lnTo>
                  <a:lnTo>
                    <a:pt x="15091" y="1554"/>
                  </a:lnTo>
                  <a:lnTo>
                    <a:pt x="15098" y="1483"/>
                  </a:lnTo>
                  <a:lnTo>
                    <a:pt x="15104" y="1417"/>
                  </a:lnTo>
                  <a:lnTo>
                    <a:pt x="15110" y="1357"/>
                  </a:lnTo>
                  <a:lnTo>
                    <a:pt x="15116" y="1304"/>
                  </a:lnTo>
                  <a:lnTo>
                    <a:pt x="15122" y="1255"/>
                  </a:lnTo>
                  <a:lnTo>
                    <a:pt x="15129" y="1213"/>
                  </a:lnTo>
                  <a:lnTo>
                    <a:pt x="15134" y="1175"/>
                  </a:lnTo>
                  <a:lnTo>
                    <a:pt x="15145" y="1115"/>
                  </a:lnTo>
                  <a:lnTo>
                    <a:pt x="15153" y="1074"/>
                  </a:lnTo>
                  <a:lnTo>
                    <a:pt x="15159" y="1051"/>
                  </a:lnTo>
                  <a:lnTo>
                    <a:pt x="15161" y="1043"/>
                  </a:lnTo>
                  <a:lnTo>
                    <a:pt x="15034" y="1138"/>
                  </a:lnTo>
                  <a:lnTo>
                    <a:pt x="14885" y="1227"/>
                  </a:lnTo>
                  <a:lnTo>
                    <a:pt x="14715" y="1310"/>
                  </a:lnTo>
                  <a:lnTo>
                    <a:pt x="14525" y="1386"/>
                  </a:lnTo>
                  <a:lnTo>
                    <a:pt x="14317" y="1458"/>
                  </a:lnTo>
                  <a:lnTo>
                    <a:pt x="14093" y="1523"/>
                  </a:lnTo>
                  <a:lnTo>
                    <a:pt x="13852" y="1583"/>
                  </a:lnTo>
                  <a:lnTo>
                    <a:pt x="13598" y="1638"/>
                  </a:lnTo>
                  <a:lnTo>
                    <a:pt x="13332" y="1686"/>
                  </a:lnTo>
                  <a:lnTo>
                    <a:pt x="13053" y="1730"/>
                  </a:lnTo>
                  <a:lnTo>
                    <a:pt x="12767" y="1768"/>
                  </a:lnTo>
                  <a:lnTo>
                    <a:pt x="12471" y="1801"/>
                  </a:lnTo>
                  <a:lnTo>
                    <a:pt x="12168" y="1830"/>
                  </a:lnTo>
                  <a:lnTo>
                    <a:pt x="11861" y="1853"/>
                  </a:lnTo>
                  <a:lnTo>
                    <a:pt x="11550" y="1872"/>
                  </a:lnTo>
                  <a:lnTo>
                    <a:pt x="11235" y="1885"/>
                  </a:lnTo>
                  <a:lnTo>
                    <a:pt x="10920" y="1894"/>
                  </a:lnTo>
                  <a:lnTo>
                    <a:pt x="10606" y="1898"/>
                  </a:lnTo>
                  <a:lnTo>
                    <a:pt x="10292" y="1898"/>
                  </a:lnTo>
                  <a:lnTo>
                    <a:pt x="9983" y="1893"/>
                  </a:lnTo>
                  <a:lnTo>
                    <a:pt x="9677" y="1884"/>
                  </a:lnTo>
                  <a:lnTo>
                    <a:pt x="9379" y="1872"/>
                  </a:lnTo>
                  <a:lnTo>
                    <a:pt x="9087" y="1854"/>
                  </a:lnTo>
                  <a:lnTo>
                    <a:pt x="8805" y="1832"/>
                  </a:lnTo>
                  <a:lnTo>
                    <a:pt x="8534" y="1806"/>
                  </a:lnTo>
                  <a:lnTo>
                    <a:pt x="8273" y="1777"/>
                  </a:lnTo>
                  <a:lnTo>
                    <a:pt x="8026" y="1744"/>
                  </a:lnTo>
                  <a:lnTo>
                    <a:pt x="7794" y="1707"/>
                  </a:lnTo>
                  <a:lnTo>
                    <a:pt x="7578" y="1667"/>
                  </a:lnTo>
                  <a:lnTo>
                    <a:pt x="7380" y="1622"/>
                  </a:lnTo>
                  <a:lnTo>
                    <a:pt x="7199" y="1575"/>
                  </a:lnTo>
                  <a:lnTo>
                    <a:pt x="7041" y="1524"/>
                  </a:lnTo>
                  <a:lnTo>
                    <a:pt x="6827" y="1448"/>
                  </a:lnTo>
                  <a:lnTo>
                    <a:pt x="6614" y="1377"/>
                  </a:lnTo>
                  <a:lnTo>
                    <a:pt x="6404" y="1309"/>
                  </a:lnTo>
                  <a:lnTo>
                    <a:pt x="6196" y="1244"/>
                  </a:lnTo>
                  <a:lnTo>
                    <a:pt x="5990" y="1183"/>
                  </a:lnTo>
                  <a:lnTo>
                    <a:pt x="5785" y="1125"/>
                  </a:lnTo>
                  <a:lnTo>
                    <a:pt x="5583" y="1072"/>
                  </a:lnTo>
                  <a:lnTo>
                    <a:pt x="5381" y="1023"/>
                  </a:lnTo>
                  <a:lnTo>
                    <a:pt x="5181" y="980"/>
                  </a:lnTo>
                  <a:lnTo>
                    <a:pt x="4984" y="940"/>
                  </a:lnTo>
                  <a:lnTo>
                    <a:pt x="4787" y="905"/>
                  </a:lnTo>
                  <a:lnTo>
                    <a:pt x="4591" y="876"/>
                  </a:lnTo>
                  <a:lnTo>
                    <a:pt x="4397" y="852"/>
                  </a:lnTo>
                  <a:lnTo>
                    <a:pt x="4203" y="834"/>
                  </a:lnTo>
                  <a:lnTo>
                    <a:pt x="4012" y="821"/>
                  </a:lnTo>
                  <a:lnTo>
                    <a:pt x="3820" y="814"/>
                  </a:lnTo>
                  <a:lnTo>
                    <a:pt x="3629" y="814"/>
                  </a:lnTo>
                  <a:lnTo>
                    <a:pt x="3439" y="819"/>
                  </a:lnTo>
                  <a:lnTo>
                    <a:pt x="3250" y="832"/>
                  </a:lnTo>
                  <a:lnTo>
                    <a:pt x="3062" y="850"/>
                  </a:lnTo>
                  <a:lnTo>
                    <a:pt x="2873" y="876"/>
                  </a:lnTo>
                  <a:lnTo>
                    <a:pt x="2685" y="909"/>
                  </a:lnTo>
                  <a:lnTo>
                    <a:pt x="2496" y="950"/>
                  </a:lnTo>
                  <a:lnTo>
                    <a:pt x="2309" y="997"/>
                  </a:lnTo>
                  <a:lnTo>
                    <a:pt x="2122" y="1053"/>
                  </a:lnTo>
                  <a:lnTo>
                    <a:pt x="1933" y="1116"/>
                  </a:lnTo>
                  <a:lnTo>
                    <a:pt x="1746" y="1188"/>
                  </a:lnTo>
                  <a:lnTo>
                    <a:pt x="1558" y="1267"/>
                  </a:lnTo>
                  <a:lnTo>
                    <a:pt x="1369" y="1356"/>
                  </a:lnTo>
                  <a:lnTo>
                    <a:pt x="1180" y="1453"/>
                  </a:lnTo>
                  <a:lnTo>
                    <a:pt x="990" y="1559"/>
                  </a:lnTo>
                  <a:lnTo>
                    <a:pt x="801" y="1674"/>
                  </a:lnTo>
                  <a:lnTo>
                    <a:pt x="702" y="875"/>
                  </a:lnTo>
                  <a:lnTo>
                    <a:pt x="0" y="0"/>
                  </a:lnTo>
                  <a:close/>
                </a:path>
              </a:pathLst>
            </a:cu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方正粗黑宋简体"/>
                <a:ea typeface="方正粗黑宋简体"/>
                <a:cs typeface="+mn-ea"/>
                <a:sym typeface="+mn-lt"/>
              </a:endParaRPr>
            </a:p>
          </p:txBody>
        </p:sp>
        <p:sp>
          <p:nvSpPr>
            <p:cNvPr id="52" name="PA-任意多边形 5">
              <a:extLst>
                <a:ext uri="{FF2B5EF4-FFF2-40B4-BE49-F238E27FC236}">
                  <a16:creationId xmlns:a16="http://schemas.microsoft.com/office/drawing/2014/main" id="{73BEA1A5-58A2-4FE3-B3DD-17CD561D866B}"/>
                </a:ext>
              </a:extLst>
            </p:cNvPr>
            <p:cNvSpPr/>
            <p:nvPr>
              <p:custDataLst>
                <p:tags r:id="rId10"/>
              </p:custDataLst>
            </p:nvPr>
          </p:nvSpPr>
          <p:spPr bwMode="auto">
            <a:xfrm>
              <a:off x="7070380" y="-962472"/>
              <a:ext cx="560539" cy="551881"/>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8F0DC"/>
            </a:solidFill>
            <a:ln>
              <a:noFill/>
            </a:ln>
            <a:effec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panose="020f0502020204030204" typeface="方正粗黑宋简体"/>
                <a:ea typeface="方正粗黑宋简体"/>
                <a:cs typeface="+mn-ea"/>
                <a:sym typeface="+mn-lt"/>
              </a:endParaRPr>
            </a:p>
          </p:txBody>
        </p:sp>
      </p:grpSp>
      <p:sp>
        <p:nvSpPr>
          <p:cNvPr id="53" name="矩形 52">
            <a:extLst>
              <a:ext uri="{FF2B5EF4-FFF2-40B4-BE49-F238E27FC236}">
                <a16:creationId xmlns:a16="http://schemas.microsoft.com/office/drawing/2014/main" id="{43F3A638-490A-46FA-BB1C-86830CCFDDA2}"/>
              </a:ext>
            </a:extLst>
          </p:cNvPr>
          <p:cNvSpPr/>
          <p:nvPr/>
        </p:nvSpPr>
        <p:spPr>
          <a:xfrm>
            <a:off x="1303420" y="2632330"/>
            <a:ext cx="9585160" cy="457200"/>
          </a:xfrm>
          <a:prstGeom prst="rect">
            <a:avLst/>
          </a:prstGeom>
        </p:spPr>
        <p:txBody>
          <a:bodyPr wrap="square">
            <a:spAutoFit/>
          </a:bodyPr>
          <a:lstStyle/>
          <a:p>
            <a:pPr algn="ctr"/>
            <a:r>
              <a:rPr altLang="en-US" b="1" lang="zh-CN" spc="300" sz="2400">
                <a:solidFill>
                  <a:schemeClr val="accent1"/>
                </a:solidFill>
              </a:rPr>
              <a:t>我们党在奋斗历程中形成了许多优良传统和作风</a:t>
            </a:r>
          </a:p>
        </p:txBody>
      </p:sp>
      <p:pic>
        <p:nvPicPr>
          <p:cNvPr descr="E:\我图PPT\00001PNG素材\01党委政府\立体五角星.png" id="54" name="Picture 4">
            <a:extLst>
              <a:ext uri="{FF2B5EF4-FFF2-40B4-BE49-F238E27FC236}">
                <a16:creationId xmlns:a16="http://schemas.microsoft.com/office/drawing/2014/main" id="{2BC03C67-453D-4B8C-BF55-759D843CF1E1}"/>
              </a:ext>
            </a:extLst>
          </p:cNvPr>
          <p:cNvPicPr>
            <a:picLocks noChangeArrowheads="1" noChangeAspect="1"/>
          </p:cNvPicPr>
          <p:nvPr/>
        </p:nvPicPr>
        <p:blipFill>
          <a:blip r:embed="rId11">
            <a:extLst>
              <a:ext uri="{28A0092B-C50C-407E-A947-70E740481C1C}">
                <a14:useLocalDpi val="0"/>
              </a:ext>
            </a:extLst>
          </a:blip>
          <a:stretch>
            <a:fillRect/>
          </a:stretch>
        </p:blipFill>
        <p:spPr bwMode="auto">
          <a:xfrm>
            <a:off x="679638" y="2005918"/>
            <a:ext cx="1310362" cy="12977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E:\我图PPT\00001PNG素材\01党委政府\立体五角星.png" id="55" name="Picture 4">
            <a:extLst>
              <a:ext uri="{FF2B5EF4-FFF2-40B4-BE49-F238E27FC236}">
                <a16:creationId xmlns:a16="http://schemas.microsoft.com/office/drawing/2014/main" id="{84DD3DDC-61F6-4963-B9C2-0A31C6F3404B}"/>
              </a:ext>
            </a:extLst>
          </p:cNvPr>
          <p:cNvPicPr>
            <a:picLocks noChangeArrowheads="1" noChangeAspect="1"/>
          </p:cNvPicPr>
          <p:nvPr/>
        </p:nvPicPr>
        <p:blipFill>
          <a:blip r:embed="rId11">
            <a:extLst>
              <a:ext uri="{28A0092B-C50C-407E-A947-70E740481C1C}">
                <a14:useLocalDpi val="0"/>
              </a:ext>
            </a:extLst>
          </a:blip>
          <a:stretch>
            <a:fillRect/>
          </a:stretch>
        </p:blipFill>
        <p:spPr bwMode="auto">
          <a:xfrm flipH="1">
            <a:off x="10202000" y="2005918"/>
            <a:ext cx="1310362" cy="12977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6" name="MH_Picture_1">
            <a:extLst>
              <a:ext uri="{FF2B5EF4-FFF2-40B4-BE49-F238E27FC236}">
                <a16:creationId xmlns:a16="http://schemas.microsoft.com/office/drawing/2014/main" id="{A746E632-A62B-4E6F-9421-2EC893D10F7E}"/>
              </a:ext>
            </a:extLst>
          </p:cNvPr>
          <p:cNvSpPr/>
          <p:nvPr>
            <p:custDataLst>
              <p:tags r:id="rId12"/>
            </p:custDataLst>
          </p:nvPr>
        </p:nvSpPr>
        <p:spPr bwMode="auto">
          <a:xfrm>
            <a:off x="679638" y="3397956"/>
            <a:ext cx="2310954" cy="2322611"/>
          </a:xfrm>
          <a:custGeom>
            <a:gdLst>
              <a:gd fmla="*/ 1882859 w 3776618" name="T0"/>
              <a:gd fmla="*/ 1988613 h 3795764" name="T1"/>
              <a:gd fmla="*/ 2000073 w 3776618" name="T2"/>
              <a:gd fmla="*/ 2037126 h 3795764" name="T3"/>
              <a:gd fmla="*/ 2731969 w 3776618" name="T4"/>
              <a:gd fmla="*/ 2768624 h 3795764" name="T5"/>
              <a:gd fmla="*/ 2731969 w 3776618" name="T6"/>
              <a:gd fmla="*/ 3002905 h 3795764" name="T7"/>
              <a:gd fmla="*/ 1988315 w 3776618" name="T8"/>
              <a:gd fmla="*/ 3746159 h 3795764" name="T9"/>
              <a:gd fmla="*/ 1753908 w 3776618" name="T10"/>
              <a:gd fmla="*/ 3746159 h 3795764" name="T11"/>
              <a:gd fmla="*/ 1022011 w 3776618" name="T12"/>
              <a:gd fmla="*/ 3014663 h 3795764" name="T13"/>
              <a:gd fmla="*/ 1022011 w 3776618" name="T14"/>
              <a:gd fmla="*/ 2780382 h 3795764" name="T15"/>
              <a:gd fmla="*/ 1765666 w 3776618" name="T16"/>
              <a:gd fmla="*/ 2037126 h 3795764" name="T17"/>
              <a:gd fmla="*/ 1882859 w 3776618" name="T18"/>
              <a:gd fmla="*/ 1988613 h 3795764" name="T19"/>
              <a:gd fmla="*/ 909402 w 3776618" name="T20"/>
              <a:gd fmla="*/ 992555 h 3795764" name="T21"/>
              <a:gd fmla="*/ 1026595 w 3776618" name="T22"/>
              <a:gd fmla="*/ 1041089 h 3795764" name="T23"/>
              <a:gd fmla="*/ 1758490 w 3776618" name="T24"/>
              <a:gd fmla="*/ 1772586 h 3795764" name="T25"/>
              <a:gd fmla="*/ 1758490 w 3776618" name="T26"/>
              <a:gd fmla="*/ 2006864 h 3795764" name="T27"/>
              <a:gd fmla="*/ 1014837 w 3776618" name="T28"/>
              <a:gd fmla="*/ 2750101 h 3795764" name="T29"/>
              <a:gd fmla="*/ 780430 w 3776618" name="T30"/>
              <a:gd fmla="*/ 2750101 h 3795764" name="T31"/>
              <a:gd fmla="*/ 48555 w 3776618" name="T32"/>
              <a:gd fmla="*/ 2018604 h 3795764" name="T33"/>
              <a:gd fmla="*/ 48555 w 3776618" name="T34"/>
              <a:gd fmla="*/ 1784344 h 3795764" name="T35"/>
              <a:gd fmla="*/ 792188 w 3776618" name="T36"/>
              <a:gd fmla="*/ 1041089 h 3795764" name="T37"/>
              <a:gd fmla="*/ 909402 w 3776618" name="T38"/>
              <a:gd fmla="*/ 992555 h 3795764" name="T39"/>
              <a:gd fmla="*/ 2879919 w 3776618" name="T40"/>
              <a:gd fmla="*/ 992078 h 3795764" name="T41"/>
              <a:gd fmla="*/ 2997133 w 3776618" name="T42"/>
              <a:gd fmla="*/ 1040612 h 3795764" name="T43"/>
              <a:gd fmla="*/ 3729008 w 3776618" name="T44"/>
              <a:gd fmla="*/ 1772110 h 3795764" name="T45"/>
              <a:gd fmla="*/ 3729008 w 3776618" name="T46"/>
              <a:gd fmla="*/ 2006391 h 3795764" name="T47"/>
              <a:gd fmla="*/ 2985375 w 3776618" name="T48"/>
              <a:gd fmla="*/ 2749624 h 3795764" name="T49"/>
              <a:gd fmla="*/ 2750968 w 3776618" name="T50"/>
              <a:gd fmla="*/ 2749624 h 3795764" name="T51"/>
              <a:gd fmla="*/ 2019072 w 3776618" name="T52"/>
              <a:gd fmla="*/ 2018128 h 3795764" name="T53"/>
              <a:gd fmla="*/ 2019072 w 3776618" name="T54"/>
              <a:gd fmla="*/ 1783867 h 3795764" name="T55"/>
              <a:gd fmla="*/ 2762726 w 3776618" name="T56"/>
              <a:gd fmla="*/ 1040612 h 3795764" name="T57"/>
              <a:gd fmla="*/ 2879919 w 3776618" name="T58"/>
              <a:gd fmla="*/ 992078 h 3795764" name="T59"/>
              <a:gd fmla="*/ 1904883 w 3776618" name="T60"/>
              <a:gd fmla="*/ 0 h 3795764" name="T61"/>
              <a:gd fmla="*/ 2022076 w 3776618" name="T62"/>
              <a:gd fmla="*/ 48513 h 3795764" name="T63"/>
              <a:gd fmla="*/ 2753972 w 3776618" name="T64"/>
              <a:gd fmla="*/ 780010 h 3795764" name="T65"/>
              <a:gd fmla="*/ 2753972 w 3776618" name="T66"/>
              <a:gd fmla="*/ 1014292 h 3795764" name="T67"/>
              <a:gd fmla="*/ 2010318 w 3776618" name="T68"/>
              <a:gd fmla="*/ 1757546 h 3795764" name="T69"/>
              <a:gd fmla="*/ 1775911 w 3776618" name="T70"/>
              <a:gd fmla="*/ 1757546 h 3795764" name="T71"/>
              <a:gd fmla="*/ 1044015 w 3776618" name="T72"/>
              <a:gd fmla="*/ 1026050 h 3795764" name="T73"/>
              <a:gd fmla="*/ 1044015 w 3776618" name="T74"/>
              <a:gd fmla="*/ 791767 h 3795764" name="T75"/>
              <a:gd fmla="*/ 1787669 w 3776618" name="T76"/>
              <a:gd fmla="*/ 48513 h 3795764" name="T77"/>
              <a:gd fmla="*/ 1904883 w 3776618" name="T78"/>
              <a:gd fmla="*/ 0 h 3795764"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3795763" w="3776618">
                <a:moveTo>
                  <a:pt x="1882397" y="1989180"/>
                </a:moveTo>
                <a:cubicBezTo>
                  <a:pt x="1924804" y="1989180"/>
                  <a:pt x="1967212" y="2005358"/>
                  <a:pt x="1999569" y="2037714"/>
                </a:cubicBezTo>
                <a:lnTo>
                  <a:pt x="2731276" y="2769422"/>
                </a:lnTo>
                <a:cubicBezTo>
                  <a:pt x="2795989" y="2834134"/>
                  <a:pt x="2795989" y="2939053"/>
                  <a:pt x="2731276" y="3003766"/>
                </a:cubicBezTo>
                <a:lnTo>
                  <a:pt x="1987811" y="3747230"/>
                </a:lnTo>
                <a:cubicBezTo>
                  <a:pt x="1923099" y="3811943"/>
                  <a:pt x="1818179" y="3811943"/>
                  <a:pt x="1753467" y="3747230"/>
                </a:cubicBezTo>
                <a:lnTo>
                  <a:pt x="1021759" y="3015524"/>
                </a:lnTo>
                <a:cubicBezTo>
                  <a:pt x="957047" y="2950810"/>
                  <a:pt x="957047" y="2845892"/>
                  <a:pt x="1021759" y="2781180"/>
                </a:cubicBezTo>
                <a:lnTo>
                  <a:pt x="1765225" y="2037714"/>
                </a:lnTo>
                <a:cubicBezTo>
                  <a:pt x="1797581" y="2005358"/>
                  <a:pt x="1839989" y="1989180"/>
                  <a:pt x="1882397" y="1989180"/>
                </a:cubicBezTo>
                <a:close/>
                <a:moveTo>
                  <a:pt x="909171" y="992849"/>
                </a:moveTo>
                <a:cubicBezTo>
                  <a:pt x="951579" y="992849"/>
                  <a:pt x="993986" y="1009027"/>
                  <a:pt x="1026343" y="1041383"/>
                </a:cubicBezTo>
                <a:lnTo>
                  <a:pt x="1758049" y="1773090"/>
                </a:lnTo>
                <a:cubicBezTo>
                  <a:pt x="1822763" y="1837803"/>
                  <a:pt x="1822763" y="1942721"/>
                  <a:pt x="1758049" y="2007434"/>
                </a:cubicBezTo>
                <a:lnTo>
                  <a:pt x="1014585" y="2750899"/>
                </a:lnTo>
                <a:cubicBezTo>
                  <a:pt x="949873" y="2815611"/>
                  <a:pt x="844953" y="2815611"/>
                  <a:pt x="780241" y="2750899"/>
                </a:cubicBezTo>
                <a:lnTo>
                  <a:pt x="48534" y="2019192"/>
                </a:lnTo>
                <a:cubicBezTo>
                  <a:pt x="-16179" y="1954479"/>
                  <a:pt x="-16179" y="1849561"/>
                  <a:pt x="48534" y="1784848"/>
                </a:cubicBezTo>
                <a:lnTo>
                  <a:pt x="791999" y="1041383"/>
                </a:lnTo>
                <a:cubicBezTo>
                  <a:pt x="824355" y="1009027"/>
                  <a:pt x="866763" y="992849"/>
                  <a:pt x="909171" y="992849"/>
                </a:cubicBezTo>
                <a:close/>
                <a:moveTo>
                  <a:pt x="2879205" y="992372"/>
                </a:moveTo>
                <a:cubicBezTo>
                  <a:pt x="2921612" y="992372"/>
                  <a:pt x="2964021" y="1008550"/>
                  <a:pt x="2996377" y="1040906"/>
                </a:cubicBezTo>
                <a:lnTo>
                  <a:pt x="3728084" y="1772614"/>
                </a:lnTo>
                <a:cubicBezTo>
                  <a:pt x="3792797" y="1837326"/>
                  <a:pt x="3792797" y="1942244"/>
                  <a:pt x="3728084" y="2006958"/>
                </a:cubicBezTo>
                <a:lnTo>
                  <a:pt x="2984619" y="2750422"/>
                </a:lnTo>
                <a:cubicBezTo>
                  <a:pt x="2919907" y="2815135"/>
                  <a:pt x="2814987" y="2815135"/>
                  <a:pt x="2750275" y="2750422"/>
                </a:cubicBezTo>
                <a:lnTo>
                  <a:pt x="2018568" y="2018716"/>
                </a:lnTo>
                <a:cubicBezTo>
                  <a:pt x="1953855" y="1954002"/>
                  <a:pt x="1953855" y="1849084"/>
                  <a:pt x="2018568" y="1784371"/>
                </a:cubicBezTo>
                <a:lnTo>
                  <a:pt x="2762033" y="1040906"/>
                </a:lnTo>
                <a:cubicBezTo>
                  <a:pt x="2794389" y="1008550"/>
                  <a:pt x="2836797" y="992372"/>
                  <a:pt x="2879205" y="992372"/>
                </a:cubicBezTo>
                <a:close/>
                <a:moveTo>
                  <a:pt x="1904400" y="0"/>
                </a:moveTo>
                <a:cubicBezTo>
                  <a:pt x="1946807" y="0"/>
                  <a:pt x="1989216" y="16178"/>
                  <a:pt x="2021572" y="48534"/>
                </a:cubicBezTo>
                <a:lnTo>
                  <a:pt x="2753279" y="780241"/>
                </a:lnTo>
                <a:cubicBezTo>
                  <a:pt x="2817992" y="844954"/>
                  <a:pt x="2817992" y="949872"/>
                  <a:pt x="2753279" y="1014586"/>
                </a:cubicBezTo>
                <a:lnTo>
                  <a:pt x="2009814" y="1758050"/>
                </a:lnTo>
                <a:cubicBezTo>
                  <a:pt x="1945102" y="1822763"/>
                  <a:pt x="1840182" y="1822763"/>
                  <a:pt x="1775470" y="1758050"/>
                </a:cubicBezTo>
                <a:lnTo>
                  <a:pt x="1043763" y="1026344"/>
                </a:lnTo>
                <a:cubicBezTo>
                  <a:pt x="979050" y="961630"/>
                  <a:pt x="979050" y="856712"/>
                  <a:pt x="1043763" y="791998"/>
                </a:cubicBezTo>
                <a:lnTo>
                  <a:pt x="1787228" y="48534"/>
                </a:lnTo>
                <a:cubicBezTo>
                  <a:pt x="1819584" y="16178"/>
                  <a:pt x="1861992" y="0"/>
                  <a:pt x="1904400" y="0"/>
                </a:cubicBezTo>
                <a:close/>
              </a:path>
            </a:pathLst>
          </a:custGeom>
          <a:blipFill dpi="0" rotWithShape="1">
            <a:blip r:embed="rId13">
              <a:extLst>
                <a:ext uri="{BEBA8EAE-BF5A-486C-A8C5-ECC9F3942E4B}">
                  <a14:imgProps>
                    <a14:imgLayer xmlns:d3p1="http://schemas.openxmlformats.org/officeDocument/2006/relationships" d3p1:embed="">
                      <a14:imgEffect>
                        <a14:colorTemperature colorTemp="11500"/>
                      </a14:imgEffect>
                    </a14:imgLayer>
                  </a14:imgProps>
                </a:ext>
                <a:ext uri="{28A0092B-C50C-407E-A947-70E740481C1C}">
                  <a14:useLocalDpi val="0"/>
                </a:ext>
              </a:extLst>
            </a:blip>
            <a:stretch>
              <a:fillRect/>
            </a:stretch>
          </a:blipFill>
          <a:ln>
            <a:noFill/>
          </a:ln>
        </p:spPr>
        <p:txBody>
          <a:bodyPr anchor="ctr"/>
          <a:lstStyle/>
          <a:p>
            <a:endParaRPr altLang="en-US" lang="zh-CN"/>
          </a:p>
        </p:txBody>
      </p:sp>
    </p:spTree>
    <p:extLst>
      <p:ext uri="{BB962C8B-B14F-4D97-AF65-F5344CB8AC3E}">
        <p14:creationId val="1568502914"/>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par>
                                <p:cTn fill="hold" id="8" nodeType="withEffect" presetClass="entr" presetID="22" presetSubtype="4">
                                  <p:stCondLst>
                                    <p:cond delay="250"/>
                                  </p:stCondLst>
                                  <p:childTnLst>
                                    <p:set>
                                      <p:cBhvr>
                                        <p:cTn dur="1" fill="hold" id="9">
                                          <p:stCondLst>
                                            <p:cond delay="0"/>
                                          </p:stCondLst>
                                        </p:cTn>
                                        <p:tgtEl>
                                          <p:spTgt spid="25"/>
                                        </p:tgtEl>
                                        <p:attrNameLst>
                                          <p:attrName>style.visibility</p:attrName>
                                        </p:attrNameLst>
                                      </p:cBhvr>
                                      <p:to>
                                        <p:strVal val="visible"/>
                                      </p:to>
                                    </p:set>
                                    <p:animEffect filter="wipe(down)" transition="in">
                                      <p:cBhvr>
                                        <p:cTn dur="500" id="10"/>
                                        <p:tgtEl>
                                          <p:spTgt spid="25"/>
                                        </p:tgtEl>
                                      </p:cBhvr>
                                    </p:animEffect>
                                  </p:childTnLst>
                                </p:cTn>
                              </p:par>
                            </p:childTnLst>
                          </p:cTn>
                        </p:par>
                        <p:par>
                          <p:cTn fill="hold" id="11" nodeType="afterGroup">
                            <p:stCondLst>
                              <p:cond delay="1000"/>
                            </p:stCondLst>
                            <p:childTnLst>
                              <p:par>
                                <p:cTn fill="hold" id="12" nodeType="afterEffect" presetClass="entr" presetID="22" presetSubtype="8">
                                  <p:stCondLst>
                                    <p:cond delay="0"/>
                                  </p:stCondLst>
                                  <p:childTnLst>
                                    <p:set>
                                      <p:cBhvr>
                                        <p:cTn dur="1" fill="hold" id="13">
                                          <p:stCondLst>
                                            <p:cond delay="0"/>
                                          </p:stCondLst>
                                        </p:cTn>
                                        <p:tgtEl>
                                          <p:spTgt spid="24"/>
                                        </p:tgtEl>
                                        <p:attrNameLst>
                                          <p:attrName>style.visibility</p:attrName>
                                        </p:attrNameLst>
                                      </p:cBhvr>
                                      <p:to>
                                        <p:strVal val="visible"/>
                                      </p:to>
                                    </p:set>
                                    <p:animEffect filter="wipe(left)" transition="in">
                                      <p:cBhvr>
                                        <p:cTn dur="500" id="14"/>
                                        <p:tgtEl>
                                          <p:spTgt spid="24"/>
                                        </p:tgtEl>
                                      </p:cBhvr>
                                    </p:animEffect>
                                  </p:childTnLst>
                                </p:cTn>
                              </p:par>
                            </p:childTnLst>
                          </p:cTn>
                        </p:par>
                        <p:par>
                          <p:cTn fill="hold" id="15" nodeType="afterGroup">
                            <p:stCondLst>
                              <p:cond delay="1500"/>
                            </p:stCondLst>
                            <p:childTnLst>
                              <p:par>
                                <p:cTn fill="hold" id="16" nodeType="afterEffect" presetClass="entr" presetID="12" presetSubtype="8">
                                  <p:stCondLst>
                                    <p:cond delay="0"/>
                                  </p:stCondLst>
                                  <p:childTnLst>
                                    <p:set>
                                      <p:cBhvr>
                                        <p:cTn dur="1" fill="hold" id="17">
                                          <p:stCondLst>
                                            <p:cond delay="0"/>
                                          </p:stCondLst>
                                        </p:cTn>
                                        <p:tgtEl>
                                          <p:spTgt spid="40"/>
                                        </p:tgtEl>
                                        <p:attrNameLst>
                                          <p:attrName>style.visibility</p:attrName>
                                        </p:attrNameLst>
                                      </p:cBhvr>
                                      <p:to>
                                        <p:strVal val="visible"/>
                                      </p:to>
                                    </p:set>
                                    <p:anim calcmode="lin" valueType="num">
                                      <p:cBhvr additive="base">
                                        <p:cTn dur="500" id="18"/>
                                        <p:tgtEl>
                                          <p:spTgt spid="40"/>
                                        </p:tgtEl>
                                        <p:attrNameLst>
                                          <p:attrName>ppt_x</p:attrName>
                                        </p:attrNameLst>
                                      </p:cBhvr>
                                      <p:tavLst>
                                        <p:tav tm="0">
                                          <p:val>
                                            <p:strVal val="#ppt_x-#ppt_w*1.125000"/>
                                          </p:val>
                                        </p:tav>
                                        <p:tav tm="100000">
                                          <p:val>
                                            <p:strVal val="#ppt_x"/>
                                          </p:val>
                                        </p:tav>
                                      </p:tavLst>
                                    </p:anim>
                                    <p:animEffect filter="wipe(right)" transition="in">
                                      <p:cBhvr>
                                        <p:cTn dur="500" id="19"/>
                                        <p:tgtEl>
                                          <p:spTgt spid="40"/>
                                        </p:tgtEl>
                                      </p:cBhvr>
                                    </p:animEffect>
                                  </p:childTnLst>
                                </p:cTn>
                              </p:par>
                              <p:par>
                                <p:cTn fill="hold" id="20" nodeType="withEffect" presetClass="entr" presetID="22" presetSubtype="4">
                                  <p:stCondLst>
                                    <p:cond delay="250"/>
                                  </p:stCondLst>
                                  <p:childTnLst>
                                    <p:set>
                                      <p:cBhvr>
                                        <p:cTn dur="1" fill="hold" id="21">
                                          <p:stCondLst>
                                            <p:cond delay="0"/>
                                          </p:stCondLst>
                                        </p:cTn>
                                        <p:tgtEl>
                                          <p:spTgt spid="35"/>
                                        </p:tgtEl>
                                        <p:attrNameLst>
                                          <p:attrName>style.visibility</p:attrName>
                                        </p:attrNameLst>
                                      </p:cBhvr>
                                      <p:to>
                                        <p:strVal val="visible"/>
                                      </p:to>
                                    </p:set>
                                    <p:animEffect filter="wipe(down)" transition="in">
                                      <p:cBhvr>
                                        <p:cTn dur="500" id="22"/>
                                        <p:tgtEl>
                                          <p:spTgt spid="35"/>
                                        </p:tgtEl>
                                      </p:cBhvr>
                                    </p:animEffect>
                                  </p:childTnLst>
                                </p:cTn>
                              </p:par>
                            </p:childTnLst>
                          </p:cTn>
                        </p:par>
                        <p:par>
                          <p:cTn fill="hold" id="23" nodeType="afterGroup">
                            <p:stCondLst>
                              <p:cond delay="2250"/>
                            </p:stCondLst>
                            <p:childTnLst>
                              <p:par>
                                <p:cTn fill="hold" grpId="0" id="24" nodeType="afterEffect" presetClass="entr" presetID="53" presetSubtype="0">
                                  <p:stCondLst>
                                    <p:cond delay="0"/>
                                  </p:stCondLst>
                                  <p:childTnLst>
                                    <p:set>
                                      <p:cBhvr>
                                        <p:cTn dur="1" fill="hold" id="25">
                                          <p:stCondLst>
                                            <p:cond delay="0"/>
                                          </p:stCondLst>
                                        </p:cTn>
                                        <p:tgtEl>
                                          <p:spTgt spid="45"/>
                                        </p:tgtEl>
                                        <p:attrNameLst>
                                          <p:attrName>style.visibility</p:attrName>
                                        </p:attrNameLst>
                                      </p:cBhvr>
                                      <p:to>
                                        <p:strVal val="visible"/>
                                      </p:to>
                                    </p:set>
                                    <p:anim calcmode="lin" valueType="num">
                                      <p:cBhvr>
                                        <p:cTn dur="750" fill="hold" id="26"/>
                                        <p:tgtEl>
                                          <p:spTgt spid="45"/>
                                        </p:tgtEl>
                                        <p:attrNameLst>
                                          <p:attrName>ppt_w</p:attrName>
                                        </p:attrNameLst>
                                      </p:cBhvr>
                                      <p:tavLst>
                                        <p:tav tm="0">
                                          <p:val>
                                            <p:fltVal val="0"/>
                                          </p:val>
                                        </p:tav>
                                        <p:tav tm="100000">
                                          <p:val>
                                            <p:strVal val="#ppt_w"/>
                                          </p:val>
                                        </p:tav>
                                      </p:tavLst>
                                    </p:anim>
                                    <p:anim calcmode="lin" valueType="num">
                                      <p:cBhvr>
                                        <p:cTn dur="750" fill="hold" id="27"/>
                                        <p:tgtEl>
                                          <p:spTgt spid="45"/>
                                        </p:tgtEl>
                                        <p:attrNameLst>
                                          <p:attrName>ppt_h</p:attrName>
                                        </p:attrNameLst>
                                      </p:cBhvr>
                                      <p:tavLst>
                                        <p:tav tm="0">
                                          <p:val>
                                            <p:fltVal val="0"/>
                                          </p:val>
                                        </p:tav>
                                        <p:tav tm="100000">
                                          <p:val>
                                            <p:strVal val="#ppt_h"/>
                                          </p:val>
                                        </p:tav>
                                      </p:tavLst>
                                    </p:anim>
                                    <p:animEffect filter="fade" transition="in">
                                      <p:cBhvr>
                                        <p:cTn dur="750" id="28"/>
                                        <p:tgtEl>
                                          <p:spTgt spid="45"/>
                                        </p:tgtEl>
                                      </p:cBhvr>
                                    </p:animEffect>
                                  </p:childTnLst>
                                </p:cTn>
                              </p:par>
                            </p:childTnLst>
                          </p:cTn>
                        </p:par>
                        <p:par>
                          <p:cTn fill="hold" id="29" nodeType="afterGroup">
                            <p:stCondLst>
                              <p:cond delay="3000"/>
                            </p:stCondLst>
                            <p:childTnLst>
                              <p:par>
                                <p:cTn fill="hold" id="30" nodeType="afterEffect" presetClass="entr" presetID="10" presetSubtype="0">
                                  <p:stCondLst>
                                    <p:cond delay="0"/>
                                  </p:stCondLst>
                                  <p:childTnLst>
                                    <p:set>
                                      <p:cBhvr>
                                        <p:cTn dur="1" fill="hold" id="31">
                                          <p:stCondLst>
                                            <p:cond delay="0"/>
                                          </p:stCondLst>
                                        </p:cTn>
                                        <p:tgtEl>
                                          <p:spTgt spid="46"/>
                                        </p:tgtEl>
                                        <p:attrNameLst>
                                          <p:attrName>style.visibility</p:attrName>
                                        </p:attrNameLst>
                                      </p:cBhvr>
                                      <p:to>
                                        <p:strVal val="visible"/>
                                      </p:to>
                                    </p:set>
                                    <p:animEffect filter="fade" transition="in">
                                      <p:cBhvr>
                                        <p:cTn dur="750" id="32"/>
                                        <p:tgtEl>
                                          <p:spTgt spid="46"/>
                                        </p:tgtEl>
                                      </p:cBhvr>
                                    </p:animEffect>
                                  </p:childTnLst>
                                </p:cTn>
                              </p:par>
                              <p:par>
                                <p:cTn fill="hold" grpId="0" id="33" nodeType="withEffect" presetClass="entr" presetID="22" presetSubtype="2">
                                  <p:stCondLst>
                                    <p:cond delay="0"/>
                                  </p:stCondLst>
                                  <p:childTnLst>
                                    <p:set>
                                      <p:cBhvr>
                                        <p:cTn dur="1" fill="hold" id="34">
                                          <p:stCondLst>
                                            <p:cond delay="0"/>
                                          </p:stCondLst>
                                        </p:cTn>
                                        <p:tgtEl>
                                          <p:spTgt spid="48"/>
                                        </p:tgtEl>
                                        <p:attrNameLst>
                                          <p:attrName>style.visibility</p:attrName>
                                        </p:attrNameLst>
                                      </p:cBhvr>
                                      <p:to>
                                        <p:strVal val="visible"/>
                                      </p:to>
                                    </p:set>
                                    <p:animEffect filter="wipe(right)" transition="in">
                                      <p:cBhvr>
                                        <p:cTn dur="500" id="35"/>
                                        <p:tgtEl>
                                          <p:spTgt spid="48"/>
                                        </p:tgtEl>
                                      </p:cBhvr>
                                    </p:animEffect>
                                  </p:childTnLst>
                                </p:cTn>
                              </p:par>
                            </p:childTnLst>
                          </p:cTn>
                        </p:par>
                        <p:par>
                          <p:cTn fill="hold" id="36" nodeType="afterGroup">
                            <p:stCondLst>
                              <p:cond delay="3750"/>
                            </p:stCondLst>
                            <p:childTnLst>
                              <p:par>
                                <p:cTn fill="hold" id="37" nodeType="afterEffect" presetClass="entr" presetID="14" presetSubtype="10">
                                  <p:stCondLst>
                                    <p:cond delay="0"/>
                                  </p:stCondLst>
                                  <p:childTnLst>
                                    <p:set>
                                      <p:cBhvr>
                                        <p:cTn dur="1" fill="hold" id="38">
                                          <p:stCondLst>
                                            <p:cond delay="0"/>
                                          </p:stCondLst>
                                        </p:cTn>
                                        <p:tgtEl>
                                          <p:spTgt spid="49"/>
                                        </p:tgtEl>
                                        <p:attrNameLst>
                                          <p:attrName>style.visibility</p:attrName>
                                        </p:attrNameLst>
                                      </p:cBhvr>
                                      <p:to>
                                        <p:strVal val="visible"/>
                                      </p:to>
                                    </p:set>
                                    <p:animEffect filter="randombar(horizontal)" transition="in">
                                      <p:cBhvr>
                                        <p:cTn dur="500" id="39"/>
                                        <p:tgtEl>
                                          <p:spTgt spid="49"/>
                                        </p:tgtEl>
                                      </p:cBhvr>
                                    </p:animEffect>
                                  </p:childTnLst>
                                </p:cTn>
                              </p:par>
                              <p:par>
                                <p:cTn fill="hold" id="40" nodeType="withEffect" presetClass="entr" presetID="53" presetSubtype="0">
                                  <p:stCondLst>
                                    <p:cond delay="500"/>
                                  </p:stCondLst>
                                  <p:childTnLst>
                                    <p:set>
                                      <p:cBhvr>
                                        <p:cTn dur="1" fill="hold" id="41">
                                          <p:stCondLst>
                                            <p:cond delay="0"/>
                                          </p:stCondLst>
                                        </p:cTn>
                                        <p:tgtEl>
                                          <p:spTgt spid="54"/>
                                        </p:tgtEl>
                                        <p:attrNameLst>
                                          <p:attrName>style.visibility</p:attrName>
                                        </p:attrNameLst>
                                      </p:cBhvr>
                                      <p:to>
                                        <p:strVal val="visible"/>
                                      </p:to>
                                    </p:set>
                                    <p:anim calcmode="lin" valueType="num">
                                      <p:cBhvr>
                                        <p:cTn dur="500" fill="hold" id="42"/>
                                        <p:tgtEl>
                                          <p:spTgt spid="54"/>
                                        </p:tgtEl>
                                        <p:attrNameLst>
                                          <p:attrName>ppt_w</p:attrName>
                                        </p:attrNameLst>
                                      </p:cBhvr>
                                      <p:tavLst>
                                        <p:tav tm="0">
                                          <p:val>
                                            <p:fltVal val="0"/>
                                          </p:val>
                                        </p:tav>
                                        <p:tav tm="100000">
                                          <p:val>
                                            <p:strVal val="#ppt_w"/>
                                          </p:val>
                                        </p:tav>
                                      </p:tavLst>
                                    </p:anim>
                                    <p:anim calcmode="lin" valueType="num">
                                      <p:cBhvr>
                                        <p:cTn dur="500" fill="hold" id="43"/>
                                        <p:tgtEl>
                                          <p:spTgt spid="54"/>
                                        </p:tgtEl>
                                        <p:attrNameLst>
                                          <p:attrName>ppt_h</p:attrName>
                                        </p:attrNameLst>
                                      </p:cBhvr>
                                      <p:tavLst>
                                        <p:tav tm="0">
                                          <p:val>
                                            <p:fltVal val="0"/>
                                          </p:val>
                                        </p:tav>
                                        <p:tav tm="100000">
                                          <p:val>
                                            <p:strVal val="#ppt_h"/>
                                          </p:val>
                                        </p:tav>
                                      </p:tavLst>
                                    </p:anim>
                                    <p:animEffect filter="fade" transition="in">
                                      <p:cBhvr>
                                        <p:cTn dur="500" id="44"/>
                                        <p:tgtEl>
                                          <p:spTgt spid="54"/>
                                        </p:tgtEl>
                                      </p:cBhvr>
                                    </p:animEffect>
                                  </p:childTnLst>
                                </p:cTn>
                              </p:par>
                              <p:par>
                                <p:cTn fill="hold" id="45" nodeType="withEffect" presetClass="entr" presetID="53" presetSubtype="0">
                                  <p:stCondLst>
                                    <p:cond delay="500"/>
                                  </p:stCondLst>
                                  <p:childTnLst>
                                    <p:set>
                                      <p:cBhvr>
                                        <p:cTn dur="1" fill="hold" id="46">
                                          <p:stCondLst>
                                            <p:cond delay="0"/>
                                          </p:stCondLst>
                                        </p:cTn>
                                        <p:tgtEl>
                                          <p:spTgt spid="55"/>
                                        </p:tgtEl>
                                        <p:attrNameLst>
                                          <p:attrName>style.visibility</p:attrName>
                                        </p:attrNameLst>
                                      </p:cBhvr>
                                      <p:to>
                                        <p:strVal val="visible"/>
                                      </p:to>
                                    </p:set>
                                    <p:anim calcmode="lin" valueType="num">
                                      <p:cBhvr>
                                        <p:cTn dur="500" fill="hold" id="47"/>
                                        <p:tgtEl>
                                          <p:spTgt spid="55"/>
                                        </p:tgtEl>
                                        <p:attrNameLst>
                                          <p:attrName>ppt_w</p:attrName>
                                        </p:attrNameLst>
                                      </p:cBhvr>
                                      <p:tavLst>
                                        <p:tav tm="0">
                                          <p:val>
                                            <p:fltVal val="0"/>
                                          </p:val>
                                        </p:tav>
                                        <p:tav tm="100000">
                                          <p:val>
                                            <p:strVal val="#ppt_w"/>
                                          </p:val>
                                        </p:tav>
                                      </p:tavLst>
                                    </p:anim>
                                    <p:anim calcmode="lin" valueType="num">
                                      <p:cBhvr>
                                        <p:cTn dur="500" fill="hold" id="48"/>
                                        <p:tgtEl>
                                          <p:spTgt spid="55"/>
                                        </p:tgtEl>
                                        <p:attrNameLst>
                                          <p:attrName>ppt_h</p:attrName>
                                        </p:attrNameLst>
                                      </p:cBhvr>
                                      <p:tavLst>
                                        <p:tav tm="0">
                                          <p:val>
                                            <p:fltVal val="0"/>
                                          </p:val>
                                        </p:tav>
                                        <p:tav tm="100000">
                                          <p:val>
                                            <p:strVal val="#ppt_h"/>
                                          </p:val>
                                        </p:tav>
                                      </p:tavLst>
                                    </p:anim>
                                    <p:animEffect filter="fade" transition="in">
                                      <p:cBhvr>
                                        <p:cTn dur="500" id="49"/>
                                        <p:tgtEl>
                                          <p:spTgt spid="55"/>
                                        </p:tgtEl>
                                      </p:cBhvr>
                                    </p:animEffect>
                                  </p:childTnLst>
                                </p:cTn>
                              </p:par>
                            </p:childTnLst>
                          </p:cTn>
                        </p:par>
                        <p:par>
                          <p:cTn fill="hold" id="50" nodeType="afterGroup">
                            <p:stCondLst>
                              <p:cond delay="4750"/>
                            </p:stCondLst>
                            <p:childTnLst>
                              <p:par>
                                <p:cTn fill="hold" grpId="0" id="51" nodeType="afterEffect" presetClass="entr" presetID="42" presetSubtype="0">
                                  <p:stCondLst>
                                    <p:cond delay="0"/>
                                  </p:stCondLst>
                                  <p:childTnLst>
                                    <p:set>
                                      <p:cBhvr>
                                        <p:cTn dur="1" fill="hold" id="52">
                                          <p:stCondLst>
                                            <p:cond delay="0"/>
                                          </p:stCondLst>
                                        </p:cTn>
                                        <p:tgtEl>
                                          <p:spTgt spid="53"/>
                                        </p:tgtEl>
                                        <p:attrNameLst>
                                          <p:attrName>style.visibility</p:attrName>
                                        </p:attrNameLst>
                                      </p:cBhvr>
                                      <p:to>
                                        <p:strVal val="visible"/>
                                      </p:to>
                                    </p:set>
                                    <p:animEffect filter="fade" transition="in">
                                      <p:cBhvr>
                                        <p:cTn dur="750" id="53"/>
                                        <p:tgtEl>
                                          <p:spTgt spid="53"/>
                                        </p:tgtEl>
                                      </p:cBhvr>
                                    </p:animEffect>
                                    <p:anim calcmode="lin" valueType="num">
                                      <p:cBhvr>
                                        <p:cTn dur="750" fill="hold" id="54"/>
                                        <p:tgtEl>
                                          <p:spTgt spid="53"/>
                                        </p:tgtEl>
                                        <p:attrNameLst>
                                          <p:attrName>ppt_x</p:attrName>
                                        </p:attrNameLst>
                                      </p:cBhvr>
                                      <p:tavLst>
                                        <p:tav tm="0">
                                          <p:val>
                                            <p:strVal val="#ppt_x"/>
                                          </p:val>
                                        </p:tav>
                                        <p:tav tm="100000">
                                          <p:val>
                                            <p:strVal val="#ppt_x"/>
                                          </p:val>
                                        </p:tav>
                                      </p:tavLst>
                                    </p:anim>
                                    <p:anim calcmode="lin" valueType="num">
                                      <p:cBhvr>
                                        <p:cTn dur="750" fill="hold" id="55"/>
                                        <p:tgtEl>
                                          <p:spTgt spid="53"/>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5500"/>
                            </p:stCondLst>
                            <p:childTnLst>
                              <p:par>
                                <p:cTn fill="hold" grpId="0" id="57" nodeType="afterEffect" presetClass="entr" presetID="22" presetSubtype="8">
                                  <p:stCondLst>
                                    <p:cond delay="0"/>
                                  </p:stCondLst>
                                  <p:childTnLst>
                                    <p:set>
                                      <p:cBhvr>
                                        <p:cTn dur="1" fill="hold" id="58">
                                          <p:stCondLst>
                                            <p:cond delay="0"/>
                                          </p:stCondLst>
                                        </p:cTn>
                                        <p:tgtEl>
                                          <p:spTgt spid="56"/>
                                        </p:tgtEl>
                                        <p:attrNameLst>
                                          <p:attrName>style.visibility</p:attrName>
                                        </p:attrNameLst>
                                      </p:cBhvr>
                                      <p:to>
                                        <p:strVal val="visible"/>
                                      </p:to>
                                    </p:set>
                                    <p:animEffect filter="wipe(left)" transition="in">
                                      <p:cBhvr>
                                        <p:cTn dur="500" id="59"/>
                                        <p:tgtEl>
                                          <p:spTgt spid="56"/>
                                        </p:tgtEl>
                                      </p:cBhvr>
                                    </p:animEffect>
                                  </p:childTnLst>
                                </p:cTn>
                              </p:par>
                            </p:childTnLst>
                          </p:cTn>
                        </p:par>
                        <p:par>
                          <p:cTn fill="hold" id="60" nodeType="afterGroup">
                            <p:stCondLst>
                              <p:cond delay="6000"/>
                            </p:stCondLst>
                            <p:childTnLst>
                              <p:par>
                                <p:cTn fill="hold" grpId="0" id="61" nodeType="afterEffect" presetClass="entr" presetID="10" presetSubtype="0">
                                  <p:stCondLst>
                                    <p:cond delay="0"/>
                                  </p:stCondLst>
                                  <p:childTnLst>
                                    <p:set>
                                      <p:cBhvr>
                                        <p:cTn dur="1" fill="hold" id="62">
                                          <p:stCondLst>
                                            <p:cond delay="0"/>
                                          </p:stCondLst>
                                        </p:cTn>
                                        <p:tgtEl>
                                          <p:spTgt spid="57"/>
                                        </p:tgtEl>
                                        <p:attrNameLst>
                                          <p:attrName>style.visibility</p:attrName>
                                        </p:attrNameLst>
                                      </p:cBhvr>
                                      <p:to>
                                        <p:strVal val="visible"/>
                                      </p:to>
                                    </p:set>
                                    <p:animEffect filter="fade" transition="in">
                                      <p:cBhvr>
                                        <p:cTn dur="500" id="63"/>
                                        <p:tgtEl>
                                          <p:spTgt spid="57"/>
                                        </p:tgtEl>
                                      </p:cBhvr>
                                    </p:animEffect>
                                  </p:childTnLst>
                                </p:cTn>
                              </p:par>
                            </p:childTnLst>
                          </p:cTn>
                        </p:par>
                        <p:par>
                          <p:cTn fill="hold" id="64" nodeType="afterGroup">
                            <p:stCondLst>
                              <p:cond delay="6500"/>
                            </p:stCondLst>
                            <p:childTnLst>
                              <p:par>
                                <p:cTn fill="hold" grpId="0" id="65" nodeType="afterEffect" presetClass="entr" presetID="14" presetSubtype="10">
                                  <p:stCondLst>
                                    <p:cond delay="0"/>
                                  </p:stCondLst>
                                  <p:childTnLst>
                                    <p:set>
                                      <p:cBhvr>
                                        <p:cTn dur="1" fill="hold" id="66">
                                          <p:stCondLst>
                                            <p:cond delay="0"/>
                                          </p:stCondLst>
                                        </p:cTn>
                                        <p:tgtEl>
                                          <p:spTgt spid="47"/>
                                        </p:tgtEl>
                                        <p:attrNameLst>
                                          <p:attrName>style.visibility</p:attrName>
                                        </p:attrNameLst>
                                      </p:cBhvr>
                                      <p:to>
                                        <p:strVal val="visible"/>
                                      </p:to>
                                    </p:set>
                                    <p:animEffect filter="randombar(horizontal)" transition="in">
                                      <p:cBhvr>
                                        <p:cTn dur="750" id="67"/>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45"/>
      <p:bldP grpId="0" spid="47"/>
      <p:bldP grpId="0" spid="48"/>
      <p:bldP grpId="0" spid="53"/>
      <p:bldP grpId="0" spid="5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24">
            <a:extLst>
              <a:ext uri="{FF2B5EF4-FFF2-40B4-BE49-F238E27FC236}">
                <a16:creationId xmlns:a16="http://schemas.microsoft.com/office/drawing/2014/main" id="{343F706D-2229-409C-9BDA-FD942A7959AF}"/>
              </a:ext>
            </a:extLst>
          </p:cNvPr>
          <p:cNvPicPr>
            <a:picLocks noChangeArrowheads="1" noChangeAspect="1"/>
          </p:cNvPicPr>
          <p:nvPr/>
        </p:nvPicPr>
        <p:blipFill>
          <a:blip r:embed="rId2">
            <a:duotone>
              <a:schemeClr val="accent2">
                <a:shade val="45000"/>
                <a:satMod val="135000"/>
              </a:schemeClr>
              <a:prstClr val="white"/>
            </a:duotone>
            <a:extLst>
              <a:ext uri="{BEBA8EAE-BF5A-486C-A8C5-ECC9F3942E4B}">
                <a14:imgProps>
                  <a14:imgLayer r:embed="rId3">
                    <a14:imgEffect>
                      <a14:brightnessContrast bright="-40000" contrast="40000"/>
                    </a14:imgEffect>
                  </a14:imgLayer>
                </a14:imgProps>
              </a:ext>
              <a:ext uri="{28A0092B-C50C-407E-A947-70E740481C1C}">
                <a14:useLocalDpi val="0"/>
              </a:ext>
            </a:extLst>
          </a:blip>
          <a:stretch>
            <a:fillRect/>
          </a:stretch>
        </p:blipFill>
        <p:spPr bwMode="auto">
          <a:xfrm>
            <a:off x="-7332" y="5884614"/>
            <a:ext cx="12192000" cy="927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24" name="直接连接符 23">
            <a:extLst>
              <a:ext uri="{FF2B5EF4-FFF2-40B4-BE49-F238E27FC236}">
                <a16:creationId xmlns:a16="http://schemas.microsoft.com/office/drawing/2014/main" id="{18DB533F-0ACD-46B2-9AFA-29FB462D51E9}"/>
              </a:ext>
            </a:extLst>
          </p:cNvPr>
          <p:cNvCxnSpPr/>
          <p:nvPr/>
        </p:nvCxnSpPr>
        <p:spPr>
          <a:xfrm flipH="1">
            <a:off x="981302" y="938763"/>
            <a:ext cx="7155994" cy="0"/>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F20886D4-4362-4999-AC38-6DB678C07BD7}"/>
              </a:ext>
            </a:extLst>
          </p:cNvPr>
          <p:cNvGrpSpPr/>
          <p:nvPr/>
        </p:nvGrpSpPr>
        <p:grpSpPr>
          <a:xfrm>
            <a:off x="580829" y="555953"/>
            <a:ext cx="471489" cy="471489"/>
            <a:chOff x="6176272" y="2046428"/>
            <a:chExt cx="710830" cy="710830"/>
          </a:xfrm>
        </p:grpSpPr>
        <p:sp>
          <p:nvSpPr>
            <p:cNvPr id="26" name="椭圆 25">
              <a:extLst>
                <a:ext uri="{FF2B5EF4-FFF2-40B4-BE49-F238E27FC236}">
                  <a16:creationId xmlns:a16="http://schemas.microsoft.com/office/drawing/2014/main" id="{A14607D0-A695-4E52-94FA-23689C4BD932}"/>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01</a:t>
              </a:r>
            </a:p>
          </p:txBody>
        </p:sp>
        <p:grpSp>
          <p:nvGrpSpPr>
            <p:cNvPr id="27" name="组合 26">
              <a:extLst>
                <a:ext uri="{FF2B5EF4-FFF2-40B4-BE49-F238E27FC236}">
                  <a16:creationId xmlns:a16="http://schemas.microsoft.com/office/drawing/2014/main" id="{1A21F015-06B2-4C53-847C-70D01F042B4E}"/>
                </a:ext>
              </a:extLst>
            </p:cNvPr>
            <p:cNvGrpSpPr/>
            <p:nvPr/>
          </p:nvGrpSpPr>
          <p:grpSpPr>
            <a:xfrm rot="14621625">
              <a:off x="6176272" y="2046428"/>
              <a:ext cx="710830" cy="710830"/>
              <a:chOff x="857250" y="1893093"/>
              <a:chExt cx="864394" cy="864394"/>
            </a:xfrm>
          </p:grpSpPr>
          <p:sp>
            <p:nvSpPr>
              <p:cNvPr id="28" name="弧形 27">
                <a:extLst>
                  <a:ext uri="{FF2B5EF4-FFF2-40B4-BE49-F238E27FC236}">
                    <a16:creationId xmlns:a16="http://schemas.microsoft.com/office/drawing/2014/main" id="{DF45CEAB-5597-4680-B8EB-F140092A3F72}"/>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29" name="弧形 28">
                <a:extLst>
                  <a:ext uri="{FF2B5EF4-FFF2-40B4-BE49-F238E27FC236}">
                    <a16:creationId xmlns:a16="http://schemas.microsoft.com/office/drawing/2014/main" id="{7EC35E36-50D3-473E-AB68-DBD87F8460B3}"/>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35" name="组合 34">
            <a:extLst>
              <a:ext uri="{FF2B5EF4-FFF2-40B4-BE49-F238E27FC236}">
                <a16:creationId xmlns:a16="http://schemas.microsoft.com/office/drawing/2014/main" id="{FAEDD90D-D921-4479-A2B3-F3F6D95A6FC5}"/>
              </a:ext>
            </a:extLst>
          </p:cNvPr>
          <p:cNvGrpSpPr/>
          <p:nvPr/>
        </p:nvGrpSpPr>
        <p:grpSpPr>
          <a:xfrm>
            <a:off x="7914072" y="555953"/>
            <a:ext cx="471489" cy="471489"/>
            <a:chOff x="6176272" y="2046428"/>
            <a:chExt cx="710830" cy="710830"/>
          </a:xfrm>
        </p:grpSpPr>
        <p:sp>
          <p:nvSpPr>
            <p:cNvPr id="36" name="椭圆 35">
              <a:extLst>
                <a:ext uri="{FF2B5EF4-FFF2-40B4-BE49-F238E27FC236}">
                  <a16:creationId xmlns:a16="http://schemas.microsoft.com/office/drawing/2014/main" id="{AFCF149E-5C2E-4906-AAFA-217F7AA3F502}"/>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03</a:t>
              </a:r>
            </a:p>
          </p:txBody>
        </p:sp>
        <p:grpSp>
          <p:nvGrpSpPr>
            <p:cNvPr id="37" name="组合 36">
              <a:extLst>
                <a:ext uri="{FF2B5EF4-FFF2-40B4-BE49-F238E27FC236}">
                  <a16:creationId xmlns:a16="http://schemas.microsoft.com/office/drawing/2014/main" id="{840F2C1C-6FD6-48A1-B7DB-CAE692BA782C}"/>
                </a:ext>
              </a:extLst>
            </p:cNvPr>
            <p:cNvGrpSpPr/>
            <p:nvPr/>
          </p:nvGrpSpPr>
          <p:grpSpPr>
            <a:xfrm rot="14621625">
              <a:off x="6176272" y="2046428"/>
              <a:ext cx="710830" cy="710830"/>
              <a:chOff x="857250" y="1893093"/>
              <a:chExt cx="864394" cy="864394"/>
            </a:xfrm>
          </p:grpSpPr>
          <p:sp>
            <p:nvSpPr>
              <p:cNvPr id="38" name="弧形 37">
                <a:extLst>
                  <a:ext uri="{FF2B5EF4-FFF2-40B4-BE49-F238E27FC236}">
                    <a16:creationId xmlns:a16="http://schemas.microsoft.com/office/drawing/2014/main" id="{87B7A525-1DAA-4980-B5C3-31361BFDF83C}"/>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39" name="弧形 38">
                <a:extLst>
                  <a:ext uri="{FF2B5EF4-FFF2-40B4-BE49-F238E27FC236}">
                    <a16:creationId xmlns:a16="http://schemas.microsoft.com/office/drawing/2014/main" id="{67720E82-4E2A-4B72-AF16-E03793070C10}"/>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40" name="组合 39">
            <a:extLst>
              <a:ext uri="{FF2B5EF4-FFF2-40B4-BE49-F238E27FC236}">
                <a16:creationId xmlns:a16="http://schemas.microsoft.com/office/drawing/2014/main" id="{F171F8ED-F009-42A2-881A-80AB5E8B4817}"/>
              </a:ext>
            </a:extLst>
          </p:cNvPr>
          <p:cNvGrpSpPr/>
          <p:nvPr/>
        </p:nvGrpSpPr>
        <p:grpSpPr>
          <a:xfrm>
            <a:off x="1262219" y="337247"/>
            <a:ext cx="657016" cy="657016"/>
            <a:chOff x="6176272" y="2046428"/>
            <a:chExt cx="710830" cy="710830"/>
          </a:xfrm>
        </p:grpSpPr>
        <p:sp>
          <p:nvSpPr>
            <p:cNvPr id="41" name="椭圆 40">
              <a:extLst>
                <a:ext uri="{FF2B5EF4-FFF2-40B4-BE49-F238E27FC236}">
                  <a16:creationId xmlns:a16="http://schemas.microsoft.com/office/drawing/2014/main" id="{68B13A5E-8705-44CB-A8E6-B193FF7B406B}"/>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400">
                  <a:latin typeface="+mn-ea"/>
                </a:rPr>
                <a:t>02</a:t>
              </a:r>
            </a:p>
          </p:txBody>
        </p:sp>
        <p:grpSp>
          <p:nvGrpSpPr>
            <p:cNvPr id="42" name="组合 41">
              <a:extLst>
                <a:ext uri="{FF2B5EF4-FFF2-40B4-BE49-F238E27FC236}">
                  <a16:creationId xmlns:a16="http://schemas.microsoft.com/office/drawing/2014/main" id="{F520249B-7965-4BC8-85F9-4CD1C615E157}"/>
                </a:ext>
              </a:extLst>
            </p:cNvPr>
            <p:cNvGrpSpPr/>
            <p:nvPr/>
          </p:nvGrpSpPr>
          <p:grpSpPr>
            <a:xfrm rot="14621625">
              <a:off x="6176272" y="2046428"/>
              <a:ext cx="710830" cy="710830"/>
              <a:chOff x="857250" y="1893093"/>
              <a:chExt cx="864394" cy="864394"/>
            </a:xfrm>
          </p:grpSpPr>
          <p:sp>
            <p:nvSpPr>
              <p:cNvPr id="43" name="弧形 42">
                <a:extLst>
                  <a:ext uri="{FF2B5EF4-FFF2-40B4-BE49-F238E27FC236}">
                    <a16:creationId xmlns:a16="http://schemas.microsoft.com/office/drawing/2014/main" id="{85D34D6F-3AD9-4C37-831E-7D6DDF7CB654}"/>
                  </a:ext>
                </a:extLst>
              </p:cNvPr>
              <p:cNvSpPr/>
              <p:nvPr/>
            </p:nvSpPr>
            <p:spPr>
              <a:xfrm>
                <a:off x="857250" y="1893093"/>
                <a:ext cx="864394" cy="864394"/>
              </a:xfrm>
              <a:prstGeom prst="arc">
                <a:avLst>
                  <a:gd fmla="val 3406397" name="adj1"/>
                  <a:gd fmla="val 20528884" name="adj2"/>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sp>
            <p:nvSpPr>
              <p:cNvPr id="44" name="弧形 43">
                <a:extLst>
                  <a:ext uri="{FF2B5EF4-FFF2-40B4-BE49-F238E27FC236}">
                    <a16:creationId xmlns:a16="http://schemas.microsoft.com/office/drawing/2014/main" id="{905F3F2C-96C4-44AC-BBC7-3689EF63BD54}"/>
                  </a:ext>
                </a:extLst>
              </p:cNvPr>
              <p:cNvSpPr/>
              <p:nvPr/>
            </p:nvSpPr>
            <p:spPr>
              <a:xfrm>
                <a:off x="857250" y="1893093"/>
                <a:ext cx="864394" cy="864394"/>
              </a:xfrm>
              <a:prstGeom prst="arc">
                <a:avLst>
                  <a:gd fmla="val 7448849" name="adj1"/>
                  <a:gd fmla="val 17571339" name="adj2"/>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grpSp>
      </p:grpSp>
      <p:sp>
        <p:nvSpPr>
          <p:cNvPr id="45" name="矩形 44">
            <a:extLst>
              <a:ext uri="{FF2B5EF4-FFF2-40B4-BE49-F238E27FC236}">
                <a16:creationId xmlns:a16="http://schemas.microsoft.com/office/drawing/2014/main" id="{67A55BAF-7EDC-4459-8306-645B6F29EAAA}"/>
              </a:ext>
            </a:extLst>
          </p:cNvPr>
          <p:cNvSpPr/>
          <p:nvPr/>
        </p:nvSpPr>
        <p:spPr>
          <a:xfrm>
            <a:off x="2160639" y="422527"/>
            <a:ext cx="5652135" cy="457200"/>
          </a:xfrm>
          <a:prstGeom prst="rect">
            <a:avLst/>
          </a:prstGeom>
        </p:spPr>
        <p:txBody>
          <a:bodyPr wrap="square">
            <a:spAutoFit/>
          </a:bodyPr>
          <a:lstStyle/>
          <a:p>
            <a:r>
              <a:rPr altLang="en-US" lang="zh-CN" spc="600" sz="2400">
                <a:latin charset="-122" panose="020b0800000000000000" pitchFamily="34" typeface="思源黑体 CN Bold"/>
                <a:ea charset="-122" panose="020b0800000000000000" pitchFamily="34" typeface="思源黑体 CN Bold"/>
              </a:rPr>
              <a:t>坚持发扬党的优良传统和作风</a:t>
            </a:r>
          </a:p>
        </p:txBody>
      </p:sp>
      <p:pic>
        <p:nvPicPr>
          <p:cNvPr id="46" name="图片 45">
            <a:extLst>
              <a:ext uri="{FF2B5EF4-FFF2-40B4-BE49-F238E27FC236}">
                <a16:creationId xmlns:a16="http://schemas.microsoft.com/office/drawing/2014/main" id="{C6807D3A-3593-46C5-9AA7-C6B56E729D92}"/>
              </a:ext>
            </a:extLst>
          </p:cNvPr>
          <p:cNvPicPr>
            <a:picLocks noChangeAspect="1"/>
          </p:cNvPicPr>
          <p:nvPr/>
        </p:nvPicPr>
        <p:blipFill>
          <a:blip r:embed="rId4">
            <a:extLst>
              <a:ext uri="{28A0092B-C50C-407E-A947-70E740481C1C}">
                <a14:useLocalDpi val="0"/>
              </a:ext>
            </a:extLst>
          </a:blip>
          <a:srcRect b="66944" l="69255"/>
          <a:stretch>
            <a:fillRect/>
          </a:stretch>
        </p:blipFill>
        <p:spPr>
          <a:xfrm>
            <a:off x="8439150" y="1"/>
            <a:ext cx="3746552" cy="2266950"/>
          </a:xfrm>
          <a:prstGeom prst="rect">
            <a:avLst/>
          </a:prstGeom>
        </p:spPr>
      </p:pic>
      <p:grpSp>
        <p:nvGrpSpPr>
          <p:cNvPr id="33" name="PA-1022191">
            <a:extLst>
              <a:ext uri="{FF2B5EF4-FFF2-40B4-BE49-F238E27FC236}">
                <a16:creationId xmlns:a16="http://schemas.microsoft.com/office/drawing/2014/main" id="{80806FFD-CCA1-4A9E-873B-CEF4178DAFE0}"/>
              </a:ext>
            </a:extLst>
          </p:cNvPr>
          <p:cNvGrpSpPr>
            <a:grpSpLocks noChangeAspect="1"/>
          </p:cNvGrpSpPr>
          <p:nvPr>
            <p:custDataLst>
              <p:tags r:id="rId5"/>
            </p:custDataLst>
          </p:nvPr>
        </p:nvGrpSpPr>
        <p:grpSpPr>
          <a:xfrm>
            <a:off x="5542730" y="2113108"/>
            <a:ext cx="487606" cy="584981"/>
            <a:chOff x="5636" y="2402"/>
            <a:chExt cx="666" cy="799"/>
          </a:xfrm>
        </p:grpSpPr>
        <p:sp>
          <p:nvSpPr>
            <p:cNvPr id="34" name="PA-AutoShape 3">
              <a:extLst>
                <a:ext uri="{FF2B5EF4-FFF2-40B4-BE49-F238E27FC236}">
                  <a16:creationId xmlns:a16="http://schemas.microsoft.com/office/drawing/2014/main" id="{231D1BC3-7D0B-4C32-91EC-76D45FED6A7D}"/>
                </a:ext>
              </a:extLst>
            </p:cNvPr>
            <p:cNvSpPr>
              <a:spLocks noChangeArrowheads="1" noChangeAspect="1" noTextEdit="1"/>
            </p:cNvSpPr>
            <p:nvPr>
              <p:custDataLst>
                <p:tags r:id="rId6"/>
              </p:custDataLst>
            </p:nvPr>
          </p:nvSpPr>
          <p:spPr bwMode="auto">
            <a:xfrm>
              <a:off x="5636" y="2402"/>
              <a:ext cx="666" cy="7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panose="020f0502020204030204" typeface="方正粗黑宋简体"/>
                <a:ea typeface="方正粗黑宋简体"/>
                <a:cs typeface="+mn-ea"/>
                <a:sym typeface="+mn-lt"/>
              </a:endParaRPr>
            </a:p>
          </p:txBody>
        </p:sp>
        <p:sp>
          <p:nvSpPr>
            <p:cNvPr id="47" name="PA-任意多边形 5">
              <a:extLst>
                <a:ext uri="{FF2B5EF4-FFF2-40B4-BE49-F238E27FC236}">
                  <a16:creationId xmlns:a16="http://schemas.microsoft.com/office/drawing/2014/main" id="{B237C0CD-7568-43CB-A1F6-2E9E7FB1C98D}"/>
                </a:ext>
              </a:extLst>
            </p:cNvPr>
            <p:cNvSpPr/>
            <p:nvPr>
              <p:custDataLst>
                <p:tags r:id="rId7"/>
              </p:custDataLst>
            </p:nvPr>
          </p:nvSpPr>
          <p:spPr bwMode="auto">
            <a:xfrm>
              <a:off x="5805" y="2401"/>
              <a:ext cx="331" cy="386"/>
            </a:xfrm>
            <a:custGeom>
              <a:gdLst>
                <a:gd fmla="*/ 26 w 243" name="T0"/>
                <a:gd fmla="*/ 184 h 284" name="T1"/>
                <a:gd fmla="*/ 123 w 243" name="T2"/>
                <a:gd fmla="*/ 284 h 284" name="T3"/>
                <a:gd fmla="*/ 219 w 243" name="T4"/>
                <a:gd fmla="*/ 183 h 284" name="T5"/>
                <a:gd fmla="*/ 241 w 243" name="T6"/>
                <a:gd fmla="*/ 137 h 284" name="T7"/>
                <a:gd fmla="*/ 226 w 243" name="T8"/>
                <a:gd fmla="*/ 117 h 284" name="T9"/>
                <a:gd fmla="*/ 123 w 243" name="T10"/>
                <a:gd fmla="*/ 0 h 284" name="T11"/>
                <a:gd fmla="*/ 19 w 243" name="T12"/>
                <a:gd fmla="*/ 116 h 284" name="T13"/>
                <a:gd fmla="*/ 2 w 243" name="T14"/>
                <a:gd fmla="*/ 137 h 284" name="T15"/>
                <a:gd fmla="*/ 26 w 243" name="T16"/>
                <a:gd fmla="*/ 184 h 2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4" w="243">
                  <a:moveTo>
                    <a:pt x="26" y="184"/>
                  </a:moveTo>
                  <a:cubicBezTo>
                    <a:pt x="40" y="236"/>
                    <a:pt x="71" y="284"/>
                    <a:pt x="123" y="284"/>
                  </a:cubicBezTo>
                  <a:cubicBezTo>
                    <a:pt x="174" y="284"/>
                    <a:pt x="206" y="236"/>
                    <a:pt x="219" y="183"/>
                  </a:cubicBezTo>
                  <a:cubicBezTo>
                    <a:pt x="234" y="176"/>
                    <a:pt x="243" y="154"/>
                    <a:pt x="241" y="137"/>
                  </a:cubicBezTo>
                  <a:cubicBezTo>
                    <a:pt x="239" y="126"/>
                    <a:pt x="234" y="120"/>
                    <a:pt x="226" y="117"/>
                  </a:cubicBezTo>
                  <a:cubicBezTo>
                    <a:pt x="223" y="52"/>
                    <a:pt x="183" y="0"/>
                    <a:pt x="123" y="0"/>
                  </a:cubicBezTo>
                  <a:cubicBezTo>
                    <a:pt x="63" y="0"/>
                    <a:pt x="23" y="51"/>
                    <a:pt x="19" y="116"/>
                  </a:cubicBezTo>
                  <a:cubicBezTo>
                    <a:pt x="10" y="119"/>
                    <a:pt x="3" y="125"/>
                    <a:pt x="2" y="137"/>
                  </a:cubicBezTo>
                  <a:cubicBezTo>
                    <a:pt x="0" y="155"/>
                    <a:pt x="10" y="179"/>
                    <a:pt x="26" y="184"/>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panose="020f0502020204030204" typeface="方正粗黑宋简体"/>
                <a:ea typeface="方正粗黑宋简体"/>
                <a:cs typeface="+mn-ea"/>
                <a:sym typeface="+mn-lt"/>
              </a:endParaRPr>
            </a:p>
          </p:txBody>
        </p:sp>
        <p:sp>
          <p:nvSpPr>
            <p:cNvPr id="48" name="PA-任意多边形 6">
              <a:extLst>
                <a:ext uri="{FF2B5EF4-FFF2-40B4-BE49-F238E27FC236}">
                  <a16:creationId xmlns:a16="http://schemas.microsoft.com/office/drawing/2014/main" id="{CF60084B-D518-466E-9D71-11904B0F619C}"/>
                </a:ext>
              </a:extLst>
            </p:cNvPr>
            <p:cNvSpPr>
              <a:spLocks noEditPoints="1"/>
            </p:cNvSpPr>
            <p:nvPr>
              <p:custDataLst>
                <p:tags r:id="rId8"/>
              </p:custDataLst>
            </p:nvPr>
          </p:nvSpPr>
          <p:spPr bwMode="auto">
            <a:xfrm>
              <a:off x="5637" y="2777"/>
              <a:ext cx="665" cy="423"/>
            </a:xfrm>
            <a:custGeom>
              <a:gdLst>
                <a:gd fmla="*/ 487 w 488" name="T0"/>
                <a:gd fmla="*/ 190 h 311" name="T1"/>
                <a:gd fmla="*/ 487 w 488" name="T2"/>
                <a:gd fmla="*/ 176 h 311" name="T3"/>
                <a:gd fmla="*/ 469 w 488" name="T4"/>
                <a:gd fmla="*/ 99 h 311" name="T5"/>
                <a:gd fmla="*/ 445 w 488" name="T6"/>
                <a:gd fmla="*/ 66 h 311" name="T7"/>
                <a:gd fmla="*/ 340 w 488" name="T8"/>
                <a:gd fmla="*/ 22 h 311" name="T9"/>
                <a:gd fmla="*/ 311 w 488" name="T10"/>
                <a:gd fmla="*/ 0 h 311" name="T11"/>
                <a:gd fmla="*/ 307 w 488" name="T12"/>
                <a:gd fmla="*/ 4 h 311" name="T13"/>
                <a:gd fmla="*/ 250 w 488" name="T14"/>
                <a:gd fmla="*/ 60 h 311" name="T15"/>
                <a:gd fmla="*/ 192 w 488" name="T16"/>
                <a:gd fmla="*/ 24 h 311" name="T17"/>
                <a:gd fmla="*/ 182 w 488" name="T18"/>
                <a:gd fmla="*/ 6 h 311" name="T19"/>
                <a:gd fmla="*/ 181 w 488" name="T20"/>
                <a:gd fmla="*/ 4 h 311" name="T21"/>
                <a:gd fmla="*/ 177 w 488" name="T22"/>
                <a:gd fmla="*/ 0 h 311" name="T23"/>
                <a:gd fmla="*/ 149 w 488" name="T24"/>
                <a:gd fmla="*/ 22 h 311" name="T25"/>
                <a:gd fmla="*/ 44 w 488" name="T26"/>
                <a:gd fmla="*/ 66 h 311" name="T27"/>
                <a:gd fmla="*/ 20 w 488" name="T28"/>
                <a:gd fmla="*/ 99 h 311" name="T29"/>
                <a:gd fmla="*/ 1 w 488" name="T30"/>
                <a:gd fmla="*/ 181 h 311" name="T31"/>
                <a:gd fmla="*/ 5 w 488" name="T32"/>
                <a:gd fmla="*/ 295 h 311" name="T33"/>
                <a:gd fmla="*/ 243 w 488" name="T34"/>
                <a:gd fmla="*/ 311 h 311" name="T35"/>
                <a:gd fmla="*/ 245 w 488" name="T36"/>
                <a:gd fmla="*/ 311 h 311" name="T37"/>
                <a:gd fmla="*/ 484 w 488" name="T38"/>
                <a:gd fmla="*/ 295 h 311" name="T39"/>
                <a:gd fmla="*/ 488 w 488" name="T40"/>
                <a:gd fmla="*/ 218 h 311" name="T41"/>
                <a:gd fmla="*/ 185 w 488" name="T42"/>
                <a:gd fmla="*/ 35 h 311" name="T43"/>
                <a:gd fmla="*/ 194 w 488" name="T44"/>
                <a:gd fmla="*/ 112 h 311" name="T45"/>
                <a:gd fmla="*/ 176 w 488" name="T46"/>
                <a:gd fmla="*/ 20 h 311" name="T47"/>
                <a:gd fmla="*/ 106 w 488" name="T48"/>
                <a:gd fmla="*/ 292 h 311" name="T49"/>
                <a:gd fmla="*/ 103 w 488" name="T50"/>
                <a:gd fmla="*/ 161 h 311" name="T51"/>
                <a:gd fmla="*/ 95 w 488" name="T52"/>
                <a:gd fmla="*/ 290 h 311" name="T53"/>
                <a:gd fmla="*/ 19 w 488" name="T54"/>
                <a:gd fmla="*/ 217 h 311" name="T55"/>
                <a:gd fmla="*/ 19 w 488" name="T56"/>
                <a:gd fmla="*/ 181 h 311" name="T57"/>
                <a:gd fmla="*/ 36 w 488" name="T58"/>
                <a:gd fmla="*/ 105 h 311" name="T59"/>
                <a:gd fmla="*/ 144 w 488" name="T60"/>
                <a:gd fmla="*/ 45 h 311" name="T61"/>
                <a:gd fmla="*/ 193 w 488" name="T62"/>
                <a:gd fmla="*/ 133 h 311" name="T63"/>
                <a:gd fmla="*/ 230 w 488" name="T64"/>
                <a:gd fmla="*/ 114 h 311" name="T65"/>
                <a:gd fmla="*/ 303 w 488" name="T66"/>
                <a:gd fmla="*/ 35 h 311" name="T67"/>
                <a:gd fmla="*/ 330 w 488" name="T68"/>
                <a:gd fmla="*/ 35 h 311" name="T69"/>
                <a:gd fmla="*/ 263 w 488" name="T70"/>
                <a:gd fmla="*/ 67 h 311" name="T71"/>
                <a:gd fmla="*/ 387 w 488" name="T72"/>
                <a:gd fmla="*/ 290 h 311" name="T73"/>
                <a:gd fmla="*/ 380 w 488" name="T74"/>
                <a:gd fmla="*/ 161 h 311" name="T75"/>
                <a:gd fmla="*/ 377 w 488" name="T76"/>
                <a:gd fmla="*/ 292 h 311" name="T77"/>
                <a:gd fmla="*/ 258 w 488" name="T78"/>
                <a:gd fmla="*/ 114 h 311" name="T79"/>
                <a:gd fmla="*/ 294 w 488" name="T80"/>
                <a:gd fmla="*/ 132 h 311" name="T81"/>
                <a:gd fmla="*/ 343 w 488" name="T82"/>
                <a:gd fmla="*/ 40 h 311" name="T83"/>
                <a:gd fmla="*/ 453 w 488" name="T84"/>
                <a:gd fmla="*/ 105 h 311" name="T85"/>
                <a:gd fmla="*/ 469 w 488" name="T86"/>
                <a:gd fmla="*/ 176 h 311" name="T87"/>
                <a:gd fmla="*/ 471 w 488" name="T88"/>
                <a:gd fmla="*/ 282 h 31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11" w="488">
                  <a:moveTo>
                    <a:pt x="488" y="218"/>
                  </a:moveTo>
                  <a:cubicBezTo>
                    <a:pt x="488" y="207"/>
                    <a:pt x="487" y="198"/>
                    <a:pt x="487" y="190"/>
                  </a:cubicBezTo>
                  <a:cubicBezTo>
                    <a:pt x="487" y="187"/>
                    <a:pt x="487" y="183"/>
                    <a:pt x="487" y="181"/>
                  </a:cubicBezTo>
                  <a:cubicBezTo>
                    <a:pt x="487" y="179"/>
                    <a:pt x="487" y="177"/>
                    <a:pt x="487" y="176"/>
                  </a:cubicBezTo>
                  <a:cubicBezTo>
                    <a:pt x="487" y="176"/>
                    <a:pt x="487" y="176"/>
                    <a:pt x="487" y="176"/>
                  </a:cubicBezTo>
                  <a:cubicBezTo>
                    <a:pt x="484" y="139"/>
                    <a:pt x="477" y="115"/>
                    <a:pt x="469" y="99"/>
                  </a:cubicBezTo>
                  <a:cubicBezTo>
                    <a:pt x="461" y="82"/>
                    <a:pt x="452" y="73"/>
                    <a:pt x="446" y="67"/>
                  </a:cubicBezTo>
                  <a:cubicBezTo>
                    <a:pt x="445" y="66"/>
                    <a:pt x="445" y="66"/>
                    <a:pt x="445" y="66"/>
                  </a:cubicBezTo>
                  <a:cubicBezTo>
                    <a:pt x="412" y="48"/>
                    <a:pt x="379" y="37"/>
                    <a:pt x="340" y="22"/>
                  </a:cubicBezTo>
                  <a:cubicBezTo>
                    <a:pt x="340" y="22"/>
                    <a:pt x="340" y="22"/>
                    <a:pt x="340" y="22"/>
                  </a:cubicBezTo>
                  <a:cubicBezTo>
                    <a:pt x="317" y="2"/>
                    <a:pt x="317" y="2"/>
                    <a:pt x="317" y="2"/>
                  </a:cubicBezTo>
                  <a:cubicBezTo>
                    <a:pt x="315" y="1"/>
                    <a:pt x="313" y="0"/>
                    <a:pt x="311" y="0"/>
                  </a:cubicBezTo>
                  <a:cubicBezTo>
                    <a:pt x="310" y="1"/>
                    <a:pt x="308" y="2"/>
                    <a:pt x="307" y="4"/>
                  </a:cubicBezTo>
                  <a:cubicBezTo>
                    <a:pt x="307" y="4"/>
                    <a:pt x="307" y="4"/>
                    <a:pt x="307" y="4"/>
                  </a:cubicBezTo>
                  <a:cubicBezTo>
                    <a:pt x="307" y="4"/>
                    <a:pt x="304" y="14"/>
                    <a:pt x="296" y="25"/>
                  </a:cubicBezTo>
                  <a:cubicBezTo>
                    <a:pt x="288" y="36"/>
                    <a:pt x="267" y="54"/>
                    <a:pt x="250" y="60"/>
                  </a:cubicBezTo>
                  <a:cubicBezTo>
                    <a:pt x="239" y="60"/>
                    <a:pt x="239" y="60"/>
                    <a:pt x="239" y="60"/>
                  </a:cubicBezTo>
                  <a:cubicBezTo>
                    <a:pt x="218" y="50"/>
                    <a:pt x="200" y="36"/>
                    <a:pt x="192" y="24"/>
                  </a:cubicBezTo>
                  <a:cubicBezTo>
                    <a:pt x="188" y="19"/>
                    <a:pt x="185" y="14"/>
                    <a:pt x="183" y="10"/>
                  </a:cubicBezTo>
                  <a:cubicBezTo>
                    <a:pt x="182" y="8"/>
                    <a:pt x="182" y="6"/>
                    <a:pt x="182" y="6"/>
                  </a:cubicBezTo>
                  <a:cubicBezTo>
                    <a:pt x="181" y="5"/>
                    <a:pt x="181" y="5"/>
                    <a:pt x="181" y="4"/>
                  </a:cubicBezTo>
                  <a:cubicBezTo>
                    <a:pt x="181" y="4"/>
                    <a:pt x="181" y="4"/>
                    <a:pt x="181" y="4"/>
                  </a:cubicBezTo>
                  <a:cubicBezTo>
                    <a:pt x="181" y="4"/>
                    <a:pt x="181" y="4"/>
                    <a:pt x="181" y="4"/>
                  </a:cubicBezTo>
                  <a:cubicBezTo>
                    <a:pt x="180" y="2"/>
                    <a:pt x="179" y="1"/>
                    <a:pt x="177" y="0"/>
                  </a:cubicBezTo>
                  <a:cubicBezTo>
                    <a:pt x="175" y="0"/>
                    <a:pt x="173" y="1"/>
                    <a:pt x="172" y="2"/>
                  </a:cubicBezTo>
                  <a:cubicBezTo>
                    <a:pt x="149" y="22"/>
                    <a:pt x="149" y="22"/>
                    <a:pt x="149" y="22"/>
                  </a:cubicBezTo>
                  <a:cubicBezTo>
                    <a:pt x="148" y="22"/>
                    <a:pt x="148" y="22"/>
                    <a:pt x="148" y="22"/>
                  </a:cubicBezTo>
                  <a:cubicBezTo>
                    <a:pt x="109" y="37"/>
                    <a:pt x="77" y="48"/>
                    <a:pt x="44" y="66"/>
                  </a:cubicBezTo>
                  <a:cubicBezTo>
                    <a:pt x="42" y="67"/>
                    <a:pt x="42" y="67"/>
                    <a:pt x="42" y="67"/>
                  </a:cubicBezTo>
                  <a:cubicBezTo>
                    <a:pt x="37" y="73"/>
                    <a:pt x="28" y="82"/>
                    <a:pt x="20" y="99"/>
                  </a:cubicBezTo>
                  <a:cubicBezTo>
                    <a:pt x="12" y="115"/>
                    <a:pt x="5" y="139"/>
                    <a:pt x="2" y="176"/>
                  </a:cubicBezTo>
                  <a:cubicBezTo>
                    <a:pt x="1" y="177"/>
                    <a:pt x="1" y="179"/>
                    <a:pt x="1" y="181"/>
                  </a:cubicBezTo>
                  <a:cubicBezTo>
                    <a:pt x="1" y="198"/>
                    <a:pt x="0" y="250"/>
                    <a:pt x="0" y="290"/>
                  </a:cubicBezTo>
                  <a:cubicBezTo>
                    <a:pt x="0" y="293"/>
                    <a:pt x="2" y="295"/>
                    <a:pt x="5" y="295"/>
                  </a:cubicBezTo>
                  <a:cubicBezTo>
                    <a:pt x="33" y="299"/>
                    <a:pt x="95" y="306"/>
                    <a:pt x="96" y="306"/>
                  </a:cubicBezTo>
                  <a:cubicBezTo>
                    <a:pt x="139" y="309"/>
                    <a:pt x="197" y="311"/>
                    <a:pt x="243" y="311"/>
                  </a:cubicBezTo>
                  <a:cubicBezTo>
                    <a:pt x="244" y="311"/>
                    <a:pt x="244" y="311"/>
                    <a:pt x="244" y="311"/>
                  </a:cubicBezTo>
                  <a:cubicBezTo>
                    <a:pt x="244" y="311"/>
                    <a:pt x="245" y="311"/>
                    <a:pt x="245" y="311"/>
                  </a:cubicBezTo>
                  <a:cubicBezTo>
                    <a:pt x="291" y="311"/>
                    <a:pt x="344" y="309"/>
                    <a:pt x="387" y="306"/>
                  </a:cubicBezTo>
                  <a:cubicBezTo>
                    <a:pt x="388" y="306"/>
                    <a:pt x="456" y="299"/>
                    <a:pt x="484" y="295"/>
                  </a:cubicBezTo>
                  <a:cubicBezTo>
                    <a:pt x="486" y="295"/>
                    <a:pt x="488" y="293"/>
                    <a:pt x="488" y="290"/>
                  </a:cubicBezTo>
                  <a:cubicBezTo>
                    <a:pt x="488" y="267"/>
                    <a:pt x="488" y="240"/>
                    <a:pt x="488" y="218"/>
                  </a:cubicBezTo>
                  <a:close/>
                  <a:moveTo>
                    <a:pt x="176" y="20"/>
                  </a:moveTo>
                  <a:cubicBezTo>
                    <a:pt x="178" y="24"/>
                    <a:pt x="181" y="29"/>
                    <a:pt x="185" y="35"/>
                  </a:cubicBezTo>
                  <a:cubicBezTo>
                    <a:pt x="193" y="45"/>
                    <a:pt x="206" y="58"/>
                    <a:pt x="225" y="67"/>
                  </a:cubicBezTo>
                  <a:cubicBezTo>
                    <a:pt x="220" y="72"/>
                    <a:pt x="195" y="111"/>
                    <a:pt x="194" y="112"/>
                  </a:cubicBezTo>
                  <a:cubicBezTo>
                    <a:pt x="167" y="77"/>
                    <a:pt x="159" y="41"/>
                    <a:pt x="158" y="35"/>
                  </a:cubicBezTo>
                  <a:lnTo>
                    <a:pt x="176" y="20"/>
                  </a:lnTo>
                  <a:close/>
                  <a:moveTo>
                    <a:pt x="201" y="295"/>
                  </a:moveTo>
                  <a:cubicBezTo>
                    <a:pt x="170" y="295"/>
                    <a:pt x="134" y="294"/>
                    <a:pt x="106" y="292"/>
                  </a:cubicBezTo>
                  <a:cubicBezTo>
                    <a:pt x="106" y="165"/>
                    <a:pt x="106" y="165"/>
                    <a:pt x="106" y="165"/>
                  </a:cubicBezTo>
                  <a:cubicBezTo>
                    <a:pt x="106" y="163"/>
                    <a:pt x="105" y="162"/>
                    <a:pt x="103" y="161"/>
                  </a:cubicBezTo>
                  <a:cubicBezTo>
                    <a:pt x="101" y="160"/>
                    <a:pt x="99" y="160"/>
                    <a:pt x="98" y="161"/>
                  </a:cubicBezTo>
                  <a:cubicBezTo>
                    <a:pt x="96" y="163"/>
                    <a:pt x="95" y="258"/>
                    <a:pt x="95" y="290"/>
                  </a:cubicBezTo>
                  <a:cubicBezTo>
                    <a:pt x="68" y="288"/>
                    <a:pt x="42" y="285"/>
                    <a:pt x="18" y="282"/>
                  </a:cubicBezTo>
                  <a:cubicBezTo>
                    <a:pt x="18" y="260"/>
                    <a:pt x="18" y="236"/>
                    <a:pt x="19" y="217"/>
                  </a:cubicBezTo>
                  <a:cubicBezTo>
                    <a:pt x="19" y="206"/>
                    <a:pt x="19" y="197"/>
                    <a:pt x="19" y="189"/>
                  </a:cubicBezTo>
                  <a:cubicBezTo>
                    <a:pt x="19" y="186"/>
                    <a:pt x="19" y="183"/>
                    <a:pt x="19" y="181"/>
                  </a:cubicBezTo>
                  <a:cubicBezTo>
                    <a:pt x="19" y="178"/>
                    <a:pt x="19" y="177"/>
                    <a:pt x="19" y="176"/>
                  </a:cubicBezTo>
                  <a:cubicBezTo>
                    <a:pt x="22" y="142"/>
                    <a:pt x="29" y="120"/>
                    <a:pt x="36" y="105"/>
                  </a:cubicBezTo>
                  <a:cubicBezTo>
                    <a:pt x="43" y="91"/>
                    <a:pt x="50" y="84"/>
                    <a:pt x="55" y="78"/>
                  </a:cubicBezTo>
                  <a:cubicBezTo>
                    <a:pt x="84" y="62"/>
                    <a:pt x="109" y="58"/>
                    <a:pt x="144" y="45"/>
                  </a:cubicBezTo>
                  <a:cubicBezTo>
                    <a:pt x="146" y="56"/>
                    <a:pt x="158" y="94"/>
                    <a:pt x="187" y="130"/>
                  </a:cubicBezTo>
                  <a:cubicBezTo>
                    <a:pt x="189" y="132"/>
                    <a:pt x="191" y="133"/>
                    <a:pt x="193" y="133"/>
                  </a:cubicBezTo>
                  <a:cubicBezTo>
                    <a:pt x="195" y="133"/>
                    <a:pt x="212" y="100"/>
                    <a:pt x="216" y="97"/>
                  </a:cubicBezTo>
                  <a:cubicBezTo>
                    <a:pt x="230" y="114"/>
                    <a:pt x="230" y="114"/>
                    <a:pt x="230" y="114"/>
                  </a:cubicBezTo>
                  <a:lnTo>
                    <a:pt x="201" y="295"/>
                  </a:lnTo>
                  <a:close/>
                  <a:moveTo>
                    <a:pt x="303" y="35"/>
                  </a:moveTo>
                  <a:cubicBezTo>
                    <a:pt x="307" y="29"/>
                    <a:pt x="310" y="24"/>
                    <a:pt x="312" y="20"/>
                  </a:cubicBezTo>
                  <a:cubicBezTo>
                    <a:pt x="330" y="35"/>
                    <a:pt x="330" y="35"/>
                    <a:pt x="330" y="35"/>
                  </a:cubicBezTo>
                  <a:cubicBezTo>
                    <a:pt x="330" y="41"/>
                    <a:pt x="321" y="77"/>
                    <a:pt x="294" y="112"/>
                  </a:cubicBezTo>
                  <a:cubicBezTo>
                    <a:pt x="293" y="111"/>
                    <a:pt x="267" y="70"/>
                    <a:pt x="263" y="67"/>
                  </a:cubicBezTo>
                  <a:cubicBezTo>
                    <a:pt x="283" y="58"/>
                    <a:pt x="295" y="45"/>
                    <a:pt x="303" y="35"/>
                  </a:cubicBezTo>
                  <a:close/>
                  <a:moveTo>
                    <a:pt x="387" y="290"/>
                  </a:moveTo>
                  <a:cubicBezTo>
                    <a:pt x="387" y="290"/>
                    <a:pt x="387" y="163"/>
                    <a:pt x="385" y="161"/>
                  </a:cubicBezTo>
                  <a:cubicBezTo>
                    <a:pt x="384" y="160"/>
                    <a:pt x="382" y="160"/>
                    <a:pt x="380" y="161"/>
                  </a:cubicBezTo>
                  <a:cubicBezTo>
                    <a:pt x="378" y="162"/>
                    <a:pt x="377" y="163"/>
                    <a:pt x="377" y="165"/>
                  </a:cubicBezTo>
                  <a:cubicBezTo>
                    <a:pt x="377" y="165"/>
                    <a:pt x="376" y="259"/>
                    <a:pt x="377" y="292"/>
                  </a:cubicBezTo>
                  <a:cubicBezTo>
                    <a:pt x="349" y="294"/>
                    <a:pt x="318" y="295"/>
                    <a:pt x="287" y="295"/>
                  </a:cubicBezTo>
                  <a:cubicBezTo>
                    <a:pt x="282" y="262"/>
                    <a:pt x="259" y="114"/>
                    <a:pt x="258" y="114"/>
                  </a:cubicBezTo>
                  <a:cubicBezTo>
                    <a:pt x="258" y="114"/>
                    <a:pt x="271" y="99"/>
                    <a:pt x="271" y="99"/>
                  </a:cubicBezTo>
                  <a:cubicBezTo>
                    <a:pt x="275" y="103"/>
                    <a:pt x="292" y="132"/>
                    <a:pt x="294" y="132"/>
                  </a:cubicBezTo>
                  <a:cubicBezTo>
                    <a:pt x="296" y="132"/>
                    <a:pt x="298" y="131"/>
                    <a:pt x="299" y="130"/>
                  </a:cubicBezTo>
                  <a:cubicBezTo>
                    <a:pt x="328" y="94"/>
                    <a:pt x="342" y="52"/>
                    <a:pt x="343" y="40"/>
                  </a:cubicBezTo>
                  <a:cubicBezTo>
                    <a:pt x="379" y="53"/>
                    <a:pt x="404" y="62"/>
                    <a:pt x="433" y="78"/>
                  </a:cubicBezTo>
                  <a:cubicBezTo>
                    <a:pt x="439" y="84"/>
                    <a:pt x="446" y="91"/>
                    <a:pt x="453" y="105"/>
                  </a:cubicBezTo>
                  <a:cubicBezTo>
                    <a:pt x="460" y="120"/>
                    <a:pt x="466" y="142"/>
                    <a:pt x="469" y="176"/>
                  </a:cubicBezTo>
                  <a:cubicBezTo>
                    <a:pt x="469" y="176"/>
                    <a:pt x="469" y="176"/>
                    <a:pt x="469" y="176"/>
                  </a:cubicBezTo>
                  <a:cubicBezTo>
                    <a:pt x="469" y="177"/>
                    <a:pt x="469" y="178"/>
                    <a:pt x="469" y="181"/>
                  </a:cubicBezTo>
                  <a:cubicBezTo>
                    <a:pt x="470" y="196"/>
                    <a:pt x="470" y="243"/>
                    <a:pt x="471" y="282"/>
                  </a:cubicBezTo>
                  <a:cubicBezTo>
                    <a:pt x="447" y="285"/>
                    <a:pt x="414" y="288"/>
                    <a:pt x="387" y="290"/>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panose="020f0502020204030204" typeface="方正粗黑宋简体"/>
                <a:ea typeface="方正粗黑宋简体"/>
                <a:cs typeface="+mn-ea"/>
                <a:sym typeface="+mn-lt"/>
              </a:endParaRPr>
            </a:p>
          </p:txBody>
        </p:sp>
      </p:grpSp>
      <p:grpSp>
        <p:nvGrpSpPr>
          <p:cNvPr id="5" name="组合 4">
            <a:extLst>
              <a:ext uri="{FF2B5EF4-FFF2-40B4-BE49-F238E27FC236}">
                <a16:creationId xmlns:a16="http://schemas.microsoft.com/office/drawing/2014/main" id="{AC08D647-90F6-4991-BDB4-60C6A33B9D4C}"/>
              </a:ext>
            </a:extLst>
          </p:cNvPr>
          <p:cNvGrpSpPr/>
          <p:nvPr/>
        </p:nvGrpSpPr>
        <p:grpSpPr>
          <a:xfrm>
            <a:off x="912341" y="2155655"/>
            <a:ext cx="4616194" cy="588326"/>
            <a:chOff x="912341" y="1794703"/>
            <a:chExt cx="4616194" cy="588326"/>
          </a:xfrm>
        </p:grpSpPr>
        <p:grpSp>
          <p:nvGrpSpPr>
            <p:cNvPr id="22" name="PA-1022188">
              <a:extLst>
                <a:ext uri="{FF2B5EF4-FFF2-40B4-BE49-F238E27FC236}">
                  <a16:creationId xmlns:a16="http://schemas.microsoft.com/office/drawing/2014/main" id="{F5FDD556-F82E-49CF-A7DD-F4F6CCC9C3B2}"/>
                </a:ext>
              </a:extLst>
            </p:cNvPr>
            <p:cNvGrpSpPr/>
            <p:nvPr>
              <p:custDataLst>
                <p:tags r:id="rId9"/>
              </p:custDataLst>
            </p:nvPr>
          </p:nvGrpSpPr>
          <p:grpSpPr>
            <a:xfrm>
              <a:off x="912341" y="1812810"/>
              <a:ext cx="4616194" cy="570219"/>
              <a:chOff x="760768" y="1968049"/>
              <a:chExt cx="7057687" cy="628650"/>
            </a:xfrm>
          </p:grpSpPr>
          <p:sp>
            <p:nvSpPr>
              <p:cNvPr id="23" name="PA-平行四边形 5">
                <a:extLst>
                  <a:ext uri="{FF2B5EF4-FFF2-40B4-BE49-F238E27FC236}">
                    <a16:creationId xmlns:a16="http://schemas.microsoft.com/office/drawing/2014/main" id="{F9D4C84F-AC83-43DB-8555-35C5559DD977}"/>
                  </a:ext>
                </a:extLst>
              </p:cNvPr>
              <p:cNvSpPr/>
              <p:nvPr>
                <p:custDataLst>
                  <p:tags r:id="rId10"/>
                </p:custDataLst>
              </p:nvPr>
            </p:nvSpPr>
            <p:spPr>
              <a:xfrm>
                <a:off x="760768" y="2133600"/>
                <a:ext cx="952500" cy="419100"/>
              </a:xfrm>
              <a:prstGeom prst="parallelogram">
                <a:avLst/>
              </a:prstGeom>
              <a:solidFill>
                <a:srgbClr val="B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方正粗黑宋简体"/>
                  <a:ea typeface="方正粗黑宋简体"/>
                  <a:cs typeface="+mn-ea"/>
                  <a:sym typeface="+mn-lt"/>
                </a:endParaRPr>
              </a:p>
            </p:txBody>
          </p:sp>
          <p:sp>
            <p:nvSpPr>
              <p:cNvPr id="30" name="PA-平行四边形 6">
                <a:extLst>
                  <a:ext uri="{FF2B5EF4-FFF2-40B4-BE49-F238E27FC236}">
                    <a16:creationId xmlns:a16="http://schemas.microsoft.com/office/drawing/2014/main" id="{EC3B7C12-1E3B-40EC-8A34-96E8AC41AE50}"/>
                  </a:ext>
                </a:extLst>
              </p:cNvPr>
              <p:cNvSpPr/>
              <p:nvPr>
                <p:custDataLst>
                  <p:tags r:id="rId11"/>
                </p:custDataLst>
              </p:nvPr>
            </p:nvSpPr>
            <p:spPr>
              <a:xfrm>
                <a:off x="5811855" y="2177600"/>
                <a:ext cx="2006600" cy="419099"/>
              </a:xfrm>
              <a:prstGeom prst="parallelogram">
                <a:avLst/>
              </a:prstGeom>
              <a:solidFill>
                <a:srgbClr val="B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方正粗黑宋简体"/>
                  <a:ea typeface="方正粗黑宋简体"/>
                  <a:cs typeface="+mn-ea"/>
                  <a:sym typeface="+mn-lt"/>
                </a:endParaRPr>
              </a:p>
            </p:txBody>
          </p:sp>
          <p:sp>
            <p:nvSpPr>
              <p:cNvPr id="31" name="PA-平行四边形 7">
                <a:extLst>
                  <a:ext uri="{FF2B5EF4-FFF2-40B4-BE49-F238E27FC236}">
                    <a16:creationId xmlns:a16="http://schemas.microsoft.com/office/drawing/2014/main" id="{4B6533C5-3FA2-4855-837E-2CFF2923DCC6}"/>
                  </a:ext>
                </a:extLst>
              </p:cNvPr>
              <p:cNvSpPr/>
              <p:nvPr>
                <p:custDataLst>
                  <p:tags r:id="rId12"/>
                </p:custDataLst>
              </p:nvPr>
            </p:nvSpPr>
            <p:spPr>
              <a:xfrm>
                <a:off x="1112867" y="1968049"/>
                <a:ext cx="6155454" cy="524072"/>
              </a:xfrm>
              <a:prstGeom prst="parallelogram">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方正粗黑宋简体"/>
                  <a:ea typeface="方正粗黑宋简体"/>
                  <a:cs typeface="+mn-ea"/>
                  <a:sym typeface="+mn-lt"/>
                </a:endParaRPr>
              </a:p>
            </p:txBody>
          </p:sp>
        </p:grpSp>
        <p:sp>
          <p:nvSpPr>
            <p:cNvPr id="49" name="PA-1022190">
              <a:extLst>
                <a:ext uri="{FF2B5EF4-FFF2-40B4-BE49-F238E27FC236}">
                  <a16:creationId xmlns:a16="http://schemas.microsoft.com/office/drawing/2014/main" id="{7F4E5BAE-715D-434A-8B5C-1DF12DB9A354}"/>
                </a:ext>
              </a:extLst>
            </p:cNvPr>
            <p:cNvSpPr txBox="1">
              <a:spLocks noChangeArrowheads="1"/>
            </p:cNvSpPr>
            <p:nvPr>
              <p:custDataLst>
                <p:tags r:id="rId13"/>
              </p:custDataLst>
            </p:nvPr>
          </p:nvSpPr>
          <p:spPr bwMode="auto">
            <a:xfrm>
              <a:off x="1331585" y="1794703"/>
              <a:ext cx="385847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algn="ctr">
                <a:defRPr/>
              </a:pPr>
              <a:r>
                <a:rPr altLang="en-US" b="1" kern="0" lang="zh-CN" spc="600" sz="2400">
                  <a:solidFill>
                    <a:prstClr val="white"/>
                  </a:solidFill>
                  <a:latin typeface="+mn-ea"/>
                  <a:ea typeface="+mn-ea"/>
                  <a:cs typeface="+mn-ea"/>
                  <a:sym typeface="+mn-lt"/>
                </a:rPr>
                <a:t>坚持实事求是</a:t>
              </a:r>
            </a:p>
          </p:txBody>
        </p:sp>
      </p:grpSp>
      <p:sp>
        <p:nvSpPr>
          <p:cNvPr id="50" name="椭圆 49">
            <a:extLst>
              <a:ext uri="{FF2B5EF4-FFF2-40B4-BE49-F238E27FC236}">
                <a16:creationId xmlns:a16="http://schemas.microsoft.com/office/drawing/2014/main" id="{B819CC51-9D14-4F7A-8389-0430AABA253D}"/>
              </a:ext>
            </a:extLst>
          </p:cNvPr>
          <p:cNvSpPr/>
          <p:nvPr/>
        </p:nvSpPr>
        <p:spPr>
          <a:xfrm>
            <a:off x="597716" y="2062810"/>
            <a:ext cx="530726" cy="5307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latin charset="-122" panose="020b0800000000000000" pitchFamily="34" typeface="思源黑体 CN Bold"/>
                <a:ea charset="-122" panose="020b0800000000000000" pitchFamily="34" typeface="思源黑体 CN Bold"/>
              </a:rPr>
              <a:t>1</a:t>
            </a:r>
          </a:p>
        </p:txBody>
      </p:sp>
      <p:sp>
        <p:nvSpPr>
          <p:cNvPr id="61" name="PA-1022166">
            <a:extLst>
              <a:ext uri="{FF2B5EF4-FFF2-40B4-BE49-F238E27FC236}">
                <a16:creationId xmlns:a16="http://schemas.microsoft.com/office/drawing/2014/main" id="{7E44663C-1682-4CF7-AD4B-68069959C277}"/>
              </a:ext>
            </a:extLst>
          </p:cNvPr>
          <p:cNvSpPr/>
          <p:nvPr>
            <p:custDataLst>
              <p:tags r:id="rId14"/>
            </p:custDataLst>
          </p:nvPr>
        </p:nvSpPr>
        <p:spPr bwMode="auto">
          <a:xfrm>
            <a:off x="1443789" y="3056141"/>
            <a:ext cx="9976486" cy="2387334"/>
          </a:xfrm>
          <a:prstGeom prst="roundRect">
            <a:avLst>
              <a:gd fmla="val 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1800" u="none">
              <a:ln>
                <a:noFill/>
              </a:ln>
              <a:solidFill>
                <a:prstClr val="white"/>
              </a:solidFill>
              <a:effectLst/>
              <a:uLnTx/>
              <a:uFillTx/>
              <a:latin typeface="+mn-ea"/>
              <a:cs typeface="+mn-cs"/>
            </a:endParaRPr>
          </a:p>
        </p:txBody>
      </p:sp>
      <p:sp>
        <p:nvSpPr>
          <p:cNvPr id="62" name="矩形 61">
            <a:extLst>
              <a:ext uri="{FF2B5EF4-FFF2-40B4-BE49-F238E27FC236}">
                <a16:creationId xmlns:a16="http://schemas.microsoft.com/office/drawing/2014/main" id="{F452EA13-CFEE-4CCB-9C68-E208F8F60FFC}"/>
              </a:ext>
            </a:extLst>
          </p:cNvPr>
          <p:cNvSpPr/>
          <p:nvPr/>
        </p:nvSpPr>
        <p:spPr>
          <a:xfrm>
            <a:off x="1594883" y="3318354"/>
            <a:ext cx="6678522" cy="1993392"/>
          </a:xfrm>
          <a:prstGeom prst="rect">
            <a:avLst/>
          </a:prstGeom>
        </p:spPr>
        <p:txBody>
          <a:bodyPr wrap="square">
            <a:spAutoFit/>
          </a:bodyPr>
          <a:lstStyle/>
          <a:p>
            <a:pPr algn="just">
              <a:lnSpc>
                <a:spcPct val="130000"/>
              </a:lnSpc>
            </a:pPr>
            <a:r>
              <a:rPr altLang="en-US" lang="zh-CN" sz="1600"/>
              <a:t>        战“疫”斗争是一场生死考验，来不得半点马虎。一方面，我们要领会和吃透党中央对统筹推进疫情防控和经济社会发展工作的相关部署和指示精神，深入基层走访调研，全面掌握本地区的疫情防控情况，把相关精神和本地实际结合起来，在防控工作中做到有的放矢、精准施策、科学防治；另一方面，要对疫情态势据实且及时汇报，做到严肃认真，对党负责，对人民负责。</a:t>
            </a:r>
          </a:p>
        </p:txBody>
      </p:sp>
      <p:grpSp>
        <p:nvGrpSpPr>
          <p:cNvPr id="64" name="组合 63">
            <a:extLst>
              <a:ext uri="{FF2B5EF4-FFF2-40B4-BE49-F238E27FC236}">
                <a16:creationId xmlns:a16="http://schemas.microsoft.com/office/drawing/2014/main" id="{53E00AAD-5C1A-4427-9372-C09F6563A05C}"/>
              </a:ext>
            </a:extLst>
          </p:cNvPr>
          <p:cNvGrpSpPr/>
          <p:nvPr/>
        </p:nvGrpSpPr>
        <p:grpSpPr>
          <a:xfrm>
            <a:off x="7132206" y="2927861"/>
            <a:ext cx="887762" cy="255096"/>
            <a:chOff x="3965502" y="1879809"/>
            <a:chExt cx="1193100" cy="342834"/>
          </a:xfrm>
          <a:solidFill>
            <a:srgbClr val="C00000"/>
          </a:solidFill>
        </p:grpSpPr>
        <p:sp>
          <p:nvSpPr>
            <p:cNvPr id="68" name="PA-dark-star-shape_15445">
              <a:extLst>
                <a:ext uri="{FF2B5EF4-FFF2-40B4-BE49-F238E27FC236}">
                  <a16:creationId xmlns:a16="http://schemas.microsoft.com/office/drawing/2014/main" id="{069B9E95-A61B-4453-A1B3-B3A5D9F5E883}"/>
                </a:ext>
              </a:extLst>
            </p:cNvPr>
            <p:cNvSpPr>
              <a:spLocks noChangeAspect="1"/>
            </p:cNvSpPr>
            <p:nvPr>
              <p:custDataLst>
                <p:tags r:id="rId15"/>
              </p:custDataLst>
            </p:nvPr>
          </p:nvSpPr>
          <p:spPr bwMode="auto">
            <a:xfrm>
              <a:off x="4391609" y="1879809"/>
              <a:ext cx="360781" cy="342834"/>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altLang="en-US" kern="0" lang="zh-CN">
                <a:solidFill>
                  <a:prstClr val="black"/>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69" name="PA-dark-star-shape_15445">
              <a:extLst>
                <a:ext uri="{FF2B5EF4-FFF2-40B4-BE49-F238E27FC236}">
                  <a16:creationId xmlns:a16="http://schemas.microsoft.com/office/drawing/2014/main" id="{6F34E7D5-FE17-4AAF-A012-6C09FCF08529}"/>
                </a:ext>
              </a:extLst>
            </p:cNvPr>
            <p:cNvSpPr>
              <a:spLocks noChangeAspect="1"/>
            </p:cNvSpPr>
            <p:nvPr>
              <p:custDataLst>
                <p:tags r:id="rId16"/>
              </p:custDataLst>
            </p:nvPr>
          </p:nvSpPr>
          <p:spPr bwMode="auto">
            <a:xfrm>
              <a:off x="4771621"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altLang="en-US" kern="0" lang="zh-CN">
                <a:solidFill>
                  <a:prstClr val="black"/>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70" name="PA-dark-star-shape_15445">
              <a:extLst>
                <a:ext uri="{FF2B5EF4-FFF2-40B4-BE49-F238E27FC236}">
                  <a16:creationId xmlns:a16="http://schemas.microsoft.com/office/drawing/2014/main" id="{04CDC536-F285-43BB-AC12-7B3F0D0BCC53}"/>
                </a:ext>
              </a:extLst>
            </p:cNvPr>
            <p:cNvSpPr>
              <a:spLocks noChangeAspect="1"/>
            </p:cNvSpPr>
            <p:nvPr>
              <p:custDataLst>
                <p:tags r:id="rId17"/>
              </p:custDataLst>
            </p:nvPr>
          </p:nvSpPr>
          <p:spPr bwMode="auto">
            <a:xfrm>
              <a:off x="4161559"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altLang="en-US" kern="0" lang="zh-CN">
                <a:solidFill>
                  <a:prstClr val="black"/>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71" name="PA-dark-star-shape_15445">
              <a:extLst>
                <a:ext uri="{FF2B5EF4-FFF2-40B4-BE49-F238E27FC236}">
                  <a16:creationId xmlns:a16="http://schemas.microsoft.com/office/drawing/2014/main" id="{EC99CC48-F9FA-4627-A9B4-C1CDD55C53A5}"/>
                </a:ext>
              </a:extLst>
            </p:cNvPr>
            <p:cNvSpPr>
              <a:spLocks noChangeAspect="1"/>
            </p:cNvSpPr>
            <p:nvPr>
              <p:custDataLst>
                <p:tags r:id="rId18"/>
              </p:custDataLst>
            </p:nvPr>
          </p:nvSpPr>
          <p:spPr bwMode="auto">
            <a:xfrm>
              <a:off x="396550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altLang="en-US" kern="0" lang="zh-CN">
                <a:solidFill>
                  <a:prstClr val="black"/>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72" name="PA-dark-star-shape_15445">
              <a:extLst>
                <a:ext uri="{FF2B5EF4-FFF2-40B4-BE49-F238E27FC236}">
                  <a16:creationId xmlns:a16="http://schemas.microsoft.com/office/drawing/2014/main" id="{1D921CFA-CEC2-42AF-95A1-8D36A88084AF}"/>
                </a:ext>
              </a:extLst>
            </p:cNvPr>
            <p:cNvSpPr>
              <a:spLocks noChangeAspect="1"/>
            </p:cNvSpPr>
            <p:nvPr>
              <p:custDataLst>
                <p:tags r:id="rId19"/>
              </p:custDataLst>
            </p:nvPr>
          </p:nvSpPr>
          <p:spPr bwMode="auto">
            <a:xfrm>
              <a:off x="503791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altLang="en-US" kern="0" lang="zh-CN">
                <a:solidFill>
                  <a:prstClr val="black"/>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grpSp>
      <p:pic>
        <p:nvPicPr>
          <p:cNvPr id="74" name="图片 73">
            <a:extLst>
              <a:ext uri="{FF2B5EF4-FFF2-40B4-BE49-F238E27FC236}">
                <a16:creationId xmlns:a16="http://schemas.microsoft.com/office/drawing/2014/main" id="{2D478AFB-B0E3-4FE1-8F61-47A73121ABD3}"/>
              </a:ext>
            </a:extLst>
          </p:cNvPr>
          <p:cNvPicPr>
            <a:picLocks noChangeAspect="1"/>
          </p:cNvPicPr>
          <p:nvPr/>
        </p:nvPicPr>
        <p:blipFill>
          <a:blip r:embed="rId20">
            <a:extLst>
              <a:ext uri="{28A0092B-C50C-407E-A947-70E740481C1C}">
                <a14:useLocalDpi val="0"/>
              </a:ext>
            </a:extLst>
          </a:blip>
          <a:stretch>
            <a:fillRect/>
          </a:stretch>
        </p:blipFill>
        <p:spPr>
          <a:xfrm>
            <a:off x="8441519" y="3371383"/>
            <a:ext cx="2784179" cy="1875190"/>
          </a:xfrm>
          <a:prstGeom prst="rect">
            <a:avLst/>
          </a:prstGeom>
        </p:spPr>
      </p:pic>
    </p:spTree>
    <p:extLst>
      <p:ext uri="{BB962C8B-B14F-4D97-AF65-F5344CB8AC3E}">
        <p14:creationId val="3752365863"/>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par>
                                <p:cTn fill="hold" id="8" nodeType="withEffect" presetClass="entr" presetID="22" presetSubtype="4">
                                  <p:stCondLst>
                                    <p:cond delay="250"/>
                                  </p:stCondLst>
                                  <p:childTnLst>
                                    <p:set>
                                      <p:cBhvr>
                                        <p:cTn dur="1" fill="hold" id="9">
                                          <p:stCondLst>
                                            <p:cond delay="0"/>
                                          </p:stCondLst>
                                        </p:cTn>
                                        <p:tgtEl>
                                          <p:spTgt spid="25"/>
                                        </p:tgtEl>
                                        <p:attrNameLst>
                                          <p:attrName>style.visibility</p:attrName>
                                        </p:attrNameLst>
                                      </p:cBhvr>
                                      <p:to>
                                        <p:strVal val="visible"/>
                                      </p:to>
                                    </p:set>
                                    <p:animEffect filter="wipe(down)" transition="in">
                                      <p:cBhvr>
                                        <p:cTn dur="500" id="10"/>
                                        <p:tgtEl>
                                          <p:spTgt spid="25"/>
                                        </p:tgtEl>
                                      </p:cBhvr>
                                    </p:animEffect>
                                  </p:childTnLst>
                                </p:cTn>
                              </p:par>
                            </p:childTnLst>
                          </p:cTn>
                        </p:par>
                        <p:par>
                          <p:cTn fill="hold" id="11" nodeType="afterGroup">
                            <p:stCondLst>
                              <p:cond delay="1000"/>
                            </p:stCondLst>
                            <p:childTnLst>
                              <p:par>
                                <p:cTn fill="hold" id="12" nodeType="afterEffect" presetClass="entr" presetID="22" presetSubtype="8">
                                  <p:stCondLst>
                                    <p:cond delay="0"/>
                                  </p:stCondLst>
                                  <p:childTnLst>
                                    <p:set>
                                      <p:cBhvr>
                                        <p:cTn dur="1" fill="hold" id="13">
                                          <p:stCondLst>
                                            <p:cond delay="0"/>
                                          </p:stCondLst>
                                        </p:cTn>
                                        <p:tgtEl>
                                          <p:spTgt spid="24"/>
                                        </p:tgtEl>
                                        <p:attrNameLst>
                                          <p:attrName>style.visibility</p:attrName>
                                        </p:attrNameLst>
                                      </p:cBhvr>
                                      <p:to>
                                        <p:strVal val="visible"/>
                                      </p:to>
                                    </p:set>
                                    <p:animEffect filter="wipe(left)" transition="in">
                                      <p:cBhvr>
                                        <p:cTn dur="500" id="14"/>
                                        <p:tgtEl>
                                          <p:spTgt spid="24"/>
                                        </p:tgtEl>
                                      </p:cBhvr>
                                    </p:animEffect>
                                  </p:childTnLst>
                                </p:cTn>
                              </p:par>
                            </p:childTnLst>
                          </p:cTn>
                        </p:par>
                        <p:par>
                          <p:cTn fill="hold" id="15" nodeType="afterGroup">
                            <p:stCondLst>
                              <p:cond delay="1500"/>
                            </p:stCondLst>
                            <p:childTnLst>
                              <p:par>
                                <p:cTn fill="hold" id="16" nodeType="afterEffect" presetClass="entr" presetID="12" presetSubtype="8">
                                  <p:stCondLst>
                                    <p:cond delay="0"/>
                                  </p:stCondLst>
                                  <p:childTnLst>
                                    <p:set>
                                      <p:cBhvr>
                                        <p:cTn dur="1" fill="hold" id="17">
                                          <p:stCondLst>
                                            <p:cond delay="0"/>
                                          </p:stCondLst>
                                        </p:cTn>
                                        <p:tgtEl>
                                          <p:spTgt spid="40"/>
                                        </p:tgtEl>
                                        <p:attrNameLst>
                                          <p:attrName>style.visibility</p:attrName>
                                        </p:attrNameLst>
                                      </p:cBhvr>
                                      <p:to>
                                        <p:strVal val="visible"/>
                                      </p:to>
                                    </p:set>
                                    <p:anim calcmode="lin" valueType="num">
                                      <p:cBhvr additive="base">
                                        <p:cTn dur="500" id="18"/>
                                        <p:tgtEl>
                                          <p:spTgt spid="40"/>
                                        </p:tgtEl>
                                        <p:attrNameLst>
                                          <p:attrName>ppt_x</p:attrName>
                                        </p:attrNameLst>
                                      </p:cBhvr>
                                      <p:tavLst>
                                        <p:tav tm="0">
                                          <p:val>
                                            <p:strVal val="#ppt_x-#ppt_w*1.125000"/>
                                          </p:val>
                                        </p:tav>
                                        <p:tav tm="100000">
                                          <p:val>
                                            <p:strVal val="#ppt_x"/>
                                          </p:val>
                                        </p:tav>
                                      </p:tavLst>
                                    </p:anim>
                                    <p:animEffect filter="wipe(right)" transition="in">
                                      <p:cBhvr>
                                        <p:cTn dur="500" id="19"/>
                                        <p:tgtEl>
                                          <p:spTgt spid="40"/>
                                        </p:tgtEl>
                                      </p:cBhvr>
                                    </p:animEffect>
                                  </p:childTnLst>
                                </p:cTn>
                              </p:par>
                              <p:par>
                                <p:cTn fill="hold" id="20" nodeType="withEffect" presetClass="entr" presetID="22" presetSubtype="4">
                                  <p:stCondLst>
                                    <p:cond delay="250"/>
                                  </p:stCondLst>
                                  <p:childTnLst>
                                    <p:set>
                                      <p:cBhvr>
                                        <p:cTn dur="1" fill="hold" id="21">
                                          <p:stCondLst>
                                            <p:cond delay="0"/>
                                          </p:stCondLst>
                                        </p:cTn>
                                        <p:tgtEl>
                                          <p:spTgt spid="35"/>
                                        </p:tgtEl>
                                        <p:attrNameLst>
                                          <p:attrName>style.visibility</p:attrName>
                                        </p:attrNameLst>
                                      </p:cBhvr>
                                      <p:to>
                                        <p:strVal val="visible"/>
                                      </p:to>
                                    </p:set>
                                    <p:animEffect filter="wipe(down)" transition="in">
                                      <p:cBhvr>
                                        <p:cTn dur="500" id="22"/>
                                        <p:tgtEl>
                                          <p:spTgt spid="35"/>
                                        </p:tgtEl>
                                      </p:cBhvr>
                                    </p:animEffect>
                                  </p:childTnLst>
                                </p:cTn>
                              </p:par>
                            </p:childTnLst>
                          </p:cTn>
                        </p:par>
                        <p:par>
                          <p:cTn fill="hold" id="23" nodeType="afterGroup">
                            <p:stCondLst>
                              <p:cond delay="2250"/>
                            </p:stCondLst>
                            <p:childTnLst>
                              <p:par>
                                <p:cTn fill="hold" grpId="0" id="24" nodeType="afterEffect" presetClass="entr" presetID="53" presetSubtype="0">
                                  <p:stCondLst>
                                    <p:cond delay="0"/>
                                  </p:stCondLst>
                                  <p:childTnLst>
                                    <p:set>
                                      <p:cBhvr>
                                        <p:cTn dur="1" fill="hold" id="25">
                                          <p:stCondLst>
                                            <p:cond delay="0"/>
                                          </p:stCondLst>
                                        </p:cTn>
                                        <p:tgtEl>
                                          <p:spTgt spid="45"/>
                                        </p:tgtEl>
                                        <p:attrNameLst>
                                          <p:attrName>style.visibility</p:attrName>
                                        </p:attrNameLst>
                                      </p:cBhvr>
                                      <p:to>
                                        <p:strVal val="visible"/>
                                      </p:to>
                                    </p:set>
                                    <p:anim calcmode="lin" valueType="num">
                                      <p:cBhvr>
                                        <p:cTn dur="750" fill="hold" id="26"/>
                                        <p:tgtEl>
                                          <p:spTgt spid="45"/>
                                        </p:tgtEl>
                                        <p:attrNameLst>
                                          <p:attrName>ppt_w</p:attrName>
                                        </p:attrNameLst>
                                      </p:cBhvr>
                                      <p:tavLst>
                                        <p:tav tm="0">
                                          <p:val>
                                            <p:fltVal val="0"/>
                                          </p:val>
                                        </p:tav>
                                        <p:tav tm="100000">
                                          <p:val>
                                            <p:strVal val="#ppt_w"/>
                                          </p:val>
                                        </p:tav>
                                      </p:tavLst>
                                    </p:anim>
                                    <p:anim calcmode="lin" valueType="num">
                                      <p:cBhvr>
                                        <p:cTn dur="750" fill="hold" id="27"/>
                                        <p:tgtEl>
                                          <p:spTgt spid="45"/>
                                        </p:tgtEl>
                                        <p:attrNameLst>
                                          <p:attrName>ppt_h</p:attrName>
                                        </p:attrNameLst>
                                      </p:cBhvr>
                                      <p:tavLst>
                                        <p:tav tm="0">
                                          <p:val>
                                            <p:fltVal val="0"/>
                                          </p:val>
                                        </p:tav>
                                        <p:tav tm="100000">
                                          <p:val>
                                            <p:strVal val="#ppt_h"/>
                                          </p:val>
                                        </p:tav>
                                      </p:tavLst>
                                    </p:anim>
                                    <p:animEffect filter="fade" transition="in">
                                      <p:cBhvr>
                                        <p:cTn dur="750" id="28"/>
                                        <p:tgtEl>
                                          <p:spTgt spid="45"/>
                                        </p:tgtEl>
                                      </p:cBhvr>
                                    </p:animEffect>
                                  </p:childTnLst>
                                </p:cTn>
                              </p:par>
                            </p:childTnLst>
                          </p:cTn>
                        </p:par>
                        <p:par>
                          <p:cTn fill="hold" id="29" nodeType="afterGroup">
                            <p:stCondLst>
                              <p:cond delay="3000"/>
                            </p:stCondLst>
                            <p:childTnLst>
                              <p:par>
                                <p:cTn fill="hold" id="30" nodeType="afterEffect" presetClass="entr" presetID="10" presetSubtype="0">
                                  <p:stCondLst>
                                    <p:cond delay="0"/>
                                  </p:stCondLst>
                                  <p:childTnLst>
                                    <p:set>
                                      <p:cBhvr>
                                        <p:cTn dur="1" fill="hold" id="31">
                                          <p:stCondLst>
                                            <p:cond delay="0"/>
                                          </p:stCondLst>
                                        </p:cTn>
                                        <p:tgtEl>
                                          <p:spTgt spid="46"/>
                                        </p:tgtEl>
                                        <p:attrNameLst>
                                          <p:attrName>style.visibility</p:attrName>
                                        </p:attrNameLst>
                                      </p:cBhvr>
                                      <p:to>
                                        <p:strVal val="visible"/>
                                      </p:to>
                                    </p:set>
                                    <p:animEffect filter="fade" transition="in">
                                      <p:cBhvr>
                                        <p:cTn dur="750" id="32"/>
                                        <p:tgtEl>
                                          <p:spTgt spid="46"/>
                                        </p:tgtEl>
                                      </p:cBhvr>
                                    </p:animEffect>
                                  </p:childTnLst>
                                </p:cTn>
                              </p:par>
                            </p:childTnLst>
                          </p:cTn>
                        </p:par>
                        <p:par>
                          <p:cTn fill="hold" id="33" nodeType="afterGroup">
                            <p:stCondLst>
                              <p:cond delay="3750"/>
                            </p:stCondLst>
                            <p:childTnLst>
                              <p:par>
                                <p:cTn fill="hold" grpId="0" id="34" nodeType="afterEffect" presetClass="entr" presetID="53" presetSubtype="0">
                                  <p:stCondLst>
                                    <p:cond delay="0"/>
                                  </p:stCondLst>
                                  <p:childTnLst>
                                    <p:set>
                                      <p:cBhvr>
                                        <p:cTn dur="1" fill="hold" id="35">
                                          <p:stCondLst>
                                            <p:cond delay="0"/>
                                          </p:stCondLst>
                                        </p:cTn>
                                        <p:tgtEl>
                                          <p:spTgt spid="50"/>
                                        </p:tgtEl>
                                        <p:attrNameLst>
                                          <p:attrName>style.visibility</p:attrName>
                                        </p:attrNameLst>
                                      </p:cBhvr>
                                      <p:to>
                                        <p:strVal val="visible"/>
                                      </p:to>
                                    </p:set>
                                    <p:anim calcmode="lin" valueType="num">
                                      <p:cBhvr>
                                        <p:cTn dur="750" fill="hold" id="36"/>
                                        <p:tgtEl>
                                          <p:spTgt spid="50"/>
                                        </p:tgtEl>
                                        <p:attrNameLst>
                                          <p:attrName>ppt_w</p:attrName>
                                        </p:attrNameLst>
                                      </p:cBhvr>
                                      <p:tavLst>
                                        <p:tav tm="0">
                                          <p:val>
                                            <p:fltVal val="0"/>
                                          </p:val>
                                        </p:tav>
                                        <p:tav tm="100000">
                                          <p:val>
                                            <p:strVal val="#ppt_w"/>
                                          </p:val>
                                        </p:tav>
                                      </p:tavLst>
                                    </p:anim>
                                    <p:anim calcmode="lin" valueType="num">
                                      <p:cBhvr>
                                        <p:cTn dur="750" fill="hold" id="37"/>
                                        <p:tgtEl>
                                          <p:spTgt spid="50"/>
                                        </p:tgtEl>
                                        <p:attrNameLst>
                                          <p:attrName>ppt_h</p:attrName>
                                        </p:attrNameLst>
                                      </p:cBhvr>
                                      <p:tavLst>
                                        <p:tav tm="0">
                                          <p:val>
                                            <p:fltVal val="0"/>
                                          </p:val>
                                        </p:tav>
                                        <p:tav tm="100000">
                                          <p:val>
                                            <p:strVal val="#ppt_h"/>
                                          </p:val>
                                        </p:tav>
                                      </p:tavLst>
                                    </p:anim>
                                    <p:animEffect filter="fade" transition="in">
                                      <p:cBhvr>
                                        <p:cTn dur="750" id="38"/>
                                        <p:tgtEl>
                                          <p:spTgt spid="50"/>
                                        </p:tgtEl>
                                      </p:cBhvr>
                                    </p:animEffect>
                                  </p:childTnLst>
                                </p:cTn>
                              </p:par>
                            </p:childTnLst>
                          </p:cTn>
                        </p:par>
                        <p:par>
                          <p:cTn fill="hold" id="39" nodeType="afterGroup">
                            <p:stCondLst>
                              <p:cond delay="4500"/>
                            </p:stCondLst>
                            <p:childTnLst>
                              <p:par>
                                <p:cTn fill="hold" id="40" nodeType="afterEffect" presetClass="entr" presetID="10" presetSubtype="0">
                                  <p:stCondLst>
                                    <p:cond delay="0"/>
                                  </p:stCondLst>
                                  <p:childTnLst>
                                    <p:set>
                                      <p:cBhvr>
                                        <p:cTn dur="1" fill="hold" id="41">
                                          <p:stCondLst>
                                            <p:cond delay="0"/>
                                          </p:stCondLst>
                                        </p:cTn>
                                        <p:tgtEl>
                                          <p:spTgt spid="5"/>
                                        </p:tgtEl>
                                        <p:attrNameLst>
                                          <p:attrName>style.visibility</p:attrName>
                                        </p:attrNameLst>
                                      </p:cBhvr>
                                      <p:to>
                                        <p:strVal val="visible"/>
                                      </p:to>
                                    </p:set>
                                    <p:animEffect filter="fade" transition="in">
                                      <p:cBhvr>
                                        <p:cTn dur="750" id="42"/>
                                        <p:tgtEl>
                                          <p:spTgt spid="5"/>
                                        </p:tgtEl>
                                      </p:cBhvr>
                                    </p:animEffect>
                                  </p:childTnLst>
                                </p:cTn>
                              </p:par>
                            </p:childTnLst>
                          </p:cTn>
                        </p:par>
                        <p:par>
                          <p:cTn fill="hold" id="43" nodeType="afterGroup">
                            <p:stCondLst>
                              <p:cond delay="5250"/>
                            </p:stCondLst>
                            <p:childTnLst>
                              <p:par>
                                <p:cTn fill="hold" id="44" nodeType="afterEffect" presetClass="entr" presetID="22" presetSubtype="4">
                                  <p:stCondLst>
                                    <p:cond delay="0"/>
                                  </p:stCondLst>
                                  <p:childTnLst>
                                    <p:set>
                                      <p:cBhvr>
                                        <p:cTn dur="1" fill="hold" id="45">
                                          <p:stCondLst>
                                            <p:cond delay="0"/>
                                          </p:stCondLst>
                                        </p:cTn>
                                        <p:tgtEl>
                                          <p:spTgt spid="33"/>
                                        </p:tgtEl>
                                        <p:attrNameLst>
                                          <p:attrName>style.visibility</p:attrName>
                                        </p:attrNameLst>
                                      </p:cBhvr>
                                      <p:to>
                                        <p:strVal val="visible"/>
                                      </p:to>
                                    </p:set>
                                    <p:animEffect filter="wipe(down)" transition="in">
                                      <p:cBhvr>
                                        <p:cTn dur="750" id="46"/>
                                        <p:tgtEl>
                                          <p:spTgt spid="33"/>
                                        </p:tgtEl>
                                      </p:cBhvr>
                                    </p:animEffect>
                                  </p:childTnLst>
                                </p:cTn>
                              </p:par>
                            </p:childTnLst>
                          </p:cTn>
                        </p:par>
                        <p:par>
                          <p:cTn fill="hold" id="47" nodeType="afterGroup">
                            <p:stCondLst>
                              <p:cond delay="6000"/>
                            </p:stCondLst>
                            <p:childTnLst>
                              <p:par>
                                <p:cTn fill="hold" grpId="0" id="48" nodeType="afterEffect" presetClass="entr" presetID="10" presetSubtype="0">
                                  <p:stCondLst>
                                    <p:cond delay="0"/>
                                  </p:stCondLst>
                                  <p:childTnLst>
                                    <p:set>
                                      <p:cBhvr>
                                        <p:cTn dur="1" fill="hold" id="49">
                                          <p:stCondLst>
                                            <p:cond delay="0"/>
                                          </p:stCondLst>
                                        </p:cTn>
                                        <p:tgtEl>
                                          <p:spTgt spid="61"/>
                                        </p:tgtEl>
                                        <p:attrNameLst>
                                          <p:attrName>style.visibility</p:attrName>
                                        </p:attrNameLst>
                                      </p:cBhvr>
                                      <p:to>
                                        <p:strVal val="visible"/>
                                      </p:to>
                                    </p:set>
                                    <p:animEffect filter="fade" transition="in">
                                      <p:cBhvr>
                                        <p:cTn dur="500" id="50"/>
                                        <p:tgtEl>
                                          <p:spTgt spid="61"/>
                                        </p:tgtEl>
                                      </p:cBhvr>
                                    </p:animEffect>
                                  </p:childTnLst>
                                </p:cTn>
                              </p:par>
                            </p:childTnLst>
                          </p:cTn>
                        </p:par>
                        <p:par>
                          <p:cTn fill="hold" id="51" nodeType="afterGroup">
                            <p:stCondLst>
                              <p:cond delay="6500"/>
                            </p:stCondLst>
                            <p:childTnLst>
                              <p:par>
                                <p:cTn fill="hold" grpId="0" id="52" nodeType="afterEffect" presetClass="entr" presetID="6" presetSubtype="16">
                                  <p:stCondLst>
                                    <p:cond delay="0"/>
                                  </p:stCondLst>
                                  <p:childTnLst>
                                    <p:set>
                                      <p:cBhvr>
                                        <p:cTn dur="1" fill="hold" id="53">
                                          <p:stCondLst>
                                            <p:cond delay="0"/>
                                          </p:stCondLst>
                                        </p:cTn>
                                        <p:tgtEl>
                                          <p:spTgt spid="62"/>
                                        </p:tgtEl>
                                        <p:attrNameLst>
                                          <p:attrName>style.visibility</p:attrName>
                                        </p:attrNameLst>
                                      </p:cBhvr>
                                      <p:to>
                                        <p:strVal val="visible"/>
                                      </p:to>
                                    </p:set>
                                    <p:animEffect filter="circle(in)" transition="in">
                                      <p:cBhvr>
                                        <p:cTn dur="750" id="54"/>
                                        <p:tgtEl>
                                          <p:spTgt spid="62"/>
                                        </p:tgtEl>
                                      </p:cBhvr>
                                    </p:animEffect>
                                  </p:childTnLst>
                                </p:cTn>
                              </p:par>
                              <p:par>
                                <p:cTn fill="hold" id="55" nodeType="withEffect" presetClass="entr" presetID="2" presetSubtype="8">
                                  <p:stCondLst>
                                    <p:cond delay="0"/>
                                  </p:stCondLst>
                                  <p:childTnLst>
                                    <p:set>
                                      <p:cBhvr>
                                        <p:cTn dur="1" fill="hold" id="56">
                                          <p:stCondLst>
                                            <p:cond delay="0"/>
                                          </p:stCondLst>
                                        </p:cTn>
                                        <p:tgtEl>
                                          <p:spTgt spid="74"/>
                                        </p:tgtEl>
                                        <p:attrNameLst>
                                          <p:attrName>style.visibility</p:attrName>
                                        </p:attrNameLst>
                                      </p:cBhvr>
                                      <p:to>
                                        <p:strVal val="visible"/>
                                      </p:to>
                                    </p:set>
                                    <p:anim calcmode="lin" valueType="num">
                                      <p:cBhvr additive="base">
                                        <p:cTn dur="500" fill="hold" id="57"/>
                                        <p:tgtEl>
                                          <p:spTgt spid="74"/>
                                        </p:tgtEl>
                                        <p:attrNameLst>
                                          <p:attrName>ppt_x</p:attrName>
                                        </p:attrNameLst>
                                      </p:cBhvr>
                                      <p:tavLst>
                                        <p:tav tm="0">
                                          <p:val>
                                            <p:strVal val="0-#ppt_w/2"/>
                                          </p:val>
                                        </p:tav>
                                        <p:tav tm="100000">
                                          <p:val>
                                            <p:strVal val="#ppt_x"/>
                                          </p:val>
                                        </p:tav>
                                      </p:tavLst>
                                    </p:anim>
                                    <p:anim calcmode="lin" valueType="num">
                                      <p:cBhvr additive="base">
                                        <p:cTn dur="500" fill="hold" id="58"/>
                                        <p:tgtEl>
                                          <p:spTgt spid="74"/>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7250"/>
                            </p:stCondLst>
                            <p:childTnLst>
                              <p:par>
                                <p:cTn fill="hold" id="60" nodeType="afterEffect" presetClass="entr" presetID="1" presetSubtype="0">
                                  <p:stCondLst>
                                    <p:cond delay="0"/>
                                  </p:stCondLst>
                                  <p:childTnLst>
                                    <p:set>
                                      <p:cBhvr>
                                        <p:cTn dur="1" fill="hold" id="61">
                                          <p:stCondLst>
                                            <p:cond delay="0"/>
                                          </p:stCondLst>
                                        </p:cTn>
                                        <p:tgtEl>
                                          <p:spTgt spid="6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50"/>
      <p:bldP grpId="0" spid="61"/>
      <p:bldP grpId="0" spid="6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24">
            <a:extLst>
              <a:ext uri="{FF2B5EF4-FFF2-40B4-BE49-F238E27FC236}">
                <a16:creationId xmlns:a16="http://schemas.microsoft.com/office/drawing/2014/main" id="{343F706D-2229-409C-9BDA-FD942A7959AF}"/>
              </a:ext>
            </a:extLst>
          </p:cNvPr>
          <p:cNvPicPr>
            <a:picLocks noChangeArrowheads="1" noChangeAspect="1"/>
          </p:cNvPicPr>
          <p:nvPr/>
        </p:nvPicPr>
        <p:blipFill>
          <a:blip r:embed="rId2">
            <a:duotone>
              <a:schemeClr val="accent2">
                <a:shade val="45000"/>
                <a:satMod val="135000"/>
              </a:schemeClr>
              <a:prstClr val="white"/>
            </a:duotone>
            <a:extLst>
              <a:ext uri="{BEBA8EAE-BF5A-486C-A8C5-ECC9F3942E4B}">
                <a14:imgProps>
                  <a14:imgLayer r:embed="rId3">
                    <a14:imgEffect>
                      <a14:brightnessContrast bright="-40000" contrast="40000"/>
                    </a14:imgEffect>
                  </a14:imgLayer>
                </a14:imgProps>
              </a:ext>
              <a:ext uri="{28A0092B-C50C-407E-A947-70E740481C1C}">
                <a14:useLocalDpi val="0"/>
              </a:ext>
            </a:extLst>
          </a:blip>
          <a:stretch>
            <a:fillRect/>
          </a:stretch>
        </p:blipFill>
        <p:spPr bwMode="auto">
          <a:xfrm>
            <a:off x="-7332" y="5884614"/>
            <a:ext cx="12192000" cy="927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24" name="直接连接符 23">
            <a:extLst>
              <a:ext uri="{FF2B5EF4-FFF2-40B4-BE49-F238E27FC236}">
                <a16:creationId xmlns:a16="http://schemas.microsoft.com/office/drawing/2014/main" id="{18DB533F-0ACD-46B2-9AFA-29FB462D51E9}"/>
              </a:ext>
            </a:extLst>
          </p:cNvPr>
          <p:cNvCxnSpPr/>
          <p:nvPr/>
        </p:nvCxnSpPr>
        <p:spPr>
          <a:xfrm flipH="1">
            <a:off x="981302" y="938763"/>
            <a:ext cx="7155994" cy="0"/>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F20886D4-4362-4999-AC38-6DB678C07BD7}"/>
              </a:ext>
            </a:extLst>
          </p:cNvPr>
          <p:cNvGrpSpPr/>
          <p:nvPr/>
        </p:nvGrpSpPr>
        <p:grpSpPr>
          <a:xfrm>
            <a:off x="580829" y="555953"/>
            <a:ext cx="471489" cy="471489"/>
            <a:chOff x="6176272" y="2046428"/>
            <a:chExt cx="710830" cy="710830"/>
          </a:xfrm>
        </p:grpSpPr>
        <p:sp>
          <p:nvSpPr>
            <p:cNvPr id="26" name="椭圆 25">
              <a:extLst>
                <a:ext uri="{FF2B5EF4-FFF2-40B4-BE49-F238E27FC236}">
                  <a16:creationId xmlns:a16="http://schemas.microsoft.com/office/drawing/2014/main" id="{A14607D0-A695-4E52-94FA-23689C4BD932}"/>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01</a:t>
              </a:r>
            </a:p>
          </p:txBody>
        </p:sp>
        <p:grpSp>
          <p:nvGrpSpPr>
            <p:cNvPr id="27" name="组合 26">
              <a:extLst>
                <a:ext uri="{FF2B5EF4-FFF2-40B4-BE49-F238E27FC236}">
                  <a16:creationId xmlns:a16="http://schemas.microsoft.com/office/drawing/2014/main" id="{1A21F015-06B2-4C53-847C-70D01F042B4E}"/>
                </a:ext>
              </a:extLst>
            </p:cNvPr>
            <p:cNvGrpSpPr/>
            <p:nvPr/>
          </p:nvGrpSpPr>
          <p:grpSpPr>
            <a:xfrm rot="14621625">
              <a:off x="6176272" y="2046428"/>
              <a:ext cx="710830" cy="710830"/>
              <a:chOff x="857250" y="1893093"/>
              <a:chExt cx="864394" cy="864394"/>
            </a:xfrm>
          </p:grpSpPr>
          <p:sp>
            <p:nvSpPr>
              <p:cNvPr id="28" name="弧形 27">
                <a:extLst>
                  <a:ext uri="{FF2B5EF4-FFF2-40B4-BE49-F238E27FC236}">
                    <a16:creationId xmlns:a16="http://schemas.microsoft.com/office/drawing/2014/main" id="{DF45CEAB-5597-4680-B8EB-F140092A3F72}"/>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29" name="弧形 28">
                <a:extLst>
                  <a:ext uri="{FF2B5EF4-FFF2-40B4-BE49-F238E27FC236}">
                    <a16:creationId xmlns:a16="http://schemas.microsoft.com/office/drawing/2014/main" id="{7EC35E36-50D3-473E-AB68-DBD87F8460B3}"/>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35" name="组合 34">
            <a:extLst>
              <a:ext uri="{FF2B5EF4-FFF2-40B4-BE49-F238E27FC236}">
                <a16:creationId xmlns:a16="http://schemas.microsoft.com/office/drawing/2014/main" id="{FAEDD90D-D921-4479-A2B3-F3F6D95A6FC5}"/>
              </a:ext>
            </a:extLst>
          </p:cNvPr>
          <p:cNvGrpSpPr/>
          <p:nvPr/>
        </p:nvGrpSpPr>
        <p:grpSpPr>
          <a:xfrm>
            <a:off x="7914072" y="555953"/>
            <a:ext cx="471489" cy="471489"/>
            <a:chOff x="6176272" y="2046428"/>
            <a:chExt cx="710830" cy="710830"/>
          </a:xfrm>
        </p:grpSpPr>
        <p:sp>
          <p:nvSpPr>
            <p:cNvPr id="36" name="椭圆 35">
              <a:extLst>
                <a:ext uri="{FF2B5EF4-FFF2-40B4-BE49-F238E27FC236}">
                  <a16:creationId xmlns:a16="http://schemas.microsoft.com/office/drawing/2014/main" id="{AFCF149E-5C2E-4906-AAFA-217F7AA3F502}"/>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03</a:t>
              </a:r>
            </a:p>
          </p:txBody>
        </p:sp>
        <p:grpSp>
          <p:nvGrpSpPr>
            <p:cNvPr id="37" name="组合 36">
              <a:extLst>
                <a:ext uri="{FF2B5EF4-FFF2-40B4-BE49-F238E27FC236}">
                  <a16:creationId xmlns:a16="http://schemas.microsoft.com/office/drawing/2014/main" id="{840F2C1C-6FD6-48A1-B7DB-CAE692BA782C}"/>
                </a:ext>
              </a:extLst>
            </p:cNvPr>
            <p:cNvGrpSpPr/>
            <p:nvPr/>
          </p:nvGrpSpPr>
          <p:grpSpPr>
            <a:xfrm rot="14621625">
              <a:off x="6176272" y="2046428"/>
              <a:ext cx="710830" cy="710830"/>
              <a:chOff x="857250" y="1893093"/>
              <a:chExt cx="864394" cy="864394"/>
            </a:xfrm>
          </p:grpSpPr>
          <p:sp>
            <p:nvSpPr>
              <p:cNvPr id="38" name="弧形 37">
                <a:extLst>
                  <a:ext uri="{FF2B5EF4-FFF2-40B4-BE49-F238E27FC236}">
                    <a16:creationId xmlns:a16="http://schemas.microsoft.com/office/drawing/2014/main" id="{87B7A525-1DAA-4980-B5C3-31361BFDF83C}"/>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39" name="弧形 38">
                <a:extLst>
                  <a:ext uri="{FF2B5EF4-FFF2-40B4-BE49-F238E27FC236}">
                    <a16:creationId xmlns:a16="http://schemas.microsoft.com/office/drawing/2014/main" id="{67720E82-4E2A-4B72-AF16-E03793070C10}"/>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40" name="组合 39">
            <a:extLst>
              <a:ext uri="{FF2B5EF4-FFF2-40B4-BE49-F238E27FC236}">
                <a16:creationId xmlns:a16="http://schemas.microsoft.com/office/drawing/2014/main" id="{F171F8ED-F009-42A2-881A-80AB5E8B4817}"/>
              </a:ext>
            </a:extLst>
          </p:cNvPr>
          <p:cNvGrpSpPr/>
          <p:nvPr/>
        </p:nvGrpSpPr>
        <p:grpSpPr>
          <a:xfrm>
            <a:off x="1262219" y="337247"/>
            <a:ext cx="657016" cy="657016"/>
            <a:chOff x="6176272" y="2046428"/>
            <a:chExt cx="710830" cy="710830"/>
          </a:xfrm>
        </p:grpSpPr>
        <p:sp>
          <p:nvSpPr>
            <p:cNvPr id="41" name="椭圆 40">
              <a:extLst>
                <a:ext uri="{FF2B5EF4-FFF2-40B4-BE49-F238E27FC236}">
                  <a16:creationId xmlns:a16="http://schemas.microsoft.com/office/drawing/2014/main" id="{68B13A5E-8705-44CB-A8E6-B193FF7B406B}"/>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400">
                  <a:latin typeface="+mn-ea"/>
                </a:rPr>
                <a:t>02</a:t>
              </a:r>
            </a:p>
          </p:txBody>
        </p:sp>
        <p:grpSp>
          <p:nvGrpSpPr>
            <p:cNvPr id="42" name="组合 41">
              <a:extLst>
                <a:ext uri="{FF2B5EF4-FFF2-40B4-BE49-F238E27FC236}">
                  <a16:creationId xmlns:a16="http://schemas.microsoft.com/office/drawing/2014/main" id="{F520249B-7965-4BC8-85F9-4CD1C615E157}"/>
                </a:ext>
              </a:extLst>
            </p:cNvPr>
            <p:cNvGrpSpPr/>
            <p:nvPr/>
          </p:nvGrpSpPr>
          <p:grpSpPr>
            <a:xfrm rot="14621625">
              <a:off x="6176272" y="2046428"/>
              <a:ext cx="710830" cy="710830"/>
              <a:chOff x="857250" y="1893093"/>
              <a:chExt cx="864394" cy="864394"/>
            </a:xfrm>
          </p:grpSpPr>
          <p:sp>
            <p:nvSpPr>
              <p:cNvPr id="43" name="弧形 42">
                <a:extLst>
                  <a:ext uri="{FF2B5EF4-FFF2-40B4-BE49-F238E27FC236}">
                    <a16:creationId xmlns:a16="http://schemas.microsoft.com/office/drawing/2014/main" id="{85D34D6F-3AD9-4C37-831E-7D6DDF7CB654}"/>
                  </a:ext>
                </a:extLst>
              </p:cNvPr>
              <p:cNvSpPr/>
              <p:nvPr/>
            </p:nvSpPr>
            <p:spPr>
              <a:xfrm>
                <a:off x="857250" y="1893093"/>
                <a:ext cx="864394" cy="864394"/>
              </a:xfrm>
              <a:prstGeom prst="arc">
                <a:avLst>
                  <a:gd fmla="val 3406397" name="adj1"/>
                  <a:gd fmla="val 20528884" name="adj2"/>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sp>
            <p:nvSpPr>
              <p:cNvPr id="44" name="弧形 43">
                <a:extLst>
                  <a:ext uri="{FF2B5EF4-FFF2-40B4-BE49-F238E27FC236}">
                    <a16:creationId xmlns:a16="http://schemas.microsoft.com/office/drawing/2014/main" id="{905F3F2C-96C4-44AC-BBC7-3689EF63BD54}"/>
                  </a:ext>
                </a:extLst>
              </p:cNvPr>
              <p:cNvSpPr/>
              <p:nvPr/>
            </p:nvSpPr>
            <p:spPr>
              <a:xfrm>
                <a:off x="857250" y="1893093"/>
                <a:ext cx="864394" cy="864394"/>
              </a:xfrm>
              <a:prstGeom prst="arc">
                <a:avLst>
                  <a:gd fmla="val 7448849" name="adj1"/>
                  <a:gd fmla="val 17571339" name="adj2"/>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grpSp>
      </p:grpSp>
      <p:sp>
        <p:nvSpPr>
          <p:cNvPr id="45" name="矩形 44">
            <a:extLst>
              <a:ext uri="{FF2B5EF4-FFF2-40B4-BE49-F238E27FC236}">
                <a16:creationId xmlns:a16="http://schemas.microsoft.com/office/drawing/2014/main" id="{67A55BAF-7EDC-4459-8306-645B6F29EAAA}"/>
              </a:ext>
            </a:extLst>
          </p:cNvPr>
          <p:cNvSpPr/>
          <p:nvPr/>
        </p:nvSpPr>
        <p:spPr>
          <a:xfrm>
            <a:off x="2160639" y="422527"/>
            <a:ext cx="5652135" cy="457200"/>
          </a:xfrm>
          <a:prstGeom prst="rect">
            <a:avLst/>
          </a:prstGeom>
        </p:spPr>
        <p:txBody>
          <a:bodyPr wrap="square">
            <a:spAutoFit/>
          </a:bodyPr>
          <a:lstStyle/>
          <a:p>
            <a:r>
              <a:rPr altLang="en-US" lang="zh-CN" spc="600" sz="2400">
                <a:latin charset="-122" panose="020b0800000000000000" pitchFamily="34" typeface="思源黑体 CN Bold"/>
                <a:ea charset="-122" panose="020b0800000000000000" pitchFamily="34" typeface="思源黑体 CN Bold"/>
              </a:rPr>
              <a:t>坚持发扬党的优良传统和作风</a:t>
            </a:r>
          </a:p>
        </p:txBody>
      </p:sp>
      <p:pic>
        <p:nvPicPr>
          <p:cNvPr id="46" name="图片 45">
            <a:extLst>
              <a:ext uri="{FF2B5EF4-FFF2-40B4-BE49-F238E27FC236}">
                <a16:creationId xmlns:a16="http://schemas.microsoft.com/office/drawing/2014/main" id="{C6807D3A-3593-46C5-9AA7-C6B56E729D92}"/>
              </a:ext>
            </a:extLst>
          </p:cNvPr>
          <p:cNvPicPr>
            <a:picLocks noChangeAspect="1"/>
          </p:cNvPicPr>
          <p:nvPr/>
        </p:nvPicPr>
        <p:blipFill>
          <a:blip r:embed="rId4">
            <a:extLst>
              <a:ext uri="{28A0092B-C50C-407E-A947-70E740481C1C}">
                <a14:useLocalDpi val="0"/>
              </a:ext>
            </a:extLst>
          </a:blip>
          <a:srcRect b="66944" l="69255"/>
          <a:stretch>
            <a:fillRect/>
          </a:stretch>
        </p:blipFill>
        <p:spPr>
          <a:xfrm>
            <a:off x="8439150" y="1"/>
            <a:ext cx="3746552" cy="2266950"/>
          </a:xfrm>
          <a:prstGeom prst="rect">
            <a:avLst/>
          </a:prstGeom>
        </p:spPr>
      </p:pic>
      <p:grpSp>
        <p:nvGrpSpPr>
          <p:cNvPr id="33" name="PA-1022191">
            <a:extLst>
              <a:ext uri="{FF2B5EF4-FFF2-40B4-BE49-F238E27FC236}">
                <a16:creationId xmlns:a16="http://schemas.microsoft.com/office/drawing/2014/main" id="{80806FFD-CCA1-4A9E-873B-CEF4178DAFE0}"/>
              </a:ext>
            </a:extLst>
          </p:cNvPr>
          <p:cNvGrpSpPr>
            <a:grpSpLocks noChangeAspect="1"/>
          </p:cNvGrpSpPr>
          <p:nvPr>
            <p:custDataLst>
              <p:tags r:id="rId5"/>
            </p:custDataLst>
          </p:nvPr>
        </p:nvGrpSpPr>
        <p:grpSpPr>
          <a:xfrm>
            <a:off x="5542730" y="2113108"/>
            <a:ext cx="487606" cy="584981"/>
            <a:chOff x="5636" y="2402"/>
            <a:chExt cx="666" cy="799"/>
          </a:xfrm>
        </p:grpSpPr>
        <p:sp>
          <p:nvSpPr>
            <p:cNvPr id="34" name="PA-AutoShape 3">
              <a:extLst>
                <a:ext uri="{FF2B5EF4-FFF2-40B4-BE49-F238E27FC236}">
                  <a16:creationId xmlns:a16="http://schemas.microsoft.com/office/drawing/2014/main" id="{231D1BC3-7D0B-4C32-91EC-76D45FED6A7D}"/>
                </a:ext>
              </a:extLst>
            </p:cNvPr>
            <p:cNvSpPr>
              <a:spLocks noChangeArrowheads="1" noChangeAspect="1" noTextEdit="1"/>
            </p:cNvSpPr>
            <p:nvPr>
              <p:custDataLst>
                <p:tags r:id="rId6"/>
              </p:custDataLst>
            </p:nvPr>
          </p:nvSpPr>
          <p:spPr bwMode="auto">
            <a:xfrm>
              <a:off x="5636" y="2402"/>
              <a:ext cx="666" cy="7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panose="020f0502020204030204" typeface="方正粗黑宋简体"/>
                <a:ea typeface="方正粗黑宋简体"/>
                <a:cs typeface="+mn-ea"/>
                <a:sym typeface="+mn-lt"/>
              </a:endParaRPr>
            </a:p>
          </p:txBody>
        </p:sp>
        <p:sp>
          <p:nvSpPr>
            <p:cNvPr id="47" name="PA-任意多边形 5">
              <a:extLst>
                <a:ext uri="{FF2B5EF4-FFF2-40B4-BE49-F238E27FC236}">
                  <a16:creationId xmlns:a16="http://schemas.microsoft.com/office/drawing/2014/main" id="{B237C0CD-7568-43CB-A1F6-2E9E7FB1C98D}"/>
                </a:ext>
              </a:extLst>
            </p:cNvPr>
            <p:cNvSpPr/>
            <p:nvPr>
              <p:custDataLst>
                <p:tags r:id="rId7"/>
              </p:custDataLst>
            </p:nvPr>
          </p:nvSpPr>
          <p:spPr bwMode="auto">
            <a:xfrm>
              <a:off x="5805" y="2401"/>
              <a:ext cx="331" cy="386"/>
            </a:xfrm>
            <a:custGeom>
              <a:gdLst>
                <a:gd fmla="*/ 26 w 243" name="T0"/>
                <a:gd fmla="*/ 184 h 284" name="T1"/>
                <a:gd fmla="*/ 123 w 243" name="T2"/>
                <a:gd fmla="*/ 284 h 284" name="T3"/>
                <a:gd fmla="*/ 219 w 243" name="T4"/>
                <a:gd fmla="*/ 183 h 284" name="T5"/>
                <a:gd fmla="*/ 241 w 243" name="T6"/>
                <a:gd fmla="*/ 137 h 284" name="T7"/>
                <a:gd fmla="*/ 226 w 243" name="T8"/>
                <a:gd fmla="*/ 117 h 284" name="T9"/>
                <a:gd fmla="*/ 123 w 243" name="T10"/>
                <a:gd fmla="*/ 0 h 284" name="T11"/>
                <a:gd fmla="*/ 19 w 243" name="T12"/>
                <a:gd fmla="*/ 116 h 284" name="T13"/>
                <a:gd fmla="*/ 2 w 243" name="T14"/>
                <a:gd fmla="*/ 137 h 284" name="T15"/>
                <a:gd fmla="*/ 26 w 243" name="T16"/>
                <a:gd fmla="*/ 184 h 2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4" w="243">
                  <a:moveTo>
                    <a:pt x="26" y="184"/>
                  </a:moveTo>
                  <a:cubicBezTo>
                    <a:pt x="40" y="236"/>
                    <a:pt x="71" y="284"/>
                    <a:pt x="123" y="284"/>
                  </a:cubicBezTo>
                  <a:cubicBezTo>
                    <a:pt x="174" y="284"/>
                    <a:pt x="206" y="236"/>
                    <a:pt x="219" y="183"/>
                  </a:cubicBezTo>
                  <a:cubicBezTo>
                    <a:pt x="234" y="176"/>
                    <a:pt x="243" y="154"/>
                    <a:pt x="241" y="137"/>
                  </a:cubicBezTo>
                  <a:cubicBezTo>
                    <a:pt x="239" y="126"/>
                    <a:pt x="234" y="120"/>
                    <a:pt x="226" y="117"/>
                  </a:cubicBezTo>
                  <a:cubicBezTo>
                    <a:pt x="223" y="52"/>
                    <a:pt x="183" y="0"/>
                    <a:pt x="123" y="0"/>
                  </a:cubicBezTo>
                  <a:cubicBezTo>
                    <a:pt x="63" y="0"/>
                    <a:pt x="23" y="51"/>
                    <a:pt x="19" y="116"/>
                  </a:cubicBezTo>
                  <a:cubicBezTo>
                    <a:pt x="10" y="119"/>
                    <a:pt x="3" y="125"/>
                    <a:pt x="2" y="137"/>
                  </a:cubicBezTo>
                  <a:cubicBezTo>
                    <a:pt x="0" y="155"/>
                    <a:pt x="10" y="179"/>
                    <a:pt x="26" y="184"/>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panose="020f0502020204030204" typeface="方正粗黑宋简体"/>
                <a:ea typeface="方正粗黑宋简体"/>
                <a:cs typeface="+mn-ea"/>
                <a:sym typeface="+mn-lt"/>
              </a:endParaRPr>
            </a:p>
          </p:txBody>
        </p:sp>
        <p:sp>
          <p:nvSpPr>
            <p:cNvPr id="48" name="PA-任意多边形 6">
              <a:extLst>
                <a:ext uri="{FF2B5EF4-FFF2-40B4-BE49-F238E27FC236}">
                  <a16:creationId xmlns:a16="http://schemas.microsoft.com/office/drawing/2014/main" id="{CF60084B-D518-466E-9D71-11904B0F619C}"/>
                </a:ext>
              </a:extLst>
            </p:cNvPr>
            <p:cNvSpPr>
              <a:spLocks noEditPoints="1"/>
            </p:cNvSpPr>
            <p:nvPr>
              <p:custDataLst>
                <p:tags r:id="rId8"/>
              </p:custDataLst>
            </p:nvPr>
          </p:nvSpPr>
          <p:spPr bwMode="auto">
            <a:xfrm>
              <a:off x="5637" y="2777"/>
              <a:ext cx="665" cy="423"/>
            </a:xfrm>
            <a:custGeom>
              <a:gdLst>
                <a:gd fmla="*/ 487 w 488" name="T0"/>
                <a:gd fmla="*/ 190 h 311" name="T1"/>
                <a:gd fmla="*/ 487 w 488" name="T2"/>
                <a:gd fmla="*/ 176 h 311" name="T3"/>
                <a:gd fmla="*/ 469 w 488" name="T4"/>
                <a:gd fmla="*/ 99 h 311" name="T5"/>
                <a:gd fmla="*/ 445 w 488" name="T6"/>
                <a:gd fmla="*/ 66 h 311" name="T7"/>
                <a:gd fmla="*/ 340 w 488" name="T8"/>
                <a:gd fmla="*/ 22 h 311" name="T9"/>
                <a:gd fmla="*/ 311 w 488" name="T10"/>
                <a:gd fmla="*/ 0 h 311" name="T11"/>
                <a:gd fmla="*/ 307 w 488" name="T12"/>
                <a:gd fmla="*/ 4 h 311" name="T13"/>
                <a:gd fmla="*/ 250 w 488" name="T14"/>
                <a:gd fmla="*/ 60 h 311" name="T15"/>
                <a:gd fmla="*/ 192 w 488" name="T16"/>
                <a:gd fmla="*/ 24 h 311" name="T17"/>
                <a:gd fmla="*/ 182 w 488" name="T18"/>
                <a:gd fmla="*/ 6 h 311" name="T19"/>
                <a:gd fmla="*/ 181 w 488" name="T20"/>
                <a:gd fmla="*/ 4 h 311" name="T21"/>
                <a:gd fmla="*/ 177 w 488" name="T22"/>
                <a:gd fmla="*/ 0 h 311" name="T23"/>
                <a:gd fmla="*/ 149 w 488" name="T24"/>
                <a:gd fmla="*/ 22 h 311" name="T25"/>
                <a:gd fmla="*/ 44 w 488" name="T26"/>
                <a:gd fmla="*/ 66 h 311" name="T27"/>
                <a:gd fmla="*/ 20 w 488" name="T28"/>
                <a:gd fmla="*/ 99 h 311" name="T29"/>
                <a:gd fmla="*/ 1 w 488" name="T30"/>
                <a:gd fmla="*/ 181 h 311" name="T31"/>
                <a:gd fmla="*/ 5 w 488" name="T32"/>
                <a:gd fmla="*/ 295 h 311" name="T33"/>
                <a:gd fmla="*/ 243 w 488" name="T34"/>
                <a:gd fmla="*/ 311 h 311" name="T35"/>
                <a:gd fmla="*/ 245 w 488" name="T36"/>
                <a:gd fmla="*/ 311 h 311" name="T37"/>
                <a:gd fmla="*/ 484 w 488" name="T38"/>
                <a:gd fmla="*/ 295 h 311" name="T39"/>
                <a:gd fmla="*/ 488 w 488" name="T40"/>
                <a:gd fmla="*/ 218 h 311" name="T41"/>
                <a:gd fmla="*/ 185 w 488" name="T42"/>
                <a:gd fmla="*/ 35 h 311" name="T43"/>
                <a:gd fmla="*/ 194 w 488" name="T44"/>
                <a:gd fmla="*/ 112 h 311" name="T45"/>
                <a:gd fmla="*/ 176 w 488" name="T46"/>
                <a:gd fmla="*/ 20 h 311" name="T47"/>
                <a:gd fmla="*/ 106 w 488" name="T48"/>
                <a:gd fmla="*/ 292 h 311" name="T49"/>
                <a:gd fmla="*/ 103 w 488" name="T50"/>
                <a:gd fmla="*/ 161 h 311" name="T51"/>
                <a:gd fmla="*/ 95 w 488" name="T52"/>
                <a:gd fmla="*/ 290 h 311" name="T53"/>
                <a:gd fmla="*/ 19 w 488" name="T54"/>
                <a:gd fmla="*/ 217 h 311" name="T55"/>
                <a:gd fmla="*/ 19 w 488" name="T56"/>
                <a:gd fmla="*/ 181 h 311" name="T57"/>
                <a:gd fmla="*/ 36 w 488" name="T58"/>
                <a:gd fmla="*/ 105 h 311" name="T59"/>
                <a:gd fmla="*/ 144 w 488" name="T60"/>
                <a:gd fmla="*/ 45 h 311" name="T61"/>
                <a:gd fmla="*/ 193 w 488" name="T62"/>
                <a:gd fmla="*/ 133 h 311" name="T63"/>
                <a:gd fmla="*/ 230 w 488" name="T64"/>
                <a:gd fmla="*/ 114 h 311" name="T65"/>
                <a:gd fmla="*/ 303 w 488" name="T66"/>
                <a:gd fmla="*/ 35 h 311" name="T67"/>
                <a:gd fmla="*/ 330 w 488" name="T68"/>
                <a:gd fmla="*/ 35 h 311" name="T69"/>
                <a:gd fmla="*/ 263 w 488" name="T70"/>
                <a:gd fmla="*/ 67 h 311" name="T71"/>
                <a:gd fmla="*/ 387 w 488" name="T72"/>
                <a:gd fmla="*/ 290 h 311" name="T73"/>
                <a:gd fmla="*/ 380 w 488" name="T74"/>
                <a:gd fmla="*/ 161 h 311" name="T75"/>
                <a:gd fmla="*/ 377 w 488" name="T76"/>
                <a:gd fmla="*/ 292 h 311" name="T77"/>
                <a:gd fmla="*/ 258 w 488" name="T78"/>
                <a:gd fmla="*/ 114 h 311" name="T79"/>
                <a:gd fmla="*/ 294 w 488" name="T80"/>
                <a:gd fmla="*/ 132 h 311" name="T81"/>
                <a:gd fmla="*/ 343 w 488" name="T82"/>
                <a:gd fmla="*/ 40 h 311" name="T83"/>
                <a:gd fmla="*/ 453 w 488" name="T84"/>
                <a:gd fmla="*/ 105 h 311" name="T85"/>
                <a:gd fmla="*/ 469 w 488" name="T86"/>
                <a:gd fmla="*/ 176 h 311" name="T87"/>
                <a:gd fmla="*/ 471 w 488" name="T88"/>
                <a:gd fmla="*/ 282 h 31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11" w="488">
                  <a:moveTo>
                    <a:pt x="488" y="218"/>
                  </a:moveTo>
                  <a:cubicBezTo>
                    <a:pt x="488" y="207"/>
                    <a:pt x="487" y="198"/>
                    <a:pt x="487" y="190"/>
                  </a:cubicBezTo>
                  <a:cubicBezTo>
                    <a:pt x="487" y="187"/>
                    <a:pt x="487" y="183"/>
                    <a:pt x="487" y="181"/>
                  </a:cubicBezTo>
                  <a:cubicBezTo>
                    <a:pt x="487" y="179"/>
                    <a:pt x="487" y="177"/>
                    <a:pt x="487" y="176"/>
                  </a:cubicBezTo>
                  <a:cubicBezTo>
                    <a:pt x="487" y="176"/>
                    <a:pt x="487" y="176"/>
                    <a:pt x="487" y="176"/>
                  </a:cubicBezTo>
                  <a:cubicBezTo>
                    <a:pt x="484" y="139"/>
                    <a:pt x="477" y="115"/>
                    <a:pt x="469" y="99"/>
                  </a:cubicBezTo>
                  <a:cubicBezTo>
                    <a:pt x="461" y="82"/>
                    <a:pt x="452" y="73"/>
                    <a:pt x="446" y="67"/>
                  </a:cubicBezTo>
                  <a:cubicBezTo>
                    <a:pt x="445" y="66"/>
                    <a:pt x="445" y="66"/>
                    <a:pt x="445" y="66"/>
                  </a:cubicBezTo>
                  <a:cubicBezTo>
                    <a:pt x="412" y="48"/>
                    <a:pt x="379" y="37"/>
                    <a:pt x="340" y="22"/>
                  </a:cubicBezTo>
                  <a:cubicBezTo>
                    <a:pt x="340" y="22"/>
                    <a:pt x="340" y="22"/>
                    <a:pt x="340" y="22"/>
                  </a:cubicBezTo>
                  <a:cubicBezTo>
                    <a:pt x="317" y="2"/>
                    <a:pt x="317" y="2"/>
                    <a:pt x="317" y="2"/>
                  </a:cubicBezTo>
                  <a:cubicBezTo>
                    <a:pt x="315" y="1"/>
                    <a:pt x="313" y="0"/>
                    <a:pt x="311" y="0"/>
                  </a:cubicBezTo>
                  <a:cubicBezTo>
                    <a:pt x="310" y="1"/>
                    <a:pt x="308" y="2"/>
                    <a:pt x="307" y="4"/>
                  </a:cubicBezTo>
                  <a:cubicBezTo>
                    <a:pt x="307" y="4"/>
                    <a:pt x="307" y="4"/>
                    <a:pt x="307" y="4"/>
                  </a:cubicBezTo>
                  <a:cubicBezTo>
                    <a:pt x="307" y="4"/>
                    <a:pt x="304" y="14"/>
                    <a:pt x="296" y="25"/>
                  </a:cubicBezTo>
                  <a:cubicBezTo>
                    <a:pt x="288" y="36"/>
                    <a:pt x="267" y="54"/>
                    <a:pt x="250" y="60"/>
                  </a:cubicBezTo>
                  <a:cubicBezTo>
                    <a:pt x="239" y="60"/>
                    <a:pt x="239" y="60"/>
                    <a:pt x="239" y="60"/>
                  </a:cubicBezTo>
                  <a:cubicBezTo>
                    <a:pt x="218" y="50"/>
                    <a:pt x="200" y="36"/>
                    <a:pt x="192" y="24"/>
                  </a:cubicBezTo>
                  <a:cubicBezTo>
                    <a:pt x="188" y="19"/>
                    <a:pt x="185" y="14"/>
                    <a:pt x="183" y="10"/>
                  </a:cubicBezTo>
                  <a:cubicBezTo>
                    <a:pt x="182" y="8"/>
                    <a:pt x="182" y="6"/>
                    <a:pt x="182" y="6"/>
                  </a:cubicBezTo>
                  <a:cubicBezTo>
                    <a:pt x="181" y="5"/>
                    <a:pt x="181" y="5"/>
                    <a:pt x="181" y="4"/>
                  </a:cubicBezTo>
                  <a:cubicBezTo>
                    <a:pt x="181" y="4"/>
                    <a:pt x="181" y="4"/>
                    <a:pt x="181" y="4"/>
                  </a:cubicBezTo>
                  <a:cubicBezTo>
                    <a:pt x="181" y="4"/>
                    <a:pt x="181" y="4"/>
                    <a:pt x="181" y="4"/>
                  </a:cubicBezTo>
                  <a:cubicBezTo>
                    <a:pt x="180" y="2"/>
                    <a:pt x="179" y="1"/>
                    <a:pt x="177" y="0"/>
                  </a:cubicBezTo>
                  <a:cubicBezTo>
                    <a:pt x="175" y="0"/>
                    <a:pt x="173" y="1"/>
                    <a:pt x="172" y="2"/>
                  </a:cubicBezTo>
                  <a:cubicBezTo>
                    <a:pt x="149" y="22"/>
                    <a:pt x="149" y="22"/>
                    <a:pt x="149" y="22"/>
                  </a:cubicBezTo>
                  <a:cubicBezTo>
                    <a:pt x="148" y="22"/>
                    <a:pt x="148" y="22"/>
                    <a:pt x="148" y="22"/>
                  </a:cubicBezTo>
                  <a:cubicBezTo>
                    <a:pt x="109" y="37"/>
                    <a:pt x="77" y="48"/>
                    <a:pt x="44" y="66"/>
                  </a:cubicBezTo>
                  <a:cubicBezTo>
                    <a:pt x="42" y="67"/>
                    <a:pt x="42" y="67"/>
                    <a:pt x="42" y="67"/>
                  </a:cubicBezTo>
                  <a:cubicBezTo>
                    <a:pt x="37" y="73"/>
                    <a:pt x="28" y="82"/>
                    <a:pt x="20" y="99"/>
                  </a:cubicBezTo>
                  <a:cubicBezTo>
                    <a:pt x="12" y="115"/>
                    <a:pt x="5" y="139"/>
                    <a:pt x="2" y="176"/>
                  </a:cubicBezTo>
                  <a:cubicBezTo>
                    <a:pt x="1" y="177"/>
                    <a:pt x="1" y="179"/>
                    <a:pt x="1" y="181"/>
                  </a:cubicBezTo>
                  <a:cubicBezTo>
                    <a:pt x="1" y="198"/>
                    <a:pt x="0" y="250"/>
                    <a:pt x="0" y="290"/>
                  </a:cubicBezTo>
                  <a:cubicBezTo>
                    <a:pt x="0" y="293"/>
                    <a:pt x="2" y="295"/>
                    <a:pt x="5" y="295"/>
                  </a:cubicBezTo>
                  <a:cubicBezTo>
                    <a:pt x="33" y="299"/>
                    <a:pt x="95" y="306"/>
                    <a:pt x="96" y="306"/>
                  </a:cubicBezTo>
                  <a:cubicBezTo>
                    <a:pt x="139" y="309"/>
                    <a:pt x="197" y="311"/>
                    <a:pt x="243" y="311"/>
                  </a:cubicBezTo>
                  <a:cubicBezTo>
                    <a:pt x="244" y="311"/>
                    <a:pt x="244" y="311"/>
                    <a:pt x="244" y="311"/>
                  </a:cubicBezTo>
                  <a:cubicBezTo>
                    <a:pt x="244" y="311"/>
                    <a:pt x="245" y="311"/>
                    <a:pt x="245" y="311"/>
                  </a:cubicBezTo>
                  <a:cubicBezTo>
                    <a:pt x="291" y="311"/>
                    <a:pt x="344" y="309"/>
                    <a:pt x="387" y="306"/>
                  </a:cubicBezTo>
                  <a:cubicBezTo>
                    <a:pt x="388" y="306"/>
                    <a:pt x="456" y="299"/>
                    <a:pt x="484" y="295"/>
                  </a:cubicBezTo>
                  <a:cubicBezTo>
                    <a:pt x="486" y="295"/>
                    <a:pt x="488" y="293"/>
                    <a:pt x="488" y="290"/>
                  </a:cubicBezTo>
                  <a:cubicBezTo>
                    <a:pt x="488" y="267"/>
                    <a:pt x="488" y="240"/>
                    <a:pt x="488" y="218"/>
                  </a:cubicBezTo>
                  <a:close/>
                  <a:moveTo>
                    <a:pt x="176" y="20"/>
                  </a:moveTo>
                  <a:cubicBezTo>
                    <a:pt x="178" y="24"/>
                    <a:pt x="181" y="29"/>
                    <a:pt x="185" y="35"/>
                  </a:cubicBezTo>
                  <a:cubicBezTo>
                    <a:pt x="193" y="45"/>
                    <a:pt x="206" y="58"/>
                    <a:pt x="225" y="67"/>
                  </a:cubicBezTo>
                  <a:cubicBezTo>
                    <a:pt x="220" y="72"/>
                    <a:pt x="195" y="111"/>
                    <a:pt x="194" y="112"/>
                  </a:cubicBezTo>
                  <a:cubicBezTo>
                    <a:pt x="167" y="77"/>
                    <a:pt x="159" y="41"/>
                    <a:pt x="158" y="35"/>
                  </a:cubicBezTo>
                  <a:lnTo>
                    <a:pt x="176" y="20"/>
                  </a:lnTo>
                  <a:close/>
                  <a:moveTo>
                    <a:pt x="201" y="295"/>
                  </a:moveTo>
                  <a:cubicBezTo>
                    <a:pt x="170" y="295"/>
                    <a:pt x="134" y="294"/>
                    <a:pt x="106" y="292"/>
                  </a:cubicBezTo>
                  <a:cubicBezTo>
                    <a:pt x="106" y="165"/>
                    <a:pt x="106" y="165"/>
                    <a:pt x="106" y="165"/>
                  </a:cubicBezTo>
                  <a:cubicBezTo>
                    <a:pt x="106" y="163"/>
                    <a:pt x="105" y="162"/>
                    <a:pt x="103" y="161"/>
                  </a:cubicBezTo>
                  <a:cubicBezTo>
                    <a:pt x="101" y="160"/>
                    <a:pt x="99" y="160"/>
                    <a:pt x="98" y="161"/>
                  </a:cubicBezTo>
                  <a:cubicBezTo>
                    <a:pt x="96" y="163"/>
                    <a:pt x="95" y="258"/>
                    <a:pt x="95" y="290"/>
                  </a:cubicBezTo>
                  <a:cubicBezTo>
                    <a:pt x="68" y="288"/>
                    <a:pt x="42" y="285"/>
                    <a:pt x="18" y="282"/>
                  </a:cubicBezTo>
                  <a:cubicBezTo>
                    <a:pt x="18" y="260"/>
                    <a:pt x="18" y="236"/>
                    <a:pt x="19" y="217"/>
                  </a:cubicBezTo>
                  <a:cubicBezTo>
                    <a:pt x="19" y="206"/>
                    <a:pt x="19" y="197"/>
                    <a:pt x="19" y="189"/>
                  </a:cubicBezTo>
                  <a:cubicBezTo>
                    <a:pt x="19" y="186"/>
                    <a:pt x="19" y="183"/>
                    <a:pt x="19" y="181"/>
                  </a:cubicBezTo>
                  <a:cubicBezTo>
                    <a:pt x="19" y="178"/>
                    <a:pt x="19" y="177"/>
                    <a:pt x="19" y="176"/>
                  </a:cubicBezTo>
                  <a:cubicBezTo>
                    <a:pt x="22" y="142"/>
                    <a:pt x="29" y="120"/>
                    <a:pt x="36" y="105"/>
                  </a:cubicBezTo>
                  <a:cubicBezTo>
                    <a:pt x="43" y="91"/>
                    <a:pt x="50" y="84"/>
                    <a:pt x="55" y="78"/>
                  </a:cubicBezTo>
                  <a:cubicBezTo>
                    <a:pt x="84" y="62"/>
                    <a:pt x="109" y="58"/>
                    <a:pt x="144" y="45"/>
                  </a:cubicBezTo>
                  <a:cubicBezTo>
                    <a:pt x="146" y="56"/>
                    <a:pt x="158" y="94"/>
                    <a:pt x="187" y="130"/>
                  </a:cubicBezTo>
                  <a:cubicBezTo>
                    <a:pt x="189" y="132"/>
                    <a:pt x="191" y="133"/>
                    <a:pt x="193" y="133"/>
                  </a:cubicBezTo>
                  <a:cubicBezTo>
                    <a:pt x="195" y="133"/>
                    <a:pt x="212" y="100"/>
                    <a:pt x="216" y="97"/>
                  </a:cubicBezTo>
                  <a:cubicBezTo>
                    <a:pt x="230" y="114"/>
                    <a:pt x="230" y="114"/>
                    <a:pt x="230" y="114"/>
                  </a:cubicBezTo>
                  <a:lnTo>
                    <a:pt x="201" y="295"/>
                  </a:lnTo>
                  <a:close/>
                  <a:moveTo>
                    <a:pt x="303" y="35"/>
                  </a:moveTo>
                  <a:cubicBezTo>
                    <a:pt x="307" y="29"/>
                    <a:pt x="310" y="24"/>
                    <a:pt x="312" y="20"/>
                  </a:cubicBezTo>
                  <a:cubicBezTo>
                    <a:pt x="330" y="35"/>
                    <a:pt x="330" y="35"/>
                    <a:pt x="330" y="35"/>
                  </a:cubicBezTo>
                  <a:cubicBezTo>
                    <a:pt x="330" y="41"/>
                    <a:pt x="321" y="77"/>
                    <a:pt x="294" y="112"/>
                  </a:cubicBezTo>
                  <a:cubicBezTo>
                    <a:pt x="293" y="111"/>
                    <a:pt x="267" y="70"/>
                    <a:pt x="263" y="67"/>
                  </a:cubicBezTo>
                  <a:cubicBezTo>
                    <a:pt x="283" y="58"/>
                    <a:pt x="295" y="45"/>
                    <a:pt x="303" y="35"/>
                  </a:cubicBezTo>
                  <a:close/>
                  <a:moveTo>
                    <a:pt x="387" y="290"/>
                  </a:moveTo>
                  <a:cubicBezTo>
                    <a:pt x="387" y="290"/>
                    <a:pt x="387" y="163"/>
                    <a:pt x="385" y="161"/>
                  </a:cubicBezTo>
                  <a:cubicBezTo>
                    <a:pt x="384" y="160"/>
                    <a:pt x="382" y="160"/>
                    <a:pt x="380" y="161"/>
                  </a:cubicBezTo>
                  <a:cubicBezTo>
                    <a:pt x="378" y="162"/>
                    <a:pt x="377" y="163"/>
                    <a:pt x="377" y="165"/>
                  </a:cubicBezTo>
                  <a:cubicBezTo>
                    <a:pt x="377" y="165"/>
                    <a:pt x="376" y="259"/>
                    <a:pt x="377" y="292"/>
                  </a:cubicBezTo>
                  <a:cubicBezTo>
                    <a:pt x="349" y="294"/>
                    <a:pt x="318" y="295"/>
                    <a:pt x="287" y="295"/>
                  </a:cubicBezTo>
                  <a:cubicBezTo>
                    <a:pt x="282" y="262"/>
                    <a:pt x="259" y="114"/>
                    <a:pt x="258" y="114"/>
                  </a:cubicBezTo>
                  <a:cubicBezTo>
                    <a:pt x="258" y="114"/>
                    <a:pt x="271" y="99"/>
                    <a:pt x="271" y="99"/>
                  </a:cubicBezTo>
                  <a:cubicBezTo>
                    <a:pt x="275" y="103"/>
                    <a:pt x="292" y="132"/>
                    <a:pt x="294" y="132"/>
                  </a:cubicBezTo>
                  <a:cubicBezTo>
                    <a:pt x="296" y="132"/>
                    <a:pt x="298" y="131"/>
                    <a:pt x="299" y="130"/>
                  </a:cubicBezTo>
                  <a:cubicBezTo>
                    <a:pt x="328" y="94"/>
                    <a:pt x="342" y="52"/>
                    <a:pt x="343" y="40"/>
                  </a:cubicBezTo>
                  <a:cubicBezTo>
                    <a:pt x="379" y="53"/>
                    <a:pt x="404" y="62"/>
                    <a:pt x="433" y="78"/>
                  </a:cubicBezTo>
                  <a:cubicBezTo>
                    <a:pt x="439" y="84"/>
                    <a:pt x="446" y="91"/>
                    <a:pt x="453" y="105"/>
                  </a:cubicBezTo>
                  <a:cubicBezTo>
                    <a:pt x="460" y="120"/>
                    <a:pt x="466" y="142"/>
                    <a:pt x="469" y="176"/>
                  </a:cubicBezTo>
                  <a:cubicBezTo>
                    <a:pt x="469" y="176"/>
                    <a:pt x="469" y="176"/>
                    <a:pt x="469" y="176"/>
                  </a:cubicBezTo>
                  <a:cubicBezTo>
                    <a:pt x="469" y="177"/>
                    <a:pt x="469" y="178"/>
                    <a:pt x="469" y="181"/>
                  </a:cubicBezTo>
                  <a:cubicBezTo>
                    <a:pt x="470" y="196"/>
                    <a:pt x="470" y="243"/>
                    <a:pt x="471" y="282"/>
                  </a:cubicBezTo>
                  <a:cubicBezTo>
                    <a:pt x="447" y="285"/>
                    <a:pt x="414" y="288"/>
                    <a:pt x="387" y="290"/>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panose="020f0502020204030204" typeface="方正粗黑宋简体"/>
                <a:ea typeface="方正粗黑宋简体"/>
                <a:cs typeface="+mn-ea"/>
                <a:sym typeface="+mn-lt"/>
              </a:endParaRPr>
            </a:p>
          </p:txBody>
        </p:sp>
      </p:grpSp>
      <p:grpSp>
        <p:nvGrpSpPr>
          <p:cNvPr id="5" name="组合 4">
            <a:extLst>
              <a:ext uri="{FF2B5EF4-FFF2-40B4-BE49-F238E27FC236}">
                <a16:creationId xmlns:a16="http://schemas.microsoft.com/office/drawing/2014/main" id="{AC08D647-90F6-4991-BDB4-60C6A33B9D4C}"/>
              </a:ext>
            </a:extLst>
          </p:cNvPr>
          <p:cNvGrpSpPr/>
          <p:nvPr/>
        </p:nvGrpSpPr>
        <p:grpSpPr>
          <a:xfrm>
            <a:off x="912341" y="2155655"/>
            <a:ext cx="4616194" cy="588326"/>
            <a:chOff x="912341" y="1794703"/>
            <a:chExt cx="4616194" cy="588326"/>
          </a:xfrm>
        </p:grpSpPr>
        <p:grpSp>
          <p:nvGrpSpPr>
            <p:cNvPr id="22" name="PA-1022188">
              <a:extLst>
                <a:ext uri="{FF2B5EF4-FFF2-40B4-BE49-F238E27FC236}">
                  <a16:creationId xmlns:a16="http://schemas.microsoft.com/office/drawing/2014/main" id="{F5FDD556-F82E-49CF-A7DD-F4F6CCC9C3B2}"/>
                </a:ext>
              </a:extLst>
            </p:cNvPr>
            <p:cNvGrpSpPr/>
            <p:nvPr>
              <p:custDataLst>
                <p:tags r:id="rId9"/>
              </p:custDataLst>
            </p:nvPr>
          </p:nvGrpSpPr>
          <p:grpSpPr>
            <a:xfrm>
              <a:off x="912341" y="1812810"/>
              <a:ext cx="4616194" cy="570219"/>
              <a:chOff x="760768" y="1968049"/>
              <a:chExt cx="7057687" cy="628650"/>
            </a:xfrm>
          </p:grpSpPr>
          <p:sp>
            <p:nvSpPr>
              <p:cNvPr id="23" name="PA-平行四边形 5">
                <a:extLst>
                  <a:ext uri="{FF2B5EF4-FFF2-40B4-BE49-F238E27FC236}">
                    <a16:creationId xmlns:a16="http://schemas.microsoft.com/office/drawing/2014/main" id="{F9D4C84F-AC83-43DB-8555-35C5559DD977}"/>
                  </a:ext>
                </a:extLst>
              </p:cNvPr>
              <p:cNvSpPr/>
              <p:nvPr>
                <p:custDataLst>
                  <p:tags r:id="rId10"/>
                </p:custDataLst>
              </p:nvPr>
            </p:nvSpPr>
            <p:spPr>
              <a:xfrm>
                <a:off x="760768" y="2133600"/>
                <a:ext cx="952500" cy="419100"/>
              </a:xfrm>
              <a:prstGeom prst="parallelogram">
                <a:avLst/>
              </a:prstGeom>
              <a:solidFill>
                <a:srgbClr val="B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方正粗黑宋简体"/>
                  <a:ea typeface="方正粗黑宋简体"/>
                  <a:cs typeface="+mn-ea"/>
                  <a:sym typeface="+mn-lt"/>
                </a:endParaRPr>
              </a:p>
            </p:txBody>
          </p:sp>
          <p:sp>
            <p:nvSpPr>
              <p:cNvPr id="30" name="PA-平行四边形 6">
                <a:extLst>
                  <a:ext uri="{FF2B5EF4-FFF2-40B4-BE49-F238E27FC236}">
                    <a16:creationId xmlns:a16="http://schemas.microsoft.com/office/drawing/2014/main" id="{EC3B7C12-1E3B-40EC-8A34-96E8AC41AE50}"/>
                  </a:ext>
                </a:extLst>
              </p:cNvPr>
              <p:cNvSpPr/>
              <p:nvPr>
                <p:custDataLst>
                  <p:tags r:id="rId11"/>
                </p:custDataLst>
              </p:nvPr>
            </p:nvSpPr>
            <p:spPr>
              <a:xfrm>
                <a:off x="5811855" y="2177600"/>
                <a:ext cx="2006600" cy="419099"/>
              </a:xfrm>
              <a:prstGeom prst="parallelogram">
                <a:avLst/>
              </a:prstGeom>
              <a:solidFill>
                <a:srgbClr val="B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方正粗黑宋简体"/>
                  <a:ea typeface="方正粗黑宋简体"/>
                  <a:cs typeface="+mn-ea"/>
                  <a:sym typeface="+mn-lt"/>
                </a:endParaRPr>
              </a:p>
            </p:txBody>
          </p:sp>
          <p:sp>
            <p:nvSpPr>
              <p:cNvPr id="31" name="PA-平行四边形 7">
                <a:extLst>
                  <a:ext uri="{FF2B5EF4-FFF2-40B4-BE49-F238E27FC236}">
                    <a16:creationId xmlns:a16="http://schemas.microsoft.com/office/drawing/2014/main" id="{4B6533C5-3FA2-4855-837E-2CFF2923DCC6}"/>
                  </a:ext>
                </a:extLst>
              </p:cNvPr>
              <p:cNvSpPr/>
              <p:nvPr>
                <p:custDataLst>
                  <p:tags r:id="rId12"/>
                </p:custDataLst>
              </p:nvPr>
            </p:nvSpPr>
            <p:spPr>
              <a:xfrm>
                <a:off x="1112867" y="1968049"/>
                <a:ext cx="6155454" cy="524072"/>
              </a:xfrm>
              <a:prstGeom prst="parallelogram">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方正粗黑宋简体"/>
                  <a:ea typeface="方正粗黑宋简体"/>
                  <a:cs typeface="+mn-ea"/>
                  <a:sym typeface="+mn-lt"/>
                </a:endParaRPr>
              </a:p>
            </p:txBody>
          </p:sp>
        </p:grpSp>
        <p:sp>
          <p:nvSpPr>
            <p:cNvPr id="49" name="PA-1022190">
              <a:extLst>
                <a:ext uri="{FF2B5EF4-FFF2-40B4-BE49-F238E27FC236}">
                  <a16:creationId xmlns:a16="http://schemas.microsoft.com/office/drawing/2014/main" id="{7F4E5BAE-715D-434A-8B5C-1DF12DB9A354}"/>
                </a:ext>
              </a:extLst>
            </p:cNvPr>
            <p:cNvSpPr txBox="1">
              <a:spLocks noChangeArrowheads="1"/>
            </p:cNvSpPr>
            <p:nvPr>
              <p:custDataLst>
                <p:tags r:id="rId13"/>
              </p:custDataLst>
            </p:nvPr>
          </p:nvSpPr>
          <p:spPr bwMode="auto">
            <a:xfrm>
              <a:off x="1331585" y="1794703"/>
              <a:ext cx="385847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algn="ctr">
                <a:defRPr/>
              </a:pPr>
              <a:r>
                <a:rPr altLang="en-US" b="1" kern="0" lang="zh-CN" spc="600" sz="2400">
                  <a:solidFill>
                    <a:prstClr val="white"/>
                  </a:solidFill>
                  <a:latin typeface="+mn-ea"/>
                  <a:ea typeface="+mn-ea"/>
                  <a:cs typeface="+mn-ea"/>
                  <a:sym typeface="+mn-lt"/>
                </a:rPr>
                <a:t>密切联系群众</a:t>
              </a:r>
            </a:p>
          </p:txBody>
        </p:sp>
      </p:grpSp>
      <p:sp>
        <p:nvSpPr>
          <p:cNvPr id="50" name="椭圆 49">
            <a:extLst>
              <a:ext uri="{FF2B5EF4-FFF2-40B4-BE49-F238E27FC236}">
                <a16:creationId xmlns:a16="http://schemas.microsoft.com/office/drawing/2014/main" id="{B819CC51-9D14-4F7A-8389-0430AABA253D}"/>
              </a:ext>
            </a:extLst>
          </p:cNvPr>
          <p:cNvSpPr/>
          <p:nvPr/>
        </p:nvSpPr>
        <p:spPr>
          <a:xfrm>
            <a:off x="597716" y="2062810"/>
            <a:ext cx="530726" cy="5307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latin charset="-122" panose="020b0800000000000000" pitchFamily="34" typeface="思源黑体 CN Bold"/>
                <a:ea charset="-122" panose="020b0800000000000000" pitchFamily="34" typeface="思源黑体 CN Bold"/>
              </a:rPr>
              <a:t>2</a:t>
            </a:r>
          </a:p>
        </p:txBody>
      </p:sp>
      <p:sp>
        <p:nvSpPr>
          <p:cNvPr id="61" name="PA-1022166">
            <a:extLst>
              <a:ext uri="{FF2B5EF4-FFF2-40B4-BE49-F238E27FC236}">
                <a16:creationId xmlns:a16="http://schemas.microsoft.com/office/drawing/2014/main" id="{7E44663C-1682-4CF7-AD4B-68069959C277}"/>
              </a:ext>
            </a:extLst>
          </p:cNvPr>
          <p:cNvSpPr/>
          <p:nvPr>
            <p:custDataLst>
              <p:tags r:id="rId14"/>
            </p:custDataLst>
          </p:nvPr>
        </p:nvSpPr>
        <p:spPr bwMode="auto">
          <a:xfrm>
            <a:off x="1443789" y="3056141"/>
            <a:ext cx="9976486" cy="2659734"/>
          </a:xfrm>
          <a:prstGeom prst="roundRect">
            <a:avLst>
              <a:gd fmla="val 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1800" u="none">
              <a:ln>
                <a:noFill/>
              </a:ln>
              <a:solidFill>
                <a:prstClr val="white"/>
              </a:solidFill>
              <a:effectLst/>
              <a:uLnTx/>
              <a:uFillTx/>
              <a:latin typeface="+mn-ea"/>
              <a:cs typeface="+mn-cs"/>
            </a:endParaRPr>
          </a:p>
        </p:txBody>
      </p:sp>
      <p:sp>
        <p:nvSpPr>
          <p:cNvPr id="62" name="矩形 61">
            <a:extLst>
              <a:ext uri="{FF2B5EF4-FFF2-40B4-BE49-F238E27FC236}">
                <a16:creationId xmlns:a16="http://schemas.microsoft.com/office/drawing/2014/main" id="{F452EA13-CFEE-4CCB-9C68-E208F8F60FFC}"/>
              </a:ext>
            </a:extLst>
          </p:cNvPr>
          <p:cNvSpPr/>
          <p:nvPr/>
        </p:nvSpPr>
        <p:spPr>
          <a:xfrm>
            <a:off x="1594883" y="3235339"/>
            <a:ext cx="6678522" cy="2310385"/>
          </a:xfrm>
          <a:prstGeom prst="rect">
            <a:avLst/>
          </a:prstGeom>
        </p:spPr>
        <p:txBody>
          <a:bodyPr wrap="square">
            <a:spAutoFit/>
          </a:bodyPr>
          <a:lstStyle/>
          <a:p>
            <a:pPr algn="just">
              <a:lnSpc>
                <a:spcPct val="130000"/>
              </a:lnSpc>
            </a:pPr>
            <a:r>
              <a:rPr altLang="en-US" lang="zh-CN" sz="1600"/>
              <a:t>        广大人民群众既是我们与疫情作战时的保护对象，又是战“疫”的主体力量。战“疫”是一场人民战争，党员干部必须相信人民、依靠人民，深入群众、发动群众，汇聚起“双线”作战的磅礴力量。社区是疫情联防联控的第一线，也是外防输入、内防扩散最有效的防线。把社区这道防线守住，就能有效切断疫情扩散蔓延的渠道。对此，我们要充分认识和发挥社区在疫情防控中的阻击作用，加强社区各项防控措施的落实，把社区居民发动起来，构筑起疫情防控的人民防线。</a:t>
            </a:r>
          </a:p>
        </p:txBody>
      </p:sp>
      <p:grpSp>
        <p:nvGrpSpPr>
          <p:cNvPr id="64" name="组合 63">
            <a:extLst>
              <a:ext uri="{FF2B5EF4-FFF2-40B4-BE49-F238E27FC236}">
                <a16:creationId xmlns:a16="http://schemas.microsoft.com/office/drawing/2014/main" id="{53E00AAD-5C1A-4427-9372-C09F6563A05C}"/>
              </a:ext>
            </a:extLst>
          </p:cNvPr>
          <p:cNvGrpSpPr/>
          <p:nvPr/>
        </p:nvGrpSpPr>
        <p:grpSpPr>
          <a:xfrm>
            <a:off x="7132206" y="2927861"/>
            <a:ext cx="887762" cy="255096"/>
            <a:chOff x="3965502" y="1879809"/>
            <a:chExt cx="1193100" cy="342834"/>
          </a:xfrm>
          <a:solidFill>
            <a:srgbClr val="C00000"/>
          </a:solidFill>
        </p:grpSpPr>
        <p:sp>
          <p:nvSpPr>
            <p:cNvPr id="68" name="PA-dark-star-shape_15445">
              <a:extLst>
                <a:ext uri="{FF2B5EF4-FFF2-40B4-BE49-F238E27FC236}">
                  <a16:creationId xmlns:a16="http://schemas.microsoft.com/office/drawing/2014/main" id="{069B9E95-A61B-4453-A1B3-B3A5D9F5E883}"/>
                </a:ext>
              </a:extLst>
            </p:cNvPr>
            <p:cNvSpPr>
              <a:spLocks noChangeAspect="1"/>
            </p:cNvSpPr>
            <p:nvPr>
              <p:custDataLst>
                <p:tags r:id="rId15"/>
              </p:custDataLst>
            </p:nvPr>
          </p:nvSpPr>
          <p:spPr bwMode="auto">
            <a:xfrm>
              <a:off x="4391609" y="1879809"/>
              <a:ext cx="360781" cy="342834"/>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altLang="en-US" kern="0" lang="zh-CN">
                <a:solidFill>
                  <a:prstClr val="black"/>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69" name="PA-dark-star-shape_15445">
              <a:extLst>
                <a:ext uri="{FF2B5EF4-FFF2-40B4-BE49-F238E27FC236}">
                  <a16:creationId xmlns:a16="http://schemas.microsoft.com/office/drawing/2014/main" id="{6F34E7D5-FE17-4AAF-A012-6C09FCF08529}"/>
                </a:ext>
              </a:extLst>
            </p:cNvPr>
            <p:cNvSpPr>
              <a:spLocks noChangeAspect="1"/>
            </p:cNvSpPr>
            <p:nvPr>
              <p:custDataLst>
                <p:tags r:id="rId16"/>
              </p:custDataLst>
            </p:nvPr>
          </p:nvSpPr>
          <p:spPr bwMode="auto">
            <a:xfrm>
              <a:off x="4771621"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altLang="en-US" kern="0" lang="zh-CN">
                <a:solidFill>
                  <a:prstClr val="black"/>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70" name="PA-dark-star-shape_15445">
              <a:extLst>
                <a:ext uri="{FF2B5EF4-FFF2-40B4-BE49-F238E27FC236}">
                  <a16:creationId xmlns:a16="http://schemas.microsoft.com/office/drawing/2014/main" id="{04CDC536-F285-43BB-AC12-7B3F0D0BCC53}"/>
                </a:ext>
              </a:extLst>
            </p:cNvPr>
            <p:cNvSpPr>
              <a:spLocks noChangeAspect="1"/>
            </p:cNvSpPr>
            <p:nvPr>
              <p:custDataLst>
                <p:tags r:id="rId17"/>
              </p:custDataLst>
            </p:nvPr>
          </p:nvSpPr>
          <p:spPr bwMode="auto">
            <a:xfrm>
              <a:off x="4161559"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altLang="en-US" kern="0" lang="zh-CN">
                <a:solidFill>
                  <a:prstClr val="black"/>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71" name="PA-dark-star-shape_15445">
              <a:extLst>
                <a:ext uri="{FF2B5EF4-FFF2-40B4-BE49-F238E27FC236}">
                  <a16:creationId xmlns:a16="http://schemas.microsoft.com/office/drawing/2014/main" id="{EC99CC48-F9FA-4627-A9B4-C1CDD55C53A5}"/>
                </a:ext>
              </a:extLst>
            </p:cNvPr>
            <p:cNvSpPr>
              <a:spLocks noChangeAspect="1"/>
            </p:cNvSpPr>
            <p:nvPr>
              <p:custDataLst>
                <p:tags r:id="rId18"/>
              </p:custDataLst>
            </p:nvPr>
          </p:nvSpPr>
          <p:spPr bwMode="auto">
            <a:xfrm>
              <a:off x="396550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altLang="en-US" kern="0" lang="zh-CN">
                <a:solidFill>
                  <a:prstClr val="black"/>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72" name="PA-dark-star-shape_15445">
              <a:extLst>
                <a:ext uri="{FF2B5EF4-FFF2-40B4-BE49-F238E27FC236}">
                  <a16:creationId xmlns:a16="http://schemas.microsoft.com/office/drawing/2014/main" id="{1D921CFA-CEC2-42AF-95A1-8D36A88084AF}"/>
                </a:ext>
              </a:extLst>
            </p:cNvPr>
            <p:cNvSpPr>
              <a:spLocks noChangeAspect="1"/>
            </p:cNvSpPr>
            <p:nvPr>
              <p:custDataLst>
                <p:tags r:id="rId19"/>
              </p:custDataLst>
            </p:nvPr>
          </p:nvSpPr>
          <p:spPr bwMode="auto">
            <a:xfrm>
              <a:off x="503791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altLang="en-US" kern="0" lang="zh-CN">
                <a:solidFill>
                  <a:prstClr val="black"/>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grpSp>
      <p:pic>
        <p:nvPicPr>
          <p:cNvPr id="52" name="图片 51">
            <a:extLst>
              <a:ext uri="{FF2B5EF4-FFF2-40B4-BE49-F238E27FC236}">
                <a16:creationId xmlns:a16="http://schemas.microsoft.com/office/drawing/2014/main" id="{BCDD49EF-A38B-4463-A191-D04BA865F859}"/>
              </a:ext>
            </a:extLst>
          </p:cNvPr>
          <p:cNvPicPr>
            <a:picLocks noChangeAspect="1"/>
          </p:cNvPicPr>
          <p:nvPr/>
        </p:nvPicPr>
        <p:blipFill>
          <a:blip r:embed="rId20">
            <a:extLst>
              <a:ext uri="{28A0092B-C50C-407E-A947-70E740481C1C}">
                <a14:useLocalDpi val="0"/>
              </a:ext>
            </a:extLst>
          </a:blip>
          <a:stretch>
            <a:fillRect/>
          </a:stretch>
        </p:blipFill>
        <p:spPr>
          <a:xfrm>
            <a:off x="8424499" y="3452741"/>
            <a:ext cx="2799803" cy="1866535"/>
          </a:xfrm>
          <a:prstGeom prst="rect">
            <a:avLst/>
          </a:prstGeom>
        </p:spPr>
      </p:pic>
    </p:spTree>
    <p:extLst>
      <p:ext uri="{BB962C8B-B14F-4D97-AF65-F5344CB8AC3E}">
        <p14:creationId val="355953715"/>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par>
                                <p:cTn fill="hold" id="8" nodeType="withEffect" presetClass="entr" presetID="22" presetSubtype="4">
                                  <p:stCondLst>
                                    <p:cond delay="250"/>
                                  </p:stCondLst>
                                  <p:childTnLst>
                                    <p:set>
                                      <p:cBhvr>
                                        <p:cTn dur="1" fill="hold" id="9">
                                          <p:stCondLst>
                                            <p:cond delay="0"/>
                                          </p:stCondLst>
                                        </p:cTn>
                                        <p:tgtEl>
                                          <p:spTgt spid="25"/>
                                        </p:tgtEl>
                                        <p:attrNameLst>
                                          <p:attrName>style.visibility</p:attrName>
                                        </p:attrNameLst>
                                      </p:cBhvr>
                                      <p:to>
                                        <p:strVal val="visible"/>
                                      </p:to>
                                    </p:set>
                                    <p:animEffect filter="wipe(down)" transition="in">
                                      <p:cBhvr>
                                        <p:cTn dur="500" id="10"/>
                                        <p:tgtEl>
                                          <p:spTgt spid="25"/>
                                        </p:tgtEl>
                                      </p:cBhvr>
                                    </p:animEffect>
                                  </p:childTnLst>
                                </p:cTn>
                              </p:par>
                            </p:childTnLst>
                          </p:cTn>
                        </p:par>
                        <p:par>
                          <p:cTn fill="hold" id="11" nodeType="afterGroup">
                            <p:stCondLst>
                              <p:cond delay="1000"/>
                            </p:stCondLst>
                            <p:childTnLst>
                              <p:par>
                                <p:cTn fill="hold" id="12" nodeType="afterEffect" presetClass="entr" presetID="22" presetSubtype="8">
                                  <p:stCondLst>
                                    <p:cond delay="0"/>
                                  </p:stCondLst>
                                  <p:childTnLst>
                                    <p:set>
                                      <p:cBhvr>
                                        <p:cTn dur="1" fill="hold" id="13">
                                          <p:stCondLst>
                                            <p:cond delay="0"/>
                                          </p:stCondLst>
                                        </p:cTn>
                                        <p:tgtEl>
                                          <p:spTgt spid="24"/>
                                        </p:tgtEl>
                                        <p:attrNameLst>
                                          <p:attrName>style.visibility</p:attrName>
                                        </p:attrNameLst>
                                      </p:cBhvr>
                                      <p:to>
                                        <p:strVal val="visible"/>
                                      </p:to>
                                    </p:set>
                                    <p:animEffect filter="wipe(left)" transition="in">
                                      <p:cBhvr>
                                        <p:cTn dur="500" id="14"/>
                                        <p:tgtEl>
                                          <p:spTgt spid="24"/>
                                        </p:tgtEl>
                                      </p:cBhvr>
                                    </p:animEffect>
                                  </p:childTnLst>
                                </p:cTn>
                              </p:par>
                            </p:childTnLst>
                          </p:cTn>
                        </p:par>
                        <p:par>
                          <p:cTn fill="hold" id="15" nodeType="afterGroup">
                            <p:stCondLst>
                              <p:cond delay="1500"/>
                            </p:stCondLst>
                            <p:childTnLst>
                              <p:par>
                                <p:cTn fill="hold" id="16" nodeType="afterEffect" presetClass="entr" presetID="12" presetSubtype="8">
                                  <p:stCondLst>
                                    <p:cond delay="0"/>
                                  </p:stCondLst>
                                  <p:childTnLst>
                                    <p:set>
                                      <p:cBhvr>
                                        <p:cTn dur="1" fill="hold" id="17">
                                          <p:stCondLst>
                                            <p:cond delay="0"/>
                                          </p:stCondLst>
                                        </p:cTn>
                                        <p:tgtEl>
                                          <p:spTgt spid="40"/>
                                        </p:tgtEl>
                                        <p:attrNameLst>
                                          <p:attrName>style.visibility</p:attrName>
                                        </p:attrNameLst>
                                      </p:cBhvr>
                                      <p:to>
                                        <p:strVal val="visible"/>
                                      </p:to>
                                    </p:set>
                                    <p:anim calcmode="lin" valueType="num">
                                      <p:cBhvr additive="base">
                                        <p:cTn dur="500" id="18"/>
                                        <p:tgtEl>
                                          <p:spTgt spid="40"/>
                                        </p:tgtEl>
                                        <p:attrNameLst>
                                          <p:attrName>ppt_x</p:attrName>
                                        </p:attrNameLst>
                                      </p:cBhvr>
                                      <p:tavLst>
                                        <p:tav tm="0">
                                          <p:val>
                                            <p:strVal val="#ppt_x-#ppt_w*1.125000"/>
                                          </p:val>
                                        </p:tav>
                                        <p:tav tm="100000">
                                          <p:val>
                                            <p:strVal val="#ppt_x"/>
                                          </p:val>
                                        </p:tav>
                                      </p:tavLst>
                                    </p:anim>
                                    <p:animEffect filter="wipe(right)" transition="in">
                                      <p:cBhvr>
                                        <p:cTn dur="500" id="19"/>
                                        <p:tgtEl>
                                          <p:spTgt spid="40"/>
                                        </p:tgtEl>
                                      </p:cBhvr>
                                    </p:animEffect>
                                  </p:childTnLst>
                                </p:cTn>
                              </p:par>
                              <p:par>
                                <p:cTn fill="hold" id="20" nodeType="withEffect" presetClass="entr" presetID="22" presetSubtype="4">
                                  <p:stCondLst>
                                    <p:cond delay="250"/>
                                  </p:stCondLst>
                                  <p:childTnLst>
                                    <p:set>
                                      <p:cBhvr>
                                        <p:cTn dur="1" fill="hold" id="21">
                                          <p:stCondLst>
                                            <p:cond delay="0"/>
                                          </p:stCondLst>
                                        </p:cTn>
                                        <p:tgtEl>
                                          <p:spTgt spid="35"/>
                                        </p:tgtEl>
                                        <p:attrNameLst>
                                          <p:attrName>style.visibility</p:attrName>
                                        </p:attrNameLst>
                                      </p:cBhvr>
                                      <p:to>
                                        <p:strVal val="visible"/>
                                      </p:to>
                                    </p:set>
                                    <p:animEffect filter="wipe(down)" transition="in">
                                      <p:cBhvr>
                                        <p:cTn dur="500" id="22"/>
                                        <p:tgtEl>
                                          <p:spTgt spid="35"/>
                                        </p:tgtEl>
                                      </p:cBhvr>
                                    </p:animEffect>
                                  </p:childTnLst>
                                </p:cTn>
                              </p:par>
                            </p:childTnLst>
                          </p:cTn>
                        </p:par>
                        <p:par>
                          <p:cTn fill="hold" id="23" nodeType="afterGroup">
                            <p:stCondLst>
                              <p:cond delay="2250"/>
                            </p:stCondLst>
                            <p:childTnLst>
                              <p:par>
                                <p:cTn fill="hold" grpId="0" id="24" nodeType="afterEffect" presetClass="entr" presetID="53" presetSubtype="0">
                                  <p:stCondLst>
                                    <p:cond delay="0"/>
                                  </p:stCondLst>
                                  <p:childTnLst>
                                    <p:set>
                                      <p:cBhvr>
                                        <p:cTn dur="1" fill="hold" id="25">
                                          <p:stCondLst>
                                            <p:cond delay="0"/>
                                          </p:stCondLst>
                                        </p:cTn>
                                        <p:tgtEl>
                                          <p:spTgt spid="45"/>
                                        </p:tgtEl>
                                        <p:attrNameLst>
                                          <p:attrName>style.visibility</p:attrName>
                                        </p:attrNameLst>
                                      </p:cBhvr>
                                      <p:to>
                                        <p:strVal val="visible"/>
                                      </p:to>
                                    </p:set>
                                    <p:anim calcmode="lin" valueType="num">
                                      <p:cBhvr>
                                        <p:cTn dur="750" fill="hold" id="26"/>
                                        <p:tgtEl>
                                          <p:spTgt spid="45"/>
                                        </p:tgtEl>
                                        <p:attrNameLst>
                                          <p:attrName>ppt_w</p:attrName>
                                        </p:attrNameLst>
                                      </p:cBhvr>
                                      <p:tavLst>
                                        <p:tav tm="0">
                                          <p:val>
                                            <p:fltVal val="0"/>
                                          </p:val>
                                        </p:tav>
                                        <p:tav tm="100000">
                                          <p:val>
                                            <p:strVal val="#ppt_w"/>
                                          </p:val>
                                        </p:tav>
                                      </p:tavLst>
                                    </p:anim>
                                    <p:anim calcmode="lin" valueType="num">
                                      <p:cBhvr>
                                        <p:cTn dur="750" fill="hold" id="27"/>
                                        <p:tgtEl>
                                          <p:spTgt spid="45"/>
                                        </p:tgtEl>
                                        <p:attrNameLst>
                                          <p:attrName>ppt_h</p:attrName>
                                        </p:attrNameLst>
                                      </p:cBhvr>
                                      <p:tavLst>
                                        <p:tav tm="0">
                                          <p:val>
                                            <p:fltVal val="0"/>
                                          </p:val>
                                        </p:tav>
                                        <p:tav tm="100000">
                                          <p:val>
                                            <p:strVal val="#ppt_h"/>
                                          </p:val>
                                        </p:tav>
                                      </p:tavLst>
                                    </p:anim>
                                    <p:animEffect filter="fade" transition="in">
                                      <p:cBhvr>
                                        <p:cTn dur="750" id="28"/>
                                        <p:tgtEl>
                                          <p:spTgt spid="45"/>
                                        </p:tgtEl>
                                      </p:cBhvr>
                                    </p:animEffect>
                                  </p:childTnLst>
                                </p:cTn>
                              </p:par>
                            </p:childTnLst>
                          </p:cTn>
                        </p:par>
                        <p:par>
                          <p:cTn fill="hold" id="29" nodeType="afterGroup">
                            <p:stCondLst>
                              <p:cond delay="3000"/>
                            </p:stCondLst>
                            <p:childTnLst>
                              <p:par>
                                <p:cTn fill="hold" id="30" nodeType="afterEffect" presetClass="entr" presetID="10" presetSubtype="0">
                                  <p:stCondLst>
                                    <p:cond delay="0"/>
                                  </p:stCondLst>
                                  <p:childTnLst>
                                    <p:set>
                                      <p:cBhvr>
                                        <p:cTn dur="1" fill="hold" id="31">
                                          <p:stCondLst>
                                            <p:cond delay="0"/>
                                          </p:stCondLst>
                                        </p:cTn>
                                        <p:tgtEl>
                                          <p:spTgt spid="46"/>
                                        </p:tgtEl>
                                        <p:attrNameLst>
                                          <p:attrName>style.visibility</p:attrName>
                                        </p:attrNameLst>
                                      </p:cBhvr>
                                      <p:to>
                                        <p:strVal val="visible"/>
                                      </p:to>
                                    </p:set>
                                    <p:animEffect filter="fade" transition="in">
                                      <p:cBhvr>
                                        <p:cTn dur="750" id="32"/>
                                        <p:tgtEl>
                                          <p:spTgt spid="46"/>
                                        </p:tgtEl>
                                      </p:cBhvr>
                                    </p:animEffect>
                                  </p:childTnLst>
                                </p:cTn>
                              </p:par>
                            </p:childTnLst>
                          </p:cTn>
                        </p:par>
                        <p:par>
                          <p:cTn fill="hold" id="33" nodeType="afterGroup">
                            <p:stCondLst>
                              <p:cond delay="3750"/>
                            </p:stCondLst>
                            <p:childTnLst>
                              <p:par>
                                <p:cTn fill="hold" grpId="0" id="34" nodeType="afterEffect" presetClass="entr" presetID="53" presetSubtype="0">
                                  <p:stCondLst>
                                    <p:cond delay="0"/>
                                  </p:stCondLst>
                                  <p:childTnLst>
                                    <p:set>
                                      <p:cBhvr>
                                        <p:cTn dur="1" fill="hold" id="35">
                                          <p:stCondLst>
                                            <p:cond delay="0"/>
                                          </p:stCondLst>
                                        </p:cTn>
                                        <p:tgtEl>
                                          <p:spTgt spid="50"/>
                                        </p:tgtEl>
                                        <p:attrNameLst>
                                          <p:attrName>style.visibility</p:attrName>
                                        </p:attrNameLst>
                                      </p:cBhvr>
                                      <p:to>
                                        <p:strVal val="visible"/>
                                      </p:to>
                                    </p:set>
                                    <p:anim calcmode="lin" valueType="num">
                                      <p:cBhvr>
                                        <p:cTn dur="750" fill="hold" id="36"/>
                                        <p:tgtEl>
                                          <p:spTgt spid="50"/>
                                        </p:tgtEl>
                                        <p:attrNameLst>
                                          <p:attrName>ppt_w</p:attrName>
                                        </p:attrNameLst>
                                      </p:cBhvr>
                                      <p:tavLst>
                                        <p:tav tm="0">
                                          <p:val>
                                            <p:fltVal val="0"/>
                                          </p:val>
                                        </p:tav>
                                        <p:tav tm="100000">
                                          <p:val>
                                            <p:strVal val="#ppt_w"/>
                                          </p:val>
                                        </p:tav>
                                      </p:tavLst>
                                    </p:anim>
                                    <p:anim calcmode="lin" valueType="num">
                                      <p:cBhvr>
                                        <p:cTn dur="750" fill="hold" id="37"/>
                                        <p:tgtEl>
                                          <p:spTgt spid="50"/>
                                        </p:tgtEl>
                                        <p:attrNameLst>
                                          <p:attrName>ppt_h</p:attrName>
                                        </p:attrNameLst>
                                      </p:cBhvr>
                                      <p:tavLst>
                                        <p:tav tm="0">
                                          <p:val>
                                            <p:fltVal val="0"/>
                                          </p:val>
                                        </p:tav>
                                        <p:tav tm="100000">
                                          <p:val>
                                            <p:strVal val="#ppt_h"/>
                                          </p:val>
                                        </p:tav>
                                      </p:tavLst>
                                    </p:anim>
                                    <p:animEffect filter="fade" transition="in">
                                      <p:cBhvr>
                                        <p:cTn dur="750" id="38"/>
                                        <p:tgtEl>
                                          <p:spTgt spid="50"/>
                                        </p:tgtEl>
                                      </p:cBhvr>
                                    </p:animEffect>
                                  </p:childTnLst>
                                </p:cTn>
                              </p:par>
                            </p:childTnLst>
                          </p:cTn>
                        </p:par>
                        <p:par>
                          <p:cTn fill="hold" id="39" nodeType="afterGroup">
                            <p:stCondLst>
                              <p:cond delay="4500"/>
                            </p:stCondLst>
                            <p:childTnLst>
                              <p:par>
                                <p:cTn fill="hold" id="40" nodeType="afterEffect" presetClass="entr" presetID="10" presetSubtype="0">
                                  <p:stCondLst>
                                    <p:cond delay="0"/>
                                  </p:stCondLst>
                                  <p:childTnLst>
                                    <p:set>
                                      <p:cBhvr>
                                        <p:cTn dur="1" fill="hold" id="41">
                                          <p:stCondLst>
                                            <p:cond delay="0"/>
                                          </p:stCondLst>
                                        </p:cTn>
                                        <p:tgtEl>
                                          <p:spTgt spid="5"/>
                                        </p:tgtEl>
                                        <p:attrNameLst>
                                          <p:attrName>style.visibility</p:attrName>
                                        </p:attrNameLst>
                                      </p:cBhvr>
                                      <p:to>
                                        <p:strVal val="visible"/>
                                      </p:to>
                                    </p:set>
                                    <p:animEffect filter="fade" transition="in">
                                      <p:cBhvr>
                                        <p:cTn dur="750" id="42"/>
                                        <p:tgtEl>
                                          <p:spTgt spid="5"/>
                                        </p:tgtEl>
                                      </p:cBhvr>
                                    </p:animEffect>
                                  </p:childTnLst>
                                </p:cTn>
                              </p:par>
                            </p:childTnLst>
                          </p:cTn>
                        </p:par>
                        <p:par>
                          <p:cTn fill="hold" id="43" nodeType="afterGroup">
                            <p:stCondLst>
                              <p:cond delay="5250"/>
                            </p:stCondLst>
                            <p:childTnLst>
                              <p:par>
                                <p:cTn fill="hold" id="44" nodeType="afterEffect" presetClass="entr" presetID="22" presetSubtype="4">
                                  <p:stCondLst>
                                    <p:cond delay="0"/>
                                  </p:stCondLst>
                                  <p:childTnLst>
                                    <p:set>
                                      <p:cBhvr>
                                        <p:cTn dur="1" fill="hold" id="45">
                                          <p:stCondLst>
                                            <p:cond delay="0"/>
                                          </p:stCondLst>
                                        </p:cTn>
                                        <p:tgtEl>
                                          <p:spTgt spid="33"/>
                                        </p:tgtEl>
                                        <p:attrNameLst>
                                          <p:attrName>style.visibility</p:attrName>
                                        </p:attrNameLst>
                                      </p:cBhvr>
                                      <p:to>
                                        <p:strVal val="visible"/>
                                      </p:to>
                                    </p:set>
                                    <p:animEffect filter="wipe(down)" transition="in">
                                      <p:cBhvr>
                                        <p:cTn dur="750" id="46"/>
                                        <p:tgtEl>
                                          <p:spTgt spid="33"/>
                                        </p:tgtEl>
                                      </p:cBhvr>
                                    </p:animEffect>
                                  </p:childTnLst>
                                </p:cTn>
                              </p:par>
                            </p:childTnLst>
                          </p:cTn>
                        </p:par>
                        <p:par>
                          <p:cTn fill="hold" id="47" nodeType="afterGroup">
                            <p:stCondLst>
                              <p:cond delay="6000"/>
                            </p:stCondLst>
                            <p:childTnLst>
                              <p:par>
                                <p:cTn fill="hold" grpId="0" id="48" nodeType="afterEffect" presetClass="entr" presetID="10" presetSubtype="0">
                                  <p:stCondLst>
                                    <p:cond delay="0"/>
                                  </p:stCondLst>
                                  <p:childTnLst>
                                    <p:set>
                                      <p:cBhvr>
                                        <p:cTn dur="1" fill="hold" id="49">
                                          <p:stCondLst>
                                            <p:cond delay="0"/>
                                          </p:stCondLst>
                                        </p:cTn>
                                        <p:tgtEl>
                                          <p:spTgt spid="61"/>
                                        </p:tgtEl>
                                        <p:attrNameLst>
                                          <p:attrName>style.visibility</p:attrName>
                                        </p:attrNameLst>
                                      </p:cBhvr>
                                      <p:to>
                                        <p:strVal val="visible"/>
                                      </p:to>
                                    </p:set>
                                    <p:animEffect filter="fade" transition="in">
                                      <p:cBhvr>
                                        <p:cTn dur="500" id="50"/>
                                        <p:tgtEl>
                                          <p:spTgt spid="61"/>
                                        </p:tgtEl>
                                      </p:cBhvr>
                                    </p:animEffect>
                                  </p:childTnLst>
                                </p:cTn>
                              </p:par>
                            </p:childTnLst>
                          </p:cTn>
                        </p:par>
                        <p:par>
                          <p:cTn fill="hold" id="51" nodeType="afterGroup">
                            <p:stCondLst>
                              <p:cond delay="6500"/>
                            </p:stCondLst>
                            <p:childTnLst>
                              <p:par>
                                <p:cTn fill="hold" grpId="0" id="52" nodeType="afterEffect" presetClass="entr" presetID="6" presetSubtype="16">
                                  <p:stCondLst>
                                    <p:cond delay="0"/>
                                  </p:stCondLst>
                                  <p:childTnLst>
                                    <p:set>
                                      <p:cBhvr>
                                        <p:cTn dur="1" fill="hold" id="53">
                                          <p:stCondLst>
                                            <p:cond delay="0"/>
                                          </p:stCondLst>
                                        </p:cTn>
                                        <p:tgtEl>
                                          <p:spTgt spid="62"/>
                                        </p:tgtEl>
                                        <p:attrNameLst>
                                          <p:attrName>style.visibility</p:attrName>
                                        </p:attrNameLst>
                                      </p:cBhvr>
                                      <p:to>
                                        <p:strVal val="visible"/>
                                      </p:to>
                                    </p:set>
                                    <p:animEffect filter="circle(in)" transition="in">
                                      <p:cBhvr>
                                        <p:cTn dur="750" id="54"/>
                                        <p:tgtEl>
                                          <p:spTgt spid="62"/>
                                        </p:tgtEl>
                                      </p:cBhvr>
                                    </p:animEffect>
                                  </p:childTnLst>
                                </p:cTn>
                              </p:par>
                              <p:par>
                                <p:cTn fill="hold" id="55" nodeType="withEffect" presetClass="entr" presetID="2" presetSubtype="1">
                                  <p:stCondLst>
                                    <p:cond delay="0"/>
                                  </p:stCondLst>
                                  <p:childTnLst>
                                    <p:set>
                                      <p:cBhvr>
                                        <p:cTn dur="1" fill="hold" id="56">
                                          <p:stCondLst>
                                            <p:cond delay="0"/>
                                          </p:stCondLst>
                                        </p:cTn>
                                        <p:tgtEl>
                                          <p:spTgt spid="52"/>
                                        </p:tgtEl>
                                        <p:attrNameLst>
                                          <p:attrName>style.visibility</p:attrName>
                                        </p:attrNameLst>
                                      </p:cBhvr>
                                      <p:to>
                                        <p:strVal val="visible"/>
                                      </p:to>
                                    </p:set>
                                    <p:anim calcmode="lin" valueType="num">
                                      <p:cBhvr additive="base">
                                        <p:cTn dur="500" fill="hold" id="57"/>
                                        <p:tgtEl>
                                          <p:spTgt spid="52"/>
                                        </p:tgtEl>
                                        <p:attrNameLst>
                                          <p:attrName>ppt_x</p:attrName>
                                        </p:attrNameLst>
                                      </p:cBhvr>
                                      <p:tavLst>
                                        <p:tav tm="0">
                                          <p:val>
                                            <p:strVal val="#ppt_x"/>
                                          </p:val>
                                        </p:tav>
                                        <p:tav tm="100000">
                                          <p:val>
                                            <p:strVal val="#ppt_x"/>
                                          </p:val>
                                        </p:tav>
                                      </p:tavLst>
                                    </p:anim>
                                    <p:anim calcmode="lin" valueType="num">
                                      <p:cBhvr additive="base">
                                        <p:cTn dur="500" fill="hold" id="58"/>
                                        <p:tgtEl>
                                          <p:spTgt spid="52"/>
                                        </p:tgtEl>
                                        <p:attrNameLst>
                                          <p:attrName>ppt_y</p:attrName>
                                        </p:attrNameLst>
                                      </p:cBhvr>
                                      <p:tavLst>
                                        <p:tav tm="0">
                                          <p:val>
                                            <p:strVal val="0-#ppt_h/2"/>
                                          </p:val>
                                        </p:tav>
                                        <p:tav tm="100000">
                                          <p:val>
                                            <p:strVal val="#ppt_y"/>
                                          </p:val>
                                        </p:tav>
                                      </p:tavLst>
                                    </p:anim>
                                  </p:childTnLst>
                                </p:cTn>
                              </p:par>
                            </p:childTnLst>
                          </p:cTn>
                        </p:par>
                        <p:par>
                          <p:cTn fill="hold" id="59" nodeType="afterGroup">
                            <p:stCondLst>
                              <p:cond delay="7250"/>
                            </p:stCondLst>
                            <p:childTnLst>
                              <p:par>
                                <p:cTn fill="hold" id="60" nodeType="afterEffect" presetClass="entr" presetID="1" presetSubtype="0">
                                  <p:stCondLst>
                                    <p:cond delay="0"/>
                                  </p:stCondLst>
                                  <p:childTnLst>
                                    <p:set>
                                      <p:cBhvr>
                                        <p:cTn dur="1" fill="hold" id="61">
                                          <p:stCondLst>
                                            <p:cond delay="0"/>
                                          </p:stCondLst>
                                        </p:cTn>
                                        <p:tgtEl>
                                          <p:spTgt spid="6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50"/>
      <p:bldP grpId="0" spid="61"/>
      <p:bldP grpId="0" spid="6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24">
            <a:extLst>
              <a:ext uri="{FF2B5EF4-FFF2-40B4-BE49-F238E27FC236}">
                <a16:creationId xmlns:a16="http://schemas.microsoft.com/office/drawing/2014/main" id="{343F706D-2229-409C-9BDA-FD942A7959AF}"/>
              </a:ext>
            </a:extLst>
          </p:cNvPr>
          <p:cNvPicPr>
            <a:picLocks noChangeArrowheads="1" noChangeAspect="1"/>
          </p:cNvPicPr>
          <p:nvPr/>
        </p:nvPicPr>
        <p:blipFill>
          <a:blip r:embed="rId2">
            <a:duotone>
              <a:schemeClr val="accent2">
                <a:shade val="45000"/>
                <a:satMod val="135000"/>
              </a:schemeClr>
              <a:prstClr val="white"/>
            </a:duotone>
            <a:extLst>
              <a:ext uri="{BEBA8EAE-BF5A-486C-A8C5-ECC9F3942E4B}">
                <a14:imgProps>
                  <a14:imgLayer r:embed="rId3">
                    <a14:imgEffect>
                      <a14:brightnessContrast bright="-40000" contrast="40000"/>
                    </a14:imgEffect>
                  </a14:imgLayer>
                </a14:imgProps>
              </a:ext>
              <a:ext uri="{28A0092B-C50C-407E-A947-70E740481C1C}">
                <a14:useLocalDpi val="0"/>
              </a:ext>
            </a:extLst>
          </a:blip>
          <a:stretch>
            <a:fillRect/>
          </a:stretch>
        </p:blipFill>
        <p:spPr bwMode="auto">
          <a:xfrm>
            <a:off x="-7332" y="5884614"/>
            <a:ext cx="12192000" cy="927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24" name="直接连接符 23">
            <a:extLst>
              <a:ext uri="{FF2B5EF4-FFF2-40B4-BE49-F238E27FC236}">
                <a16:creationId xmlns:a16="http://schemas.microsoft.com/office/drawing/2014/main" id="{18DB533F-0ACD-46B2-9AFA-29FB462D51E9}"/>
              </a:ext>
            </a:extLst>
          </p:cNvPr>
          <p:cNvCxnSpPr/>
          <p:nvPr/>
        </p:nvCxnSpPr>
        <p:spPr>
          <a:xfrm flipH="1">
            <a:off x="981302" y="938763"/>
            <a:ext cx="7155994" cy="0"/>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F20886D4-4362-4999-AC38-6DB678C07BD7}"/>
              </a:ext>
            </a:extLst>
          </p:cNvPr>
          <p:cNvGrpSpPr/>
          <p:nvPr/>
        </p:nvGrpSpPr>
        <p:grpSpPr>
          <a:xfrm>
            <a:off x="580829" y="555953"/>
            <a:ext cx="471489" cy="471489"/>
            <a:chOff x="6176272" y="2046428"/>
            <a:chExt cx="710830" cy="710830"/>
          </a:xfrm>
        </p:grpSpPr>
        <p:sp>
          <p:nvSpPr>
            <p:cNvPr id="26" name="椭圆 25">
              <a:extLst>
                <a:ext uri="{FF2B5EF4-FFF2-40B4-BE49-F238E27FC236}">
                  <a16:creationId xmlns:a16="http://schemas.microsoft.com/office/drawing/2014/main" id="{A14607D0-A695-4E52-94FA-23689C4BD932}"/>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01</a:t>
              </a:r>
            </a:p>
          </p:txBody>
        </p:sp>
        <p:grpSp>
          <p:nvGrpSpPr>
            <p:cNvPr id="27" name="组合 26">
              <a:extLst>
                <a:ext uri="{FF2B5EF4-FFF2-40B4-BE49-F238E27FC236}">
                  <a16:creationId xmlns:a16="http://schemas.microsoft.com/office/drawing/2014/main" id="{1A21F015-06B2-4C53-847C-70D01F042B4E}"/>
                </a:ext>
              </a:extLst>
            </p:cNvPr>
            <p:cNvGrpSpPr/>
            <p:nvPr/>
          </p:nvGrpSpPr>
          <p:grpSpPr>
            <a:xfrm rot="14621625">
              <a:off x="6176272" y="2046428"/>
              <a:ext cx="710830" cy="710830"/>
              <a:chOff x="857250" y="1893093"/>
              <a:chExt cx="864394" cy="864394"/>
            </a:xfrm>
          </p:grpSpPr>
          <p:sp>
            <p:nvSpPr>
              <p:cNvPr id="28" name="弧形 27">
                <a:extLst>
                  <a:ext uri="{FF2B5EF4-FFF2-40B4-BE49-F238E27FC236}">
                    <a16:creationId xmlns:a16="http://schemas.microsoft.com/office/drawing/2014/main" id="{DF45CEAB-5597-4680-B8EB-F140092A3F72}"/>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29" name="弧形 28">
                <a:extLst>
                  <a:ext uri="{FF2B5EF4-FFF2-40B4-BE49-F238E27FC236}">
                    <a16:creationId xmlns:a16="http://schemas.microsoft.com/office/drawing/2014/main" id="{7EC35E36-50D3-473E-AB68-DBD87F8460B3}"/>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35" name="组合 34">
            <a:extLst>
              <a:ext uri="{FF2B5EF4-FFF2-40B4-BE49-F238E27FC236}">
                <a16:creationId xmlns:a16="http://schemas.microsoft.com/office/drawing/2014/main" id="{FAEDD90D-D921-4479-A2B3-F3F6D95A6FC5}"/>
              </a:ext>
            </a:extLst>
          </p:cNvPr>
          <p:cNvGrpSpPr/>
          <p:nvPr/>
        </p:nvGrpSpPr>
        <p:grpSpPr>
          <a:xfrm>
            <a:off x="7914072" y="555953"/>
            <a:ext cx="471489" cy="471489"/>
            <a:chOff x="6176272" y="2046428"/>
            <a:chExt cx="710830" cy="710830"/>
          </a:xfrm>
        </p:grpSpPr>
        <p:sp>
          <p:nvSpPr>
            <p:cNvPr id="36" name="椭圆 35">
              <a:extLst>
                <a:ext uri="{FF2B5EF4-FFF2-40B4-BE49-F238E27FC236}">
                  <a16:creationId xmlns:a16="http://schemas.microsoft.com/office/drawing/2014/main" id="{AFCF149E-5C2E-4906-AAFA-217F7AA3F502}"/>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03</a:t>
              </a:r>
            </a:p>
          </p:txBody>
        </p:sp>
        <p:grpSp>
          <p:nvGrpSpPr>
            <p:cNvPr id="37" name="组合 36">
              <a:extLst>
                <a:ext uri="{FF2B5EF4-FFF2-40B4-BE49-F238E27FC236}">
                  <a16:creationId xmlns:a16="http://schemas.microsoft.com/office/drawing/2014/main" id="{840F2C1C-6FD6-48A1-B7DB-CAE692BA782C}"/>
                </a:ext>
              </a:extLst>
            </p:cNvPr>
            <p:cNvGrpSpPr/>
            <p:nvPr/>
          </p:nvGrpSpPr>
          <p:grpSpPr>
            <a:xfrm rot="14621625">
              <a:off x="6176272" y="2046428"/>
              <a:ext cx="710830" cy="710830"/>
              <a:chOff x="857250" y="1893093"/>
              <a:chExt cx="864394" cy="864394"/>
            </a:xfrm>
          </p:grpSpPr>
          <p:sp>
            <p:nvSpPr>
              <p:cNvPr id="38" name="弧形 37">
                <a:extLst>
                  <a:ext uri="{FF2B5EF4-FFF2-40B4-BE49-F238E27FC236}">
                    <a16:creationId xmlns:a16="http://schemas.microsoft.com/office/drawing/2014/main" id="{87B7A525-1DAA-4980-B5C3-31361BFDF83C}"/>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39" name="弧形 38">
                <a:extLst>
                  <a:ext uri="{FF2B5EF4-FFF2-40B4-BE49-F238E27FC236}">
                    <a16:creationId xmlns:a16="http://schemas.microsoft.com/office/drawing/2014/main" id="{67720E82-4E2A-4B72-AF16-E03793070C10}"/>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40" name="组合 39">
            <a:extLst>
              <a:ext uri="{FF2B5EF4-FFF2-40B4-BE49-F238E27FC236}">
                <a16:creationId xmlns:a16="http://schemas.microsoft.com/office/drawing/2014/main" id="{F171F8ED-F009-42A2-881A-80AB5E8B4817}"/>
              </a:ext>
            </a:extLst>
          </p:cNvPr>
          <p:cNvGrpSpPr/>
          <p:nvPr/>
        </p:nvGrpSpPr>
        <p:grpSpPr>
          <a:xfrm>
            <a:off x="1262219" y="337247"/>
            <a:ext cx="657016" cy="657016"/>
            <a:chOff x="6176272" y="2046428"/>
            <a:chExt cx="710830" cy="710830"/>
          </a:xfrm>
        </p:grpSpPr>
        <p:sp>
          <p:nvSpPr>
            <p:cNvPr id="41" name="椭圆 40">
              <a:extLst>
                <a:ext uri="{FF2B5EF4-FFF2-40B4-BE49-F238E27FC236}">
                  <a16:creationId xmlns:a16="http://schemas.microsoft.com/office/drawing/2014/main" id="{68B13A5E-8705-44CB-A8E6-B193FF7B406B}"/>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400">
                  <a:latin typeface="+mn-ea"/>
                </a:rPr>
                <a:t>02</a:t>
              </a:r>
            </a:p>
          </p:txBody>
        </p:sp>
        <p:grpSp>
          <p:nvGrpSpPr>
            <p:cNvPr id="42" name="组合 41">
              <a:extLst>
                <a:ext uri="{FF2B5EF4-FFF2-40B4-BE49-F238E27FC236}">
                  <a16:creationId xmlns:a16="http://schemas.microsoft.com/office/drawing/2014/main" id="{F520249B-7965-4BC8-85F9-4CD1C615E157}"/>
                </a:ext>
              </a:extLst>
            </p:cNvPr>
            <p:cNvGrpSpPr/>
            <p:nvPr/>
          </p:nvGrpSpPr>
          <p:grpSpPr>
            <a:xfrm rot="14621625">
              <a:off x="6176272" y="2046428"/>
              <a:ext cx="710830" cy="710830"/>
              <a:chOff x="857250" y="1893093"/>
              <a:chExt cx="864394" cy="864394"/>
            </a:xfrm>
          </p:grpSpPr>
          <p:sp>
            <p:nvSpPr>
              <p:cNvPr id="43" name="弧形 42">
                <a:extLst>
                  <a:ext uri="{FF2B5EF4-FFF2-40B4-BE49-F238E27FC236}">
                    <a16:creationId xmlns:a16="http://schemas.microsoft.com/office/drawing/2014/main" id="{85D34D6F-3AD9-4C37-831E-7D6DDF7CB654}"/>
                  </a:ext>
                </a:extLst>
              </p:cNvPr>
              <p:cNvSpPr/>
              <p:nvPr/>
            </p:nvSpPr>
            <p:spPr>
              <a:xfrm>
                <a:off x="857250" y="1893093"/>
                <a:ext cx="864394" cy="864394"/>
              </a:xfrm>
              <a:prstGeom prst="arc">
                <a:avLst>
                  <a:gd fmla="val 3406397" name="adj1"/>
                  <a:gd fmla="val 20528884" name="adj2"/>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sp>
            <p:nvSpPr>
              <p:cNvPr id="44" name="弧形 43">
                <a:extLst>
                  <a:ext uri="{FF2B5EF4-FFF2-40B4-BE49-F238E27FC236}">
                    <a16:creationId xmlns:a16="http://schemas.microsoft.com/office/drawing/2014/main" id="{905F3F2C-96C4-44AC-BBC7-3689EF63BD54}"/>
                  </a:ext>
                </a:extLst>
              </p:cNvPr>
              <p:cNvSpPr/>
              <p:nvPr/>
            </p:nvSpPr>
            <p:spPr>
              <a:xfrm>
                <a:off x="857250" y="1893093"/>
                <a:ext cx="864394" cy="864394"/>
              </a:xfrm>
              <a:prstGeom prst="arc">
                <a:avLst>
                  <a:gd fmla="val 7448849" name="adj1"/>
                  <a:gd fmla="val 17571339" name="adj2"/>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grpSp>
      </p:grpSp>
      <p:sp>
        <p:nvSpPr>
          <p:cNvPr id="45" name="矩形 44">
            <a:extLst>
              <a:ext uri="{FF2B5EF4-FFF2-40B4-BE49-F238E27FC236}">
                <a16:creationId xmlns:a16="http://schemas.microsoft.com/office/drawing/2014/main" id="{67A55BAF-7EDC-4459-8306-645B6F29EAAA}"/>
              </a:ext>
            </a:extLst>
          </p:cNvPr>
          <p:cNvSpPr/>
          <p:nvPr/>
        </p:nvSpPr>
        <p:spPr>
          <a:xfrm>
            <a:off x="2160639" y="422527"/>
            <a:ext cx="5652135" cy="457200"/>
          </a:xfrm>
          <a:prstGeom prst="rect">
            <a:avLst/>
          </a:prstGeom>
        </p:spPr>
        <p:txBody>
          <a:bodyPr wrap="square">
            <a:spAutoFit/>
          </a:bodyPr>
          <a:lstStyle/>
          <a:p>
            <a:r>
              <a:rPr altLang="en-US" lang="zh-CN" spc="600" sz="2400">
                <a:latin charset="-122" panose="020b0800000000000000" pitchFamily="34" typeface="思源黑体 CN Bold"/>
                <a:ea charset="-122" panose="020b0800000000000000" pitchFamily="34" typeface="思源黑体 CN Bold"/>
              </a:rPr>
              <a:t>坚持发扬党的优良传统和作风</a:t>
            </a:r>
          </a:p>
        </p:txBody>
      </p:sp>
      <p:pic>
        <p:nvPicPr>
          <p:cNvPr id="46" name="图片 45">
            <a:extLst>
              <a:ext uri="{FF2B5EF4-FFF2-40B4-BE49-F238E27FC236}">
                <a16:creationId xmlns:a16="http://schemas.microsoft.com/office/drawing/2014/main" id="{C6807D3A-3593-46C5-9AA7-C6B56E729D92}"/>
              </a:ext>
            </a:extLst>
          </p:cNvPr>
          <p:cNvPicPr>
            <a:picLocks noChangeAspect="1"/>
          </p:cNvPicPr>
          <p:nvPr/>
        </p:nvPicPr>
        <p:blipFill>
          <a:blip r:embed="rId4">
            <a:extLst>
              <a:ext uri="{28A0092B-C50C-407E-A947-70E740481C1C}">
                <a14:useLocalDpi val="0"/>
              </a:ext>
            </a:extLst>
          </a:blip>
          <a:srcRect b="66944" l="69255"/>
          <a:stretch>
            <a:fillRect/>
          </a:stretch>
        </p:blipFill>
        <p:spPr>
          <a:xfrm>
            <a:off x="8439150" y="1"/>
            <a:ext cx="3746552" cy="2266950"/>
          </a:xfrm>
          <a:prstGeom prst="rect">
            <a:avLst/>
          </a:prstGeom>
        </p:spPr>
      </p:pic>
      <p:grpSp>
        <p:nvGrpSpPr>
          <p:cNvPr id="33" name="PA-1022191">
            <a:extLst>
              <a:ext uri="{FF2B5EF4-FFF2-40B4-BE49-F238E27FC236}">
                <a16:creationId xmlns:a16="http://schemas.microsoft.com/office/drawing/2014/main" id="{80806FFD-CCA1-4A9E-873B-CEF4178DAFE0}"/>
              </a:ext>
            </a:extLst>
          </p:cNvPr>
          <p:cNvGrpSpPr>
            <a:grpSpLocks noChangeAspect="1"/>
          </p:cNvGrpSpPr>
          <p:nvPr>
            <p:custDataLst>
              <p:tags r:id="rId5"/>
            </p:custDataLst>
          </p:nvPr>
        </p:nvGrpSpPr>
        <p:grpSpPr>
          <a:xfrm>
            <a:off x="5542730" y="2113108"/>
            <a:ext cx="487606" cy="584981"/>
            <a:chOff x="5636" y="2402"/>
            <a:chExt cx="666" cy="799"/>
          </a:xfrm>
        </p:grpSpPr>
        <p:sp>
          <p:nvSpPr>
            <p:cNvPr id="34" name="PA-AutoShape 3">
              <a:extLst>
                <a:ext uri="{FF2B5EF4-FFF2-40B4-BE49-F238E27FC236}">
                  <a16:creationId xmlns:a16="http://schemas.microsoft.com/office/drawing/2014/main" id="{231D1BC3-7D0B-4C32-91EC-76D45FED6A7D}"/>
                </a:ext>
              </a:extLst>
            </p:cNvPr>
            <p:cNvSpPr>
              <a:spLocks noChangeArrowheads="1" noChangeAspect="1" noTextEdit="1"/>
            </p:cNvSpPr>
            <p:nvPr>
              <p:custDataLst>
                <p:tags r:id="rId6"/>
              </p:custDataLst>
            </p:nvPr>
          </p:nvSpPr>
          <p:spPr bwMode="auto">
            <a:xfrm>
              <a:off x="5636" y="2402"/>
              <a:ext cx="666" cy="79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panose="020f0502020204030204" typeface="方正粗黑宋简体"/>
                <a:ea typeface="方正粗黑宋简体"/>
                <a:cs typeface="+mn-ea"/>
                <a:sym typeface="+mn-lt"/>
              </a:endParaRPr>
            </a:p>
          </p:txBody>
        </p:sp>
        <p:sp>
          <p:nvSpPr>
            <p:cNvPr id="47" name="PA-任意多边形 5">
              <a:extLst>
                <a:ext uri="{FF2B5EF4-FFF2-40B4-BE49-F238E27FC236}">
                  <a16:creationId xmlns:a16="http://schemas.microsoft.com/office/drawing/2014/main" id="{B237C0CD-7568-43CB-A1F6-2E9E7FB1C98D}"/>
                </a:ext>
              </a:extLst>
            </p:cNvPr>
            <p:cNvSpPr/>
            <p:nvPr>
              <p:custDataLst>
                <p:tags r:id="rId7"/>
              </p:custDataLst>
            </p:nvPr>
          </p:nvSpPr>
          <p:spPr bwMode="auto">
            <a:xfrm>
              <a:off x="5805" y="2401"/>
              <a:ext cx="331" cy="386"/>
            </a:xfrm>
            <a:custGeom>
              <a:gdLst>
                <a:gd fmla="*/ 26 w 243" name="T0"/>
                <a:gd fmla="*/ 184 h 284" name="T1"/>
                <a:gd fmla="*/ 123 w 243" name="T2"/>
                <a:gd fmla="*/ 284 h 284" name="T3"/>
                <a:gd fmla="*/ 219 w 243" name="T4"/>
                <a:gd fmla="*/ 183 h 284" name="T5"/>
                <a:gd fmla="*/ 241 w 243" name="T6"/>
                <a:gd fmla="*/ 137 h 284" name="T7"/>
                <a:gd fmla="*/ 226 w 243" name="T8"/>
                <a:gd fmla="*/ 117 h 284" name="T9"/>
                <a:gd fmla="*/ 123 w 243" name="T10"/>
                <a:gd fmla="*/ 0 h 284" name="T11"/>
                <a:gd fmla="*/ 19 w 243" name="T12"/>
                <a:gd fmla="*/ 116 h 284" name="T13"/>
                <a:gd fmla="*/ 2 w 243" name="T14"/>
                <a:gd fmla="*/ 137 h 284" name="T15"/>
                <a:gd fmla="*/ 26 w 243" name="T16"/>
                <a:gd fmla="*/ 184 h 2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4" w="243">
                  <a:moveTo>
                    <a:pt x="26" y="184"/>
                  </a:moveTo>
                  <a:cubicBezTo>
                    <a:pt x="40" y="236"/>
                    <a:pt x="71" y="284"/>
                    <a:pt x="123" y="284"/>
                  </a:cubicBezTo>
                  <a:cubicBezTo>
                    <a:pt x="174" y="284"/>
                    <a:pt x="206" y="236"/>
                    <a:pt x="219" y="183"/>
                  </a:cubicBezTo>
                  <a:cubicBezTo>
                    <a:pt x="234" y="176"/>
                    <a:pt x="243" y="154"/>
                    <a:pt x="241" y="137"/>
                  </a:cubicBezTo>
                  <a:cubicBezTo>
                    <a:pt x="239" y="126"/>
                    <a:pt x="234" y="120"/>
                    <a:pt x="226" y="117"/>
                  </a:cubicBezTo>
                  <a:cubicBezTo>
                    <a:pt x="223" y="52"/>
                    <a:pt x="183" y="0"/>
                    <a:pt x="123" y="0"/>
                  </a:cubicBezTo>
                  <a:cubicBezTo>
                    <a:pt x="63" y="0"/>
                    <a:pt x="23" y="51"/>
                    <a:pt x="19" y="116"/>
                  </a:cubicBezTo>
                  <a:cubicBezTo>
                    <a:pt x="10" y="119"/>
                    <a:pt x="3" y="125"/>
                    <a:pt x="2" y="137"/>
                  </a:cubicBezTo>
                  <a:cubicBezTo>
                    <a:pt x="0" y="155"/>
                    <a:pt x="10" y="179"/>
                    <a:pt x="26" y="184"/>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panose="020f0502020204030204" typeface="方正粗黑宋简体"/>
                <a:ea typeface="方正粗黑宋简体"/>
                <a:cs typeface="+mn-ea"/>
                <a:sym typeface="+mn-lt"/>
              </a:endParaRPr>
            </a:p>
          </p:txBody>
        </p:sp>
        <p:sp>
          <p:nvSpPr>
            <p:cNvPr id="48" name="PA-任意多边形 6">
              <a:extLst>
                <a:ext uri="{FF2B5EF4-FFF2-40B4-BE49-F238E27FC236}">
                  <a16:creationId xmlns:a16="http://schemas.microsoft.com/office/drawing/2014/main" id="{CF60084B-D518-466E-9D71-11904B0F619C}"/>
                </a:ext>
              </a:extLst>
            </p:cNvPr>
            <p:cNvSpPr>
              <a:spLocks noEditPoints="1"/>
            </p:cNvSpPr>
            <p:nvPr>
              <p:custDataLst>
                <p:tags r:id="rId8"/>
              </p:custDataLst>
            </p:nvPr>
          </p:nvSpPr>
          <p:spPr bwMode="auto">
            <a:xfrm>
              <a:off x="5637" y="2777"/>
              <a:ext cx="665" cy="423"/>
            </a:xfrm>
            <a:custGeom>
              <a:gdLst>
                <a:gd fmla="*/ 487 w 488" name="T0"/>
                <a:gd fmla="*/ 190 h 311" name="T1"/>
                <a:gd fmla="*/ 487 w 488" name="T2"/>
                <a:gd fmla="*/ 176 h 311" name="T3"/>
                <a:gd fmla="*/ 469 w 488" name="T4"/>
                <a:gd fmla="*/ 99 h 311" name="T5"/>
                <a:gd fmla="*/ 445 w 488" name="T6"/>
                <a:gd fmla="*/ 66 h 311" name="T7"/>
                <a:gd fmla="*/ 340 w 488" name="T8"/>
                <a:gd fmla="*/ 22 h 311" name="T9"/>
                <a:gd fmla="*/ 311 w 488" name="T10"/>
                <a:gd fmla="*/ 0 h 311" name="T11"/>
                <a:gd fmla="*/ 307 w 488" name="T12"/>
                <a:gd fmla="*/ 4 h 311" name="T13"/>
                <a:gd fmla="*/ 250 w 488" name="T14"/>
                <a:gd fmla="*/ 60 h 311" name="T15"/>
                <a:gd fmla="*/ 192 w 488" name="T16"/>
                <a:gd fmla="*/ 24 h 311" name="T17"/>
                <a:gd fmla="*/ 182 w 488" name="T18"/>
                <a:gd fmla="*/ 6 h 311" name="T19"/>
                <a:gd fmla="*/ 181 w 488" name="T20"/>
                <a:gd fmla="*/ 4 h 311" name="T21"/>
                <a:gd fmla="*/ 177 w 488" name="T22"/>
                <a:gd fmla="*/ 0 h 311" name="T23"/>
                <a:gd fmla="*/ 149 w 488" name="T24"/>
                <a:gd fmla="*/ 22 h 311" name="T25"/>
                <a:gd fmla="*/ 44 w 488" name="T26"/>
                <a:gd fmla="*/ 66 h 311" name="T27"/>
                <a:gd fmla="*/ 20 w 488" name="T28"/>
                <a:gd fmla="*/ 99 h 311" name="T29"/>
                <a:gd fmla="*/ 1 w 488" name="T30"/>
                <a:gd fmla="*/ 181 h 311" name="T31"/>
                <a:gd fmla="*/ 5 w 488" name="T32"/>
                <a:gd fmla="*/ 295 h 311" name="T33"/>
                <a:gd fmla="*/ 243 w 488" name="T34"/>
                <a:gd fmla="*/ 311 h 311" name="T35"/>
                <a:gd fmla="*/ 245 w 488" name="T36"/>
                <a:gd fmla="*/ 311 h 311" name="T37"/>
                <a:gd fmla="*/ 484 w 488" name="T38"/>
                <a:gd fmla="*/ 295 h 311" name="T39"/>
                <a:gd fmla="*/ 488 w 488" name="T40"/>
                <a:gd fmla="*/ 218 h 311" name="T41"/>
                <a:gd fmla="*/ 185 w 488" name="T42"/>
                <a:gd fmla="*/ 35 h 311" name="T43"/>
                <a:gd fmla="*/ 194 w 488" name="T44"/>
                <a:gd fmla="*/ 112 h 311" name="T45"/>
                <a:gd fmla="*/ 176 w 488" name="T46"/>
                <a:gd fmla="*/ 20 h 311" name="T47"/>
                <a:gd fmla="*/ 106 w 488" name="T48"/>
                <a:gd fmla="*/ 292 h 311" name="T49"/>
                <a:gd fmla="*/ 103 w 488" name="T50"/>
                <a:gd fmla="*/ 161 h 311" name="T51"/>
                <a:gd fmla="*/ 95 w 488" name="T52"/>
                <a:gd fmla="*/ 290 h 311" name="T53"/>
                <a:gd fmla="*/ 19 w 488" name="T54"/>
                <a:gd fmla="*/ 217 h 311" name="T55"/>
                <a:gd fmla="*/ 19 w 488" name="T56"/>
                <a:gd fmla="*/ 181 h 311" name="T57"/>
                <a:gd fmla="*/ 36 w 488" name="T58"/>
                <a:gd fmla="*/ 105 h 311" name="T59"/>
                <a:gd fmla="*/ 144 w 488" name="T60"/>
                <a:gd fmla="*/ 45 h 311" name="T61"/>
                <a:gd fmla="*/ 193 w 488" name="T62"/>
                <a:gd fmla="*/ 133 h 311" name="T63"/>
                <a:gd fmla="*/ 230 w 488" name="T64"/>
                <a:gd fmla="*/ 114 h 311" name="T65"/>
                <a:gd fmla="*/ 303 w 488" name="T66"/>
                <a:gd fmla="*/ 35 h 311" name="T67"/>
                <a:gd fmla="*/ 330 w 488" name="T68"/>
                <a:gd fmla="*/ 35 h 311" name="T69"/>
                <a:gd fmla="*/ 263 w 488" name="T70"/>
                <a:gd fmla="*/ 67 h 311" name="T71"/>
                <a:gd fmla="*/ 387 w 488" name="T72"/>
                <a:gd fmla="*/ 290 h 311" name="T73"/>
                <a:gd fmla="*/ 380 w 488" name="T74"/>
                <a:gd fmla="*/ 161 h 311" name="T75"/>
                <a:gd fmla="*/ 377 w 488" name="T76"/>
                <a:gd fmla="*/ 292 h 311" name="T77"/>
                <a:gd fmla="*/ 258 w 488" name="T78"/>
                <a:gd fmla="*/ 114 h 311" name="T79"/>
                <a:gd fmla="*/ 294 w 488" name="T80"/>
                <a:gd fmla="*/ 132 h 311" name="T81"/>
                <a:gd fmla="*/ 343 w 488" name="T82"/>
                <a:gd fmla="*/ 40 h 311" name="T83"/>
                <a:gd fmla="*/ 453 w 488" name="T84"/>
                <a:gd fmla="*/ 105 h 311" name="T85"/>
                <a:gd fmla="*/ 469 w 488" name="T86"/>
                <a:gd fmla="*/ 176 h 311" name="T87"/>
                <a:gd fmla="*/ 471 w 488" name="T88"/>
                <a:gd fmla="*/ 282 h 31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11" w="488">
                  <a:moveTo>
                    <a:pt x="488" y="218"/>
                  </a:moveTo>
                  <a:cubicBezTo>
                    <a:pt x="488" y="207"/>
                    <a:pt x="487" y="198"/>
                    <a:pt x="487" y="190"/>
                  </a:cubicBezTo>
                  <a:cubicBezTo>
                    <a:pt x="487" y="187"/>
                    <a:pt x="487" y="183"/>
                    <a:pt x="487" y="181"/>
                  </a:cubicBezTo>
                  <a:cubicBezTo>
                    <a:pt x="487" y="179"/>
                    <a:pt x="487" y="177"/>
                    <a:pt x="487" y="176"/>
                  </a:cubicBezTo>
                  <a:cubicBezTo>
                    <a:pt x="487" y="176"/>
                    <a:pt x="487" y="176"/>
                    <a:pt x="487" y="176"/>
                  </a:cubicBezTo>
                  <a:cubicBezTo>
                    <a:pt x="484" y="139"/>
                    <a:pt x="477" y="115"/>
                    <a:pt x="469" y="99"/>
                  </a:cubicBezTo>
                  <a:cubicBezTo>
                    <a:pt x="461" y="82"/>
                    <a:pt x="452" y="73"/>
                    <a:pt x="446" y="67"/>
                  </a:cubicBezTo>
                  <a:cubicBezTo>
                    <a:pt x="445" y="66"/>
                    <a:pt x="445" y="66"/>
                    <a:pt x="445" y="66"/>
                  </a:cubicBezTo>
                  <a:cubicBezTo>
                    <a:pt x="412" y="48"/>
                    <a:pt x="379" y="37"/>
                    <a:pt x="340" y="22"/>
                  </a:cubicBezTo>
                  <a:cubicBezTo>
                    <a:pt x="340" y="22"/>
                    <a:pt x="340" y="22"/>
                    <a:pt x="340" y="22"/>
                  </a:cubicBezTo>
                  <a:cubicBezTo>
                    <a:pt x="317" y="2"/>
                    <a:pt x="317" y="2"/>
                    <a:pt x="317" y="2"/>
                  </a:cubicBezTo>
                  <a:cubicBezTo>
                    <a:pt x="315" y="1"/>
                    <a:pt x="313" y="0"/>
                    <a:pt x="311" y="0"/>
                  </a:cubicBezTo>
                  <a:cubicBezTo>
                    <a:pt x="310" y="1"/>
                    <a:pt x="308" y="2"/>
                    <a:pt x="307" y="4"/>
                  </a:cubicBezTo>
                  <a:cubicBezTo>
                    <a:pt x="307" y="4"/>
                    <a:pt x="307" y="4"/>
                    <a:pt x="307" y="4"/>
                  </a:cubicBezTo>
                  <a:cubicBezTo>
                    <a:pt x="307" y="4"/>
                    <a:pt x="304" y="14"/>
                    <a:pt x="296" y="25"/>
                  </a:cubicBezTo>
                  <a:cubicBezTo>
                    <a:pt x="288" y="36"/>
                    <a:pt x="267" y="54"/>
                    <a:pt x="250" y="60"/>
                  </a:cubicBezTo>
                  <a:cubicBezTo>
                    <a:pt x="239" y="60"/>
                    <a:pt x="239" y="60"/>
                    <a:pt x="239" y="60"/>
                  </a:cubicBezTo>
                  <a:cubicBezTo>
                    <a:pt x="218" y="50"/>
                    <a:pt x="200" y="36"/>
                    <a:pt x="192" y="24"/>
                  </a:cubicBezTo>
                  <a:cubicBezTo>
                    <a:pt x="188" y="19"/>
                    <a:pt x="185" y="14"/>
                    <a:pt x="183" y="10"/>
                  </a:cubicBezTo>
                  <a:cubicBezTo>
                    <a:pt x="182" y="8"/>
                    <a:pt x="182" y="6"/>
                    <a:pt x="182" y="6"/>
                  </a:cubicBezTo>
                  <a:cubicBezTo>
                    <a:pt x="181" y="5"/>
                    <a:pt x="181" y="5"/>
                    <a:pt x="181" y="4"/>
                  </a:cubicBezTo>
                  <a:cubicBezTo>
                    <a:pt x="181" y="4"/>
                    <a:pt x="181" y="4"/>
                    <a:pt x="181" y="4"/>
                  </a:cubicBezTo>
                  <a:cubicBezTo>
                    <a:pt x="181" y="4"/>
                    <a:pt x="181" y="4"/>
                    <a:pt x="181" y="4"/>
                  </a:cubicBezTo>
                  <a:cubicBezTo>
                    <a:pt x="180" y="2"/>
                    <a:pt x="179" y="1"/>
                    <a:pt x="177" y="0"/>
                  </a:cubicBezTo>
                  <a:cubicBezTo>
                    <a:pt x="175" y="0"/>
                    <a:pt x="173" y="1"/>
                    <a:pt x="172" y="2"/>
                  </a:cubicBezTo>
                  <a:cubicBezTo>
                    <a:pt x="149" y="22"/>
                    <a:pt x="149" y="22"/>
                    <a:pt x="149" y="22"/>
                  </a:cubicBezTo>
                  <a:cubicBezTo>
                    <a:pt x="148" y="22"/>
                    <a:pt x="148" y="22"/>
                    <a:pt x="148" y="22"/>
                  </a:cubicBezTo>
                  <a:cubicBezTo>
                    <a:pt x="109" y="37"/>
                    <a:pt x="77" y="48"/>
                    <a:pt x="44" y="66"/>
                  </a:cubicBezTo>
                  <a:cubicBezTo>
                    <a:pt x="42" y="67"/>
                    <a:pt x="42" y="67"/>
                    <a:pt x="42" y="67"/>
                  </a:cubicBezTo>
                  <a:cubicBezTo>
                    <a:pt x="37" y="73"/>
                    <a:pt x="28" y="82"/>
                    <a:pt x="20" y="99"/>
                  </a:cubicBezTo>
                  <a:cubicBezTo>
                    <a:pt x="12" y="115"/>
                    <a:pt x="5" y="139"/>
                    <a:pt x="2" y="176"/>
                  </a:cubicBezTo>
                  <a:cubicBezTo>
                    <a:pt x="1" y="177"/>
                    <a:pt x="1" y="179"/>
                    <a:pt x="1" y="181"/>
                  </a:cubicBezTo>
                  <a:cubicBezTo>
                    <a:pt x="1" y="198"/>
                    <a:pt x="0" y="250"/>
                    <a:pt x="0" y="290"/>
                  </a:cubicBezTo>
                  <a:cubicBezTo>
                    <a:pt x="0" y="293"/>
                    <a:pt x="2" y="295"/>
                    <a:pt x="5" y="295"/>
                  </a:cubicBezTo>
                  <a:cubicBezTo>
                    <a:pt x="33" y="299"/>
                    <a:pt x="95" y="306"/>
                    <a:pt x="96" y="306"/>
                  </a:cubicBezTo>
                  <a:cubicBezTo>
                    <a:pt x="139" y="309"/>
                    <a:pt x="197" y="311"/>
                    <a:pt x="243" y="311"/>
                  </a:cubicBezTo>
                  <a:cubicBezTo>
                    <a:pt x="244" y="311"/>
                    <a:pt x="244" y="311"/>
                    <a:pt x="244" y="311"/>
                  </a:cubicBezTo>
                  <a:cubicBezTo>
                    <a:pt x="244" y="311"/>
                    <a:pt x="245" y="311"/>
                    <a:pt x="245" y="311"/>
                  </a:cubicBezTo>
                  <a:cubicBezTo>
                    <a:pt x="291" y="311"/>
                    <a:pt x="344" y="309"/>
                    <a:pt x="387" y="306"/>
                  </a:cubicBezTo>
                  <a:cubicBezTo>
                    <a:pt x="388" y="306"/>
                    <a:pt x="456" y="299"/>
                    <a:pt x="484" y="295"/>
                  </a:cubicBezTo>
                  <a:cubicBezTo>
                    <a:pt x="486" y="295"/>
                    <a:pt x="488" y="293"/>
                    <a:pt x="488" y="290"/>
                  </a:cubicBezTo>
                  <a:cubicBezTo>
                    <a:pt x="488" y="267"/>
                    <a:pt x="488" y="240"/>
                    <a:pt x="488" y="218"/>
                  </a:cubicBezTo>
                  <a:close/>
                  <a:moveTo>
                    <a:pt x="176" y="20"/>
                  </a:moveTo>
                  <a:cubicBezTo>
                    <a:pt x="178" y="24"/>
                    <a:pt x="181" y="29"/>
                    <a:pt x="185" y="35"/>
                  </a:cubicBezTo>
                  <a:cubicBezTo>
                    <a:pt x="193" y="45"/>
                    <a:pt x="206" y="58"/>
                    <a:pt x="225" y="67"/>
                  </a:cubicBezTo>
                  <a:cubicBezTo>
                    <a:pt x="220" y="72"/>
                    <a:pt x="195" y="111"/>
                    <a:pt x="194" y="112"/>
                  </a:cubicBezTo>
                  <a:cubicBezTo>
                    <a:pt x="167" y="77"/>
                    <a:pt x="159" y="41"/>
                    <a:pt x="158" y="35"/>
                  </a:cubicBezTo>
                  <a:lnTo>
                    <a:pt x="176" y="20"/>
                  </a:lnTo>
                  <a:close/>
                  <a:moveTo>
                    <a:pt x="201" y="295"/>
                  </a:moveTo>
                  <a:cubicBezTo>
                    <a:pt x="170" y="295"/>
                    <a:pt x="134" y="294"/>
                    <a:pt x="106" y="292"/>
                  </a:cubicBezTo>
                  <a:cubicBezTo>
                    <a:pt x="106" y="165"/>
                    <a:pt x="106" y="165"/>
                    <a:pt x="106" y="165"/>
                  </a:cubicBezTo>
                  <a:cubicBezTo>
                    <a:pt x="106" y="163"/>
                    <a:pt x="105" y="162"/>
                    <a:pt x="103" y="161"/>
                  </a:cubicBezTo>
                  <a:cubicBezTo>
                    <a:pt x="101" y="160"/>
                    <a:pt x="99" y="160"/>
                    <a:pt x="98" y="161"/>
                  </a:cubicBezTo>
                  <a:cubicBezTo>
                    <a:pt x="96" y="163"/>
                    <a:pt x="95" y="258"/>
                    <a:pt x="95" y="290"/>
                  </a:cubicBezTo>
                  <a:cubicBezTo>
                    <a:pt x="68" y="288"/>
                    <a:pt x="42" y="285"/>
                    <a:pt x="18" y="282"/>
                  </a:cubicBezTo>
                  <a:cubicBezTo>
                    <a:pt x="18" y="260"/>
                    <a:pt x="18" y="236"/>
                    <a:pt x="19" y="217"/>
                  </a:cubicBezTo>
                  <a:cubicBezTo>
                    <a:pt x="19" y="206"/>
                    <a:pt x="19" y="197"/>
                    <a:pt x="19" y="189"/>
                  </a:cubicBezTo>
                  <a:cubicBezTo>
                    <a:pt x="19" y="186"/>
                    <a:pt x="19" y="183"/>
                    <a:pt x="19" y="181"/>
                  </a:cubicBezTo>
                  <a:cubicBezTo>
                    <a:pt x="19" y="178"/>
                    <a:pt x="19" y="177"/>
                    <a:pt x="19" y="176"/>
                  </a:cubicBezTo>
                  <a:cubicBezTo>
                    <a:pt x="22" y="142"/>
                    <a:pt x="29" y="120"/>
                    <a:pt x="36" y="105"/>
                  </a:cubicBezTo>
                  <a:cubicBezTo>
                    <a:pt x="43" y="91"/>
                    <a:pt x="50" y="84"/>
                    <a:pt x="55" y="78"/>
                  </a:cubicBezTo>
                  <a:cubicBezTo>
                    <a:pt x="84" y="62"/>
                    <a:pt x="109" y="58"/>
                    <a:pt x="144" y="45"/>
                  </a:cubicBezTo>
                  <a:cubicBezTo>
                    <a:pt x="146" y="56"/>
                    <a:pt x="158" y="94"/>
                    <a:pt x="187" y="130"/>
                  </a:cubicBezTo>
                  <a:cubicBezTo>
                    <a:pt x="189" y="132"/>
                    <a:pt x="191" y="133"/>
                    <a:pt x="193" y="133"/>
                  </a:cubicBezTo>
                  <a:cubicBezTo>
                    <a:pt x="195" y="133"/>
                    <a:pt x="212" y="100"/>
                    <a:pt x="216" y="97"/>
                  </a:cubicBezTo>
                  <a:cubicBezTo>
                    <a:pt x="230" y="114"/>
                    <a:pt x="230" y="114"/>
                    <a:pt x="230" y="114"/>
                  </a:cubicBezTo>
                  <a:lnTo>
                    <a:pt x="201" y="295"/>
                  </a:lnTo>
                  <a:close/>
                  <a:moveTo>
                    <a:pt x="303" y="35"/>
                  </a:moveTo>
                  <a:cubicBezTo>
                    <a:pt x="307" y="29"/>
                    <a:pt x="310" y="24"/>
                    <a:pt x="312" y="20"/>
                  </a:cubicBezTo>
                  <a:cubicBezTo>
                    <a:pt x="330" y="35"/>
                    <a:pt x="330" y="35"/>
                    <a:pt x="330" y="35"/>
                  </a:cubicBezTo>
                  <a:cubicBezTo>
                    <a:pt x="330" y="41"/>
                    <a:pt x="321" y="77"/>
                    <a:pt x="294" y="112"/>
                  </a:cubicBezTo>
                  <a:cubicBezTo>
                    <a:pt x="293" y="111"/>
                    <a:pt x="267" y="70"/>
                    <a:pt x="263" y="67"/>
                  </a:cubicBezTo>
                  <a:cubicBezTo>
                    <a:pt x="283" y="58"/>
                    <a:pt x="295" y="45"/>
                    <a:pt x="303" y="35"/>
                  </a:cubicBezTo>
                  <a:close/>
                  <a:moveTo>
                    <a:pt x="387" y="290"/>
                  </a:moveTo>
                  <a:cubicBezTo>
                    <a:pt x="387" y="290"/>
                    <a:pt x="387" y="163"/>
                    <a:pt x="385" y="161"/>
                  </a:cubicBezTo>
                  <a:cubicBezTo>
                    <a:pt x="384" y="160"/>
                    <a:pt x="382" y="160"/>
                    <a:pt x="380" y="161"/>
                  </a:cubicBezTo>
                  <a:cubicBezTo>
                    <a:pt x="378" y="162"/>
                    <a:pt x="377" y="163"/>
                    <a:pt x="377" y="165"/>
                  </a:cubicBezTo>
                  <a:cubicBezTo>
                    <a:pt x="377" y="165"/>
                    <a:pt x="376" y="259"/>
                    <a:pt x="377" y="292"/>
                  </a:cubicBezTo>
                  <a:cubicBezTo>
                    <a:pt x="349" y="294"/>
                    <a:pt x="318" y="295"/>
                    <a:pt x="287" y="295"/>
                  </a:cubicBezTo>
                  <a:cubicBezTo>
                    <a:pt x="282" y="262"/>
                    <a:pt x="259" y="114"/>
                    <a:pt x="258" y="114"/>
                  </a:cubicBezTo>
                  <a:cubicBezTo>
                    <a:pt x="258" y="114"/>
                    <a:pt x="271" y="99"/>
                    <a:pt x="271" y="99"/>
                  </a:cubicBezTo>
                  <a:cubicBezTo>
                    <a:pt x="275" y="103"/>
                    <a:pt x="292" y="132"/>
                    <a:pt x="294" y="132"/>
                  </a:cubicBezTo>
                  <a:cubicBezTo>
                    <a:pt x="296" y="132"/>
                    <a:pt x="298" y="131"/>
                    <a:pt x="299" y="130"/>
                  </a:cubicBezTo>
                  <a:cubicBezTo>
                    <a:pt x="328" y="94"/>
                    <a:pt x="342" y="52"/>
                    <a:pt x="343" y="40"/>
                  </a:cubicBezTo>
                  <a:cubicBezTo>
                    <a:pt x="379" y="53"/>
                    <a:pt x="404" y="62"/>
                    <a:pt x="433" y="78"/>
                  </a:cubicBezTo>
                  <a:cubicBezTo>
                    <a:pt x="439" y="84"/>
                    <a:pt x="446" y="91"/>
                    <a:pt x="453" y="105"/>
                  </a:cubicBezTo>
                  <a:cubicBezTo>
                    <a:pt x="460" y="120"/>
                    <a:pt x="466" y="142"/>
                    <a:pt x="469" y="176"/>
                  </a:cubicBezTo>
                  <a:cubicBezTo>
                    <a:pt x="469" y="176"/>
                    <a:pt x="469" y="176"/>
                    <a:pt x="469" y="176"/>
                  </a:cubicBezTo>
                  <a:cubicBezTo>
                    <a:pt x="469" y="177"/>
                    <a:pt x="469" y="178"/>
                    <a:pt x="469" y="181"/>
                  </a:cubicBezTo>
                  <a:cubicBezTo>
                    <a:pt x="470" y="196"/>
                    <a:pt x="470" y="243"/>
                    <a:pt x="471" y="282"/>
                  </a:cubicBezTo>
                  <a:cubicBezTo>
                    <a:pt x="447" y="285"/>
                    <a:pt x="414" y="288"/>
                    <a:pt x="387" y="290"/>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latin panose="020f0502020204030204" typeface="方正粗黑宋简体"/>
                <a:ea typeface="方正粗黑宋简体"/>
                <a:cs typeface="+mn-ea"/>
                <a:sym typeface="+mn-lt"/>
              </a:endParaRPr>
            </a:p>
          </p:txBody>
        </p:sp>
      </p:grpSp>
      <p:grpSp>
        <p:nvGrpSpPr>
          <p:cNvPr id="5" name="组合 4">
            <a:extLst>
              <a:ext uri="{FF2B5EF4-FFF2-40B4-BE49-F238E27FC236}">
                <a16:creationId xmlns:a16="http://schemas.microsoft.com/office/drawing/2014/main" id="{AC08D647-90F6-4991-BDB4-60C6A33B9D4C}"/>
              </a:ext>
            </a:extLst>
          </p:cNvPr>
          <p:cNvGrpSpPr/>
          <p:nvPr/>
        </p:nvGrpSpPr>
        <p:grpSpPr>
          <a:xfrm>
            <a:off x="912341" y="2155655"/>
            <a:ext cx="4616194" cy="588326"/>
            <a:chOff x="912341" y="1794703"/>
            <a:chExt cx="4616194" cy="588326"/>
          </a:xfrm>
        </p:grpSpPr>
        <p:grpSp>
          <p:nvGrpSpPr>
            <p:cNvPr id="22" name="PA-1022188">
              <a:extLst>
                <a:ext uri="{FF2B5EF4-FFF2-40B4-BE49-F238E27FC236}">
                  <a16:creationId xmlns:a16="http://schemas.microsoft.com/office/drawing/2014/main" id="{F5FDD556-F82E-49CF-A7DD-F4F6CCC9C3B2}"/>
                </a:ext>
              </a:extLst>
            </p:cNvPr>
            <p:cNvGrpSpPr/>
            <p:nvPr>
              <p:custDataLst>
                <p:tags r:id="rId9"/>
              </p:custDataLst>
            </p:nvPr>
          </p:nvGrpSpPr>
          <p:grpSpPr>
            <a:xfrm>
              <a:off x="912341" y="1812810"/>
              <a:ext cx="4616194" cy="570219"/>
              <a:chOff x="760768" y="1968049"/>
              <a:chExt cx="7057687" cy="628650"/>
            </a:xfrm>
          </p:grpSpPr>
          <p:sp>
            <p:nvSpPr>
              <p:cNvPr id="23" name="PA-平行四边形 5">
                <a:extLst>
                  <a:ext uri="{FF2B5EF4-FFF2-40B4-BE49-F238E27FC236}">
                    <a16:creationId xmlns:a16="http://schemas.microsoft.com/office/drawing/2014/main" id="{F9D4C84F-AC83-43DB-8555-35C5559DD977}"/>
                  </a:ext>
                </a:extLst>
              </p:cNvPr>
              <p:cNvSpPr/>
              <p:nvPr>
                <p:custDataLst>
                  <p:tags r:id="rId10"/>
                </p:custDataLst>
              </p:nvPr>
            </p:nvSpPr>
            <p:spPr>
              <a:xfrm>
                <a:off x="760768" y="2133600"/>
                <a:ext cx="952500" cy="419100"/>
              </a:xfrm>
              <a:prstGeom prst="parallelogram">
                <a:avLst/>
              </a:prstGeom>
              <a:solidFill>
                <a:srgbClr val="B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方正粗黑宋简体"/>
                  <a:ea typeface="方正粗黑宋简体"/>
                  <a:cs typeface="+mn-ea"/>
                  <a:sym typeface="+mn-lt"/>
                </a:endParaRPr>
              </a:p>
            </p:txBody>
          </p:sp>
          <p:sp>
            <p:nvSpPr>
              <p:cNvPr id="30" name="PA-平行四边形 6">
                <a:extLst>
                  <a:ext uri="{FF2B5EF4-FFF2-40B4-BE49-F238E27FC236}">
                    <a16:creationId xmlns:a16="http://schemas.microsoft.com/office/drawing/2014/main" id="{EC3B7C12-1E3B-40EC-8A34-96E8AC41AE50}"/>
                  </a:ext>
                </a:extLst>
              </p:cNvPr>
              <p:cNvSpPr/>
              <p:nvPr>
                <p:custDataLst>
                  <p:tags r:id="rId11"/>
                </p:custDataLst>
              </p:nvPr>
            </p:nvSpPr>
            <p:spPr>
              <a:xfrm>
                <a:off x="5811855" y="2177600"/>
                <a:ext cx="2006600" cy="419099"/>
              </a:xfrm>
              <a:prstGeom prst="parallelogram">
                <a:avLst/>
              </a:prstGeom>
              <a:solidFill>
                <a:srgbClr val="B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方正粗黑宋简体"/>
                  <a:ea typeface="方正粗黑宋简体"/>
                  <a:cs typeface="+mn-ea"/>
                  <a:sym typeface="+mn-lt"/>
                </a:endParaRPr>
              </a:p>
            </p:txBody>
          </p:sp>
          <p:sp>
            <p:nvSpPr>
              <p:cNvPr id="31" name="PA-平行四边形 7">
                <a:extLst>
                  <a:ext uri="{FF2B5EF4-FFF2-40B4-BE49-F238E27FC236}">
                    <a16:creationId xmlns:a16="http://schemas.microsoft.com/office/drawing/2014/main" id="{4B6533C5-3FA2-4855-837E-2CFF2923DCC6}"/>
                  </a:ext>
                </a:extLst>
              </p:cNvPr>
              <p:cNvSpPr/>
              <p:nvPr>
                <p:custDataLst>
                  <p:tags r:id="rId12"/>
                </p:custDataLst>
              </p:nvPr>
            </p:nvSpPr>
            <p:spPr>
              <a:xfrm>
                <a:off x="1112867" y="1968049"/>
                <a:ext cx="6155454" cy="524072"/>
              </a:xfrm>
              <a:prstGeom prst="parallelogram">
                <a:avLst/>
              </a:prstGeom>
              <a:solidFill>
                <a:srgbClr val="C00000"/>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panose="020f0502020204030204" typeface="方正粗黑宋简体"/>
                  <a:ea typeface="方正粗黑宋简体"/>
                  <a:cs typeface="+mn-ea"/>
                  <a:sym typeface="+mn-lt"/>
                </a:endParaRPr>
              </a:p>
            </p:txBody>
          </p:sp>
        </p:grpSp>
        <p:sp>
          <p:nvSpPr>
            <p:cNvPr id="49" name="PA-1022190">
              <a:extLst>
                <a:ext uri="{FF2B5EF4-FFF2-40B4-BE49-F238E27FC236}">
                  <a16:creationId xmlns:a16="http://schemas.microsoft.com/office/drawing/2014/main" id="{7F4E5BAE-715D-434A-8B5C-1DF12DB9A354}"/>
                </a:ext>
              </a:extLst>
            </p:cNvPr>
            <p:cNvSpPr txBox="1">
              <a:spLocks noChangeArrowheads="1"/>
            </p:cNvSpPr>
            <p:nvPr>
              <p:custDataLst>
                <p:tags r:id="rId13"/>
              </p:custDataLst>
            </p:nvPr>
          </p:nvSpPr>
          <p:spPr bwMode="auto">
            <a:xfrm>
              <a:off x="1331585" y="1794703"/>
              <a:ext cx="385847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algn="ctr">
                <a:defRPr/>
              </a:pPr>
              <a:r>
                <a:rPr altLang="en-US" b="1" kern="0" lang="zh-CN" spc="600" sz="2400">
                  <a:solidFill>
                    <a:prstClr val="white"/>
                  </a:solidFill>
                  <a:latin typeface="+mn-ea"/>
                  <a:ea typeface="+mn-ea"/>
                  <a:cs typeface="+mn-ea"/>
                  <a:sym typeface="+mn-lt"/>
                </a:rPr>
                <a:t>继续艰苦奋斗</a:t>
              </a:r>
            </a:p>
          </p:txBody>
        </p:sp>
      </p:grpSp>
      <p:sp>
        <p:nvSpPr>
          <p:cNvPr id="50" name="椭圆 49">
            <a:extLst>
              <a:ext uri="{FF2B5EF4-FFF2-40B4-BE49-F238E27FC236}">
                <a16:creationId xmlns:a16="http://schemas.microsoft.com/office/drawing/2014/main" id="{B819CC51-9D14-4F7A-8389-0430AABA253D}"/>
              </a:ext>
            </a:extLst>
          </p:cNvPr>
          <p:cNvSpPr/>
          <p:nvPr/>
        </p:nvSpPr>
        <p:spPr>
          <a:xfrm>
            <a:off x="597716" y="2062810"/>
            <a:ext cx="530726" cy="5307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2000">
                <a:latin charset="-122" panose="020b0800000000000000" pitchFamily="34" typeface="思源黑体 CN Bold"/>
                <a:ea charset="-122" panose="020b0800000000000000" pitchFamily="34" typeface="思源黑体 CN Bold"/>
              </a:rPr>
              <a:t>3</a:t>
            </a:r>
          </a:p>
        </p:txBody>
      </p:sp>
      <p:sp>
        <p:nvSpPr>
          <p:cNvPr id="61" name="PA-1022166">
            <a:extLst>
              <a:ext uri="{FF2B5EF4-FFF2-40B4-BE49-F238E27FC236}">
                <a16:creationId xmlns:a16="http://schemas.microsoft.com/office/drawing/2014/main" id="{7E44663C-1682-4CF7-AD4B-68069959C277}"/>
              </a:ext>
            </a:extLst>
          </p:cNvPr>
          <p:cNvSpPr/>
          <p:nvPr>
            <p:custDataLst>
              <p:tags r:id="rId14"/>
            </p:custDataLst>
          </p:nvPr>
        </p:nvSpPr>
        <p:spPr bwMode="auto">
          <a:xfrm>
            <a:off x="1443789" y="3056141"/>
            <a:ext cx="9976486" cy="2387334"/>
          </a:xfrm>
          <a:prstGeom prst="roundRect">
            <a:avLst>
              <a:gd fmla="val 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1800" u="none">
              <a:ln>
                <a:noFill/>
              </a:ln>
              <a:solidFill>
                <a:prstClr val="white"/>
              </a:solidFill>
              <a:effectLst/>
              <a:uLnTx/>
              <a:uFillTx/>
              <a:latin typeface="+mn-ea"/>
              <a:cs typeface="+mn-cs"/>
            </a:endParaRPr>
          </a:p>
        </p:txBody>
      </p:sp>
      <p:sp>
        <p:nvSpPr>
          <p:cNvPr id="62" name="矩形 61">
            <a:extLst>
              <a:ext uri="{FF2B5EF4-FFF2-40B4-BE49-F238E27FC236}">
                <a16:creationId xmlns:a16="http://schemas.microsoft.com/office/drawing/2014/main" id="{F452EA13-CFEE-4CCB-9C68-E208F8F60FFC}"/>
              </a:ext>
            </a:extLst>
          </p:cNvPr>
          <p:cNvSpPr/>
          <p:nvPr/>
        </p:nvSpPr>
        <p:spPr>
          <a:xfrm>
            <a:off x="1594883" y="3318354"/>
            <a:ext cx="6678522" cy="1993392"/>
          </a:xfrm>
          <a:prstGeom prst="rect">
            <a:avLst/>
          </a:prstGeom>
        </p:spPr>
        <p:txBody>
          <a:bodyPr wrap="square">
            <a:spAutoFit/>
          </a:bodyPr>
          <a:lstStyle/>
          <a:p>
            <a:pPr algn="just">
              <a:lnSpc>
                <a:spcPct val="130000"/>
              </a:lnSpc>
            </a:pPr>
            <a:r>
              <a:rPr altLang="en-US" lang="zh-CN" sz="1600"/>
              <a:t>        统筹推进疫情防控和经济社会发展工作，没有时间可等，没有捷径可走，需要逢山开路、遇水架桥，闯关夺隘、攻城拔寨。面对“双线”作战的艰巨任务，广大党员干部必须发扬艰苦奋斗的作风，以“咬定青山不放松”的韧劲、“不破楼兰终不还”的拼劲，迎难而上、顽强斗争、不怕牺牲、攻坚克难，团结带领人民群众顽强拼搏，夺取疫情防控和实现今年经济社会发展目标的双胜利。</a:t>
            </a:r>
          </a:p>
        </p:txBody>
      </p:sp>
      <p:grpSp>
        <p:nvGrpSpPr>
          <p:cNvPr id="64" name="组合 63">
            <a:extLst>
              <a:ext uri="{FF2B5EF4-FFF2-40B4-BE49-F238E27FC236}">
                <a16:creationId xmlns:a16="http://schemas.microsoft.com/office/drawing/2014/main" id="{53E00AAD-5C1A-4427-9372-C09F6563A05C}"/>
              </a:ext>
            </a:extLst>
          </p:cNvPr>
          <p:cNvGrpSpPr/>
          <p:nvPr/>
        </p:nvGrpSpPr>
        <p:grpSpPr>
          <a:xfrm>
            <a:off x="7132206" y="2927861"/>
            <a:ext cx="887762" cy="255096"/>
            <a:chOff x="3965502" y="1879809"/>
            <a:chExt cx="1193100" cy="342834"/>
          </a:xfrm>
          <a:solidFill>
            <a:srgbClr val="C00000"/>
          </a:solidFill>
        </p:grpSpPr>
        <p:sp>
          <p:nvSpPr>
            <p:cNvPr id="68" name="PA-dark-star-shape_15445">
              <a:extLst>
                <a:ext uri="{FF2B5EF4-FFF2-40B4-BE49-F238E27FC236}">
                  <a16:creationId xmlns:a16="http://schemas.microsoft.com/office/drawing/2014/main" id="{069B9E95-A61B-4453-A1B3-B3A5D9F5E883}"/>
                </a:ext>
              </a:extLst>
            </p:cNvPr>
            <p:cNvSpPr>
              <a:spLocks noChangeAspect="1"/>
            </p:cNvSpPr>
            <p:nvPr>
              <p:custDataLst>
                <p:tags r:id="rId15"/>
              </p:custDataLst>
            </p:nvPr>
          </p:nvSpPr>
          <p:spPr bwMode="auto">
            <a:xfrm>
              <a:off x="4391609" y="1879809"/>
              <a:ext cx="360781" cy="342834"/>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altLang="en-US" kern="0" lang="zh-CN">
                <a:solidFill>
                  <a:prstClr val="black"/>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69" name="PA-dark-star-shape_15445">
              <a:extLst>
                <a:ext uri="{FF2B5EF4-FFF2-40B4-BE49-F238E27FC236}">
                  <a16:creationId xmlns:a16="http://schemas.microsoft.com/office/drawing/2014/main" id="{6F34E7D5-FE17-4AAF-A012-6C09FCF08529}"/>
                </a:ext>
              </a:extLst>
            </p:cNvPr>
            <p:cNvSpPr>
              <a:spLocks noChangeAspect="1"/>
            </p:cNvSpPr>
            <p:nvPr>
              <p:custDataLst>
                <p:tags r:id="rId16"/>
              </p:custDataLst>
            </p:nvPr>
          </p:nvSpPr>
          <p:spPr bwMode="auto">
            <a:xfrm>
              <a:off x="4771621"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altLang="en-US" kern="0" lang="zh-CN">
                <a:solidFill>
                  <a:prstClr val="black"/>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70" name="PA-dark-star-shape_15445">
              <a:extLst>
                <a:ext uri="{FF2B5EF4-FFF2-40B4-BE49-F238E27FC236}">
                  <a16:creationId xmlns:a16="http://schemas.microsoft.com/office/drawing/2014/main" id="{04CDC536-F285-43BB-AC12-7B3F0D0BCC53}"/>
                </a:ext>
              </a:extLst>
            </p:cNvPr>
            <p:cNvSpPr>
              <a:spLocks noChangeAspect="1"/>
            </p:cNvSpPr>
            <p:nvPr>
              <p:custDataLst>
                <p:tags r:id="rId17"/>
              </p:custDataLst>
            </p:nvPr>
          </p:nvSpPr>
          <p:spPr bwMode="auto">
            <a:xfrm>
              <a:off x="4161559" y="1951407"/>
              <a:ext cx="210089" cy="199638"/>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altLang="en-US" kern="0" lang="zh-CN">
                <a:solidFill>
                  <a:prstClr val="black"/>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71" name="PA-dark-star-shape_15445">
              <a:extLst>
                <a:ext uri="{FF2B5EF4-FFF2-40B4-BE49-F238E27FC236}">
                  <a16:creationId xmlns:a16="http://schemas.microsoft.com/office/drawing/2014/main" id="{EC99CC48-F9FA-4627-A9B4-C1CDD55C53A5}"/>
                </a:ext>
              </a:extLst>
            </p:cNvPr>
            <p:cNvSpPr>
              <a:spLocks noChangeAspect="1"/>
            </p:cNvSpPr>
            <p:nvPr>
              <p:custDataLst>
                <p:tags r:id="rId18"/>
              </p:custDataLst>
            </p:nvPr>
          </p:nvSpPr>
          <p:spPr bwMode="auto">
            <a:xfrm>
              <a:off x="396550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altLang="en-US" kern="0" lang="zh-CN">
                <a:solidFill>
                  <a:prstClr val="black"/>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sp>
          <p:nvSpPr>
            <p:cNvPr id="72" name="PA-dark-star-shape_15445">
              <a:extLst>
                <a:ext uri="{FF2B5EF4-FFF2-40B4-BE49-F238E27FC236}">
                  <a16:creationId xmlns:a16="http://schemas.microsoft.com/office/drawing/2014/main" id="{1D921CFA-CEC2-42AF-95A1-8D36A88084AF}"/>
                </a:ext>
              </a:extLst>
            </p:cNvPr>
            <p:cNvSpPr>
              <a:spLocks noChangeAspect="1"/>
            </p:cNvSpPr>
            <p:nvPr>
              <p:custDataLst>
                <p:tags r:id="rId19"/>
              </p:custDataLst>
            </p:nvPr>
          </p:nvSpPr>
          <p:spPr bwMode="auto">
            <a:xfrm>
              <a:off x="5037912" y="1993883"/>
              <a:ext cx="120690" cy="114687"/>
            </a:xfrm>
            <a:custGeom>
              <a:gdLst>
                <a:gd fmla="*/ 374 w 723" name="T0"/>
                <a:gd fmla="*/ 21 h 688" name="T1"/>
                <a:gd fmla="*/ 425 w 723" name="T2"/>
                <a:gd fmla="*/ 232 h 688" name="T3"/>
                <a:gd fmla="*/ 477 w 723" name="T4"/>
                <a:gd fmla="*/ 270 h 688" name="T5"/>
                <a:gd fmla="*/ 698 w 723" name="T6"/>
                <a:gd fmla="*/ 256 h 688" name="T7"/>
                <a:gd fmla="*/ 706 w 723" name="T8"/>
                <a:gd fmla="*/ 280 h 688" name="T9"/>
                <a:gd fmla="*/ 524 w 723" name="T10"/>
                <a:gd fmla="*/ 388 h 688" name="T11"/>
                <a:gd fmla="*/ 504 w 723" name="T12"/>
                <a:gd fmla="*/ 450 h 688" name="T13"/>
                <a:gd fmla="*/ 582 w 723" name="T14"/>
                <a:gd fmla="*/ 661 h 688" name="T15"/>
                <a:gd fmla="*/ 562 w 723" name="T16"/>
                <a:gd fmla="*/ 675 h 688" name="T17"/>
                <a:gd fmla="*/ 394 w 723" name="T18"/>
                <a:gd fmla="*/ 527 h 688" name="T19"/>
                <a:gd fmla="*/ 329 w 723" name="T20"/>
                <a:gd fmla="*/ 527 h 688" name="T21"/>
                <a:gd fmla="*/ 161 w 723" name="T22"/>
                <a:gd fmla="*/ 675 h 688" name="T23"/>
                <a:gd fmla="*/ 141 w 723" name="T24"/>
                <a:gd fmla="*/ 661 h 688" name="T25"/>
                <a:gd fmla="*/ 219 w 723" name="T26"/>
                <a:gd fmla="*/ 450 h 688" name="T27"/>
                <a:gd fmla="*/ 199 w 723" name="T28"/>
                <a:gd fmla="*/ 388 h 688" name="T29"/>
                <a:gd fmla="*/ 17 w 723" name="T30"/>
                <a:gd fmla="*/ 280 h 688" name="T31"/>
                <a:gd fmla="*/ 25 w 723" name="T32"/>
                <a:gd fmla="*/ 256 h 688" name="T33"/>
                <a:gd fmla="*/ 246 w 723" name="T34"/>
                <a:gd fmla="*/ 270 h 688" name="T35"/>
                <a:gd fmla="*/ 298 w 723" name="T36"/>
                <a:gd fmla="*/ 232 h 688" name="T37"/>
                <a:gd fmla="*/ 349 w 723" name="T38"/>
                <a:gd fmla="*/ 21 h 688" name="T39"/>
                <a:gd fmla="*/ 374 w 723" name="T40"/>
                <a:gd fmla="*/ 21 h 68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8" w="723">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defTabSz="914400">
                <a:defRPr/>
              </a:pPr>
              <a:endParaRPr altLang="en-US" kern="0" lang="zh-CN">
                <a:solidFill>
                  <a:prstClr val="black"/>
                </a:solidFill>
                <a:latin charset="-122" panose="020b0503020204020204" pitchFamily="34" typeface="微软雅黑"/>
                <a:ea charset="-122" panose="020b0503020204020204" pitchFamily="34" typeface="微软雅黑"/>
                <a:cs typeface="+mn-ea"/>
                <a:sym charset="-122" panose="020b0503020204020204" pitchFamily="34" typeface="微软雅黑"/>
              </a:endParaRPr>
            </a:p>
          </p:txBody>
        </p:sp>
      </p:grpSp>
      <p:pic>
        <p:nvPicPr>
          <p:cNvPr id="74" name="图片 73">
            <a:extLst>
              <a:ext uri="{FF2B5EF4-FFF2-40B4-BE49-F238E27FC236}">
                <a16:creationId xmlns:a16="http://schemas.microsoft.com/office/drawing/2014/main" id="{2D478AFB-B0E3-4FE1-8F61-47A73121ABD3}"/>
              </a:ext>
            </a:extLst>
          </p:cNvPr>
          <p:cNvPicPr>
            <a:picLocks noChangeAspect="1"/>
          </p:cNvPicPr>
          <p:nvPr/>
        </p:nvPicPr>
        <p:blipFill>
          <a:blip r:embed="rId20">
            <a:extLst>
              <a:ext uri="{28A0092B-C50C-407E-A947-70E740481C1C}">
                <a14:useLocalDpi val="0"/>
              </a:ext>
            </a:extLst>
          </a:blip>
          <a:stretch>
            <a:fillRect/>
          </a:stretch>
        </p:blipFill>
        <p:spPr>
          <a:xfrm>
            <a:off x="8441519" y="3371383"/>
            <a:ext cx="2784179" cy="1875190"/>
          </a:xfrm>
          <a:prstGeom prst="rect">
            <a:avLst/>
          </a:prstGeom>
        </p:spPr>
      </p:pic>
    </p:spTree>
    <p:extLst>
      <p:ext uri="{BB962C8B-B14F-4D97-AF65-F5344CB8AC3E}">
        <p14:creationId val="2877102355"/>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par>
                                <p:cTn fill="hold" id="8" nodeType="withEffect" presetClass="entr" presetID="22" presetSubtype="4">
                                  <p:stCondLst>
                                    <p:cond delay="250"/>
                                  </p:stCondLst>
                                  <p:childTnLst>
                                    <p:set>
                                      <p:cBhvr>
                                        <p:cTn dur="1" fill="hold" id="9">
                                          <p:stCondLst>
                                            <p:cond delay="0"/>
                                          </p:stCondLst>
                                        </p:cTn>
                                        <p:tgtEl>
                                          <p:spTgt spid="25"/>
                                        </p:tgtEl>
                                        <p:attrNameLst>
                                          <p:attrName>style.visibility</p:attrName>
                                        </p:attrNameLst>
                                      </p:cBhvr>
                                      <p:to>
                                        <p:strVal val="visible"/>
                                      </p:to>
                                    </p:set>
                                    <p:animEffect filter="wipe(down)" transition="in">
                                      <p:cBhvr>
                                        <p:cTn dur="500" id="10"/>
                                        <p:tgtEl>
                                          <p:spTgt spid="25"/>
                                        </p:tgtEl>
                                      </p:cBhvr>
                                    </p:animEffect>
                                  </p:childTnLst>
                                </p:cTn>
                              </p:par>
                            </p:childTnLst>
                          </p:cTn>
                        </p:par>
                        <p:par>
                          <p:cTn fill="hold" id="11" nodeType="afterGroup">
                            <p:stCondLst>
                              <p:cond delay="1000"/>
                            </p:stCondLst>
                            <p:childTnLst>
                              <p:par>
                                <p:cTn fill="hold" id="12" nodeType="afterEffect" presetClass="entr" presetID="22" presetSubtype="8">
                                  <p:stCondLst>
                                    <p:cond delay="0"/>
                                  </p:stCondLst>
                                  <p:childTnLst>
                                    <p:set>
                                      <p:cBhvr>
                                        <p:cTn dur="1" fill="hold" id="13">
                                          <p:stCondLst>
                                            <p:cond delay="0"/>
                                          </p:stCondLst>
                                        </p:cTn>
                                        <p:tgtEl>
                                          <p:spTgt spid="24"/>
                                        </p:tgtEl>
                                        <p:attrNameLst>
                                          <p:attrName>style.visibility</p:attrName>
                                        </p:attrNameLst>
                                      </p:cBhvr>
                                      <p:to>
                                        <p:strVal val="visible"/>
                                      </p:to>
                                    </p:set>
                                    <p:animEffect filter="wipe(left)" transition="in">
                                      <p:cBhvr>
                                        <p:cTn dur="500" id="14"/>
                                        <p:tgtEl>
                                          <p:spTgt spid="24"/>
                                        </p:tgtEl>
                                      </p:cBhvr>
                                    </p:animEffect>
                                  </p:childTnLst>
                                </p:cTn>
                              </p:par>
                            </p:childTnLst>
                          </p:cTn>
                        </p:par>
                        <p:par>
                          <p:cTn fill="hold" id="15" nodeType="afterGroup">
                            <p:stCondLst>
                              <p:cond delay="1500"/>
                            </p:stCondLst>
                            <p:childTnLst>
                              <p:par>
                                <p:cTn fill="hold" id="16" nodeType="afterEffect" presetClass="entr" presetID="12" presetSubtype="8">
                                  <p:stCondLst>
                                    <p:cond delay="0"/>
                                  </p:stCondLst>
                                  <p:childTnLst>
                                    <p:set>
                                      <p:cBhvr>
                                        <p:cTn dur="1" fill="hold" id="17">
                                          <p:stCondLst>
                                            <p:cond delay="0"/>
                                          </p:stCondLst>
                                        </p:cTn>
                                        <p:tgtEl>
                                          <p:spTgt spid="40"/>
                                        </p:tgtEl>
                                        <p:attrNameLst>
                                          <p:attrName>style.visibility</p:attrName>
                                        </p:attrNameLst>
                                      </p:cBhvr>
                                      <p:to>
                                        <p:strVal val="visible"/>
                                      </p:to>
                                    </p:set>
                                    <p:anim calcmode="lin" valueType="num">
                                      <p:cBhvr additive="base">
                                        <p:cTn dur="500" id="18"/>
                                        <p:tgtEl>
                                          <p:spTgt spid="40"/>
                                        </p:tgtEl>
                                        <p:attrNameLst>
                                          <p:attrName>ppt_x</p:attrName>
                                        </p:attrNameLst>
                                      </p:cBhvr>
                                      <p:tavLst>
                                        <p:tav tm="0">
                                          <p:val>
                                            <p:strVal val="#ppt_x-#ppt_w*1.125000"/>
                                          </p:val>
                                        </p:tav>
                                        <p:tav tm="100000">
                                          <p:val>
                                            <p:strVal val="#ppt_x"/>
                                          </p:val>
                                        </p:tav>
                                      </p:tavLst>
                                    </p:anim>
                                    <p:animEffect filter="wipe(right)" transition="in">
                                      <p:cBhvr>
                                        <p:cTn dur="500" id="19"/>
                                        <p:tgtEl>
                                          <p:spTgt spid="40"/>
                                        </p:tgtEl>
                                      </p:cBhvr>
                                    </p:animEffect>
                                  </p:childTnLst>
                                </p:cTn>
                              </p:par>
                              <p:par>
                                <p:cTn fill="hold" id="20" nodeType="withEffect" presetClass="entr" presetID="22" presetSubtype="4">
                                  <p:stCondLst>
                                    <p:cond delay="250"/>
                                  </p:stCondLst>
                                  <p:childTnLst>
                                    <p:set>
                                      <p:cBhvr>
                                        <p:cTn dur="1" fill="hold" id="21">
                                          <p:stCondLst>
                                            <p:cond delay="0"/>
                                          </p:stCondLst>
                                        </p:cTn>
                                        <p:tgtEl>
                                          <p:spTgt spid="35"/>
                                        </p:tgtEl>
                                        <p:attrNameLst>
                                          <p:attrName>style.visibility</p:attrName>
                                        </p:attrNameLst>
                                      </p:cBhvr>
                                      <p:to>
                                        <p:strVal val="visible"/>
                                      </p:to>
                                    </p:set>
                                    <p:animEffect filter="wipe(down)" transition="in">
                                      <p:cBhvr>
                                        <p:cTn dur="500" id="22"/>
                                        <p:tgtEl>
                                          <p:spTgt spid="35"/>
                                        </p:tgtEl>
                                      </p:cBhvr>
                                    </p:animEffect>
                                  </p:childTnLst>
                                </p:cTn>
                              </p:par>
                            </p:childTnLst>
                          </p:cTn>
                        </p:par>
                        <p:par>
                          <p:cTn fill="hold" id="23" nodeType="afterGroup">
                            <p:stCondLst>
                              <p:cond delay="2250"/>
                            </p:stCondLst>
                            <p:childTnLst>
                              <p:par>
                                <p:cTn fill="hold" grpId="0" id="24" nodeType="afterEffect" presetClass="entr" presetID="53" presetSubtype="0">
                                  <p:stCondLst>
                                    <p:cond delay="0"/>
                                  </p:stCondLst>
                                  <p:childTnLst>
                                    <p:set>
                                      <p:cBhvr>
                                        <p:cTn dur="1" fill="hold" id="25">
                                          <p:stCondLst>
                                            <p:cond delay="0"/>
                                          </p:stCondLst>
                                        </p:cTn>
                                        <p:tgtEl>
                                          <p:spTgt spid="45"/>
                                        </p:tgtEl>
                                        <p:attrNameLst>
                                          <p:attrName>style.visibility</p:attrName>
                                        </p:attrNameLst>
                                      </p:cBhvr>
                                      <p:to>
                                        <p:strVal val="visible"/>
                                      </p:to>
                                    </p:set>
                                    <p:anim calcmode="lin" valueType="num">
                                      <p:cBhvr>
                                        <p:cTn dur="750" fill="hold" id="26"/>
                                        <p:tgtEl>
                                          <p:spTgt spid="45"/>
                                        </p:tgtEl>
                                        <p:attrNameLst>
                                          <p:attrName>ppt_w</p:attrName>
                                        </p:attrNameLst>
                                      </p:cBhvr>
                                      <p:tavLst>
                                        <p:tav tm="0">
                                          <p:val>
                                            <p:fltVal val="0"/>
                                          </p:val>
                                        </p:tav>
                                        <p:tav tm="100000">
                                          <p:val>
                                            <p:strVal val="#ppt_w"/>
                                          </p:val>
                                        </p:tav>
                                      </p:tavLst>
                                    </p:anim>
                                    <p:anim calcmode="lin" valueType="num">
                                      <p:cBhvr>
                                        <p:cTn dur="750" fill="hold" id="27"/>
                                        <p:tgtEl>
                                          <p:spTgt spid="45"/>
                                        </p:tgtEl>
                                        <p:attrNameLst>
                                          <p:attrName>ppt_h</p:attrName>
                                        </p:attrNameLst>
                                      </p:cBhvr>
                                      <p:tavLst>
                                        <p:tav tm="0">
                                          <p:val>
                                            <p:fltVal val="0"/>
                                          </p:val>
                                        </p:tav>
                                        <p:tav tm="100000">
                                          <p:val>
                                            <p:strVal val="#ppt_h"/>
                                          </p:val>
                                        </p:tav>
                                      </p:tavLst>
                                    </p:anim>
                                    <p:animEffect filter="fade" transition="in">
                                      <p:cBhvr>
                                        <p:cTn dur="750" id="28"/>
                                        <p:tgtEl>
                                          <p:spTgt spid="45"/>
                                        </p:tgtEl>
                                      </p:cBhvr>
                                    </p:animEffect>
                                  </p:childTnLst>
                                </p:cTn>
                              </p:par>
                            </p:childTnLst>
                          </p:cTn>
                        </p:par>
                        <p:par>
                          <p:cTn fill="hold" id="29" nodeType="afterGroup">
                            <p:stCondLst>
                              <p:cond delay="3000"/>
                            </p:stCondLst>
                            <p:childTnLst>
                              <p:par>
                                <p:cTn fill="hold" id="30" nodeType="afterEffect" presetClass="entr" presetID="10" presetSubtype="0">
                                  <p:stCondLst>
                                    <p:cond delay="0"/>
                                  </p:stCondLst>
                                  <p:childTnLst>
                                    <p:set>
                                      <p:cBhvr>
                                        <p:cTn dur="1" fill="hold" id="31">
                                          <p:stCondLst>
                                            <p:cond delay="0"/>
                                          </p:stCondLst>
                                        </p:cTn>
                                        <p:tgtEl>
                                          <p:spTgt spid="46"/>
                                        </p:tgtEl>
                                        <p:attrNameLst>
                                          <p:attrName>style.visibility</p:attrName>
                                        </p:attrNameLst>
                                      </p:cBhvr>
                                      <p:to>
                                        <p:strVal val="visible"/>
                                      </p:to>
                                    </p:set>
                                    <p:animEffect filter="fade" transition="in">
                                      <p:cBhvr>
                                        <p:cTn dur="750" id="32"/>
                                        <p:tgtEl>
                                          <p:spTgt spid="46"/>
                                        </p:tgtEl>
                                      </p:cBhvr>
                                    </p:animEffect>
                                  </p:childTnLst>
                                </p:cTn>
                              </p:par>
                            </p:childTnLst>
                          </p:cTn>
                        </p:par>
                        <p:par>
                          <p:cTn fill="hold" id="33" nodeType="afterGroup">
                            <p:stCondLst>
                              <p:cond delay="3750"/>
                            </p:stCondLst>
                            <p:childTnLst>
                              <p:par>
                                <p:cTn fill="hold" grpId="0" id="34" nodeType="afterEffect" presetClass="entr" presetID="53" presetSubtype="0">
                                  <p:stCondLst>
                                    <p:cond delay="0"/>
                                  </p:stCondLst>
                                  <p:childTnLst>
                                    <p:set>
                                      <p:cBhvr>
                                        <p:cTn dur="1" fill="hold" id="35">
                                          <p:stCondLst>
                                            <p:cond delay="0"/>
                                          </p:stCondLst>
                                        </p:cTn>
                                        <p:tgtEl>
                                          <p:spTgt spid="50"/>
                                        </p:tgtEl>
                                        <p:attrNameLst>
                                          <p:attrName>style.visibility</p:attrName>
                                        </p:attrNameLst>
                                      </p:cBhvr>
                                      <p:to>
                                        <p:strVal val="visible"/>
                                      </p:to>
                                    </p:set>
                                    <p:anim calcmode="lin" valueType="num">
                                      <p:cBhvr>
                                        <p:cTn dur="750" fill="hold" id="36"/>
                                        <p:tgtEl>
                                          <p:spTgt spid="50"/>
                                        </p:tgtEl>
                                        <p:attrNameLst>
                                          <p:attrName>ppt_w</p:attrName>
                                        </p:attrNameLst>
                                      </p:cBhvr>
                                      <p:tavLst>
                                        <p:tav tm="0">
                                          <p:val>
                                            <p:fltVal val="0"/>
                                          </p:val>
                                        </p:tav>
                                        <p:tav tm="100000">
                                          <p:val>
                                            <p:strVal val="#ppt_w"/>
                                          </p:val>
                                        </p:tav>
                                      </p:tavLst>
                                    </p:anim>
                                    <p:anim calcmode="lin" valueType="num">
                                      <p:cBhvr>
                                        <p:cTn dur="750" fill="hold" id="37"/>
                                        <p:tgtEl>
                                          <p:spTgt spid="50"/>
                                        </p:tgtEl>
                                        <p:attrNameLst>
                                          <p:attrName>ppt_h</p:attrName>
                                        </p:attrNameLst>
                                      </p:cBhvr>
                                      <p:tavLst>
                                        <p:tav tm="0">
                                          <p:val>
                                            <p:fltVal val="0"/>
                                          </p:val>
                                        </p:tav>
                                        <p:tav tm="100000">
                                          <p:val>
                                            <p:strVal val="#ppt_h"/>
                                          </p:val>
                                        </p:tav>
                                      </p:tavLst>
                                    </p:anim>
                                    <p:animEffect filter="fade" transition="in">
                                      <p:cBhvr>
                                        <p:cTn dur="750" id="38"/>
                                        <p:tgtEl>
                                          <p:spTgt spid="50"/>
                                        </p:tgtEl>
                                      </p:cBhvr>
                                    </p:animEffect>
                                  </p:childTnLst>
                                </p:cTn>
                              </p:par>
                            </p:childTnLst>
                          </p:cTn>
                        </p:par>
                        <p:par>
                          <p:cTn fill="hold" id="39" nodeType="afterGroup">
                            <p:stCondLst>
                              <p:cond delay="4500"/>
                            </p:stCondLst>
                            <p:childTnLst>
                              <p:par>
                                <p:cTn fill="hold" id="40" nodeType="afterEffect" presetClass="entr" presetID="10" presetSubtype="0">
                                  <p:stCondLst>
                                    <p:cond delay="0"/>
                                  </p:stCondLst>
                                  <p:childTnLst>
                                    <p:set>
                                      <p:cBhvr>
                                        <p:cTn dur="1" fill="hold" id="41">
                                          <p:stCondLst>
                                            <p:cond delay="0"/>
                                          </p:stCondLst>
                                        </p:cTn>
                                        <p:tgtEl>
                                          <p:spTgt spid="5"/>
                                        </p:tgtEl>
                                        <p:attrNameLst>
                                          <p:attrName>style.visibility</p:attrName>
                                        </p:attrNameLst>
                                      </p:cBhvr>
                                      <p:to>
                                        <p:strVal val="visible"/>
                                      </p:to>
                                    </p:set>
                                    <p:animEffect filter="fade" transition="in">
                                      <p:cBhvr>
                                        <p:cTn dur="750" id="42"/>
                                        <p:tgtEl>
                                          <p:spTgt spid="5"/>
                                        </p:tgtEl>
                                      </p:cBhvr>
                                    </p:animEffect>
                                  </p:childTnLst>
                                </p:cTn>
                              </p:par>
                            </p:childTnLst>
                          </p:cTn>
                        </p:par>
                        <p:par>
                          <p:cTn fill="hold" id="43" nodeType="afterGroup">
                            <p:stCondLst>
                              <p:cond delay="5250"/>
                            </p:stCondLst>
                            <p:childTnLst>
                              <p:par>
                                <p:cTn fill="hold" id="44" nodeType="afterEffect" presetClass="entr" presetID="22" presetSubtype="4">
                                  <p:stCondLst>
                                    <p:cond delay="0"/>
                                  </p:stCondLst>
                                  <p:childTnLst>
                                    <p:set>
                                      <p:cBhvr>
                                        <p:cTn dur="1" fill="hold" id="45">
                                          <p:stCondLst>
                                            <p:cond delay="0"/>
                                          </p:stCondLst>
                                        </p:cTn>
                                        <p:tgtEl>
                                          <p:spTgt spid="33"/>
                                        </p:tgtEl>
                                        <p:attrNameLst>
                                          <p:attrName>style.visibility</p:attrName>
                                        </p:attrNameLst>
                                      </p:cBhvr>
                                      <p:to>
                                        <p:strVal val="visible"/>
                                      </p:to>
                                    </p:set>
                                    <p:animEffect filter="wipe(down)" transition="in">
                                      <p:cBhvr>
                                        <p:cTn dur="750" id="46"/>
                                        <p:tgtEl>
                                          <p:spTgt spid="33"/>
                                        </p:tgtEl>
                                      </p:cBhvr>
                                    </p:animEffect>
                                  </p:childTnLst>
                                </p:cTn>
                              </p:par>
                            </p:childTnLst>
                          </p:cTn>
                        </p:par>
                        <p:par>
                          <p:cTn fill="hold" id="47" nodeType="afterGroup">
                            <p:stCondLst>
                              <p:cond delay="6000"/>
                            </p:stCondLst>
                            <p:childTnLst>
                              <p:par>
                                <p:cTn fill="hold" grpId="0" id="48" nodeType="afterEffect" presetClass="entr" presetID="10" presetSubtype="0">
                                  <p:stCondLst>
                                    <p:cond delay="0"/>
                                  </p:stCondLst>
                                  <p:childTnLst>
                                    <p:set>
                                      <p:cBhvr>
                                        <p:cTn dur="1" fill="hold" id="49">
                                          <p:stCondLst>
                                            <p:cond delay="0"/>
                                          </p:stCondLst>
                                        </p:cTn>
                                        <p:tgtEl>
                                          <p:spTgt spid="61"/>
                                        </p:tgtEl>
                                        <p:attrNameLst>
                                          <p:attrName>style.visibility</p:attrName>
                                        </p:attrNameLst>
                                      </p:cBhvr>
                                      <p:to>
                                        <p:strVal val="visible"/>
                                      </p:to>
                                    </p:set>
                                    <p:animEffect filter="fade" transition="in">
                                      <p:cBhvr>
                                        <p:cTn dur="500" id="50"/>
                                        <p:tgtEl>
                                          <p:spTgt spid="61"/>
                                        </p:tgtEl>
                                      </p:cBhvr>
                                    </p:animEffect>
                                  </p:childTnLst>
                                </p:cTn>
                              </p:par>
                            </p:childTnLst>
                          </p:cTn>
                        </p:par>
                        <p:par>
                          <p:cTn fill="hold" id="51" nodeType="afterGroup">
                            <p:stCondLst>
                              <p:cond delay="6500"/>
                            </p:stCondLst>
                            <p:childTnLst>
                              <p:par>
                                <p:cTn fill="hold" grpId="0" id="52" nodeType="afterEffect" presetClass="entr" presetID="6" presetSubtype="16">
                                  <p:stCondLst>
                                    <p:cond delay="0"/>
                                  </p:stCondLst>
                                  <p:childTnLst>
                                    <p:set>
                                      <p:cBhvr>
                                        <p:cTn dur="1" fill="hold" id="53">
                                          <p:stCondLst>
                                            <p:cond delay="0"/>
                                          </p:stCondLst>
                                        </p:cTn>
                                        <p:tgtEl>
                                          <p:spTgt spid="62"/>
                                        </p:tgtEl>
                                        <p:attrNameLst>
                                          <p:attrName>style.visibility</p:attrName>
                                        </p:attrNameLst>
                                      </p:cBhvr>
                                      <p:to>
                                        <p:strVal val="visible"/>
                                      </p:to>
                                    </p:set>
                                    <p:animEffect filter="circle(in)" transition="in">
                                      <p:cBhvr>
                                        <p:cTn dur="750" id="54"/>
                                        <p:tgtEl>
                                          <p:spTgt spid="62"/>
                                        </p:tgtEl>
                                      </p:cBhvr>
                                    </p:animEffect>
                                  </p:childTnLst>
                                </p:cTn>
                              </p:par>
                              <p:par>
                                <p:cTn fill="hold" id="55" nodeType="withEffect" presetClass="entr" presetID="2" presetSubtype="8">
                                  <p:stCondLst>
                                    <p:cond delay="0"/>
                                  </p:stCondLst>
                                  <p:childTnLst>
                                    <p:set>
                                      <p:cBhvr>
                                        <p:cTn dur="1" fill="hold" id="56">
                                          <p:stCondLst>
                                            <p:cond delay="0"/>
                                          </p:stCondLst>
                                        </p:cTn>
                                        <p:tgtEl>
                                          <p:spTgt spid="74"/>
                                        </p:tgtEl>
                                        <p:attrNameLst>
                                          <p:attrName>style.visibility</p:attrName>
                                        </p:attrNameLst>
                                      </p:cBhvr>
                                      <p:to>
                                        <p:strVal val="visible"/>
                                      </p:to>
                                    </p:set>
                                    <p:anim calcmode="lin" valueType="num">
                                      <p:cBhvr additive="base">
                                        <p:cTn dur="500" fill="hold" id="57"/>
                                        <p:tgtEl>
                                          <p:spTgt spid="74"/>
                                        </p:tgtEl>
                                        <p:attrNameLst>
                                          <p:attrName>ppt_x</p:attrName>
                                        </p:attrNameLst>
                                      </p:cBhvr>
                                      <p:tavLst>
                                        <p:tav tm="0">
                                          <p:val>
                                            <p:strVal val="0-#ppt_w/2"/>
                                          </p:val>
                                        </p:tav>
                                        <p:tav tm="100000">
                                          <p:val>
                                            <p:strVal val="#ppt_x"/>
                                          </p:val>
                                        </p:tav>
                                      </p:tavLst>
                                    </p:anim>
                                    <p:anim calcmode="lin" valueType="num">
                                      <p:cBhvr additive="base">
                                        <p:cTn dur="500" fill="hold" id="58"/>
                                        <p:tgtEl>
                                          <p:spTgt spid="74"/>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7250"/>
                            </p:stCondLst>
                            <p:childTnLst>
                              <p:par>
                                <p:cTn fill="hold" id="60" nodeType="afterEffect" presetClass="entr" presetID="1" presetSubtype="0">
                                  <p:stCondLst>
                                    <p:cond delay="0"/>
                                  </p:stCondLst>
                                  <p:childTnLst>
                                    <p:set>
                                      <p:cBhvr>
                                        <p:cTn dur="1" fill="hold" id="61">
                                          <p:stCondLst>
                                            <p:cond delay="0"/>
                                          </p:stCondLst>
                                        </p:cTn>
                                        <p:tgtEl>
                                          <p:spTgt spid="6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50"/>
      <p:bldP grpId="0" spid="61"/>
      <p:bldP grpId="0" spid="6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919C2B79-C956-4FD8-AF0E-C48257BEEF99}"/>
              </a:ext>
            </a:extLst>
          </p:cNvPr>
          <p:cNvPicPr>
            <a:picLocks noChangeAspect="1"/>
          </p:cNvPicPr>
          <p:nvPr/>
        </p:nvPicPr>
        <p:blipFill>
          <a:blip r:embed="rId2">
            <a:extLst>
              <a:ext uri="{28A0092B-C50C-407E-A947-70E740481C1C}">
                <a14:useLocalDpi val="0"/>
              </a:ext>
            </a:extLst>
          </a:blip>
          <a:srcRect t="50939"/>
          <a:stretch>
            <a:fillRect/>
          </a:stretch>
        </p:blipFill>
        <p:spPr>
          <a:xfrm>
            <a:off x="6298" y="3519562"/>
            <a:ext cx="12179404" cy="3362891"/>
          </a:xfrm>
          <a:prstGeom prst="rect">
            <a:avLst/>
          </a:prstGeom>
        </p:spPr>
      </p:pic>
      <p:pic>
        <p:nvPicPr>
          <p:cNvPr descr="手机屏幕的截图  描述已自动生成" id="5" name="PA-102210">
            <a:extLst>
              <a:ext uri="{FF2B5EF4-FFF2-40B4-BE49-F238E27FC236}">
                <a16:creationId xmlns:a16="http://schemas.microsoft.com/office/drawing/2014/main" id="{EAF758C1-A113-4061-AD01-B57095EE6507}"/>
              </a:ext>
            </a:extLst>
          </p:cNvPr>
          <p:cNvPicPr>
            <a:picLocks noChangeAspect="1"/>
          </p:cNvPicPr>
          <p:nvPr>
            <p:custDataLst>
              <p:tags r:id="rId4"/>
            </p:custDataLst>
          </p:nvPr>
        </p:nvPicPr>
        <p:blipFill>
          <a:blip r:embed="rId3">
            <a:extLst>
              <a:ext uri="{28A0092B-C50C-407E-A947-70E740481C1C}">
                <a14:useLocalDpi val="0"/>
              </a:ext>
            </a:extLst>
          </a:blip>
          <a:srcRect b="36557" l="24897" r="26167" t="35738"/>
          <a:stretch>
            <a:fillRect/>
          </a:stretch>
        </p:blipFill>
        <p:spPr>
          <a:xfrm>
            <a:off x="380712" y="914104"/>
            <a:ext cx="2223135" cy="1096047"/>
          </a:xfrm>
          <a:prstGeom prst="rect">
            <a:avLst/>
          </a:prstGeom>
        </p:spPr>
      </p:pic>
      <p:pic>
        <p:nvPicPr>
          <p:cNvPr id="6" name="PA-102214">
            <a:extLst>
              <a:ext uri="{FF2B5EF4-FFF2-40B4-BE49-F238E27FC236}">
                <a16:creationId xmlns:a16="http://schemas.microsoft.com/office/drawing/2014/main" id="{AD11F134-06DC-44DC-83FB-C9D49E13E01B}"/>
              </a:ext>
            </a:extLst>
          </p:cNvPr>
          <p:cNvPicPr>
            <a:picLocks noChangeAspect="1"/>
          </p:cNvPicPr>
          <p:nvPr>
            <p:custDataLst>
              <p:tags r:id="rId6"/>
            </p:custDataLst>
          </p:nvPr>
        </p:nvPicPr>
        <p:blipFill>
          <a:blip r:embed="rId5">
            <a:extLst>
              <a:ext uri="{28A0092B-C50C-407E-A947-70E740481C1C}">
                <a14:useLocalDpi val="0"/>
              </a:ext>
            </a:extLst>
          </a:blip>
          <a:srcRect b="40045" l="6121"/>
          <a:stretch>
            <a:fillRect/>
          </a:stretch>
        </p:blipFill>
        <p:spPr>
          <a:xfrm flipH="1">
            <a:off x="10352852" y="5079739"/>
            <a:ext cx="1839148" cy="1765346"/>
          </a:xfrm>
          <a:prstGeom prst="rect">
            <a:avLst/>
          </a:prstGeom>
        </p:spPr>
      </p:pic>
      <p:pic>
        <p:nvPicPr>
          <p:cNvPr id="7" name="PA-102215">
            <a:extLst>
              <a:ext uri="{FF2B5EF4-FFF2-40B4-BE49-F238E27FC236}">
                <a16:creationId xmlns:a16="http://schemas.microsoft.com/office/drawing/2014/main" id="{2F275EC8-96E0-435A-9146-3DDB73372233}"/>
              </a:ext>
            </a:extLst>
          </p:cNvPr>
          <p:cNvPicPr>
            <a:picLocks noChangeAspect="1"/>
          </p:cNvPicPr>
          <p:nvPr>
            <p:custDataLst>
              <p:tags r:id="rId8"/>
            </p:custDataLst>
          </p:nvPr>
        </p:nvPicPr>
        <p:blipFill>
          <a:blip r:embed="rId7">
            <a:extLst>
              <a:ext uri="{28A0092B-C50C-407E-A947-70E740481C1C}">
                <a14:useLocalDpi val="0"/>
              </a:ext>
            </a:extLst>
          </a:blip>
          <a:srcRect b="87164" l="6121" t="-1"/>
          <a:stretch>
            <a:fillRect/>
          </a:stretch>
        </p:blipFill>
        <p:spPr>
          <a:xfrm flipH="1">
            <a:off x="7282156" y="6474375"/>
            <a:ext cx="1839148" cy="377983"/>
          </a:xfrm>
          <a:prstGeom prst="rect">
            <a:avLst/>
          </a:prstGeom>
        </p:spPr>
      </p:pic>
      <p:pic>
        <p:nvPicPr>
          <p:cNvPr id="9" name="图片 8">
            <a:extLst>
              <a:ext uri="{FF2B5EF4-FFF2-40B4-BE49-F238E27FC236}">
                <a16:creationId xmlns:a16="http://schemas.microsoft.com/office/drawing/2014/main" id="{2EE0F70A-152C-4BCC-8EBF-0304BA35CB02}"/>
              </a:ext>
            </a:extLst>
          </p:cNvPr>
          <p:cNvPicPr>
            <a:picLocks noChangeAspect="1"/>
          </p:cNvPicPr>
          <p:nvPr/>
        </p:nvPicPr>
        <p:blipFill>
          <a:blip r:embed="rId9">
            <a:extLst>
              <a:ext uri="{28A0092B-C50C-407E-A947-70E740481C1C}">
                <a14:useLocalDpi val="0"/>
              </a:ext>
            </a:extLst>
          </a:blip>
          <a:srcRect b="66944" l="69255"/>
          <a:stretch>
            <a:fillRect/>
          </a:stretch>
        </p:blipFill>
        <p:spPr>
          <a:xfrm>
            <a:off x="8439150" y="1"/>
            <a:ext cx="3746552" cy="2266950"/>
          </a:xfrm>
          <a:prstGeom prst="rect">
            <a:avLst/>
          </a:prstGeom>
        </p:spPr>
      </p:pic>
      <p:pic>
        <p:nvPicPr>
          <p:cNvPr id="10" name="图片 9">
            <a:extLst>
              <a:ext uri="{FF2B5EF4-FFF2-40B4-BE49-F238E27FC236}">
                <a16:creationId xmlns:a16="http://schemas.microsoft.com/office/drawing/2014/main" id="{E745158B-6FC8-432D-BD6D-E658D82464FE}"/>
              </a:ext>
            </a:extLst>
          </p:cNvPr>
          <p:cNvPicPr>
            <a:picLocks noChangeAspect="1"/>
          </p:cNvPicPr>
          <p:nvPr/>
        </p:nvPicPr>
        <p:blipFill>
          <a:blip r:embed="rId10">
            <a:extLst>
              <a:ext uri="{28A0092B-C50C-407E-A947-70E740481C1C}">
                <a14:useLocalDpi val="0"/>
              </a:ext>
            </a:extLst>
          </a:blip>
          <a:srcRect b="72826" r="87042"/>
          <a:stretch>
            <a:fillRect/>
          </a:stretch>
        </p:blipFill>
        <p:spPr>
          <a:xfrm>
            <a:off x="128137" y="-265424"/>
            <a:ext cx="1577833" cy="1862212"/>
          </a:xfrm>
          <a:prstGeom prst="rect">
            <a:avLst/>
          </a:prstGeom>
        </p:spPr>
      </p:pic>
      <p:pic>
        <p:nvPicPr>
          <p:cNvPr id="16" name="PA-102232">
            <a:extLst>
              <a:ext uri="{FF2B5EF4-FFF2-40B4-BE49-F238E27FC236}">
                <a16:creationId xmlns:a16="http://schemas.microsoft.com/office/drawing/2014/main" id="{C8C38240-B424-4243-8337-664FF64647E0}"/>
              </a:ext>
            </a:extLst>
          </p:cNvPr>
          <p:cNvPicPr>
            <a:picLocks noChangeArrowheads="1" noChangeAspect="1"/>
          </p:cNvPicPr>
          <p:nvPr>
            <p:custDataLst>
              <p:tags r:id="rId12"/>
            </p:custDataLst>
          </p:nvPr>
        </p:nvPicPr>
        <p:blipFill>
          <a:blip r:embed="rId11">
            <a:extLst>
              <a:ext uri="{28A0092B-C50C-407E-A947-70E740481C1C}">
                <a14:useLocalDpi val="0"/>
              </a:ext>
            </a:extLst>
          </a:blip>
          <a:stretch>
            <a:fillRect/>
          </a:stretch>
        </p:blipFill>
        <p:spPr bwMode="auto">
          <a:xfrm>
            <a:off x="4520183" y="914104"/>
            <a:ext cx="3175697" cy="31182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 name="PA-102237">
            <a:extLst>
              <a:ext uri="{FF2B5EF4-FFF2-40B4-BE49-F238E27FC236}">
                <a16:creationId xmlns:a16="http://schemas.microsoft.com/office/drawing/2014/main" id="{B6A542DD-DF98-4FF4-83A4-BB347E0ADBE1}"/>
              </a:ext>
            </a:extLst>
          </p:cNvPr>
          <p:cNvSpPr txBox="1"/>
          <p:nvPr>
            <p:custDataLst>
              <p:tags r:id="rId13"/>
            </p:custDataLst>
          </p:nvPr>
        </p:nvSpPr>
        <p:spPr>
          <a:xfrm>
            <a:off x="697164" y="2359075"/>
            <a:ext cx="10821736" cy="1005840"/>
          </a:xfrm>
          <a:prstGeom prst="rect">
            <a:avLst/>
          </a:prstGeom>
          <a:noFill/>
        </p:spPr>
        <p:txBody>
          <a:bodyPr rtlCol="0" wrap="square">
            <a:spAutoFit/>
          </a:bodyPr>
          <a:lstStyle/>
          <a:p>
            <a:pPr algn="ctr"/>
            <a:r>
              <a:rPr altLang="en-US" b="1" lang="zh-CN" spc="-150" sz="6000">
                <a:gradFill>
                  <a:gsLst>
                    <a:gs pos="0">
                      <a:srgbClr val="E81E17"/>
                    </a:gs>
                    <a:gs pos="62000">
                      <a:srgbClr val="B91D21"/>
                    </a:gs>
                    <a:gs pos="100000">
                      <a:srgbClr val="E81E17">
                        <a:lumMod val="75000"/>
                      </a:srgbClr>
                    </a:gs>
                  </a:gsLst>
                  <a:lin ang="5400000" scaled="1"/>
                </a:gradFill>
                <a:latin charset="-122" panose="020b0800000000000000" pitchFamily="34" typeface="思源黑体 CN Bold"/>
                <a:ea charset="-122" panose="020b0800000000000000" pitchFamily="34" typeface="思源黑体 CN Bold"/>
              </a:rPr>
              <a:t>不断提升工作的本领和能力</a:t>
            </a:r>
          </a:p>
        </p:txBody>
      </p:sp>
      <p:sp>
        <p:nvSpPr>
          <p:cNvPr id="22" name="PA-任意多边形 37">
            <a:extLst>
              <a:ext uri="{FF2B5EF4-FFF2-40B4-BE49-F238E27FC236}">
                <a16:creationId xmlns:a16="http://schemas.microsoft.com/office/drawing/2014/main" id="{9635F004-4457-445D-8154-9898969A6A24}"/>
              </a:ext>
            </a:extLst>
          </p:cNvPr>
          <p:cNvSpPr/>
          <p:nvPr>
            <p:custDataLst>
              <p:tags r:id="rId14"/>
            </p:custDataLst>
          </p:nvPr>
        </p:nvSpPr>
        <p:spPr>
          <a:xfrm flipV="1">
            <a:off x="5173821" y="2042415"/>
            <a:ext cx="1868422" cy="145694"/>
          </a:xfrm>
          <a:custGeom>
            <a:gdLst>
              <a:gd fmla="*/ 0 w 2223135" name="connsiteX0"/>
              <a:gd fmla="*/ 0 h 173354" name="connsiteY0"/>
              <a:gd fmla="*/ 2223135 w 2223135" name="connsiteX1"/>
              <a:gd fmla="*/ 0 h 173354" name="connsiteY1"/>
              <a:gd fmla="*/ 2223135 w 2223135" name="connsiteX2"/>
              <a:gd fmla="*/ 10793 h 173354" name="connsiteY2"/>
              <a:gd fmla="*/ 2223135 w 2223135" name="connsiteX3"/>
              <a:gd fmla="*/ 45719 h 173354" name="connsiteY3"/>
              <a:gd fmla="*/ 2223135 w 2223135" name="connsiteX4"/>
              <a:gd fmla="*/ 127635 h 173354" name="connsiteY4"/>
              <a:gd fmla="*/ 2223135 w 2223135" name="connsiteX5"/>
              <a:gd fmla="*/ 168274 h 173354" name="connsiteY5"/>
              <a:gd fmla="*/ 2223135 w 2223135" name="connsiteX6"/>
              <a:gd fmla="*/ 173354 h 173354" name="connsiteY6"/>
              <a:gd fmla="*/ 2065654 w 2223135" name="connsiteX7"/>
              <a:gd fmla="*/ 173354 h 173354" name="connsiteY7"/>
              <a:gd fmla="*/ 2065654 w 2223135" name="connsiteX8"/>
              <a:gd fmla="*/ 165417 h 173354" name="connsiteY8"/>
              <a:gd fmla="*/ 2065654 w 2223135" name="connsiteX9"/>
              <a:gd fmla="*/ 127635 h 173354" name="connsiteY9"/>
              <a:gd fmla="*/ 2065654 w 2223135" name="connsiteX10"/>
              <a:gd fmla="*/ 71752 h 173354" name="connsiteY10"/>
              <a:gd fmla="*/ 2067717 w 2223135" name="connsiteX11"/>
              <a:gd fmla="*/ 71752 h 173354" name="connsiteY11"/>
              <a:gd fmla="*/ 2067717 w 2223135" name="connsiteX12"/>
              <a:gd fmla="*/ 63815 h 173354" name="connsiteY12"/>
              <a:gd fmla="*/ 2144395 w 2223135" name="connsiteX13"/>
              <a:gd fmla="*/ 63815 h 173354" name="connsiteY13"/>
              <a:gd fmla="*/ 2144395 w 2223135" name="connsiteX14"/>
              <a:gd fmla="*/ 109534 h 173354" name="connsiteY14"/>
              <a:gd fmla="*/ 2111373 w 2223135" name="connsiteX15"/>
              <a:gd fmla="*/ 109534 h 173354" name="connsiteY15"/>
              <a:gd fmla="*/ 2111373 w 2223135" name="connsiteX16"/>
              <a:gd fmla="*/ 127635 h 173354" name="connsiteY16"/>
              <a:gd fmla="*/ 2177416 w 2223135" name="connsiteX17"/>
              <a:gd fmla="*/ 127635 h 173354" name="connsiteY17"/>
              <a:gd fmla="*/ 2177416 w 2223135" name="connsiteX18"/>
              <a:gd fmla="*/ 45719 h 173354" name="connsiteY18"/>
              <a:gd fmla="*/ 45719 w 2223135" name="connsiteX19"/>
              <a:gd fmla="*/ 45719 h 173354" name="connsiteY19"/>
              <a:gd fmla="*/ 45719 w 2223135" name="connsiteX20"/>
              <a:gd fmla="*/ 127635 h 173354" name="connsiteY20"/>
              <a:gd fmla="*/ 111762 w 2223135" name="connsiteX21"/>
              <a:gd fmla="*/ 127635 h 173354" name="connsiteY21"/>
              <a:gd fmla="*/ 111762 w 2223135" name="connsiteX22"/>
              <a:gd fmla="*/ 112386 h 173354" name="connsiteY22"/>
              <a:gd fmla="*/ 80804 w 2223135" name="connsiteX23"/>
              <a:gd fmla="*/ 112386 h 173354" name="connsiteY23"/>
              <a:gd fmla="*/ 80804 w 2223135" name="connsiteX24"/>
              <a:gd fmla="*/ 66667 h 173354" name="connsiteY24"/>
              <a:gd fmla="*/ 157482 w 2223135" name="connsiteX25"/>
              <a:gd fmla="*/ 66667 h 173354" name="connsiteY25"/>
              <a:gd fmla="*/ 157482 w 2223135" name="connsiteX26"/>
              <a:gd fmla="*/ 112386 h 173354" name="connsiteY26"/>
              <a:gd fmla="*/ 157481 w 2223135" name="connsiteX27"/>
              <a:gd fmla="*/ 112386 h 173354" name="connsiteY27"/>
              <a:gd fmla="*/ 157481 w 2223135" name="connsiteX28"/>
              <a:gd fmla="*/ 127635 h 173354" name="connsiteY28"/>
              <a:gd fmla="*/ 157481 w 2223135" name="connsiteX29"/>
              <a:gd fmla="*/ 165417 h 173354" name="connsiteY29"/>
              <a:gd fmla="*/ 157481 w 2223135" name="connsiteX30"/>
              <a:gd fmla="*/ 173354 h 173354" name="connsiteY30"/>
              <a:gd fmla="*/ 0 w 2223135" name="connsiteX31"/>
              <a:gd fmla="*/ 173354 h 173354" name="connsiteY31"/>
              <a:gd fmla="*/ 0 w 2223135" name="connsiteX32"/>
              <a:gd fmla="*/ 165418 h 173354" name="connsiteY32"/>
              <a:gd fmla="*/ 0 w 2223135" name="connsiteX33"/>
              <a:gd fmla="*/ 127635 h 173354" name="connsiteY33"/>
              <a:gd fmla="*/ 0 w 2223135" name="connsiteX34"/>
              <a:gd fmla="*/ 45719 h 173354" name="connsiteY34"/>
              <a:gd fmla="*/ 0 w 2223135" name="connsiteX35"/>
              <a:gd fmla="*/ 7937 h 173354"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173354" w="2223135">
                <a:moveTo>
                  <a:pt x="0" y="0"/>
                </a:moveTo>
                <a:lnTo>
                  <a:pt x="2223135" y="0"/>
                </a:lnTo>
                <a:lnTo>
                  <a:pt x="2223135" y="10793"/>
                </a:lnTo>
                <a:lnTo>
                  <a:pt x="2223135" y="45719"/>
                </a:lnTo>
                <a:lnTo>
                  <a:pt x="2223135" y="127635"/>
                </a:lnTo>
                <a:lnTo>
                  <a:pt x="2223135" y="168274"/>
                </a:lnTo>
                <a:lnTo>
                  <a:pt x="2223135" y="173354"/>
                </a:lnTo>
                <a:lnTo>
                  <a:pt x="2065654" y="173354"/>
                </a:lnTo>
                <a:lnTo>
                  <a:pt x="2065654" y="165417"/>
                </a:lnTo>
                <a:lnTo>
                  <a:pt x="2065654" y="127635"/>
                </a:lnTo>
                <a:lnTo>
                  <a:pt x="2065654" y="71752"/>
                </a:lnTo>
                <a:lnTo>
                  <a:pt x="2067717" y="71752"/>
                </a:lnTo>
                <a:lnTo>
                  <a:pt x="2067717" y="63815"/>
                </a:lnTo>
                <a:lnTo>
                  <a:pt x="2144395" y="63815"/>
                </a:lnTo>
                <a:lnTo>
                  <a:pt x="2144395" y="109534"/>
                </a:lnTo>
                <a:lnTo>
                  <a:pt x="2111373" y="109534"/>
                </a:lnTo>
                <a:lnTo>
                  <a:pt x="2111373" y="127635"/>
                </a:lnTo>
                <a:lnTo>
                  <a:pt x="2177416" y="127635"/>
                </a:lnTo>
                <a:lnTo>
                  <a:pt x="2177416" y="45719"/>
                </a:lnTo>
                <a:lnTo>
                  <a:pt x="45719" y="45719"/>
                </a:lnTo>
                <a:lnTo>
                  <a:pt x="45719" y="127635"/>
                </a:lnTo>
                <a:lnTo>
                  <a:pt x="111762" y="127635"/>
                </a:lnTo>
                <a:lnTo>
                  <a:pt x="111762" y="112386"/>
                </a:lnTo>
                <a:lnTo>
                  <a:pt x="80804" y="112386"/>
                </a:lnTo>
                <a:lnTo>
                  <a:pt x="80804" y="66667"/>
                </a:lnTo>
                <a:lnTo>
                  <a:pt x="157482" y="66667"/>
                </a:lnTo>
                <a:lnTo>
                  <a:pt x="157482" y="112386"/>
                </a:lnTo>
                <a:lnTo>
                  <a:pt x="157481" y="112386"/>
                </a:lnTo>
                <a:lnTo>
                  <a:pt x="157481" y="127635"/>
                </a:lnTo>
                <a:lnTo>
                  <a:pt x="157481" y="165417"/>
                </a:lnTo>
                <a:lnTo>
                  <a:pt x="157481" y="173354"/>
                </a:lnTo>
                <a:lnTo>
                  <a:pt x="0" y="173354"/>
                </a:lnTo>
                <a:lnTo>
                  <a:pt x="0" y="165418"/>
                </a:lnTo>
                <a:lnTo>
                  <a:pt x="0" y="127635"/>
                </a:lnTo>
                <a:lnTo>
                  <a:pt x="0" y="45719"/>
                </a:lnTo>
                <a:lnTo>
                  <a:pt x="0" y="79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a:extLst>
              <a:ext uri="{FF2B5EF4-FFF2-40B4-BE49-F238E27FC236}">
                <a16:creationId xmlns:a16="http://schemas.microsoft.com/office/drawing/2014/main" id="{63BD0053-2CD1-4284-AAB4-264FD251770A}"/>
              </a:ext>
            </a:extLst>
          </p:cNvPr>
          <p:cNvSpPr txBox="1"/>
          <p:nvPr/>
        </p:nvSpPr>
        <p:spPr>
          <a:xfrm>
            <a:off x="5428249" y="1221209"/>
            <a:ext cx="1359569" cy="1005840"/>
          </a:xfrm>
          <a:prstGeom prst="rect">
            <a:avLst/>
          </a:prstGeom>
          <a:noFill/>
        </p:spPr>
        <p:txBody>
          <a:bodyPr rtlCol="0" wrap="square">
            <a:spAutoFit/>
          </a:bodyPr>
          <a:lstStyle/>
          <a:p>
            <a:pPr algn="ctr"/>
            <a:r>
              <a:rPr altLang="zh-CN" lang="en-US" spc="300" sz="6000">
                <a:solidFill>
                  <a:schemeClr val="accent1"/>
                </a:solidFill>
                <a:latin charset="-122" panose="020b0800000000000000" pitchFamily="34" typeface="思源黑体 CN Bold"/>
                <a:ea charset="-122" panose="020b0800000000000000" pitchFamily="34" typeface="思源黑体 CN Bold"/>
              </a:rPr>
              <a:t>03</a:t>
            </a:r>
          </a:p>
        </p:txBody>
      </p:sp>
    </p:spTree>
    <p:extLst>
      <p:ext uri="{BB962C8B-B14F-4D97-AF65-F5344CB8AC3E}">
        <p14:creationId val="4174872005"/>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750" id="7"/>
                                        <p:tgtEl>
                                          <p:spTgt spid="8"/>
                                        </p:tgtEl>
                                      </p:cBhvr>
                                    </p:animEffect>
                                    <p:anim calcmode="lin" valueType="num">
                                      <p:cBhvr>
                                        <p:cTn dur="750" fill="hold" id="8"/>
                                        <p:tgtEl>
                                          <p:spTgt spid="8"/>
                                        </p:tgtEl>
                                        <p:attrNameLst>
                                          <p:attrName>ppt_x</p:attrName>
                                        </p:attrNameLst>
                                      </p:cBhvr>
                                      <p:tavLst>
                                        <p:tav tm="0">
                                          <p:val>
                                            <p:strVal val="#ppt_x"/>
                                          </p:val>
                                        </p:tav>
                                        <p:tav tm="100000">
                                          <p:val>
                                            <p:strVal val="#ppt_x"/>
                                          </p:val>
                                        </p:tav>
                                      </p:tavLst>
                                    </p:anim>
                                    <p:anim calcmode="lin" valueType="num">
                                      <p:cBhvr>
                                        <p:cTn dur="75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10"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750" id="13"/>
                                        <p:tgtEl>
                                          <p:spTgt spid="9"/>
                                        </p:tgtEl>
                                      </p:cBhvr>
                                    </p:animEffect>
                                  </p:childTnLst>
                                </p:cTn>
                              </p:par>
                            </p:childTnLst>
                          </p:cTn>
                        </p:par>
                        <p:par>
                          <p:cTn fill="hold" id="14" nodeType="afterGroup">
                            <p:stCondLst>
                              <p:cond delay="1500"/>
                            </p:stCondLst>
                            <p:childTnLst>
                              <p:par>
                                <p:cTn fill="hold" id="15" nodeType="afterEffect" presetClass="entr" presetID="1" presetSubtype="0">
                                  <p:stCondLst>
                                    <p:cond delay="0"/>
                                  </p:stCondLst>
                                  <p:childTnLst>
                                    <p:set>
                                      <p:cBhvr>
                                        <p:cTn dur="1" fill="hold" id="16">
                                          <p:stCondLst>
                                            <p:cond delay="0"/>
                                          </p:stCondLst>
                                        </p:cTn>
                                        <p:tgtEl>
                                          <p:spTgt spid="10"/>
                                        </p:tgtEl>
                                        <p:attrNameLst>
                                          <p:attrName>style.visibility</p:attrName>
                                        </p:attrNameLst>
                                      </p:cBhvr>
                                      <p:to>
                                        <p:strVal val="visible"/>
                                      </p:to>
                                    </p:set>
                                  </p:childTnLst>
                                </p:cTn>
                              </p:par>
                            </p:childTnLst>
                          </p:cTn>
                        </p:par>
                        <p:par>
                          <p:cTn fill="hold" id="17" nodeType="afterGroup">
                            <p:stCondLst>
                              <p:cond delay="1501"/>
                            </p:stCondLst>
                            <p:childTnLst>
                              <p:par>
                                <p:cTn fill="hold" id="18" nodeType="afterEffect" presetClass="entr" presetID="1" presetSubtype="0">
                                  <p:stCondLst>
                                    <p:cond delay="0"/>
                                  </p:stCondLst>
                                  <p:childTnLst>
                                    <p:set>
                                      <p:cBhvr>
                                        <p:cTn dur="1" fill="hold" id="19">
                                          <p:stCondLst>
                                            <p:cond delay="0"/>
                                          </p:stCondLst>
                                        </p:cTn>
                                        <p:tgtEl>
                                          <p:spTgt spid="7"/>
                                        </p:tgtEl>
                                        <p:attrNameLst>
                                          <p:attrName>style.visibility</p:attrName>
                                        </p:attrNameLst>
                                      </p:cBhvr>
                                      <p:to>
                                        <p:strVal val="visible"/>
                                      </p:to>
                                    </p:set>
                                  </p:childTnLst>
                                </p:cTn>
                              </p:par>
                            </p:childTnLst>
                          </p:cTn>
                        </p:par>
                        <p:par>
                          <p:cTn fill="hold" id="20" nodeType="afterGroup">
                            <p:stCondLst>
                              <p:cond delay="1502"/>
                            </p:stCondLst>
                            <p:childTnLst>
                              <p:par>
                                <p:cTn fill="hold" id="21" nodeType="afterEffect" presetClass="entr" presetID="1" presetSubtype="0">
                                  <p:stCondLst>
                                    <p:cond delay="0"/>
                                  </p:stCondLst>
                                  <p:childTnLst>
                                    <p:set>
                                      <p:cBhvr>
                                        <p:cTn dur="1" fill="hold" id="22">
                                          <p:stCondLst>
                                            <p:cond delay="0"/>
                                          </p:stCondLst>
                                        </p:cTn>
                                        <p:tgtEl>
                                          <p:spTgt spid="6"/>
                                        </p:tgtEl>
                                        <p:attrNameLst>
                                          <p:attrName>style.visibility</p:attrName>
                                        </p:attrNameLst>
                                      </p:cBhvr>
                                      <p:to>
                                        <p:strVal val="visible"/>
                                      </p:to>
                                    </p:set>
                                  </p:childTnLst>
                                </p:cTn>
                              </p:par>
                              <p:par>
                                <p:cTn fill="hold" id="23" nodeType="withEffect" presetClass="entr" presetID="10" presetSubtype="0">
                                  <p:stCondLst>
                                    <p:cond delay="0"/>
                                  </p:stCondLst>
                                  <p:childTnLst>
                                    <p:set>
                                      <p:cBhvr>
                                        <p:cTn dur="1" fill="hold" id="24">
                                          <p:stCondLst>
                                            <p:cond delay="0"/>
                                          </p:stCondLst>
                                        </p:cTn>
                                        <p:tgtEl>
                                          <p:spTgt spid="16"/>
                                        </p:tgtEl>
                                        <p:attrNameLst>
                                          <p:attrName>style.visibility</p:attrName>
                                        </p:attrNameLst>
                                      </p:cBhvr>
                                      <p:to>
                                        <p:strVal val="visible"/>
                                      </p:to>
                                    </p:set>
                                    <p:animEffect filter="fade" transition="in">
                                      <p:cBhvr>
                                        <p:cTn dur="3000" id="25"/>
                                        <p:tgtEl>
                                          <p:spTgt spid="16"/>
                                        </p:tgtEl>
                                      </p:cBhvr>
                                    </p:animEffect>
                                  </p:childTnLst>
                                </p:cTn>
                              </p:par>
                            </p:childTnLst>
                          </p:cTn>
                        </p:par>
                        <p:par>
                          <p:cTn fill="hold" id="26" nodeType="afterGroup">
                            <p:stCondLst>
                              <p:cond delay="4502"/>
                            </p:stCondLst>
                            <p:childTnLst>
                              <p:par>
                                <p:cTn fill="hold" grpId="0" id="27" nodeType="afterEffect" presetClass="entr" presetID="53" presetSubtype="0">
                                  <p:stCondLst>
                                    <p:cond delay="0"/>
                                  </p:stCondLst>
                                  <p:childTnLst>
                                    <p:set>
                                      <p:cBhvr>
                                        <p:cTn dur="1" fill="hold" id="28">
                                          <p:stCondLst>
                                            <p:cond delay="0"/>
                                          </p:stCondLst>
                                        </p:cTn>
                                        <p:tgtEl>
                                          <p:spTgt spid="23"/>
                                        </p:tgtEl>
                                        <p:attrNameLst>
                                          <p:attrName>style.visibility</p:attrName>
                                        </p:attrNameLst>
                                      </p:cBhvr>
                                      <p:to>
                                        <p:strVal val="visible"/>
                                      </p:to>
                                    </p:set>
                                    <p:anim calcmode="lin" valueType="num">
                                      <p:cBhvr>
                                        <p:cTn dur="750" fill="hold" id="29"/>
                                        <p:tgtEl>
                                          <p:spTgt spid="23"/>
                                        </p:tgtEl>
                                        <p:attrNameLst>
                                          <p:attrName>ppt_w</p:attrName>
                                        </p:attrNameLst>
                                      </p:cBhvr>
                                      <p:tavLst>
                                        <p:tav tm="0">
                                          <p:val>
                                            <p:fltVal val="0"/>
                                          </p:val>
                                        </p:tav>
                                        <p:tav tm="100000">
                                          <p:val>
                                            <p:strVal val="#ppt_w"/>
                                          </p:val>
                                        </p:tav>
                                      </p:tavLst>
                                    </p:anim>
                                    <p:anim calcmode="lin" valueType="num">
                                      <p:cBhvr>
                                        <p:cTn dur="750" fill="hold" id="30"/>
                                        <p:tgtEl>
                                          <p:spTgt spid="23"/>
                                        </p:tgtEl>
                                        <p:attrNameLst>
                                          <p:attrName>ppt_h</p:attrName>
                                        </p:attrNameLst>
                                      </p:cBhvr>
                                      <p:tavLst>
                                        <p:tav tm="0">
                                          <p:val>
                                            <p:fltVal val="0"/>
                                          </p:val>
                                        </p:tav>
                                        <p:tav tm="100000">
                                          <p:val>
                                            <p:strVal val="#ppt_h"/>
                                          </p:val>
                                        </p:tav>
                                      </p:tavLst>
                                    </p:anim>
                                    <p:animEffect filter="fade" transition="in">
                                      <p:cBhvr>
                                        <p:cTn dur="750" id="31"/>
                                        <p:tgtEl>
                                          <p:spTgt spid="23"/>
                                        </p:tgtEl>
                                      </p:cBhvr>
                                    </p:animEffect>
                                  </p:childTnLst>
                                </p:cTn>
                              </p:par>
                            </p:childTnLst>
                          </p:cTn>
                        </p:par>
                        <p:par>
                          <p:cTn fill="hold" id="32" nodeType="afterGroup">
                            <p:stCondLst>
                              <p:cond delay="5252"/>
                            </p:stCondLst>
                            <p:childTnLst>
                              <p:par>
                                <p:cTn fill="hold" grpId="0" id="33" nodeType="afterEffect" presetClass="entr" presetID="1" presetSubtype="0">
                                  <p:stCondLst>
                                    <p:cond delay="0"/>
                                  </p:stCondLst>
                                  <p:childTnLst>
                                    <p:set>
                                      <p:cBhvr>
                                        <p:cTn dur="1" fill="hold" id="34">
                                          <p:stCondLst>
                                            <p:cond delay="0"/>
                                          </p:stCondLst>
                                        </p:cTn>
                                        <p:tgtEl>
                                          <p:spTgt spid="22"/>
                                        </p:tgtEl>
                                        <p:attrNameLst>
                                          <p:attrName>style.visibility</p:attrName>
                                        </p:attrNameLst>
                                      </p:cBhvr>
                                      <p:to>
                                        <p:strVal val="visible"/>
                                      </p:to>
                                    </p:set>
                                  </p:childTnLst>
                                </p:cTn>
                              </p:par>
                            </p:childTnLst>
                          </p:cTn>
                        </p:par>
                        <p:par>
                          <p:cTn fill="hold" id="35" nodeType="afterGroup">
                            <p:stCondLst>
                              <p:cond delay="5253"/>
                            </p:stCondLst>
                            <p:childTnLst>
                              <p:par>
                                <p:cTn decel="100000" fill="hold" grpId="0" id="36" nodeType="afterEffect" presetClass="entr" presetID="50" presetSubtype="0">
                                  <p:stCondLst>
                                    <p:cond delay="0"/>
                                  </p:stCondLst>
                                  <p:childTnLst>
                                    <p:set>
                                      <p:cBhvr>
                                        <p:cTn dur="1" fill="hold" id="37">
                                          <p:stCondLst>
                                            <p:cond delay="0"/>
                                          </p:stCondLst>
                                        </p:cTn>
                                        <p:tgtEl>
                                          <p:spTgt spid="17"/>
                                        </p:tgtEl>
                                        <p:attrNameLst>
                                          <p:attrName>style.visibility</p:attrName>
                                        </p:attrNameLst>
                                      </p:cBhvr>
                                      <p:to>
                                        <p:strVal val="visible"/>
                                      </p:to>
                                    </p:set>
                                    <p:anim calcmode="lin" valueType="num">
                                      <p:cBhvr>
                                        <p:cTn dur="1000" fill="hold" id="38"/>
                                        <p:tgtEl>
                                          <p:spTgt spid="17"/>
                                        </p:tgtEl>
                                        <p:attrNameLst>
                                          <p:attrName>ppt_w</p:attrName>
                                        </p:attrNameLst>
                                      </p:cBhvr>
                                      <p:tavLst>
                                        <p:tav tm="0">
                                          <p:val>
                                            <p:strVal val="#ppt_w+.3"/>
                                          </p:val>
                                        </p:tav>
                                        <p:tav tm="100000">
                                          <p:val>
                                            <p:strVal val="#ppt_w"/>
                                          </p:val>
                                        </p:tav>
                                      </p:tavLst>
                                    </p:anim>
                                    <p:anim calcmode="lin" valueType="num">
                                      <p:cBhvr>
                                        <p:cTn dur="1000" fill="hold" id="39"/>
                                        <p:tgtEl>
                                          <p:spTgt spid="17"/>
                                        </p:tgtEl>
                                        <p:attrNameLst>
                                          <p:attrName>ppt_h</p:attrName>
                                        </p:attrNameLst>
                                      </p:cBhvr>
                                      <p:tavLst>
                                        <p:tav tm="0">
                                          <p:val>
                                            <p:strVal val="#ppt_h"/>
                                          </p:val>
                                        </p:tav>
                                        <p:tav tm="100000">
                                          <p:val>
                                            <p:strVal val="#ppt_h"/>
                                          </p:val>
                                        </p:tav>
                                      </p:tavLst>
                                    </p:anim>
                                    <p:animEffect filter="fade" transition="in">
                                      <p:cBhvr>
                                        <p:cTn dur="1000" id="40"/>
                                        <p:tgtEl>
                                          <p:spTgt spid="17"/>
                                        </p:tgtEl>
                                      </p:cBhvr>
                                    </p:animEffect>
                                  </p:childTnLst>
                                </p:cTn>
                              </p:par>
                            </p:childTnLst>
                          </p:cTn>
                        </p:par>
                        <p:par>
                          <p:cTn fill="hold" id="41" nodeType="afterGroup">
                            <p:stCondLst>
                              <p:cond delay="6253"/>
                            </p:stCondLst>
                            <p:childTnLst>
                              <p:par>
                                <p:cTn fill="hold" id="42" nodeType="afterEffect" presetClass="entr" presetID="1" presetSubtype="0">
                                  <p:stCondLst>
                                    <p:cond delay="0"/>
                                  </p:stCondLst>
                                  <p:childTnLst>
                                    <p:set>
                                      <p:cBhvr>
                                        <p:cTn dur="1" fill="hold" id="43">
                                          <p:stCondLst>
                                            <p:cond delay="0"/>
                                          </p:stCondLst>
                                        </p:cTn>
                                        <p:tgtEl>
                                          <p:spTgt spid="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2"/>
      <p:bldP grpId="0" spid="2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PA-1022166">
            <a:extLst>
              <a:ext uri="{FF2B5EF4-FFF2-40B4-BE49-F238E27FC236}">
                <a16:creationId xmlns:a16="http://schemas.microsoft.com/office/drawing/2014/main" id="{A08D9AF1-7142-46BB-B4D5-48005FD7D141}"/>
              </a:ext>
            </a:extLst>
          </p:cNvPr>
          <p:cNvSpPr/>
          <p:nvPr>
            <p:custDataLst>
              <p:tags r:id="rId2"/>
            </p:custDataLst>
          </p:nvPr>
        </p:nvSpPr>
        <p:spPr bwMode="auto">
          <a:xfrm>
            <a:off x="1548663" y="1887758"/>
            <a:ext cx="9970237" cy="1276545"/>
          </a:xfrm>
          <a:prstGeom prst="roundRect">
            <a:avLst>
              <a:gd fmla="val 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1800" u="none">
              <a:ln>
                <a:noFill/>
              </a:ln>
              <a:solidFill>
                <a:prstClr val="white"/>
              </a:solidFill>
              <a:effectLst/>
              <a:uLnTx/>
              <a:uFillTx/>
              <a:latin typeface="+mn-ea"/>
              <a:cs typeface="+mn-cs"/>
            </a:endParaRPr>
          </a:p>
        </p:txBody>
      </p:sp>
      <p:pic>
        <p:nvPicPr>
          <p:cNvPr id="2" name="图片 24">
            <a:extLst>
              <a:ext uri="{FF2B5EF4-FFF2-40B4-BE49-F238E27FC236}">
                <a16:creationId xmlns:a16="http://schemas.microsoft.com/office/drawing/2014/main" id="{343F706D-2229-409C-9BDA-FD942A7959AF}"/>
              </a:ext>
            </a:extLst>
          </p:cNvPr>
          <p:cNvPicPr>
            <a:picLocks noChangeArrowheads="1" noChangeAspect="1"/>
          </p:cNvPicPr>
          <p:nvPr/>
        </p:nvPicPr>
        <p:blipFill>
          <a:blip r:embed="rId3">
            <a:duotone>
              <a:schemeClr val="accent2">
                <a:shade val="45000"/>
                <a:satMod val="135000"/>
              </a:schemeClr>
              <a:prstClr val="white"/>
            </a:duotone>
            <a:extLst>
              <a:ext uri="{BEBA8EAE-BF5A-486C-A8C5-ECC9F3942E4B}">
                <a14:imgProps>
                  <a14:imgLayer r:embed="rId4">
                    <a14:imgEffect>
                      <a14:brightnessContrast bright="-40000" contrast="40000"/>
                    </a14:imgEffect>
                  </a14:imgLayer>
                </a14:imgProps>
              </a:ext>
              <a:ext uri="{28A0092B-C50C-407E-A947-70E740481C1C}">
                <a14:useLocalDpi val="0"/>
              </a:ext>
            </a:extLst>
          </a:blip>
          <a:stretch>
            <a:fillRect/>
          </a:stretch>
        </p:blipFill>
        <p:spPr bwMode="auto">
          <a:xfrm>
            <a:off x="-7332" y="5884614"/>
            <a:ext cx="12192000" cy="927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45" name="直接连接符 44">
            <a:extLst>
              <a:ext uri="{FF2B5EF4-FFF2-40B4-BE49-F238E27FC236}">
                <a16:creationId xmlns:a16="http://schemas.microsoft.com/office/drawing/2014/main" id="{FF0774A9-03A1-4840-8C20-D6F2F4B5C4BC}"/>
              </a:ext>
            </a:extLst>
          </p:cNvPr>
          <p:cNvCxnSpPr/>
          <p:nvPr/>
        </p:nvCxnSpPr>
        <p:spPr>
          <a:xfrm flipH="1">
            <a:off x="981302" y="938763"/>
            <a:ext cx="7155994" cy="0"/>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46" name="组合 45">
            <a:extLst>
              <a:ext uri="{FF2B5EF4-FFF2-40B4-BE49-F238E27FC236}">
                <a16:creationId xmlns:a16="http://schemas.microsoft.com/office/drawing/2014/main" id="{3CAC523C-C59D-423A-87EA-CD4E04F92228}"/>
              </a:ext>
            </a:extLst>
          </p:cNvPr>
          <p:cNvGrpSpPr/>
          <p:nvPr/>
        </p:nvGrpSpPr>
        <p:grpSpPr>
          <a:xfrm>
            <a:off x="580829" y="555953"/>
            <a:ext cx="471489" cy="471489"/>
            <a:chOff x="6176272" y="2046428"/>
            <a:chExt cx="710830" cy="710830"/>
          </a:xfrm>
        </p:grpSpPr>
        <p:sp>
          <p:nvSpPr>
            <p:cNvPr id="47" name="椭圆 46">
              <a:extLst>
                <a:ext uri="{FF2B5EF4-FFF2-40B4-BE49-F238E27FC236}">
                  <a16:creationId xmlns:a16="http://schemas.microsoft.com/office/drawing/2014/main" id="{00137645-C1D5-4950-AF3B-9DD95E070A4D}"/>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01</a:t>
              </a:r>
            </a:p>
          </p:txBody>
        </p:sp>
        <p:grpSp>
          <p:nvGrpSpPr>
            <p:cNvPr id="48" name="组合 47">
              <a:extLst>
                <a:ext uri="{FF2B5EF4-FFF2-40B4-BE49-F238E27FC236}">
                  <a16:creationId xmlns:a16="http://schemas.microsoft.com/office/drawing/2014/main" id="{3B8EBCD2-D7AC-4E95-ABD3-7B38F4F34492}"/>
                </a:ext>
              </a:extLst>
            </p:cNvPr>
            <p:cNvGrpSpPr/>
            <p:nvPr/>
          </p:nvGrpSpPr>
          <p:grpSpPr>
            <a:xfrm rot="14621625">
              <a:off x="6176272" y="2046428"/>
              <a:ext cx="710830" cy="710830"/>
              <a:chOff x="857250" y="1893093"/>
              <a:chExt cx="864394" cy="864394"/>
            </a:xfrm>
          </p:grpSpPr>
          <p:sp>
            <p:nvSpPr>
              <p:cNvPr id="49" name="弧形 48">
                <a:extLst>
                  <a:ext uri="{FF2B5EF4-FFF2-40B4-BE49-F238E27FC236}">
                    <a16:creationId xmlns:a16="http://schemas.microsoft.com/office/drawing/2014/main" id="{CB4F7FF3-E1D0-4E24-9556-DD9FED66F141}"/>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50" name="弧形 49">
                <a:extLst>
                  <a:ext uri="{FF2B5EF4-FFF2-40B4-BE49-F238E27FC236}">
                    <a16:creationId xmlns:a16="http://schemas.microsoft.com/office/drawing/2014/main" id="{7481AF6C-03E9-4BB0-8671-7648E399CC62}"/>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51" name="组合 50">
            <a:extLst>
              <a:ext uri="{FF2B5EF4-FFF2-40B4-BE49-F238E27FC236}">
                <a16:creationId xmlns:a16="http://schemas.microsoft.com/office/drawing/2014/main" id="{5C787561-8E52-4F69-BEF5-BA0F00279F84}"/>
              </a:ext>
            </a:extLst>
          </p:cNvPr>
          <p:cNvGrpSpPr/>
          <p:nvPr/>
        </p:nvGrpSpPr>
        <p:grpSpPr>
          <a:xfrm>
            <a:off x="1358064" y="555953"/>
            <a:ext cx="471489" cy="471489"/>
            <a:chOff x="6176272" y="2046428"/>
            <a:chExt cx="710830" cy="710830"/>
          </a:xfrm>
        </p:grpSpPr>
        <p:sp>
          <p:nvSpPr>
            <p:cNvPr id="52" name="椭圆 51">
              <a:extLst>
                <a:ext uri="{FF2B5EF4-FFF2-40B4-BE49-F238E27FC236}">
                  <a16:creationId xmlns:a16="http://schemas.microsoft.com/office/drawing/2014/main" id="{C021A41F-9B16-44AC-BD96-FF8DDD132711}"/>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02</a:t>
              </a:r>
            </a:p>
          </p:txBody>
        </p:sp>
        <p:grpSp>
          <p:nvGrpSpPr>
            <p:cNvPr id="53" name="组合 52">
              <a:extLst>
                <a:ext uri="{FF2B5EF4-FFF2-40B4-BE49-F238E27FC236}">
                  <a16:creationId xmlns:a16="http://schemas.microsoft.com/office/drawing/2014/main" id="{AF7403C1-B67A-4C7B-A2C3-7010EB88AF1A}"/>
                </a:ext>
              </a:extLst>
            </p:cNvPr>
            <p:cNvGrpSpPr/>
            <p:nvPr/>
          </p:nvGrpSpPr>
          <p:grpSpPr>
            <a:xfrm rot="14621625">
              <a:off x="6176272" y="2046428"/>
              <a:ext cx="710830" cy="710830"/>
              <a:chOff x="857250" y="1893093"/>
              <a:chExt cx="864394" cy="864394"/>
            </a:xfrm>
          </p:grpSpPr>
          <p:sp>
            <p:nvSpPr>
              <p:cNvPr id="54" name="弧形 53">
                <a:extLst>
                  <a:ext uri="{FF2B5EF4-FFF2-40B4-BE49-F238E27FC236}">
                    <a16:creationId xmlns:a16="http://schemas.microsoft.com/office/drawing/2014/main" id="{40B0B919-BC52-44AE-BAE0-D0E7399392C0}"/>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55" name="弧形 54">
                <a:extLst>
                  <a:ext uri="{FF2B5EF4-FFF2-40B4-BE49-F238E27FC236}">
                    <a16:creationId xmlns:a16="http://schemas.microsoft.com/office/drawing/2014/main" id="{DCFD8E9A-4EFE-4525-A754-1547C42FA13F}"/>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56" name="组合 55">
            <a:extLst>
              <a:ext uri="{FF2B5EF4-FFF2-40B4-BE49-F238E27FC236}">
                <a16:creationId xmlns:a16="http://schemas.microsoft.com/office/drawing/2014/main" id="{6A45CC34-FBD8-4871-8742-C388F0D6E9B8}"/>
              </a:ext>
            </a:extLst>
          </p:cNvPr>
          <p:cNvGrpSpPr/>
          <p:nvPr/>
        </p:nvGrpSpPr>
        <p:grpSpPr>
          <a:xfrm>
            <a:off x="2055238" y="337247"/>
            <a:ext cx="657016" cy="657016"/>
            <a:chOff x="6176272" y="2046428"/>
            <a:chExt cx="710830" cy="710830"/>
          </a:xfrm>
        </p:grpSpPr>
        <p:sp>
          <p:nvSpPr>
            <p:cNvPr id="57" name="椭圆 56">
              <a:extLst>
                <a:ext uri="{FF2B5EF4-FFF2-40B4-BE49-F238E27FC236}">
                  <a16:creationId xmlns:a16="http://schemas.microsoft.com/office/drawing/2014/main" id="{B23C76ED-A4AE-41D6-B345-1BE175159EEF}"/>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400">
                  <a:latin typeface="+mn-ea"/>
                </a:rPr>
                <a:t>03</a:t>
              </a:r>
            </a:p>
          </p:txBody>
        </p:sp>
        <p:grpSp>
          <p:nvGrpSpPr>
            <p:cNvPr id="58" name="组合 57">
              <a:extLst>
                <a:ext uri="{FF2B5EF4-FFF2-40B4-BE49-F238E27FC236}">
                  <a16:creationId xmlns:a16="http://schemas.microsoft.com/office/drawing/2014/main" id="{307B66CC-4599-4143-85C4-56FD97B212AE}"/>
                </a:ext>
              </a:extLst>
            </p:cNvPr>
            <p:cNvGrpSpPr/>
            <p:nvPr/>
          </p:nvGrpSpPr>
          <p:grpSpPr>
            <a:xfrm rot="14621625">
              <a:off x="6176272" y="2046428"/>
              <a:ext cx="710830" cy="710830"/>
              <a:chOff x="857250" y="1893093"/>
              <a:chExt cx="864394" cy="864394"/>
            </a:xfrm>
          </p:grpSpPr>
          <p:sp>
            <p:nvSpPr>
              <p:cNvPr id="59" name="弧形 58">
                <a:extLst>
                  <a:ext uri="{FF2B5EF4-FFF2-40B4-BE49-F238E27FC236}">
                    <a16:creationId xmlns:a16="http://schemas.microsoft.com/office/drawing/2014/main" id="{4E7B6BC6-5BDC-4752-B770-F149CB2DCC14}"/>
                  </a:ext>
                </a:extLst>
              </p:cNvPr>
              <p:cNvSpPr/>
              <p:nvPr/>
            </p:nvSpPr>
            <p:spPr>
              <a:xfrm>
                <a:off x="857250" y="1893093"/>
                <a:ext cx="864394" cy="864394"/>
              </a:xfrm>
              <a:prstGeom prst="arc">
                <a:avLst>
                  <a:gd fmla="val 3406397" name="adj1"/>
                  <a:gd fmla="val 20528884" name="adj2"/>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sp>
            <p:nvSpPr>
              <p:cNvPr id="60" name="弧形 59">
                <a:extLst>
                  <a:ext uri="{FF2B5EF4-FFF2-40B4-BE49-F238E27FC236}">
                    <a16:creationId xmlns:a16="http://schemas.microsoft.com/office/drawing/2014/main" id="{CB543CCE-F608-484D-A1B4-AAFA8C4D8B9F}"/>
                  </a:ext>
                </a:extLst>
              </p:cNvPr>
              <p:cNvSpPr/>
              <p:nvPr/>
            </p:nvSpPr>
            <p:spPr>
              <a:xfrm>
                <a:off x="857250" y="1893093"/>
                <a:ext cx="864394" cy="864394"/>
              </a:xfrm>
              <a:prstGeom prst="arc">
                <a:avLst>
                  <a:gd fmla="val 7448849" name="adj1"/>
                  <a:gd fmla="val 17571339" name="adj2"/>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grpSp>
      </p:grpSp>
      <p:sp>
        <p:nvSpPr>
          <p:cNvPr id="61" name="矩形 60">
            <a:extLst>
              <a:ext uri="{FF2B5EF4-FFF2-40B4-BE49-F238E27FC236}">
                <a16:creationId xmlns:a16="http://schemas.microsoft.com/office/drawing/2014/main" id="{FEAFBAD0-13DE-4D40-BEFA-B4D925F7AEAE}"/>
              </a:ext>
            </a:extLst>
          </p:cNvPr>
          <p:cNvSpPr/>
          <p:nvPr/>
        </p:nvSpPr>
        <p:spPr>
          <a:xfrm>
            <a:off x="2980683" y="422527"/>
            <a:ext cx="5943843" cy="457200"/>
          </a:xfrm>
          <a:prstGeom prst="rect">
            <a:avLst/>
          </a:prstGeom>
        </p:spPr>
        <p:txBody>
          <a:bodyPr wrap="square">
            <a:spAutoFit/>
          </a:bodyPr>
          <a:lstStyle/>
          <a:p>
            <a:r>
              <a:rPr altLang="en-US" lang="zh-CN" spc="600" sz="2400">
                <a:latin charset="-122" panose="020b0800000000000000" pitchFamily="34" typeface="思源黑体 CN Bold"/>
                <a:ea charset="-122" panose="020b0800000000000000" pitchFamily="34" typeface="思源黑体 CN Bold"/>
              </a:rPr>
              <a:t>不断提升工作的本领和能力</a:t>
            </a:r>
          </a:p>
        </p:txBody>
      </p:sp>
      <p:pic>
        <p:nvPicPr>
          <p:cNvPr id="62" name="图片 61">
            <a:extLst>
              <a:ext uri="{FF2B5EF4-FFF2-40B4-BE49-F238E27FC236}">
                <a16:creationId xmlns:a16="http://schemas.microsoft.com/office/drawing/2014/main" id="{7AF0465B-EA76-48A1-9900-53E2753384A5}"/>
              </a:ext>
            </a:extLst>
          </p:cNvPr>
          <p:cNvPicPr>
            <a:picLocks noChangeAspect="1"/>
          </p:cNvPicPr>
          <p:nvPr/>
        </p:nvPicPr>
        <p:blipFill>
          <a:blip r:embed="rId5">
            <a:extLst>
              <a:ext uri="{28A0092B-C50C-407E-A947-70E740481C1C}">
                <a14:useLocalDpi val="0"/>
              </a:ext>
            </a:extLst>
          </a:blip>
          <a:srcRect b="66944" l="69255"/>
          <a:stretch>
            <a:fillRect/>
          </a:stretch>
        </p:blipFill>
        <p:spPr>
          <a:xfrm>
            <a:off x="8439150" y="1"/>
            <a:ext cx="3746552" cy="2266950"/>
          </a:xfrm>
          <a:prstGeom prst="rect">
            <a:avLst/>
          </a:prstGeom>
        </p:spPr>
      </p:pic>
      <p:sp>
        <p:nvSpPr>
          <p:cNvPr id="21" name="矩形 20">
            <a:extLst>
              <a:ext uri="{FF2B5EF4-FFF2-40B4-BE49-F238E27FC236}">
                <a16:creationId xmlns:a16="http://schemas.microsoft.com/office/drawing/2014/main" id="{08845768-F3A0-4836-A26F-0C4F70FACC36}"/>
              </a:ext>
            </a:extLst>
          </p:cNvPr>
          <p:cNvSpPr/>
          <p:nvPr/>
        </p:nvSpPr>
        <p:spPr>
          <a:xfrm>
            <a:off x="678883" y="3672140"/>
            <a:ext cx="10858500" cy="2072640"/>
          </a:xfrm>
          <a:prstGeom prst="rect">
            <a:avLst/>
          </a:prstGeom>
        </p:spPr>
        <p:txBody>
          <a:bodyPr wrap="square">
            <a:spAutoFit/>
          </a:bodyPr>
          <a:lstStyle/>
          <a:p>
            <a:pPr algn="just">
              <a:lnSpc>
                <a:spcPct val="130000"/>
              </a:lnSpc>
            </a:pPr>
            <a:r>
              <a:rPr altLang="en-US" b="1" lang="zh-CN" sz="2000">
                <a:solidFill>
                  <a:schemeClr val="accent1"/>
                </a:solidFill>
              </a:rPr>
              <a:t>习近平总书记对党员干部提出了“提高工作本领”的要求：</a:t>
            </a:r>
          </a:p>
          <a:p>
            <a:pPr algn="just">
              <a:lnSpc>
                <a:spcPct val="130000"/>
              </a:lnSpc>
            </a:pPr>
            <a:r>
              <a:rPr altLang="en-US" b="1" lang="zh-CN" sz="2000">
                <a:solidFill>
                  <a:schemeClr val="accent1"/>
                </a:solidFill>
              </a:rPr>
              <a:t>强调要增强综合能力和驾驭能力，学习掌握自己分管领域的专业知识，使自己成为内行领导，提出必须高度重视一些领导干部的治理能力和专业能力明显跟不上的问题。</a:t>
            </a:r>
          </a:p>
          <a:p>
            <a:pPr algn="just">
              <a:lnSpc>
                <a:spcPct val="130000"/>
              </a:lnSpc>
            </a:pPr>
            <a:r>
              <a:rPr altLang="en-US" b="1" lang="zh-CN" sz="2000">
                <a:solidFill>
                  <a:schemeClr val="accent1"/>
                </a:solidFill>
              </a:rPr>
              <a:t>广大党员干部：</a:t>
            </a:r>
          </a:p>
          <a:p>
            <a:pPr algn="just">
              <a:lnSpc>
                <a:spcPct val="130000"/>
              </a:lnSpc>
            </a:pPr>
            <a:r>
              <a:rPr altLang="en-US" b="1" lang="zh-CN" sz="2000">
                <a:solidFill>
                  <a:schemeClr val="accent1"/>
                </a:solidFill>
              </a:rPr>
              <a:t>都要在战“疫”的实践中主动攻坚克难、自觉砥砺磨炼，不断提升工作的本领和能力。</a:t>
            </a:r>
          </a:p>
        </p:txBody>
      </p:sp>
      <p:pic>
        <p:nvPicPr>
          <p:cNvPr id="24" name="图片 23">
            <a:extLst>
              <a:ext uri="{FF2B5EF4-FFF2-40B4-BE49-F238E27FC236}">
                <a16:creationId xmlns:a16="http://schemas.microsoft.com/office/drawing/2014/main" id="{89958852-C0FE-49BE-8390-D84E383B8123}"/>
              </a:ext>
            </a:extLst>
          </p:cNvPr>
          <p:cNvPicPr>
            <a:picLocks noChangeAspect="1"/>
          </p:cNvPicPr>
          <p:nvPr/>
        </p:nvPicPr>
        <p:blipFill>
          <a:blip r:embed="rId6">
            <a:extLst>
              <a:ext uri="{28A0092B-C50C-407E-A947-70E740481C1C}">
                <a14:useLocalDpi val="0"/>
              </a:ext>
            </a:extLst>
          </a:blip>
          <a:stretch>
            <a:fillRect/>
          </a:stretch>
        </p:blipFill>
        <p:spPr>
          <a:xfrm>
            <a:off x="666851" y="2082657"/>
            <a:ext cx="1946442" cy="1297628"/>
          </a:xfrm>
          <a:prstGeom prst="rect">
            <a:avLst/>
          </a:prstGeom>
        </p:spPr>
      </p:pic>
      <p:sp>
        <p:nvSpPr>
          <p:cNvPr id="26" name="矩形 25">
            <a:extLst>
              <a:ext uri="{FF2B5EF4-FFF2-40B4-BE49-F238E27FC236}">
                <a16:creationId xmlns:a16="http://schemas.microsoft.com/office/drawing/2014/main" id="{CFEF9360-81E7-49EA-A044-996208A4252F}"/>
              </a:ext>
            </a:extLst>
          </p:cNvPr>
          <p:cNvSpPr/>
          <p:nvPr/>
        </p:nvSpPr>
        <p:spPr>
          <a:xfrm>
            <a:off x="2823818" y="2185987"/>
            <a:ext cx="5942495" cy="883920"/>
          </a:xfrm>
          <a:prstGeom prst="rect">
            <a:avLst/>
          </a:prstGeom>
        </p:spPr>
        <p:txBody>
          <a:bodyPr wrap="square">
            <a:spAutoFit/>
          </a:bodyPr>
          <a:lstStyle/>
          <a:p>
            <a:pPr algn="just">
              <a:lnSpc>
                <a:spcPct val="130000"/>
              </a:lnSpc>
            </a:pPr>
            <a:r>
              <a:rPr altLang="en-US" b="1" lang="zh-CN" sz="2000">
                <a:solidFill>
                  <a:schemeClr val="accent1"/>
                </a:solidFill>
              </a:rPr>
              <a:t>       突如其来的疫情，考验的不仅是党员干部的初心和使命、作风和意志，更是本领和能力。</a:t>
            </a:r>
          </a:p>
        </p:txBody>
      </p:sp>
      <p:pic>
        <p:nvPicPr>
          <p:cNvPr id="27" name="图片 26">
            <a:extLst>
              <a:ext uri="{FF2B5EF4-FFF2-40B4-BE49-F238E27FC236}">
                <a16:creationId xmlns:a16="http://schemas.microsoft.com/office/drawing/2014/main" id="{05996090-1D2E-4FCA-A9FD-68C8CAE4731D}"/>
              </a:ext>
            </a:extLst>
          </p:cNvPr>
          <p:cNvPicPr>
            <a:picLocks noChangeAspect="1"/>
          </p:cNvPicPr>
          <p:nvPr/>
        </p:nvPicPr>
        <p:blipFill>
          <a:blip r:embed="rId7">
            <a:extLst>
              <a:ext uri="{28A0092B-C50C-407E-A947-70E740481C1C}">
                <a14:useLocalDpi val="0"/>
              </a:ext>
            </a:extLst>
          </a:blip>
          <a:stretch>
            <a:fillRect/>
          </a:stretch>
        </p:blipFill>
        <p:spPr>
          <a:xfrm>
            <a:off x="9330051" y="1730197"/>
            <a:ext cx="1681500" cy="1530846"/>
          </a:xfrm>
          <a:prstGeom prst="rect">
            <a:avLst/>
          </a:prstGeom>
        </p:spPr>
      </p:pic>
    </p:spTree>
    <p:extLst>
      <p:ext uri="{BB962C8B-B14F-4D97-AF65-F5344CB8AC3E}">
        <p14:creationId val="3331131062"/>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par>
                                <p:cTn fill="hold" id="8" nodeType="withEffect" presetClass="entr" presetID="22" presetSubtype="4">
                                  <p:stCondLst>
                                    <p:cond delay="250"/>
                                  </p:stCondLst>
                                  <p:childTnLst>
                                    <p:set>
                                      <p:cBhvr>
                                        <p:cTn dur="1" fill="hold" id="9">
                                          <p:stCondLst>
                                            <p:cond delay="0"/>
                                          </p:stCondLst>
                                        </p:cTn>
                                        <p:tgtEl>
                                          <p:spTgt spid="46"/>
                                        </p:tgtEl>
                                        <p:attrNameLst>
                                          <p:attrName>style.visibility</p:attrName>
                                        </p:attrNameLst>
                                      </p:cBhvr>
                                      <p:to>
                                        <p:strVal val="visible"/>
                                      </p:to>
                                    </p:set>
                                    <p:animEffect filter="wipe(down)" transition="in">
                                      <p:cBhvr>
                                        <p:cTn dur="500" id="10"/>
                                        <p:tgtEl>
                                          <p:spTgt spid="46"/>
                                        </p:tgtEl>
                                      </p:cBhvr>
                                    </p:animEffect>
                                  </p:childTnLst>
                                </p:cTn>
                              </p:par>
                              <p:par>
                                <p:cTn fill="hold" id="11" nodeType="withEffect" presetClass="entr" presetID="22" presetSubtype="8">
                                  <p:stCondLst>
                                    <p:cond delay="250"/>
                                  </p:stCondLst>
                                  <p:childTnLst>
                                    <p:set>
                                      <p:cBhvr>
                                        <p:cTn dur="1" fill="hold" id="12">
                                          <p:stCondLst>
                                            <p:cond delay="0"/>
                                          </p:stCondLst>
                                        </p:cTn>
                                        <p:tgtEl>
                                          <p:spTgt spid="45"/>
                                        </p:tgtEl>
                                        <p:attrNameLst>
                                          <p:attrName>style.visibility</p:attrName>
                                        </p:attrNameLst>
                                      </p:cBhvr>
                                      <p:to>
                                        <p:strVal val="visible"/>
                                      </p:to>
                                    </p:set>
                                    <p:animEffect filter="wipe(left)" transition="in">
                                      <p:cBhvr>
                                        <p:cTn dur="500" id="13"/>
                                        <p:tgtEl>
                                          <p:spTgt spid="45"/>
                                        </p:tgtEl>
                                      </p:cBhvr>
                                    </p:animEffect>
                                  </p:childTnLst>
                                </p:cTn>
                              </p:par>
                            </p:childTnLst>
                          </p:cTn>
                        </p:par>
                        <p:par>
                          <p:cTn fill="hold" id="14" nodeType="afterGroup">
                            <p:stCondLst>
                              <p:cond delay="1000"/>
                            </p:stCondLst>
                            <p:childTnLst>
                              <p:par>
                                <p:cTn fill="hold" id="15" nodeType="afterEffect" presetClass="entr" presetID="22" presetSubtype="4">
                                  <p:stCondLst>
                                    <p:cond delay="0"/>
                                  </p:stCondLst>
                                  <p:childTnLst>
                                    <p:set>
                                      <p:cBhvr>
                                        <p:cTn dur="1" fill="hold" id="16">
                                          <p:stCondLst>
                                            <p:cond delay="0"/>
                                          </p:stCondLst>
                                        </p:cTn>
                                        <p:tgtEl>
                                          <p:spTgt spid="51"/>
                                        </p:tgtEl>
                                        <p:attrNameLst>
                                          <p:attrName>style.visibility</p:attrName>
                                        </p:attrNameLst>
                                      </p:cBhvr>
                                      <p:to>
                                        <p:strVal val="visible"/>
                                      </p:to>
                                    </p:set>
                                    <p:animEffect filter="wipe(down)" transition="in">
                                      <p:cBhvr>
                                        <p:cTn dur="500" id="17"/>
                                        <p:tgtEl>
                                          <p:spTgt spid="51"/>
                                        </p:tgtEl>
                                      </p:cBhvr>
                                    </p:animEffect>
                                  </p:childTnLst>
                                </p:cTn>
                              </p:par>
                              <p:par>
                                <p:cTn fill="hold" id="18" nodeType="withEffect" presetClass="entr" presetID="12" presetSubtype="8">
                                  <p:stCondLst>
                                    <p:cond delay="250"/>
                                  </p:stCondLst>
                                  <p:childTnLst>
                                    <p:set>
                                      <p:cBhvr>
                                        <p:cTn dur="1" fill="hold" id="19">
                                          <p:stCondLst>
                                            <p:cond delay="0"/>
                                          </p:stCondLst>
                                        </p:cTn>
                                        <p:tgtEl>
                                          <p:spTgt spid="56"/>
                                        </p:tgtEl>
                                        <p:attrNameLst>
                                          <p:attrName>style.visibility</p:attrName>
                                        </p:attrNameLst>
                                      </p:cBhvr>
                                      <p:to>
                                        <p:strVal val="visible"/>
                                      </p:to>
                                    </p:set>
                                    <p:anim calcmode="lin" valueType="num">
                                      <p:cBhvr additive="base">
                                        <p:cTn dur="500" id="20"/>
                                        <p:tgtEl>
                                          <p:spTgt spid="56"/>
                                        </p:tgtEl>
                                        <p:attrNameLst>
                                          <p:attrName>ppt_x</p:attrName>
                                        </p:attrNameLst>
                                      </p:cBhvr>
                                      <p:tavLst>
                                        <p:tav tm="0">
                                          <p:val>
                                            <p:strVal val="#ppt_x-#ppt_w*1.125000"/>
                                          </p:val>
                                        </p:tav>
                                        <p:tav tm="100000">
                                          <p:val>
                                            <p:strVal val="#ppt_x"/>
                                          </p:val>
                                        </p:tav>
                                      </p:tavLst>
                                    </p:anim>
                                    <p:animEffect filter="wipe(right)" transition="in">
                                      <p:cBhvr>
                                        <p:cTn dur="500" id="21"/>
                                        <p:tgtEl>
                                          <p:spTgt spid="56"/>
                                        </p:tgtEl>
                                      </p:cBhvr>
                                    </p:animEffect>
                                  </p:childTnLst>
                                </p:cTn>
                              </p:par>
                            </p:childTnLst>
                          </p:cTn>
                        </p:par>
                        <p:par>
                          <p:cTn fill="hold" id="22" nodeType="afterGroup">
                            <p:stCondLst>
                              <p:cond delay="1750"/>
                            </p:stCondLst>
                            <p:childTnLst>
                              <p:par>
                                <p:cTn fill="hold" grpId="0" id="23" nodeType="afterEffect" presetClass="entr" presetID="53" presetSubtype="0">
                                  <p:stCondLst>
                                    <p:cond delay="0"/>
                                  </p:stCondLst>
                                  <p:childTnLst>
                                    <p:set>
                                      <p:cBhvr>
                                        <p:cTn dur="1" fill="hold" id="24">
                                          <p:stCondLst>
                                            <p:cond delay="0"/>
                                          </p:stCondLst>
                                        </p:cTn>
                                        <p:tgtEl>
                                          <p:spTgt spid="61"/>
                                        </p:tgtEl>
                                        <p:attrNameLst>
                                          <p:attrName>style.visibility</p:attrName>
                                        </p:attrNameLst>
                                      </p:cBhvr>
                                      <p:to>
                                        <p:strVal val="visible"/>
                                      </p:to>
                                    </p:set>
                                    <p:anim calcmode="lin" valueType="num">
                                      <p:cBhvr>
                                        <p:cTn dur="750" fill="hold" id="25"/>
                                        <p:tgtEl>
                                          <p:spTgt spid="61"/>
                                        </p:tgtEl>
                                        <p:attrNameLst>
                                          <p:attrName>ppt_w</p:attrName>
                                        </p:attrNameLst>
                                      </p:cBhvr>
                                      <p:tavLst>
                                        <p:tav tm="0">
                                          <p:val>
                                            <p:fltVal val="0"/>
                                          </p:val>
                                        </p:tav>
                                        <p:tav tm="100000">
                                          <p:val>
                                            <p:strVal val="#ppt_w"/>
                                          </p:val>
                                        </p:tav>
                                      </p:tavLst>
                                    </p:anim>
                                    <p:anim calcmode="lin" valueType="num">
                                      <p:cBhvr>
                                        <p:cTn dur="750" fill="hold" id="26"/>
                                        <p:tgtEl>
                                          <p:spTgt spid="61"/>
                                        </p:tgtEl>
                                        <p:attrNameLst>
                                          <p:attrName>ppt_h</p:attrName>
                                        </p:attrNameLst>
                                      </p:cBhvr>
                                      <p:tavLst>
                                        <p:tav tm="0">
                                          <p:val>
                                            <p:fltVal val="0"/>
                                          </p:val>
                                        </p:tav>
                                        <p:tav tm="100000">
                                          <p:val>
                                            <p:strVal val="#ppt_h"/>
                                          </p:val>
                                        </p:tav>
                                      </p:tavLst>
                                    </p:anim>
                                    <p:animEffect filter="fade" transition="in">
                                      <p:cBhvr>
                                        <p:cTn dur="750" id="27"/>
                                        <p:tgtEl>
                                          <p:spTgt spid="61"/>
                                        </p:tgtEl>
                                      </p:cBhvr>
                                    </p:animEffect>
                                  </p:childTnLst>
                                </p:cTn>
                              </p:par>
                            </p:childTnLst>
                          </p:cTn>
                        </p:par>
                        <p:par>
                          <p:cTn fill="hold" id="28" nodeType="afterGroup">
                            <p:stCondLst>
                              <p:cond delay="2500"/>
                            </p:stCondLst>
                            <p:childTnLst>
                              <p:par>
                                <p:cTn fill="hold" id="29" nodeType="afterEffect" presetClass="entr" presetID="10" presetSubtype="0">
                                  <p:stCondLst>
                                    <p:cond delay="0"/>
                                  </p:stCondLst>
                                  <p:childTnLst>
                                    <p:set>
                                      <p:cBhvr>
                                        <p:cTn dur="1" fill="hold" id="30">
                                          <p:stCondLst>
                                            <p:cond delay="0"/>
                                          </p:stCondLst>
                                        </p:cTn>
                                        <p:tgtEl>
                                          <p:spTgt spid="62"/>
                                        </p:tgtEl>
                                        <p:attrNameLst>
                                          <p:attrName>style.visibility</p:attrName>
                                        </p:attrNameLst>
                                      </p:cBhvr>
                                      <p:to>
                                        <p:strVal val="visible"/>
                                      </p:to>
                                    </p:set>
                                    <p:animEffect filter="fade" transition="in">
                                      <p:cBhvr>
                                        <p:cTn dur="750" id="31"/>
                                        <p:tgtEl>
                                          <p:spTgt spid="62"/>
                                        </p:tgtEl>
                                      </p:cBhvr>
                                    </p:animEffect>
                                  </p:childTnLst>
                                </p:cTn>
                              </p:par>
                              <p:par>
                                <p:cTn fill="hold" id="32" nodeType="withEffect" presetClass="entr" presetID="2" presetSubtype="8">
                                  <p:stCondLst>
                                    <p:cond delay="1500"/>
                                  </p:stCondLst>
                                  <p:childTnLst>
                                    <p:set>
                                      <p:cBhvr>
                                        <p:cTn dur="1" fill="hold" id="33">
                                          <p:stCondLst>
                                            <p:cond delay="0"/>
                                          </p:stCondLst>
                                        </p:cTn>
                                        <p:tgtEl>
                                          <p:spTgt spid="24"/>
                                        </p:tgtEl>
                                        <p:attrNameLst>
                                          <p:attrName>style.visibility</p:attrName>
                                        </p:attrNameLst>
                                      </p:cBhvr>
                                      <p:to>
                                        <p:strVal val="visible"/>
                                      </p:to>
                                    </p:set>
                                    <p:anim calcmode="lin" valueType="num">
                                      <p:cBhvr additive="base">
                                        <p:cTn dur="1250" fill="hold" id="34"/>
                                        <p:tgtEl>
                                          <p:spTgt spid="24"/>
                                        </p:tgtEl>
                                        <p:attrNameLst>
                                          <p:attrName>ppt_x</p:attrName>
                                        </p:attrNameLst>
                                      </p:cBhvr>
                                      <p:tavLst>
                                        <p:tav tm="0">
                                          <p:val>
                                            <p:strVal val="0-#ppt_w/2"/>
                                          </p:val>
                                        </p:tav>
                                        <p:tav tm="100000">
                                          <p:val>
                                            <p:strVal val="#ppt_x"/>
                                          </p:val>
                                        </p:tav>
                                      </p:tavLst>
                                    </p:anim>
                                    <p:anim calcmode="lin" valueType="num">
                                      <p:cBhvr additive="base">
                                        <p:cTn dur="1250" fill="hold" id="35"/>
                                        <p:tgtEl>
                                          <p:spTgt spid="24"/>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5250"/>
                            </p:stCondLst>
                            <p:childTnLst>
                              <p:par>
                                <p:cTn fill="hold" grpId="0" id="37" nodeType="afterEffect" presetClass="entr" presetID="10" presetSubtype="0">
                                  <p:stCondLst>
                                    <p:cond delay="0"/>
                                  </p:stCondLst>
                                  <p:childTnLst>
                                    <p:set>
                                      <p:cBhvr>
                                        <p:cTn dur="1" fill="hold" id="38">
                                          <p:stCondLst>
                                            <p:cond delay="0"/>
                                          </p:stCondLst>
                                        </p:cTn>
                                        <p:tgtEl>
                                          <p:spTgt spid="25"/>
                                        </p:tgtEl>
                                        <p:attrNameLst>
                                          <p:attrName>style.visibility</p:attrName>
                                        </p:attrNameLst>
                                      </p:cBhvr>
                                      <p:to>
                                        <p:strVal val="visible"/>
                                      </p:to>
                                    </p:set>
                                    <p:animEffect filter="fade" transition="in">
                                      <p:cBhvr>
                                        <p:cTn dur="500" id="39"/>
                                        <p:tgtEl>
                                          <p:spTgt spid="25"/>
                                        </p:tgtEl>
                                      </p:cBhvr>
                                    </p:animEffect>
                                  </p:childTnLst>
                                </p:cTn>
                              </p:par>
                            </p:childTnLst>
                          </p:cTn>
                        </p:par>
                        <p:par>
                          <p:cTn fill="hold" id="40" nodeType="afterGroup">
                            <p:stCondLst>
                              <p:cond delay="5750"/>
                            </p:stCondLst>
                            <p:childTnLst>
                              <p:par>
                                <p:cTn fill="hold" id="41" nodeType="afterEffect" presetClass="entr" presetID="42" presetSubtype="0">
                                  <p:stCondLst>
                                    <p:cond delay="0"/>
                                  </p:stCondLst>
                                  <p:childTnLst>
                                    <p:set>
                                      <p:cBhvr>
                                        <p:cTn dur="1" fill="hold" id="42">
                                          <p:stCondLst>
                                            <p:cond delay="0"/>
                                          </p:stCondLst>
                                        </p:cTn>
                                        <p:tgtEl>
                                          <p:spTgt spid="27"/>
                                        </p:tgtEl>
                                        <p:attrNameLst>
                                          <p:attrName>style.visibility</p:attrName>
                                        </p:attrNameLst>
                                      </p:cBhvr>
                                      <p:to>
                                        <p:strVal val="visible"/>
                                      </p:to>
                                    </p:set>
                                    <p:animEffect filter="fade" transition="in">
                                      <p:cBhvr>
                                        <p:cTn dur="1000" id="43"/>
                                        <p:tgtEl>
                                          <p:spTgt spid="27"/>
                                        </p:tgtEl>
                                      </p:cBhvr>
                                    </p:animEffect>
                                    <p:anim calcmode="lin" valueType="num">
                                      <p:cBhvr>
                                        <p:cTn dur="1000" fill="hold" id="44"/>
                                        <p:tgtEl>
                                          <p:spTgt spid="27"/>
                                        </p:tgtEl>
                                        <p:attrNameLst>
                                          <p:attrName>ppt_x</p:attrName>
                                        </p:attrNameLst>
                                      </p:cBhvr>
                                      <p:tavLst>
                                        <p:tav tm="0">
                                          <p:val>
                                            <p:strVal val="#ppt_x"/>
                                          </p:val>
                                        </p:tav>
                                        <p:tav tm="100000">
                                          <p:val>
                                            <p:strVal val="#ppt_x"/>
                                          </p:val>
                                        </p:tav>
                                      </p:tavLst>
                                    </p:anim>
                                    <p:anim calcmode="lin" valueType="num">
                                      <p:cBhvr>
                                        <p:cTn dur="1000" fill="hold" id="45"/>
                                        <p:tgtEl>
                                          <p:spTgt spid="27"/>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6750"/>
                            </p:stCondLst>
                            <p:childTnLst>
                              <p:par>
                                <p:cTn fill="hold" grpId="0" id="47" nodeType="afterEffect" presetClass="entr" presetID="53" presetSubtype="0">
                                  <p:stCondLst>
                                    <p:cond delay="0"/>
                                  </p:stCondLst>
                                  <p:childTnLst>
                                    <p:set>
                                      <p:cBhvr>
                                        <p:cTn dur="1" fill="hold" id="48">
                                          <p:stCondLst>
                                            <p:cond delay="0"/>
                                          </p:stCondLst>
                                        </p:cTn>
                                        <p:tgtEl>
                                          <p:spTgt spid="26"/>
                                        </p:tgtEl>
                                        <p:attrNameLst>
                                          <p:attrName>style.visibility</p:attrName>
                                        </p:attrNameLst>
                                      </p:cBhvr>
                                      <p:to>
                                        <p:strVal val="visible"/>
                                      </p:to>
                                    </p:set>
                                    <p:anim calcmode="lin" valueType="num">
                                      <p:cBhvr>
                                        <p:cTn dur="750" fill="hold" id="49"/>
                                        <p:tgtEl>
                                          <p:spTgt spid="26"/>
                                        </p:tgtEl>
                                        <p:attrNameLst>
                                          <p:attrName>ppt_w</p:attrName>
                                        </p:attrNameLst>
                                      </p:cBhvr>
                                      <p:tavLst>
                                        <p:tav tm="0">
                                          <p:val>
                                            <p:fltVal val="0"/>
                                          </p:val>
                                        </p:tav>
                                        <p:tav tm="100000">
                                          <p:val>
                                            <p:strVal val="#ppt_w"/>
                                          </p:val>
                                        </p:tav>
                                      </p:tavLst>
                                    </p:anim>
                                    <p:anim calcmode="lin" valueType="num">
                                      <p:cBhvr>
                                        <p:cTn dur="750" fill="hold" id="50"/>
                                        <p:tgtEl>
                                          <p:spTgt spid="26"/>
                                        </p:tgtEl>
                                        <p:attrNameLst>
                                          <p:attrName>ppt_h</p:attrName>
                                        </p:attrNameLst>
                                      </p:cBhvr>
                                      <p:tavLst>
                                        <p:tav tm="0">
                                          <p:val>
                                            <p:fltVal val="0"/>
                                          </p:val>
                                        </p:tav>
                                        <p:tav tm="100000">
                                          <p:val>
                                            <p:strVal val="#ppt_h"/>
                                          </p:val>
                                        </p:tav>
                                      </p:tavLst>
                                    </p:anim>
                                    <p:animEffect filter="fade" transition="in">
                                      <p:cBhvr>
                                        <p:cTn dur="750" id="51"/>
                                        <p:tgtEl>
                                          <p:spTgt spid="26"/>
                                        </p:tgtEl>
                                      </p:cBhvr>
                                    </p:animEffect>
                                  </p:childTnLst>
                                </p:cTn>
                              </p:par>
                            </p:childTnLst>
                          </p:cTn>
                        </p:par>
                        <p:par>
                          <p:cTn fill="hold" id="52" nodeType="afterGroup">
                            <p:stCondLst>
                              <p:cond delay="7500"/>
                            </p:stCondLst>
                            <p:childTnLst>
                              <p:par>
                                <p:cTn fill="hold" grpId="0" id="53" nodeType="afterEffect" presetClass="entr" presetID="31" presetSubtype="0">
                                  <p:stCondLst>
                                    <p:cond delay="0"/>
                                  </p:stCondLst>
                                  <p:childTnLst>
                                    <p:set>
                                      <p:cBhvr>
                                        <p:cTn dur="1" fill="hold" id="54">
                                          <p:stCondLst>
                                            <p:cond delay="0"/>
                                          </p:stCondLst>
                                        </p:cTn>
                                        <p:tgtEl>
                                          <p:spTgt spid="21"/>
                                        </p:tgtEl>
                                        <p:attrNameLst>
                                          <p:attrName>style.visibility</p:attrName>
                                        </p:attrNameLst>
                                      </p:cBhvr>
                                      <p:to>
                                        <p:strVal val="visible"/>
                                      </p:to>
                                    </p:set>
                                    <p:anim calcmode="lin" valueType="num">
                                      <p:cBhvr>
                                        <p:cTn dur="1000" fill="hold" id="55"/>
                                        <p:tgtEl>
                                          <p:spTgt spid="21"/>
                                        </p:tgtEl>
                                        <p:attrNameLst>
                                          <p:attrName>ppt_w</p:attrName>
                                        </p:attrNameLst>
                                      </p:cBhvr>
                                      <p:tavLst>
                                        <p:tav tm="0">
                                          <p:val>
                                            <p:fltVal val="0"/>
                                          </p:val>
                                        </p:tav>
                                        <p:tav tm="100000">
                                          <p:val>
                                            <p:strVal val="#ppt_w"/>
                                          </p:val>
                                        </p:tav>
                                      </p:tavLst>
                                    </p:anim>
                                    <p:anim calcmode="lin" valueType="num">
                                      <p:cBhvr>
                                        <p:cTn dur="1000" fill="hold" id="56"/>
                                        <p:tgtEl>
                                          <p:spTgt spid="21"/>
                                        </p:tgtEl>
                                        <p:attrNameLst>
                                          <p:attrName>ppt_h</p:attrName>
                                        </p:attrNameLst>
                                      </p:cBhvr>
                                      <p:tavLst>
                                        <p:tav tm="0">
                                          <p:val>
                                            <p:fltVal val="0"/>
                                          </p:val>
                                        </p:tav>
                                        <p:tav tm="100000">
                                          <p:val>
                                            <p:strVal val="#ppt_h"/>
                                          </p:val>
                                        </p:tav>
                                      </p:tavLst>
                                    </p:anim>
                                    <p:anim calcmode="lin" valueType="num">
                                      <p:cBhvr>
                                        <p:cTn dur="1000" fill="hold" id="57"/>
                                        <p:tgtEl>
                                          <p:spTgt spid="21"/>
                                        </p:tgtEl>
                                        <p:attrNameLst>
                                          <p:attrName>style.rotation</p:attrName>
                                        </p:attrNameLst>
                                      </p:cBhvr>
                                      <p:tavLst>
                                        <p:tav tm="0">
                                          <p:val>
                                            <p:fltVal val="90"/>
                                          </p:val>
                                        </p:tav>
                                        <p:tav tm="100000">
                                          <p:val>
                                            <p:fltVal val="0"/>
                                          </p:val>
                                        </p:tav>
                                      </p:tavLst>
                                    </p:anim>
                                    <p:animEffect filter="fade" transition="in">
                                      <p:cBhvr>
                                        <p:cTn dur="1000" id="58"/>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61"/>
      <p:bldP grpId="0" spid="21"/>
      <p:bldP grpId="0" spid="2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24">
            <a:extLst>
              <a:ext uri="{FF2B5EF4-FFF2-40B4-BE49-F238E27FC236}">
                <a16:creationId xmlns:a16="http://schemas.microsoft.com/office/drawing/2014/main" id="{343F706D-2229-409C-9BDA-FD942A7959AF}"/>
              </a:ext>
            </a:extLst>
          </p:cNvPr>
          <p:cNvPicPr>
            <a:picLocks noChangeArrowheads="1" noChangeAspect="1"/>
          </p:cNvPicPr>
          <p:nvPr/>
        </p:nvPicPr>
        <p:blipFill>
          <a:blip r:embed="rId2">
            <a:duotone>
              <a:schemeClr val="accent2">
                <a:shade val="45000"/>
                <a:satMod val="135000"/>
              </a:schemeClr>
              <a:prstClr val="white"/>
            </a:duotone>
            <a:extLst>
              <a:ext uri="{BEBA8EAE-BF5A-486C-A8C5-ECC9F3942E4B}">
                <a14:imgProps>
                  <a14:imgLayer r:embed="rId3">
                    <a14:imgEffect>
                      <a14:brightnessContrast bright="-40000" contrast="40000"/>
                    </a14:imgEffect>
                  </a14:imgLayer>
                </a14:imgProps>
              </a:ext>
              <a:ext uri="{28A0092B-C50C-407E-A947-70E740481C1C}">
                <a14:useLocalDpi val="0"/>
              </a:ext>
            </a:extLst>
          </a:blip>
          <a:stretch>
            <a:fillRect/>
          </a:stretch>
        </p:blipFill>
        <p:spPr bwMode="auto">
          <a:xfrm>
            <a:off x="-7332" y="5884614"/>
            <a:ext cx="12192000" cy="927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45" name="直接连接符 44">
            <a:extLst>
              <a:ext uri="{FF2B5EF4-FFF2-40B4-BE49-F238E27FC236}">
                <a16:creationId xmlns:a16="http://schemas.microsoft.com/office/drawing/2014/main" id="{FF0774A9-03A1-4840-8C20-D6F2F4B5C4BC}"/>
              </a:ext>
            </a:extLst>
          </p:cNvPr>
          <p:cNvCxnSpPr/>
          <p:nvPr/>
        </p:nvCxnSpPr>
        <p:spPr>
          <a:xfrm flipH="1">
            <a:off x="981302" y="938763"/>
            <a:ext cx="7155994" cy="0"/>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46" name="组合 45">
            <a:extLst>
              <a:ext uri="{FF2B5EF4-FFF2-40B4-BE49-F238E27FC236}">
                <a16:creationId xmlns:a16="http://schemas.microsoft.com/office/drawing/2014/main" id="{3CAC523C-C59D-423A-87EA-CD4E04F92228}"/>
              </a:ext>
            </a:extLst>
          </p:cNvPr>
          <p:cNvGrpSpPr/>
          <p:nvPr/>
        </p:nvGrpSpPr>
        <p:grpSpPr>
          <a:xfrm>
            <a:off x="580829" y="555953"/>
            <a:ext cx="471489" cy="471489"/>
            <a:chOff x="6176272" y="2046428"/>
            <a:chExt cx="710830" cy="710830"/>
          </a:xfrm>
        </p:grpSpPr>
        <p:sp>
          <p:nvSpPr>
            <p:cNvPr id="47" name="椭圆 46">
              <a:extLst>
                <a:ext uri="{FF2B5EF4-FFF2-40B4-BE49-F238E27FC236}">
                  <a16:creationId xmlns:a16="http://schemas.microsoft.com/office/drawing/2014/main" id="{00137645-C1D5-4950-AF3B-9DD95E070A4D}"/>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01</a:t>
              </a:r>
            </a:p>
          </p:txBody>
        </p:sp>
        <p:grpSp>
          <p:nvGrpSpPr>
            <p:cNvPr id="48" name="组合 47">
              <a:extLst>
                <a:ext uri="{FF2B5EF4-FFF2-40B4-BE49-F238E27FC236}">
                  <a16:creationId xmlns:a16="http://schemas.microsoft.com/office/drawing/2014/main" id="{3B8EBCD2-D7AC-4E95-ABD3-7B38F4F34492}"/>
                </a:ext>
              </a:extLst>
            </p:cNvPr>
            <p:cNvGrpSpPr/>
            <p:nvPr/>
          </p:nvGrpSpPr>
          <p:grpSpPr>
            <a:xfrm rot="14621625">
              <a:off x="6176272" y="2046428"/>
              <a:ext cx="710830" cy="710830"/>
              <a:chOff x="857250" y="1893093"/>
              <a:chExt cx="864394" cy="864394"/>
            </a:xfrm>
          </p:grpSpPr>
          <p:sp>
            <p:nvSpPr>
              <p:cNvPr id="49" name="弧形 48">
                <a:extLst>
                  <a:ext uri="{FF2B5EF4-FFF2-40B4-BE49-F238E27FC236}">
                    <a16:creationId xmlns:a16="http://schemas.microsoft.com/office/drawing/2014/main" id="{CB4F7FF3-E1D0-4E24-9556-DD9FED66F141}"/>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50" name="弧形 49">
                <a:extLst>
                  <a:ext uri="{FF2B5EF4-FFF2-40B4-BE49-F238E27FC236}">
                    <a16:creationId xmlns:a16="http://schemas.microsoft.com/office/drawing/2014/main" id="{7481AF6C-03E9-4BB0-8671-7648E399CC62}"/>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51" name="组合 50">
            <a:extLst>
              <a:ext uri="{FF2B5EF4-FFF2-40B4-BE49-F238E27FC236}">
                <a16:creationId xmlns:a16="http://schemas.microsoft.com/office/drawing/2014/main" id="{5C787561-8E52-4F69-BEF5-BA0F00279F84}"/>
              </a:ext>
            </a:extLst>
          </p:cNvPr>
          <p:cNvGrpSpPr/>
          <p:nvPr/>
        </p:nvGrpSpPr>
        <p:grpSpPr>
          <a:xfrm>
            <a:off x="1358064" y="555953"/>
            <a:ext cx="471489" cy="471489"/>
            <a:chOff x="6176272" y="2046428"/>
            <a:chExt cx="710830" cy="710830"/>
          </a:xfrm>
        </p:grpSpPr>
        <p:sp>
          <p:nvSpPr>
            <p:cNvPr id="52" name="椭圆 51">
              <a:extLst>
                <a:ext uri="{FF2B5EF4-FFF2-40B4-BE49-F238E27FC236}">
                  <a16:creationId xmlns:a16="http://schemas.microsoft.com/office/drawing/2014/main" id="{C021A41F-9B16-44AC-BD96-FF8DDD132711}"/>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02</a:t>
              </a:r>
            </a:p>
          </p:txBody>
        </p:sp>
        <p:grpSp>
          <p:nvGrpSpPr>
            <p:cNvPr id="53" name="组合 52">
              <a:extLst>
                <a:ext uri="{FF2B5EF4-FFF2-40B4-BE49-F238E27FC236}">
                  <a16:creationId xmlns:a16="http://schemas.microsoft.com/office/drawing/2014/main" id="{AF7403C1-B67A-4C7B-A2C3-7010EB88AF1A}"/>
                </a:ext>
              </a:extLst>
            </p:cNvPr>
            <p:cNvGrpSpPr/>
            <p:nvPr/>
          </p:nvGrpSpPr>
          <p:grpSpPr>
            <a:xfrm rot="14621625">
              <a:off x="6176272" y="2046428"/>
              <a:ext cx="710830" cy="710830"/>
              <a:chOff x="857250" y="1893093"/>
              <a:chExt cx="864394" cy="864394"/>
            </a:xfrm>
          </p:grpSpPr>
          <p:sp>
            <p:nvSpPr>
              <p:cNvPr id="54" name="弧形 53">
                <a:extLst>
                  <a:ext uri="{FF2B5EF4-FFF2-40B4-BE49-F238E27FC236}">
                    <a16:creationId xmlns:a16="http://schemas.microsoft.com/office/drawing/2014/main" id="{40B0B919-BC52-44AE-BAE0-D0E7399392C0}"/>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55" name="弧形 54">
                <a:extLst>
                  <a:ext uri="{FF2B5EF4-FFF2-40B4-BE49-F238E27FC236}">
                    <a16:creationId xmlns:a16="http://schemas.microsoft.com/office/drawing/2014/main" id="{DCFD8E9A-4EFE-4525-A754-1547C42FA13F}"/>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56" name="组合 55">
            <a:extLst>
              <a:ext uri="{FF2B5EF4-FFF2-40B4-BE49-F238E27FC236}">
                <a16:creationId xmlns:a16="http://schemas.microsoft.com/office/drawing/2014/main" id="{6A45CC34-FBD8-4871-8742-C388F0D6E9B8}"/>
              </a:ext>
            </a:extLst>
          </p:cNvPr>
          <p:cNvGrpSpPr/>
          <p:nvPr/>
        </p:nvGrpSpPr>
        <p:grpSpPr>
          <a:xfrm>
            <a:off x="2055238" y="337247"/>
            <a:ext cx="657016" cy="657016"/>
            <a:chOff x="6176272" y="2046428"/>
            <a:chExt cx="710830" cy="710830"/>
          </a:xfrm>
        </p:grpSpPr>
        <p:sp>
          <p:nvSpPr>
            <p:cNvPr id="57" name="椭圆 56">
              <a:extLst>
                <a:ext uri="{FF2B5EF4-FFF2-40B4-BE49-F238E27FC236}">
                  <a16:creationId xmlns:a16="http://schemas.microsoft.com/office/drawing/2014/main" id="{B23C76ED-A4AE-41D6-B345-1BE175159EEF}"/>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400">
                  <a:latin typeface="+mn-ea"/>
                </a:rPr>
                <a:t>03</a:t>
              </a:r>
            </a:p>
          </p:txBody>
        </p:sp>
        <p:grpSp>
          <p:nvGrpSpPr>
            <p:cNvPr id="58" name="组合 57">
              <a:extLst>
                <a:ext uri="{FF2B5EF4-FFF2-40B4-BE49-F238E27FC236}">
                  <a16:creationId xmlns:a16="http://schemas.microsoft.com/office/drawing/2014/main" id="{307B66CC-4599-4143-85C4-56FD97B212AE}"/>
                </a:ext>
              </a:extLst>
            </p:cNvPr>
            <p:cNvGrpSpPr/>
            <p:nvPr/>
          </p:nvGrpSpPr>
          <p:grpSpPr>
            <a:xfrm rot="14621625">
              <a:off x="6176272" y="2046428"/>
              <a:ext cx="710830" cy="710830"/>
              <a:chOff x="857250" y="1893093"/>
              <a:chExt cx="864394" cy="864394"/>
            </a:xfrm>
          </p:grpSpPr>
          <p:sp>
            <p:nvSpPr>
              <p:cNvPr id="59" name="弧形 58">
                <a:extLst>
                  <a:ext uri="{FF2B5EF4-FFF2-40B4-BE49-F238E27FC236}">
                    <a16:creationId xmlns:a16="http://schemas.microsoft.com/office/drawing/2014/main" id="{4E7B6BC6-5BDC-4752-B770-F149CB2DCC14}"/>
                  </a:ext>
                </a:extLst>
              </p:cNvPr>
              <p:cNvSpPr/>
              <p:nvPr/>
            </p:nvSpPr>
            <p:spPr>
              <a:xfrm>
                <a:off x="857250" y="1893093"/>
                <a:ext cx="864394" cy="864394"/>
              </a:xfrm>
              <a:prstGeom prst="arc">
                <a:avLst>
                  <a:gd fmla="val 3406397" name="adj1"/>
                  <a:gd fmla="val 20528884" name="adj2"/>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sp>
            <p:nvSpPr>
              <p:cNvPr id="60" name="弧形 59">
                <a:extLst>
                  <a:ext uri="{FF2B5EF4-FFF2-40B4-BE49-F238E27FC236}">
                    <a16:creationId xmlns:a16="http://schemas.microsoft.com/office/drawing/2014/main" id="{CB543CCE-F608-484D-A1B4-AAFA8C4D8B9F}"/>
                  </a:ext>
                </a:extLst>
              </p:cNvPr>
              <p:cNvSpPr/>
              <p:nvPr/>
            </p:nvSpPr>
            <p:spPr>
              <a:xfrm>
                <a:off x="857250" y="1893093"/>
                <a:ext cx="864394" cy="864394"/>
              </a:xfrm>
              <a:prstGeom prst="arc">
                <a:avLst>
                  <a:gd fmla="val 7448849" name="adj1"/>
                  <a:gd fmla="val 17571339" name="adj2"/>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grpSp>
      </p:grpSp>
      <p:sp>
        <p:nvSpPr>
          <p:cNvPr id="61" name="矩形 60">
            <a:extLst>
              <a:ext uri="{FF2B5EF4-FFF2-40B4-BE49-F238E27FC236}">
                <a16:creationId xmlns:a16="http://schemas.microsoft.com/office/drawing/2014/main" id="{FEAFBAD0-13DE-4D40-BEFA-B4D925F7AEAE}"/>
              </a:ext>
            </a:extLst>
          </p:cNvPr>
          <p:cNvSpPr/>
          <p:nvPr/>
        </p:nvSpPr>
        <p:spPr>
          <a:xfrm>
            <a:off x="2980683" y="422527"/>
            <a:ext cx="5943843" cy="457200"/>
          </a:xfrm>
          <a:prstGeom prst="rect">
            <a:avLst/>
          </a:prstGeom>
        </p:spPr>
        <p:txBody>
          <a:bodyPr wrap="square">
            <a:spAutoFit/>
          </a:bodyPr>
          <a:lstStyle/>
          <a:p>
            <a:r>
              <a:rPr altLang="en-US" lang="zh-CN" spc="600" sz="2400">
                <a:latin charset="-122" panose="020b0800000000000000" pitchFamily="34" typeface="思源黑体 CN Bold"/>
                <a:ea charset="-122" panose="020b0800000000000000" pitchFamily="34" typeface="思源黑体 CN Bold"/>
              </a:rPr>
              <a:t>不断提升工作的本领和能力</a:t>
            </a:r>
          </a:p>
        </p:txBody>
      </p:sp>
      <p:pic>
        <p:nvPicPr>
          <p:cNvPr id="62" name="图片 61">
            <a:extLst>
              <a:ext uri="{FF2B5EF4-FFF2-40B4-BE49-F238E27FC236}">
                <a16:creationId xmlns:a16="http://schemas.microsoft.com/office/drawing/2014/main" id="{7AF0465B-EA76-48A1-9900-53E2753384A5}"/>
              </a:ext>
            </a:extLst>
          </p:cNvPr>
          <p:cNvPicPr>
            <a:picLocks noChangeAspect="1"/>
          </p:cNvPicPr>
          <p:nvPr/>
        </p:nvPicPr>
        <p:blipFill>
          <a:blip r:embed="rId4">
            <a:extLst>
              <a:ext uri="{28A0092B-C50C-407E-A947-70E740481C1C}">
                <a14:useLocalDpi val="0"/>
              </a:ext>
            </a:extLst>
          </a:blip>
          <a:srcRect b="66944" l="69255"/>
          <a:stretch>
            <a:fillRect/>
          </a:stretch>
        </p:blipFill>
        <p:spPr>
          <a:xfrm>
            <a:off x="8439150" y="1"/>
            <a:ext cx="3746552" cy="2266950"/>
          </a:xfrm>
          <a:prstGeom prst="rect">
            <a:avLst/>
          </a:prstGeom>
        </p:spPr>
      </p:pic>
      <p:grpSp>
        <p:nvGrpSpPr>
          <p:cNvPr id="22" name="组合 21">
            <a:extLst>
              <a:ext uri="{FF2B5EF4-FFF2-40B4-BE49-F238E27FC236}">
                <a16:creationId xmlns:a16="http://schemas.microsoft.com/office/drawing/2014/main" id="{6BD2CC77-D734-4136-AF59-425E24C3CD7E}"/>
              </a:ext>
            </a:extLst>
          </p:cNvPr>
          <p:cNvGrpSpPr/>
          <p:nvPr/>
        </p:nvGrpSpPr>
        <p:grpSpPr>
          <a:xfrm>
            <a:off x="2643484" y="2135198"/>
            <a:ext cx="502686" cy="792483"/>
            <a:chOff x="2643484" y="2135198"/>
            <a:chExt cx="502686" cy="792483"/>
          </a:xfrm>
        </p:grpSpPr>
        <p:sp>
          <p:nvSpPr>
            <p:cNvPr id="23" name="矩形: 圆顶角 22">
              <a:extLst>
                <a:ext uri="{FF2B5EF4-FFF2-40B4-BE49-F238E27FC236}">
                  <a16:creationId xmlns:a16="http://schemas.microsoft.com/office/drawing/2014/main" id="{0521DD27-B46E-4CA4-9416-F1A8C06D8AF0}"/>
                </a:ext>
              </a:extLst>
            </p:cNvPr>
            <p:cNvSpPr/>
            <p:nvPr/>
          </p:nvSpPr>
          <p:spPr>
            <a:xfrm>
              <a:off x="2643484" y="2135198"/>
              <a:ext cx="496758" cy="792483"/>
            </a:xfrm>
            <a:prstGeom prst="round2SameRect">
              <a:avLst>
                <a:gd fmla="val 38465" name="adj1"/>
                <a:gd fmla="val 0"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a:extLst>
                <a:ext uri="{FF2B5EF4-FFF2-40B4-BE49-F238E27FC236}">
                  <a16:creationId xmlns:a16="http://schemas.microsoft.com/office/drawing/2014/main" id="{9A6CB1C5-23F2-47F6-A09E-F8A668905200}"/>
                </a:ext>
              </a:extLst>
            </p:cNvPr>
            <p:cNvSpPr txBox="1"/>
            <p:nvPr/>
          </p:nvSpPr>
          <p:spPr>
            <a:xfrm>
              <a:off x="2649412" y="2218475"/>
              <a:ext cx="496758" cy="396240"/>
            </a:xfrm>
            <a:prstGeom prst="rect">
              <a:avLst/>
            </a:prstGeom>
            <a:noFill/>
          </p:spPr>
          <p:txBody>
            <a:bodyPr rtlCol="0" wrap="square">
              <a:spAutoFit/>
            </a:bodyPr>
            <a:lstStyle/>
            <a:p>
              <a:pPr algn="ctr"/>
              <a:r>
                <a:rPr altLang="zh-CN" b="1" lang="en-US" sz="2000">
                  <a:solidFill>
                    <a:schemeClr val="bg1"/>
                  </a:solidFill>
                  <a:latin charset="-122" panose="020b0800000000000000" pitchFamily="34" typeface="思源黑体 CN Bold"/>
                  <a:ea charset="-122" panose="020b0800000000000000" pitchFamily="34" typeface="思源黑体 CN Bold"/>
                </a:rPr>
                <a:t>1</a:t>
              </a:r>
            </a:p>
          </p:txBody>
        </p:sp>
      </p:grpSp>
      <p:grpSp>
        <p:nvGrpSpPr>
          <p:cNvPr id="25" name="组合 24">
            <a:extLst>
              <a:ext uri="{FF2B5EF4-FFF2-40B4-BE49-F238E27FC236}">
                <a16:creationId xmlns:a16="http://schemas.microsoft.com/office/drawing/2014/main" id="{47726479-F429-40DF-86A8-E95BD191A110}"/>
              </a:ext>
            </a:extLst>
          </p:cNvPr>
          <p:cNvGrpSpPr/>
          <p:nvPr/>
        </p:nvGrpSpPr>
        <p:grpSpPr>
          <a:xfrm>
            <a:off x="660399" y="1944808"/>
            <a:ext cx="8066801" cy="1258475"/>
            <a:chOff x="660399" y="1944808"/>
            <a:chExt cx="8066801" cy="1258475"/>
          </a:xfrm>
        </p:grpSpPr>
        <p:sp>
          <p:nvSpPr>
            <p:cNvPr id="26" name="圆角矩形 10">
              <a:extLst>
                <a:ext uri="{FF2B5EF4-FFF2-40B4-BE49-F238E27FC236}">
                  <a16:creationId xmlns:a16="http://schemas.microsoft.com/office/drawing/2014/main" id="{70B0F8EA-AA43-4D6A-81D5-EF9EE08A63DC}"/>
                </a:ext>
              </a:extLst>
            </p:cNvPr>
            <p:cNvSpPr/>
            <p:nvPr/>
          </p:nvSpPr>
          <p:spPr>
            <a:xfrm>
              <a:off x="660399" y="2613571"/>
              <a:ext cx="8066801" cy="573751"/>
            </a:xfrm>
            <a:prstGeom prst="roundRect">
              <a:avLst>
                <a:gd fmla="val 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latin charset="-122" panose="00000500000000000000" pitchFamily="2" typeface="SJcujihei"/>
                <a:ea charset="-122" panose="00000500000000000000" pitchFamily="2" typeface="SJcujihei"/>
              </a:endParaRPr>
            </a:p>
          </p:txBody>
        </p:sp>
        <p:pic>
          <p:nvPicPr>
            <p:cNvPr id="27" name="图片 26">
              <a:extLst>
                <a:ext uri="{FF2B5EF4-FFF2-40B4-BE49-F238E27FC236}">
                  <a16:creationId xmlns:a16="http://schemas.microsoft.com/office/drawing/2014/main" id="{7628EDD7-79FD-4B65-A307-1413947F9E3E}"/>
                </a:ext>
              </a:extLst>
            </p:cNvPr>
            <p:cNvPicPr>
              <a:picLocks noChangeAspect="1"/>
            </p:cNvPicPr>
            <p:nvPr/>
          </p:nvPicPr>
          <p:blipFill>
            <a:blip r:embed="rId5">
              <a:extLst>
                <a:ext uri="{28A0092B-C50C-407E-A947-70E740481C1C}">
                  <a14:useLocalDpi/>
                </a:ext>
              </a:extLst>
            </a:blip>
            <a:stretch>
              <a:fillRect/>
            </a:stretch>
          </p:blipFill>
          <p:spPr>
            <a:xfrm>
              <a:off x="660400" y="1944808"/>
              <a:ext cx="2353423" cy="1258475"/>
            </a:xfrm>
            <a:prstGeom prst="rect">
              <a:avLst/>
            </a:prstGeom>
          </p:spPr>
        </p:pic>
      </p:grpSp>
      <p:sp>
        <p:nvSpPr>
          <p:cNvPr id="28" name="矩形 27">
            <a:extLst>
              <a:ext uri="{FF2B5EF4-FFF2-40B4-BE49-F238E27FC236}">
                <a16:creationId xmlns:a16="http://schemas.microsoft.com/office/drawing/2014/main" id="{3A680BD1-B572-4CEB-8329-C77B09971878}"/>
              </a:ext>
            </a:extLst>
          </p:cNvPr>
          <p:cNvSpPr/>
          <p:nvPr/>
        </p:nvSpPr>
        <p:spPr>
          <a:xfrm>
            <a:off x="2643484" y="2671358"/>
            <a:ext cx="6024880" cy="396240"/>
          </a:xfrm>
          <a:prstGeom prst="rect">
            <a:avLst/>
          </a:prstGeom>
        </p:spPr>
        <p:txBody>
          <a:bodyPr wrap="none">
            <a:spAutoFit/>
          </a:bodyPr>
          <a:lstStyle/>
          <a:p>
            <a:r>
              <a:rPr altLang="en-US" b="1" lang="zh-CN" spc="300" sz="2000">
                <a:solidFill>
                  <a:schemeClr val="bg1"/>
                </a:solidFill>
              </a:rPr>
              <a:t>要坚决把党中央各项决策部署抓实抓细抓落地</a:t>
            </a:r>
          </a:p>
        </p:txBody>
      </p:sp>
      <p:sp>
        <p:nvSpPr>
          <p:cNvPr id="29" name="矩形 28">
            <a:extLst>
              <a:ext uri="{FF2B5EF4-FFF2-40B4-BE49-F238E27FC236}">
                <a16:creationId xmlns:a16="http://schemas.microsoft.com/office/drawing/2014/main" id="{0179369F-E591-42FA-BDB9-598ED9576330}"/>
              </a:ext>
            </a:extLst>
          </p:cNvPr>
          <p:cNvSpPr/>
          <p:nvPr/>
        </p:nvSpPr>
        <p:spPr>
          <a:xfrm>
            <a:off x="2613291" y="3380872"/>
            <a:ext cx="8905609" cy="725424"/>
          </a:xfrm>
          <a:prstGeom prst="rect">
            <a:avLst/>
          </a:prstGeom>
          <a:solidFill>
            <a:schemeClr val="bg1"/>
          </a:solidFill>
          <a:effectLst>
            <a:outerShdw algn="t" blurRad="50800" dir="5400000" dist="38100" rotWithShape="0">
              <a:prstClr val="black">
                <a:alpha val="40000"/>
              </a:prstClr>
            </a:outerShdw>
          </a:effectLst>
        </p:spPr>
        <p:txBody>
          <a:bodyPr wrap="square">
            <a:spAutoFit/>
          </a:bodyPr>
          <a:lstStyle/>
          <a:p>
            <a:pPr algn="just">
              <a:lnSpc>
                <a:spcPct val="130000"/>
              </a:lnSpc>
            </a:pPr>
            <a:r>
              <a:rPr altLang="en-US" lang="zh-CN" sz="1600">
                <a:solidFill>
                  <a:schemeClr val="accent1"/>
                </a:solidFill>
              </a:rPr>
              <a:t>步步为营，稳打稳扎，有序推动疫情防控和经济社会发展各项工作往深里走、往实里走、往前端靠；</a:t>
            </a:r>
          </a:p>
        </p:txBody>
      </p:sp>
      <p:sp>
        <p:nvSpPr>
          <p:cNvPr id="30" name="矩形 29">
            <a:extLst>
              <a:ext uri="{FF2B5EF4-FFF2-40B4-BE49-F238E27FC236}">
                <a16:creationId xmlns:a16="http://schemas.microsoft.com/office/drawing/2014/main" id="{D34E99BA-2F0A-4534-B6CF-418156E0252A}"/>
              </a:ext>
            </a:extLst>
          </p:cNvPr>
          <p:cNvSpPr/>
          <p:nvPr/>
        </p:nvSpPr>
        <p:spPr>
          <a:xfrm>
            <a:off x="2613291" y="4129644"/>
            <a:ext cx="8905609" cy="725424"/>
          </a:xfrm>
          <a:prstGeom prst="rect">
            <a:avLst/>
          </a:prstGeom>
          <a:solidFill>
            <a:schemeClr val="bg1"/>
          </a:solidFill>
          <a:effectLst>
            <a:outerShdw algn="t" blurRad="50800" dir="5400000" dist="38100" rotWithShape="0">
              <a:prstClr val="black">
                <a:alpha val="40000"/>
              </a:prstClr>
            </a:outerShdw>
          </a:effectLst>
        </p:spPr>
        <p:txBody>
          <a:bodyPr wrap="square">
            <a:spAutoFit/>
          </a:bodyPr>
          <a:lstStyle/>
          <a:p>
            <a:pPr algn="just">
              <a:lnSpc>
                <a:spcPct val="130000"/>
              </a:lnSpc>
            </a:pPr>
            <a:r>
              <a:rPr altLang="en-US" lang="zh-CN" sz="1600">
                <a:solidFill>
                  <a:schemeClr val="accent1"/>
                </a:solidFill>
              </a:rPr>
              <a:t>进一步打好阻击战，把重心下沉到最基层，广泛动员群众、组织群众、凝聚群众，全面落实联防联控措施，构筑群防群治的严密防线；</a:t>
            </a:r>
          </a:p>
        </p:txBody>
      </p:sp>
      <p:sp>
        <p:nvSpPr>
          <p:cNvPr id="31" name="矩形 30">
            <a:extLst>
              <a:ext uri="{FF2B5EF4-FFF2-40B4-BE49-F238E27FC236}">
                <a16:creationId xmlns:a16="http://schemas.microsoft.com/office/drawing/2014/main" id="{FB0B7881-1DE3-49D3-9CF7-CC277EF6C2C1}"/>
              </a:ext>
            </a:extLst>
          </p:cNvPr>
          <p:cNvSpPr/>
          <p:nvPr/>
        </p:nvSpPr>
        <p:spPr>
          <a:xfrm>
            <a:off x="2613290" y="4878417"/>
            <a:ext cx="8905609" cy="725424"/>
          </a:xfrm>
          <a:prstGeom prst="rect">
            <a:avLst/>
          </a:prstGeom>
          <a:solidFill>
            <a:schemeClr val="bg1"/>
          </a:solidFill>
          <a:effectLst>
            <a:outerShdw algn="t" blurRad="50800" dir="5400000" dist="38100" rotWithShape="0">
              <a:prstClr val="black">
                <a:alpha val="40000"/>
              </a:prstClr>
            </a:outerShdw>
          </a:effectLst>
        </p:spPr>
        <p:txBody>
          <a:bodyPr wrap="square">
            <a:spAutoFit/>
          </a:bodyPr>
          <a:lstStyle/>
          <a:p>
            <a:pPr algn="just">
              <a:lnSpc>
                <a:spcPct val="130000"/>
              </a:lnSpc>
            </a:pPr>
            <a:r>
              <a:rPr altLang="en-US" lang="zh-CN" sz="1600">
                <a:solidFill>
                  <a:schemeClr val="accent1"/>
                </a:solidFill>
              </a:rPr>
              <a:t>统筹抓好经济社会发展工作，精准有序扎实推动复工复产，不失时机抓好春耕备产，为企业排忧解难。</a:t>
            </a:r>
          </a:p>
        </p:txBody>
      </p:sp>
    </p:spTree>
    <p:extLst>
      <p:ext uri="{BB962C8B-B14F-4D97-AF65-F5344CB8AC3E}">
        <p14:creationId val="3543317978"/>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par>
                                <p:cTn fill="hold" id="8" nodeType="withEffect" presetClass="entr" presetID="22" presetSubtype="4">
                                  <p:stCondLst>
                                    <p:cond delay="250"/>
                                  </p:stCondLst>
                                  <p:childTnLst>
                                    <p:set>
                                      <p:cBhvr>
                                        <p:cTn dur="1" fill="hold" id="9">
                                          <p:stCondLst>
                                            <p:cond delay="0"/>
                                          </p:stCondLst>
                                        </p:cTn>
                                        <p:tgtEl>
                                          <p:spTgt spid="46"/>
                                        </p:tgtEl>
                                        <p:attrNameLst>
                                          <p:attrName>style.visibility</p:attrName>
                                        </p:attrNameLst>
                                      </p:cBhvr>
                                      <p:to>
                                        <p:strVal val="visible"/>
                                      </p:to>
                                    </p:set>
                                    <p:animEffect filter="wipe(down)" transition="in">
                                      <p:cBhvr>
                                        <p:cTn dur="500" id="10"/>
                                        <p:tgtEl>
                                          <p:spTgt spid="46"/>
                                        </p:tgtEl>
                                      </p:cBhvr>
                                    </p:animEffect>
                                  </p:childTnLst>
                                </p:cTn>
                              </p:par>
                              <p:par>
                                <p:cTn fill="hold" id="11" nodeType="withEffect" presetClass="entr" presetID="22" presetSubtype="8">
                                  <p:stCondLst>
                                    <p:cond delay="250"/>
                                  </p:stCondLst>
                                  <p:childTnLst>
                                    <p:set>
                                      <p:cBhvr>
                                        <p:cTn dur="1" fill="hold" id="12">
                                          <p:stCondLst>
                                            <p:cond delay="0"/>
                                          </p:stCondLst>
                                        </p:cTn>
                                        <p:tgtEl>
                                          <p:spTgt spid="45"/>
                                        </p:tgtEl>
                                        <p:attrNameLst>
                                          <p:attrName>style.visibility</p:attrName>
                                        </p:attrNameLst>
                                      </p:cBhvr>
                                      <p:to>
                                        <p:strVal val="visible"/>
                                      </p:to>
                                    </p:set>
                                    <p:animEffect filter="wipe(left)" transition="in">
                                      <p:cBhvr>
                                        <p:cTn dur="500" id="13"/>
                                        <p:tgtEl>
                                          <p:spTgt spid="45"/>
                                        </p:tgtEl>
                                      </p:cBhvr>
                                    </p:animEffect>
                                  </p:childTnLst>
                                </p:cTn>
                              </p:par>
                            </p:childTnLst>
                          </p:cTn>
                        </p:par>
                        <p:par>
                          <p:cTn fill="hold" id="14" nodeType="afterGroup">
                            <p:stCondLst>
                              <p:cond delay="1000"/>
                            </p:stCondLst>
                            <p:childTnLst>
                              <p:par>
                                <p:cTn fill="hold" id="15" nodeType="afterEffect" presetClass="entr" presetID="22" presetSubtype="4">
                                  <p:stCondLst>
                                    <p:cond delay="0"/>
                                  </p:stCondLst>
                                  <p:childTnLst>
                                    <p:set>
                                      <p:cBhvr>
                                        <p:cTn dur="1" fill="hold" id="16">
                                          <p:stCondLst>
                                            <p:cond delay="0"/>
                                          </p:stCondLst>
                                        </p:cTn>
                                        <p:tgtEl>
                                          <p:spTgt spid="51"/>
                                        </p:tgtEl>
                                        <p:attrNameLst>
                                          <p:attrName>style.visibility</p:attrName>
                                        </p:attrNameLst>
                                      </p:cBhvr>
                                      <p:to>
                                        <p:strVal val="visible"/>
                                      </p:to>
                                    </p:set>
                                    <p:animEffect filter="wipe(down)" transition="in">
                                      <p:cBhvr>
                                        <p:cTn dur="500" id="17"/>
                                        <p:tgtEl>
                                          <p:spTgt spid="51"/>
                                        </p:tgtEl>
                                      </p:cBhvr>
                                    </p:animEffect>
                                  </p:childTnLst>
                                </p:cTn>
                              </p:par>
                              <p:par>
                                <p:cTn fill="hold" id="18" nodeType="withEffect" presetClass="entr" presetID="12" presetSubtype="8">
                                  <p:stCondLst>
                                    <p:cond delay="250"/>
                                  </p:stCondLst>
                                  <p:childTnLst>
                                    <p:set>
                                      <p:cBhvr>
                                        <p:cTn dur="1" fill="hold" id="19">
                                          <p:stCondLst>
                                            <p:cond delay="0"/>
                                          </p:stCondLst>
                                        </p:cTn>
                                        <p:tgtEl>
                                          <p:spTgt spid="56"/>
                                        </p:tgtEl>
                                        <p:attrNameLst>
                                          <p:attrName>style.visibility</p:attrName>
                                        </p:attrNameLst>
                                      </p:cBhvr>
                                      <p:to>
                                        <p:strVal val="visible"/>
                                      </p:to>
                                    </p:set>
                                    <p:anim calcmode="lin" valueType="num">
                                      <p:cBhvr additive="base">
                                        <p:cTn dur="500" id="20"/>
                                        <p:tgtEl>
                                          <p:spTgt spid="56"/>
                                        </p:tgtEl>
                                        <p:attrNameLst>
                                          <p:attrName>ppt_x</p:attrName>
                                        </p:attrNameLst>
                                      </p:cBhvr>
                                      <p:tavLst>
                                        <p:tav tm="0">
                                          <p:val>
                                            <p:strVal val="#ppt_x-#ppt_w*1.125000"/>
                                          </p:val>
                                        </p:tav>
                                        <p:tav tm="100000">
                                          <p:val>
                                            <p:strVal val="#ppt_x"/>
                                          </p:val>
                                        </p:tav>
                                      </p:tavLst>
                                    </p:anim>
                                    <p:animEffect filter="wipe(right)" transition="in">
                                      <p:cBhvr>
                                        <p:cTn dur="500" id="21"/>
                                        <p:tgtEl>
                                          <p:spTgt spid="56"/>
                                        </p:tgtEl>
                                      </p:cBhvr>
                                    </p:animEffect>
                                  </p:childTnLst>
                                </p:cTn>
                              </p:par>
                            </p:childTnLst>
                          </p:cTn>
                        </p:par>
                        <p:par>
                          <p:cTn fill="hold" id="22" nodeType="afterGroup">
                            <p:stCondLst>
                              <p:cond delay="1750"/>
                            </p:stCondLst>
                            <p:childTnLst>
                              <p:par>
                                <p:cTn fill="hold" grpId="0" id="23" nodeType="afterEffect" presetClass="entr" presetID="53" presetSubtype="0">
                                  <p:stCondLst>
                                    <p:cond delay="0"/>
                                  </p:stCondLst>
                                  <p:childTnLst>
                                    <p:set>
                                      <p:cBhvr>
                                        <p:cTn dur="1" fill="hold" id="24">
                                          <p:stCondLst>
                                            <p:cond delay="0"/>
                                          </p:stCondLst>
                                        </p:cTn>
                                        <p:tgtEl>
                                          <p:spTgt spid="61"/>
                                        </p:tgtEl>
                                        <p:attrNameLst>
                                          <p:attrName>style.visibility</p:attrName>
                                        </p:attrNameLst>
                                      </p:cBhvr>
                                      <p:to>
                                        <p:strVal val="visible"/>
                                      </p:to>
                                    </p:set>
                                    <p:anim calcmode="lin" valueType="num">
                                      <p:cBhvr>
                                        <p:cTn dur="750" fill="hold" id="25"/>
                                        <p:tgtEl>
                                          <p:spTgt spid="61"/>
                                        </p:tgtEl>
                                        <p:attrNameLst>
                                          <p:attrName>ppt_w</p:attrName>
                                        </p:attrNameLst>
                                      </p:cBhvr>
                                      <p:tavLst>
                                        <p:tav tm="0">
                                          <p:val>
                                            <p:fltVal val="0"/>
                                          </p:val>
                                        </p:tav>
                                        <p:tav tm="100000">
                                          <p:val>
                                            <p:strVal val="#ppt_w"/>
                                          </p:val>
                                        </p:tav>
                                      </p:tavLst>
                                    </p:anim>
                                    <p:anim calcmode="lin" valueType="num">
                                      <p:cBhvr>
                                        <p:cTn dur="750" fill="hold" id="26"/>
                                        <p:tgtEl>
                                          <p:spTgt spid="61"/>
                                        </p:tgtEl>
                                        <p:attrNameLst>
                                          <p:attrName>ppt_h</p:attrName>
                                        </p:attrNameLst>
                                      </p:cBhvr>
                                      <p:tavLst>
                                        <p:tav tm="0">
                                          <p:val>
                                            <p:fltVal val="0"/>
                                          </p:val>
                                        </p:tav>
                                        <p:tav tm="100000">
                                          <p:val>
                                            <p:strVal val="#ppt_h"/>
                                          </p:val>
                                        </p:tav>
                                      </p:tavLst>
                                    </p:anim>
                                    <p:animEffect filter="fade" transition="in">
                                      <p:cBhvr>
                                        <p:cTn dur="750" id="27"/>
                                        <p:tgtEl>
                                          <p:spTgt spid="61"/>
                                        </p:tgtEl>
                                      </p:cBhvr>
                                    </p:animEffect>
                                  </p:childTnLst>
                                </p:cTn>
                              </p:par>
                            </p:childTnLst>
                          </p:cTn>
                        </p:par>
                        <p:par>
                          <p:cTn fill="hold" id="28" nodeType="afterGroup">
                            <p:stCondLst>
                              <p:cond delay="2500"/>
                            </p:stCondLst>
                            <p:childTnLst>
                              <p:par>
                                <p:cTn fill="hold" id="29" nodeType="afterEffect" presetClass="entr" presetID="10" presetSubtype="0">
                                  <p:stCondLst>
                                    <p:cond delay="0"/>
                                  </p:stCondLst>
                                  <p:childTnLst>
                                    <p:set>
                                      <p:cBhvr>
                                        <p:cTn dur="1" fill="hold" id="30">
                                          <p:stCondLst>
                                            <p:cond delay="0"/>
                                          </p:stCondLst>
                                        </p:cTn>
                                        <p:tgtEl>
                                          <p:spTgt spid="62"/>
                                        </p:tgtEl>
                                        <p:attrNameLst>
                                          <p:attrName>style.visibility</p:attrName>
                                        </p:attrNameLst>
                                      </p:cBhvr>
                                      <p:to>
                                        <p:strVal val="visible"/>
                                      </p:to>
                                    </p:set>
                                    <p:animEffect filter="fade" transition="in">
                                      <p:cBhvr>
                                        <p:cTn dur="750" id="31"/>
                                        <p:tgtEl>
                                          <p:spTgt spid="62"/>
                                        </p:tgtEl>
                                      </p:cBhvr>
                                    </p:animEffect>
                                  </p:childTnLst>
                                </p:cTn>
                              </p:par>
                            </p:childTnLst>
                          </p:cTn>
                        </p:par>
                        <p:par>
                          <p:cTn fill="hold" id="32" nodeType="afterGroup">
                            <p:stCondLst>
                              <p:cond delay="3250"/>
                            </p:stCondLst>
                            <p:childTnLst>
                              <p:par>
                                <p:cTn fill="hold" id="33" nodeType="afterEffect" presetClass="entr" presetID="42" presetSubtype="0">
                                  <p:stCondLst>
                                    <p:cond delay="0"/>
                                  </p:stCondLst>
                                  <p:childTnLst>
                                    <p:set>
                                      <p:cBhvr>
                                        <p:cTn dur="1" fill="hold" id="34">
                                          <p:stCondLst>
                                            <p:cond delay="0"/>
                                          </p:stCondLst>
                                        </p:cTn>
                                        <p:tgtEl>
                                          <p:spTgt spid="25"/>
                                        </p:tgtEl>
                                        <p:attrNameLst>
                                          <p:attrName>style.visibility</p:attrName>
                                        </p:attrNameLst>
                                      </p:cBhvr>
                                      <p:to>
                                        <p:strVal val="visible"/>
                                      </p:to>
                                    </p:set>
                                    <p:animEffect filter="fade" transition="in">
                                      <p:cBhvr>
                                        <p:cTn dur="750" id="35"/>
                                        <p:tgtEl>
                                          <p:spTgt spid="25"/>
                                        </p:tgtEl>
                                      </p:cBhvr>
                                    </p:animEffect>
                                    <p:anim calcmode="lin" valueType="num">
                                      <p:cBhvr>
                                        <p:cTn dur="750" fill="hold" id="36"/>
                                        <p:tgtEl>
                                          <p:spTgt spid="25"/>
                                        </p:tgtEl>
                                        <p:attrNameLst>
                                          <p:attrName>ppt_x</p:attrName>
                                        </p:attrNameLst>
                                      </p:cBhvr>
                                      <p:tavLst>
                                        <p:tav tm="0">
                                          <p:val>
                                            <p:strVal val="#ppt_x"/>
                                          </p:val>
                                        </p:tav>
                                        <p:tav tm="100000">
                                          <p:val>
                                            <p:strVal val="#ppt_x"/>
                                          </p:val>
                                        </p:tav>
                                      </p:tavLst>
                                    </p:anim>
                                    <p:anim calcmode="lin" valueType="num">
                                      <p:cBhvr>
                                        <p:cTn dur="750" fill="hold" id="37"/>
                                        <p:tgtEl>
                                          <p:spTgt spid="25"/>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4000"/>
                            </p:stCondLst>
                            <p:childTnLst>
                              <p:par>
                                <p:cTn fill="hold" id="39" nodeType="afterEffect" presetClass="entr" presetID="22" presetSubtype="4">
                                  <p:stCondLst>
                                    <p:cond delay="0"/>
                                  </p:stCondLst>
                                  <p:childTnLst>
                                    <p:set>
                                      <p:cBhvr>
                                        <p:cTn dur="1" fill="hold" id="40">
                                          <p:stCondLst>
                                            <p:cond delay="0"/>
                                          </p:stCondLst>
                                        </p:cTn>
                                        <p:tgtEl>
                                          <p:spTgt spid="22"/>
                                        </p:tgtEl>
                                        <p:attrNameLst>
                                          <p:attrName>style.visibility</p:attrName>
                                        </p:attrNameLst>
                                      </p:cBhvr>
                                      <p:to>
                                        <p:strVal val="visible"/>
                                      </p:to>
                                    </p:set>
                                    <p:animEffect filter="wipe(down)" transition="in">
                                      <p:cBhvr>
                                        <p:cTn dur="750" id="41"/>
                                        <p:tgtEl>
                                          <p:spTgt spid="22"/>
                                        </p:tgtEl>
                                      </p:cBhvr>
                                    </p:animEffect>
                                  </p:childTnLst>
                                </p:cTn>
                              </p:par>
                            </p:childTnLst>
                          </p:cTn>
                        </p:par>
                        <p:par>
                          <p:cTn fill="hold" id="42" nodeType="afterGroup">
                            <p:stCondLst>
                              <p:cond delay="4750"/>
                            </p:stCondLst>
                            <p:childTnLst>
                              <p:par>
                                <p:cTn fill="hold" grpId="0" id="43" nodeType="afterEffect" presetClass="entr" presetID="22" presetSubtype="8">
                                  <p:stCondLst>
                                    <p:cond delay="0"/>
                                  </p:stCondLst>
                                  <p:childTnLst>
                                    <p:set>
                                      <p:cBhvr>
                                        <p:cTn dur="1" fill="hold" id="44">
                                          <p:stCondLst>
                                            <p:cond delay="0"/>
                                          </p:stCondLst>
                                        </p:cTn>
                                        <p:tgtEl>
                                          <p:spTgt spid="28"/>
                                        </p:tgtEl>
                                        <p:attrNameLst>
                                          <p:attrName>style.visibility</p:attrName>
                                        </p:attrNameLst>
                                      </p:cBhvr>
                                      <p:to>
                                        <p:strVal val="visible"/>
                                      </p:to>
                                    </p:set>
                                    <p:animEffect filter="wipe(left)" transition="in">
                                      <p:cBhvr>
                                        <p:cTn dur="750" id="45"/>
                                        <p:tgtEl>
                                          <p:spTgt spid="28"/>
                                        </p:tgtEl>
                                      </p:cBhvr>
                                    </p:animEffect>
                                  </p:childTnLst>
                                </p:cTn>
                              </p:par>
                            </p:childTnLst>
                          </p:cTn>
                        </p:par>
                        <p:par>
                          <p:cTn fill="hold" id="46" nodeType="afterGroup">
                            <p:stCondLst>
                              <p:cond delay="5500"/>
                            </p:stCondLst>
                            <p:childTnLst>
                              <p:par>
                                <p:cTn fill="hold" grpId="0" id="47" nodeType="afterEffect" presetClass="entr" presetID="22" presetSubtype="8">
                                  <p:stCondLst>
                                    <p:cond delay="0"/>
                                  </p:stCondLst>
                                  <p:childTnLst>
                                    <p:set>
                                      <p:cBhvr>
                                        <p:cTn dur="1" fill="hold" id="48">
                                          <p:stCondLst>
                                            <p:cond delay="0"/>
                                          </p:stCondLst>
                                        </p:cTn>
                                        <p:tgtEl>
                                          <p:spTgt spid="29"/>
                                        </p:tgtEl>
                                        <p:attrNameLst>
                                          <p:attrName>style.visibility</p:attrName>
                                        </p:attrNameLst>
                                      </p:cBhvr>
                                      <p:to>
                                        <p:strVal val="visible"/>
                                      </p:to>
                                    </p:set>
                                    <p:animEffect filter="wipe(left)" transition="in">
                                      <p:cBhvr>
                                        <p:cTn dur="750" id="49"/>
                                        <p:tgtEl>
                                          <p:spTgt spid="29"/>
                                        </p:tgtEl>
                                      </p:cBhvr>
                                    </p:animEffect>
                                  </p:childTnLst>
                                </p:cTn>
                              </p:par>
                            </p:childTnLst>
                          </p:cTn>
                        </p:par>
                        <p:par>
                          <p:cTn fill="hold" id="50" nodeType="afterGroup">
                            <p:stCondLst>
                              <p:cond delay="6250"/>
                            </p:stCondLst>
                            <p:childTnLst>
                              <p:par>
                                <p:cTn fill="hold" grpId="0" id="51" nodeType="afterEffect" presetClass="entr" presetID="22" presetSubtype="8">
                                  <p:stCondLst>
                                    <p:cond delay="0"/>
                                  </p:stCondLst>
                                  <p:childTnLst>
                                    <p:set>
                                      <p:cBhvr>
                                        <p:cTn dur="1" fill="hold" id="52">
                                          <p:stCondLst>
                                            <p:cond delay="0"/>
                                          </p:stCondLst>
                                        </p:cTn>
                                        <p:tgtEl>
                                          <p:spTgt spid="30"/>
                                        </p:tgtEl>
                                        <p:attrNameLst>
                                          <p:attrName>style.visibility</p:attrName>
                                        </p:attrNameLst>
                                      </p:cBhvr>
                                      <p:to>
                                        <p:strVal val="visible"/>
                                      </p:to>
                                    </p:set>
                                    <p:animEffect filter="wipe(left)" transition="in">
                                      <p:cBhvr>
                                        <p:cTn dur="750" id="53"/>
                                        <p:tgtEl>
                                          <p:spTgt spid="30"/>
                                        </p:tgtEl>
                                      </p:cBhvr>
                                    </p:animEffect>
                                  </p:childTnLst>
                                </p:cTn>
                              </p:par>
                            </p:childTnLst>
                          </p:cTn>
                        </p:par>
                        <p:par>
                          <p:cTn fill="hold" id="54" nodeType="afterGroup">
                            <p:stCondLst>
                              <p:cond delay="7000"/>
                            </p:stCondLst>
                            <p:childTnLst>
                              <p:par>
                                <p:cTn fill="hold" grpId="0" id="55" nodeType="afterEffect" presetClass="entr" presetID="22" presetSubtype="8">
                                  <p:stCondLst>
                                    <p:cond delay="0"/>
                                  </p:stCondLst>
                                  <p:childTnLst>
                                    <p:set>
                                      <p:cBhvr>
                                        <p:cTn dur="1" fill="hold" id="56">
                                          <p:stCondLst>
                                            <p:cond delay="0"/>
                                          </p:stCondLst>
                                        </p:cTn>
                                        <p:tgtEl>
                                          <p:spTgt spid="31"/>
                                        </p:tgtEl>
                                        <p:attrNameLst>
                                          <p:attrName>style.visibility</p:attrName>
                                        </p:attrNameLst>
                                      </p:cBhvr>
                                      <p:to>
                                        <p:strVal val="visible"/>
                                      </p:to>
                                    </p:set>
                                    <p:animEffect filter="wipe(left)" transition="in">
                                      <p:cBhvr>
                                        <p:cTn dur="750" id="57"/>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P grpId="0" spid="28"/>
      <p:bldP grpId="0" spid="29"/>
      <p:bldP grpId="0" spid="30"/>
      <p:bldP grpId="0" spid="3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24">
            <a:extLst>
              <a:ext uri="{FF2B5EF4-FFF2-40B4-BE49-F238E27FC236}">
                <a16:creationId xmlns:a16="http://schemas.microsoft.com/office/drawing/2014/main" id="{343F706D-2229-409C-9BDA-FD942A7959AF}"/>
              </a:ext>
            </a:extLst>
          </p:cNvPr>
          <p:cNvPicPr>
            <a:picLocks noChangeArrowheads="1" noChangeAspect="1"/>
          </p:cNvPicPr>
          <p:nvPr/>
        </p:nvPicPr>
        <p:blipFill>
          <a:blip r:embed="rId2">
            <a:duotone>
              <a:schemeClr val="accent2">
                <a:shade val="45000"/>
                <a:satMod val="135000"/>
              </a:schemeClr>
              <a:prstClr val="white"/>
            </a:duotone>
            <a:extLst>
              <a:ext uri="{BEBA8EAE-BF5A-486C-A8C5-ECC9F3942E4B}">
                <a14:imgProps>
                  <a14:imgLayer r:embed="rId3">
                    <a14:imgEffect>
                      <a14:brightnessContrast bright="-40000" contrast="40000"/>
                    </a14:imgEffect>
                  </a14:imgLayer>
                </a14:imgProps>
              </a:ext>
              <a:ext uri="{28A0092B-C50C-407E-A947-70E740481C1C}">
                <a14:useLocalDpi val="0"/>
              </a:ext>
            </a:extLst>
          </a:blip>
          <a:stretch>
            <a:fillRect/>
          </a:stretch>
        </p:blipFill>
        <p:spPr bwMode="auto">
          <a:xfrm>
            <a:off x="-7332" y="5884614"/>
            <a:ext cx="12192000" cy="927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45" name="直接连接符 44">
            <a:extLst>
              <a:ext uri="{FF2B5EF4-FFF2-40B4-BE49-F238E27FC236}">
                <a16:creationId xmlns:a16="http://schemas.microsoft.com/office/drawing/2014/main" id="{FF0774A9-03A1-4840-8C20-D6F2F4B5C4BC}"/>
              </a:ext>
            </a:extLst>
          </p:cNvPr>
          <p:cNvCxnSpPr/>
          <p:nvPr/>
        </p:nvCxnSpPr>
        <p:spPr>
          <a:xfrm flipH="1">
            <a:off x="981302" y="938763"/>
            <a:ext cx="7155994" cy="0"/>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46" name="组合 45">
            <a:extLst>
              <a:ext uri="{FF2B5EF4-FFF2-40B4-BE49-F238E27FC236}">
                <a16:creationId xmlns:a16="http://schemas.microsoft.com/office/drawing/2014/main" id="{3CAC523C-C59D-423A-87EA-CD4E04F92228}"/>
              </a:ext>
            </a:extLst>
          </p:cNvPr>
          <p:cNvGrpSpPr/>
          <p:nvPr/>
        </p:nvGrpSpPr>
        <p:grpSpPr>
          <a:xfrm>
            <a:off x="580829" y="555953"/>
            <a:ext cx="471489" cy="471489"/>
            <a:chOff x="6176272" y="2046428"/>
            <a:chExt cx="710830" cy="710830"/>
          </a:xfrm>
        </p:grpSpPr>
        <p:sp>
          <p:nvSpPr>
            <p:cNvPr id="47" name="椭圆 46">
              <a:extLst>
                <a:ext uri="{FF2B5EF4-FFF2-40B4-BE49-F238E27FC236}">
                  <a16:creationId xmlns:a16="http://schemas.microsoft.com/office/drawing/2014/main" id="{00137645-C1D5-4950-AF3B-9DD95E070A4D}"/>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01</a:t>
              </a:r>
            </a:p>
          </p:txBody>
        </p:sp>
        <p:grpSp>
          <p:nvGrpSpPr>
            <p:cNvPr id="48" name="组合 47">
              <a:extLst>
                <a:ext uri="{FF2B5EF4-FFF2-40B4-BE49-F238E27FC236}">
                  <a16:creationId xmlns:a16="http://schemas.microsoft.com/office/drawing/2014/main" id="{3B8EBCD2-D7AC-4E95-ABD3-7B38F4F34492}"/>
                </a:ext>
              </a:extLst>
            </p:cNvPr>
            <p:cNvGrpSpPr/>
            <p:nvPr/>
          </p:nvGrpSpPr>
          <p:grpSpPr>
            <a:xfrm rot="14621625">
              <a:off x="6176272" y="2046428"/>
              <a:ext cx="710830" cy="710830"/>
              <a:chOff x="857250" y="1893093"/>
              <a:chExt cx="864394" cy="864394"/>
            </a:xfrm>
          </p:grpSpPr>
          <p:sp>
            <p:nvSpPr>
              <p:cNvPr id="49" name="弧形 48">
                <a:extLst>
                  <a:ext uri="{FF2B5EF4-FFF2-40B4-BE49-F238E27FC236}">
                    <a16:creationId xmlns:a16="http://schemas.microsoft.com/office/drawing/2014/main" id="{CB4F7FF3-E1D0-4E24-9556-DD9FED66F141}"/>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50" name="弧形 49">
                <a:extLst>
                  <a:ext uri="{FF2B5EF4-FFF2-40B4-BE49-F238E27FC236}">
                    <a16:creationId xmlns:a16="http://schemas.microsoft.com/office/drawing/2014/main" id="{7481AF6C-03E9-4BB0-8671-7648E399CC62}"/>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51" name="组合 50">
            <a:extLst>
              <a:ext uri="{FF2B5EF4-FFF2-40B4-BE49-F238E27FC236}">
                <a16:creationId xmlns:a16="http://schemas.microsoft.com/office/drawing/2014/main" id="{5C787561-8E52-4F69-BEF5-BA0F00279F84}"/>
              </a:ext>
            </a:extLst>
          </p:cNvPr>
          <p:cNvGrpSpPr/>
          <p:nvPr/>
        </p:nvGrpSpPr>
        <p:grpSpPr>
          <a:xfrm>
            <a:off x="1358064" y="555953"/>
            <a:ext cx="471489" cy="471489"/>
            <a:chOff x="6176272" y="2046428"/>
            <a:chExt cx="710830" cy="710830"/>
          </a:xfrm>
        </p:grpSpPr>
        <p:sp>
          <p:nvSpPr>
            <p:cNvPr id="52" name="椭圆 51">
              <a:extLst>
                <a:ext uri="{FF2B5EF4-FFF2-40B4-BE49-F238E27FC236}">
                  <a16:creationId xmlns:a16="http://schemas.microsoft.com/office/drawing/2014/main" id="{C021A41F-9B16-44AC-BD96-FF8DDD132711}"/>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02</a:t>
              </a:r>
            </a:p>
          </p:txBody>
        </p:sp>
        <p:grpSp>
          <p:nvGrpSpPr>
            <p:cNvPr id="53" name="组合 52">
              <a:extLst>
                <a:ext uri="{FF2B5EF4-FFF2-40B4-BE49-F238E27FC236}">
                  <a16:creationId xmlns:a16="http://schemas.microsoft.com/office/drawing/2014/main" id="{AF7403C1-B67A-4C7B-A2C3-7010EB88AF1A}"/>
                </a:ext>
              </a:extLst>
            </p:cNvPr>
            <p:cNvGrpSpPr/>
            <p:nvPr/>
          </p:nvGrpSpPr>
          <p:grpSpPr>
            <a:xfrm rot="14621625">
              <a:off x="6176272" y="2046428"/>
              <a:ext cx="710830" cy="710830"/>
              <a:chOff x="857250" y="1893093"/>
              <a:chExt cx="864394" cy="864394"/>
            </a:xfrm>
          </p:grpSpPr>
          <p:sp>
            <p:nvSpPr>
              <p:cNvPr id="54" name="弧形 53">
                <a:extLst>
                  <a:ext uri="{FF2B5EF4-FFF2-40B4-BE49-F238E27FC236}">
                    <a16:creationId xmlns:a16="http://schemas.microsoft.com/office/drawing/2014/main" id="{40B0B919-BC52-44AE-BAE0-D0E7399392C0}"/>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55" name="弧形 54">
                <a:extLst>
                  <a:ext uri="{FF2B5EF4-FFF2-40B4-BE49-F238E27FC236}">
                    <a16:creationId xmlns:a16="http://schemas.microsoft.com/office/drawing/2014/main" id="{DCFD8E9A-4EFE-4525-A754-1547C42FA13F}"/>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56" name="组合 55">
            <a:extLst>
              <a:ext uri="{FF2B5EF4-FFF2-40B4-BE49-F238E27FC236}">
                <a16:creationId xmlns:a16="http://schemas.microsoft.com/office/drawing/2014/main" id="{6A45CC34-FBD8-4871-8742-C388F0D6E9B8}"/>
              </a:ext>
            </a:extLst>
          </p:cNvPr>
          <p:cNvGrpSpPr/>
          <p:nvPr/>
        </p:nvGrpSpPr>
        <p:grpSpPr>
          <a:xfrm>
            <a:off x="2055238" y="337247"/>
            <a:ext cx="657016" cy="657016"/>
            <a:chOff x="6176272" y="2046428"/>
            <a:chExt cx="710830" cy="710830"/>
          </a:xfrm>
        </p:grpSpPr>
        <p:sp>
          <p:nvSpPr>
            <p:cNvPr id="57" name="椭圆 56">
              <a:extLst>
                <a:ext uri="{FF2B5EF4-FFF2-40B4-BE49-F238E27FC236}">
                  <a16:creationId xmlns:a16="http://schemas.microsoft.com/office/drawing/2014/main" id="{B23C76ED-A4AE-41D6-B345-1BE175159EEF}"/>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400">
                  <a:latin typeface="+mn-ea"/>
                </a:rPr>
                <a:t>03</a:t>
              </a:r>
            </a:p>
          </p:txBody>
        </p:sp>
        <p:grpSp>
          <p:nvGrpSpPr>
            <p:cNvPr id="58" name="组合 57">
              <a:extLst>
                <a:ext uri="{FF2B5EF4-FFF2-40B4-BE49-F238E27FC236}">
                  <a16:creationId xmlns:a16="http://schemas.microsoft.com/office/drawing/2014/main" id="{307B66CC-4599-4143-85C4-56FD97B212AE}"/>
                </a:ext>
              </a:extLst>
            </p:cNvPr>
            <p:cNvGrpSpPr/>
            <p:nvPr/>
          </p:nvGrpSpPr>
          <p:grpSpPr>
            <a:xfrm rot="14621625">
              <a:off x="6176272" y="2046428"/>
              <a:ext cx="710830" cy="710830"/>
              <a:chOff x="857250" y="1893093"/>
              <a:chExt cx="864394" cy="864394"/>
            </a:xfrm>
          </p:grpSpPr>
          <p:sp>
            <p:nvSpPr>
              <p:cNvPr id="59" name="弧形 58">
                <a:extLst>
                  <a:ext uri="{FF2B5EF4-FFF2-40B4-BE49-F238E27FC236}">
                    <a16:creationId xmlns:a16="http://schemas.microsoft.com/office/drawing/2014/main" id="{4E7B6BC6-5BDC-4752-B770-F149CB2DCC14}"/>
                  </a:ext>
                </a:extLst>
              </p:cNvPr>
              <p:cNvSpPr/>
              <p:nvPr/>
            </p:nvSpPr>
            <p:spPr>
              <a:xfrm>
                <a:off x="857250" y="1893093"/>
                <a:ext cx="864394" cy="864394"/>
              </a:xfrm>
              <a:prstGeom prst="arc">
                <a:avLst>
                  <a:gd fmla="val 3406397" name="adj1"/>
                  <a:gd fmla="val 20528884" name="adj2"/>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sp>
            <p:nvSpPr>
              <p:cNvPr id="60" name="弧形 59">
                <a:extLst>
                  <a:ext uri="{FF2B5EF4-FFF2-40B4-BE49-F238E27FC236}">
                    <a16:creationId xmlns:a16="http://schemas.microsoft.com/office/drawing/2014/main" id="{CB543CCE-F608-484D-A1B4-AAFA8C4D8B9F}"/>
                  </a:ext>
                </a:extLst>
              </p:cNvPr>
              <p:cNvSpPr/>
              <p:nvPr/>
            </p:nvSpPr>
            <p:spPr>
              <a:xfrm>
                <a:off x="857250" y="1893093"/>
                <a:ext cx="864394" cy="864394"/>
              </a:xfrm>
              <a:prstGeom prst="arc">
                <a:avLst>
                  <a:gd fmla="val 7448849" name="adj1"/>
                  <a:gd fmla="val 17571339" name="adj2"/>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grpSp>
      </p:grpSp>
      <p:sp>
        <p:nvSpPr>
          <p:cNvPr id="61" name="矩形 60">
            <a:extLst>
              <a:ext uri="{FF2B5EF4-FFF2-40B4-BE49-F238E27FC236}">
                <a16:creationId xmlns:a16="http://schemas.microsoft.com/office/drawing/2014/main" id="{FEAFBAD0-13DE-4D40-BEFA-B4D925F7AEAE}"/>
              </a:ext>
            </a:extLst>
          </p:cNvPr>
          <p:cNvSpPr/>
          <p:nvPr/>
        </p:nvSpPr>
        <p:spPr>
          <a:xfrm>
            <a:off x="2980683" y="422527"/>
            <a:ext cx="5943843" cy="457200"/>
          </a:xfrm>
          <a:prstGeom prst="rect">
            <a:avLst/>
          </a:prstGeom>
        </p:spPr>
        <p:txBody>
          <a:bodyPr wrap="square">
            <a:spAutoFit/>
          </a:bodyPr>
          <a:lstStyle/>
          <a:p>
            <a:r>
              <a:rPr altLang="en-US" lang="zh-CN" spc="600" sz="2400">
                <a:latin charset="-122" panose="020b0800000000000000" pitchFamily="34" typeface="思源黑体 CN Bold"/>
                <a:ea charset="-122" panose="020b0800000000000000" pitchFamily="34" typeface="思源黑体 CN Bold"/>
              </a:rPr>
              <a:t>不断提升工作的本领和能力</a:t>
            </a:r>
          </a:p>
        </p:txBody>
      </p:sp>
      <p:pic>
        <p:nvPicPr>
          <p:cNvPr id="62" name="图片 61">
            <a:extLst>
              <a:ext uri="{FF2B5EF4-FFF2-40B4-BE49-F238E27FC236}">
                <a16:creationId xmlns:a16="http://schemas.microsoft.com/office/drawing/2014/main" id="{7AF0465B-EA76-48A1-9900-53E2753384A5}"/>
              </a:ext>
            </a:extLst>
          </p:cNvPr>
          <p:cNvPicPr>
            <a:picLocks noChangeAspect="1"/>
          </p:cNvPicPr>
          <p:nvPr/>
        </p:nvPicPr>
        <p:blipFill>
          <a:blip r:embed="rId4">
            <a:extLst>
              <a:ext uri="{28A0092B-C50C-407E-A947-70E740481C1C}">
                <a14:useLocalDpi val="0"/>
              </a:ext>
            </a:extLst>
          </a:blip>
          <a:srcRect b="66944" l="69255"/>
          <a:stretch>
            <a:fillRect/>
          </a:stretch>
        </p:blipFill>
        <p:spPr>
          <a:xfrm>
            <a:off x="8439150" y="1"/>
            <a:ext cx="3746552" cy="2266950"/>
          </a:xfrm>
          <a:prstGeom prst="rect">
            <a:avLst/>
          </a:prstGeom>
        </p:spPr>
      </p:pic>
      <p:sp>
        <p:nvSpPr>
          <p:cNvPr id="21" name="矩形 20">
            <a:extLst>
              <a:ext uri="{FF2B5EF4-FFF2-40B4-BE49-F238E27FC236}">
                <a16:creationId xmlns:a16="http://schemas.microsoft.com/office/drawing/2014/main" id="{4574F9EB-20DB-45AE-81CE-D538B2AA3EEB}"/>
              </a:ext>
            </a:extLst>
          </p:cNvPr>
          <p:cNvSpPr/>
          <p:nvPr/>
        </p:nvSpPr>
        <p:spPr>
          <a:xfrm>
            <a:off x="2613291" y="4221200"/>
            <a:ext cx="8905606" cy="1676400"/>
          </a:xfrm>
          <a:prstGeom prst="rect">
            <a:avLst/>
          </a:prstGeom>
        </p:spPr>
        <p:txBody>
          <a:bodyPr wrap="square">
            <a:spAutoFit/>
          </a:bodyPr>
          <a:lstStyle/>
          <a:p>
            <a:pPr algn="just">
              <a:lnSpc>
                <a:spcPct val="130000"/>
              </a:lnSpc>
            </a:pPr>
            <a:r>
              <a:rPr altLang="en-US" lang="zh-CN" sz="1600"/>
              <a:t>要坚持和运用战略思维、全局思维、系统思维，统筹国际与国内、中央与地方、城市与乡村、局部与整体、集体与个人、前线与后方、当前与长远、重点与一般等关系，从大处着眼、细处着手、难处着力，做到统筹兼顾、综合施策，坚持用全面、辩证、长远的眼光分析、研判、把握疫情发展的走向和趋势。在实践中全面提升政治领导能力、统筹协调能力、应急管理能力、依法执政能力、群众工作能力、狠抓落实能力和驾驭风险能力。</a:t>
            </a:r>
          </a:p>
        </p:txBody>
      </p:sp>
      <p:grpSp>
        <p:nvGrpSpPr>
          <p:cNvPr id="22" name="组合 21">
            <a:extLst>
              <a:ext uri="{FF2B5EF4-FFF2-40B4-BE49-F238E27FC236}">
                <a16:creationId xmlns:a16="http://schemas.microsoft.com/office/drawing/2014/main" id="{001E94C7-D8EA-4FE3-8472-8F1B27B50AA2}"/>
              </a:ext>
            </a:extLst>
          </p:cNvPr>
          <p:cNvGrpSpPr/>
          <p:nvPr/>
        </p:nvGrpSpPr>
        <p:grpSpPr>
          <a:xfrm>
            <a:off x="2643484" y="2135198"/>
            <a:ext cx="502686" cy="792483"/>
            <a:chOff x="2643484" y="2135198"/>
            <a:chExt cx="502686" cy="792483"/>
          </a:xfrm>
        </p:grpSpPr>
        <p:sp>
          <p:nvSpPr>
            <p:cNvPr id="23" name="矩形: 圆顶角 22">
              <a:extLst>
                <a:ext uri="{FF2B5EF4-FFF2-40B4-BE49-F238E27FC236}">
                  <a16:creationId xmlns:a16="http://schemas.microsoft.com/office/drawing/2014/main" id="{8F462D07-F2BE-42CB-8E15-32E51FA2F415}"/>
                </a:ext>
              </a:extLst>
            </p:cNvPr>
            <p:cNvSpPr/>
            <p:nvPr/>
          </p:nvSpPr>
          <p:spPr>
            <a:xfrm>
              <a:off x="2643484" y="2135198"/>
              <a:ext cx="496758" cy="792483"/>
            </a:xfrm>
            <a:prstGeom prst="round2SameRect">
              <a:avLst>
                <a:gd fmla="val 38465" name="adj1"/>
                <a:gd fmla="val 0"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a:extLst>
                <a:ext uri="{FF2B5EF4-FFF2-40B4-BE49-F238E27FC236}">
                  <a16:creationId xmlns:a16="http://schemas.microsoft.com/office/drawing/2014/main" id="{A76824D3-75EB-47AE-8613-6D41B7728E93}"/>
                </a:ext>
              </a:extLst>
            </p:cNvPr>
            <p:cNvSpPr txBox="1"/>
            <p:nvPr/>
          </p:nvSpPr>
          <p:spPr>
            <a:xfrm>
              <a:off x="2649412" y="2218475"/>
              <a:ext cx="496758" cy="396240"/>
            </a:xfrm>
            <a:prstGeom prst="rect">
              <a:avLst/>
            </a:prstGeom>
            <a:noFill/>
          </p:spPr>
          <p:txBody>
            <a:bodyPr rtlCol="0" wrap="square">
              <a:spAutoFit/>
            </a:bodyPr>
            <a:lstStyle/>
            <a:p>
              <a:pPr algn="ctr"/>
              <a:r>
                <a:rPr altLang="zh-CN" b="1" lang="en-US" sz="2000">
                  <a:solidFill>
                    <a:schemeClr val="bg1"/>
                  </a:solidFill>
                  <a:latin charset="-122" panose="020b0800000000000000" pitchFamily="34" typeface="思源黑体 CN Bold"/>
                  <a:ea charset="-122" panose="020b0800000000000000" pitchFamily="34" typeface="思源黑体 CN Bold"/>
                </a:rPr>
                <a:t>2</a:t>
              </a:r>
            </a:p>
          </p:txBody>
        </p:sp>
      </p:grpSp>
      <p:grpSp>
        <p:nvGrpSpPr>
          <p:cNvPr id="25" name="组合 24">
            <a:extLst>
              <a:ext uri="{FF2B5EF4-FFF2-40B4-BE49-F238E27FC236}">
                <a16:creationId xmlns:a16="http://schemas.microsoft.com/office/drawing/2014/main" id="{102F81D0-CE11-468F-B826-99C3E2E2444D}"/>
              </a:ext>
            </a:extLst>
          </p:cNvPr>
          <p:cNvGrpSpPr/>
          <p:nvPr/>
        </p:nvGrpSpPr>
        <p:grpSpPr>
          <a:xfrm>
            <a:off x="660400" y="1944808"/>
            <a:ext cx="7771848" cy="1258475"/>
            <a:chOff x="660400" y="1944808"/>
            <a:chExt cx="7771848" cy="1258475"/>
          </a:xfrm>
        </p:grpSpPr>
        <p:sp>
          <p:nvSpPr>
            <p:cNvPr id="26" name="圆角矩形 10">
              <a:extLst>
                <a:ext uri="{FF2B5EF4-FFF2-40B4-BE49-F238E27FC236}">
                  <a16:creationId xmlns:a16="http://schemas.microsoft.com/office/drawing/2014/main" id="{8003EBDA-B6F8-4C66-B15D-9D254A3B9C60}"/>
                </a:ext>
              </a:extLst>
            </p:cNvPr>
            <p:cNvSpPr/>
            <p:nvPr/>
          </p:nvSpPr>
          <p:spPr>
            <a:xfrm>
              <a:off x="660400" y="2613571"/>
              <a:ext cx="7771848" cy="573751"/>
            </a:xfrm>
            <a:prstGeom prst="roundRect">
              <a:avLst>
                <a:gd fmla="val 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latin charset="-122" panose="00000500000000000000" pitchFamily="2" typeface="SJcujihei"/>
                <a:ea charset="-122" panose="00000500000000000000" pitchFamily="2" typeface="SJcujihei"/>
              </a:endParaRPr>
            </a:p>
          </p:txBody>
        </p:sp>
        <p:pic>
          <p:nvPicPr>
            <p:cNvPr id="27" name="图片 26">
              <a:extLst>
                <a:ext uri="{FF2B5EF4-FFF2-40B4-BE49-F238E27FC236}">
                  <a16:creationId xmlns:a16="http://schemas.microsoft.com/office/drawing/2014/main" id="{4F6BFA50-53EF-4B1C-94EA-D9D1AAE01925}"/>
                </a:ext>
              </a:extLst>
            </p:cNvPr>
            <p:cNvPicPr>
              <a:picLocks noChangeAspect="1"/>
            </p:cNvPicPr>
            <p:nvPr/>
          </p:nvPicPr>
          <p:blipFill>
            <a:blip r:embed="rId5">
              <a:extLst>
                <a:ext uri="{28A0092B-C50C-407E-A947-70E740481C1C}">
                  <a14:useLocalDpi/>
                </a:ext>
              </a:extLst>
            </a:blip>
            <a:stretch>
              <a:fillRect/>
            </a:stretch>
          </p:blipFill>
          <p:spPr>
            <a:xfrm>
              <a:off x="660400" y="1944808"/>
              <a:ext cx="2353423" cy="1258475"/>
            </a:xfrm>
            <a:prstGeom prst="rect">
              <a:avLst/>
            </a:prstGeom>
          </p:spPr>
        </p:pic>
      </p:grpSp>
      <p:sp>
        <p:nvSpPr>
          <p:cNvPr id="28" name="矩形 27">
            <a:extLst>
              <a:ext uri="{FF2B5EF4-FFF2-40B4-BE49-F238E27FC236}">
                <a16:creationId xmlns:a16="http://schemas.microsoft.com/office/drawing/2014/main" id="{945BDF82-893B-44C0-A220-DA1F1D4D5E7E}"/>
              </a:ext>
            </a:extLst>
          </p:cNvPr>
          <p:cNvSpPr/>
          <p:nvPr/>
        </p:nvSpPr>
        <p:spPr>
          <a:xfrm>
            <a:off x="2643484" y="2671358"/>
            <a:ext cx="5732780" cy="396240"/>
          </a:xfrm>
          <a:prstGeom prst="rect">
            <a:avLst/>
          </a:prstGeom>
        </p:spPr>
        <p:txBody>
          <a:bodyPr wrap="none">
            <a:spAutoFit/>
          </a:bodyPr>
          <a:lstStyle/>
          <a:p>
            <a:r>
              <a:rPr altLang="en-US" b="1" lang="zh-CN" spc="300" sz="2000">
                <a:solidFill>
                  <a:schemeClr val="bg1"/>
                </a:solidFill>
              </a:rPr>
              <a:t>要切实增强推动工作的综合能力和驾驭能力</a:t>
            </a:r>
          </a:p>
        </p:txBody>
      </p:sp>
      <p:sp>
        <p:nvSpPr>
          <p:cNvPr id="29" name="矩形 28">
            <a:extLst>
              <a:ext uri="{FF2B5EF4-FFF2-40B4-BE49-F238E27FC236}">
                <a16:creationId xmlns:a16="http://schemas.microsoft.com/office/drawing/2014/main" id="{41B6AE57-5A74-44F9-B8CD-48D55892CF3B}"/>
              </a:ext>
            </a:extLst>
          </p:cNvPr>
          <p:cNvSpPr/>
          <p:nvPr/>
        </p:nvSpPr>
        <p:spPr>
          <a:xfrm>
            <a:off x="2613292" y="3380872"/>
            <a:ext cx="8905607" cy="804672"/>
          </a:xfrm>
          <a:prstGeom prst="rect">
            <a:avLst/>
          </a:prstGeom>
          <a:solidFill>
            <a:schemeClr val="bg1"/>
          </a:solidFill>
          <a:effectLst>
            <a:outerShdw algn="t" blurRad="50800" dir="5400000" dist="38100" rotWithShape="0">
              <a:prstClr val="black">
                <a:alpha val="40000"/>
              </a:prstClr>
            </a:outerShdw>
          </a:effectLst>
        </p:spPr>
        <p:txBody>
          <a:bodyPr wrap="square">
            <a:spAutoFit/>
          </a:bodyPr>
          <a:lstStyle/>
          <a:p>
            <a:pPr algn="just">
              <a:lnSpc>
                <a:spcPct val="130000"/>
              </a:lnSpc>
            </a:pPr>
            <a:r>
              <a:rPr altLang="en-US" lang="zh-CN">
                <a:solidFill>
                  <a:schemeClr val="accent1"/>
                </a:solidFill>
              </a:rPr>
              <a:t>疫情防控是全方位工作，是场总体战，具备过硬的综合能力和驾驭能力是打赢这场总体战的关键。</a:t>
            </a:r>
          </a:p>
        </p:txBody>
      </p:sp>
    </p:spTree>
    <p:extLst>
      <p:ext uri="{BB962C8B-B14F-4D97-AF65-F5344CB8AC3E}">
        <p14:creationId val="3713622655"/>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par>
                                <p:cTn fill="hold" id="8" nodeType="withEffect" presetClass="entr" presetID="22" presetSubtype="4">
                                  <p:stCondLst>
                                    <p:cond delay="250"/>
                                  </p:stCondLst>
                                  <p:childTnLst>
                                    <p:set>
                                      <p:cBhvr>
                                        <p:cTn dur="1" fill="hold" id="9">
                                          <p:stCondLst>
                                            <p:cond delay="0"/>
                                          </p:stCondLst>
                                        </p:cTn>
                                        <p:tgtEl>
                                          <p:spTgt spid="46"/>
                                        </p:tgtEl>
                                        <p:attrNameLst>
                                          <p:attrName>style.visibility</p:attrName>
                                        </p:attrNameLst>
                                      </p:cBhvr>
                                      <p:to>
                                        <p:strVal val="visible"/>
                                      </p:to>
                                    </p:set>
                                    <p:animEffect filter="wipe(down)" transition="in">
                                      <p:cBhvr>
                                        <p:cTn dur="500" id="10"/>
                                        <p:tgtEl>
                                          <p:spTgt spid="46"/>
                                        </p:tgtEl>
                                      </p:cBhvr>
                                    </p:animEffect>
                                  </p:childTnLst>
                                </p:cTn>
                              </p:par>
                              <p:par>
                                <p:cTn fill="hold" id="11" nodeType="withEffect" presetClass="entr" presetID="22" presetSubtype="8">
                                  <p:stCondLst>
                                    <p:cond delay="250"/>
                                  </p:stCondLst>
                                  <p:childTnLst>
                                    <p:set>
                                      <p:cBhvr>
                                        <p:cTn dur="1" fill="hold" id="12">
                                          <p:stCondLst>
                                            <p:cond delay="0"/>
                                          </p:stCondLst>
                                        </p:cTn>
                                        <p:tgtEl>
                                          <p:spTgt spid="45"/>
                                        </p:tgtEl>
                                        <p:attrNameLst>
                                          <p:attrName>style.visibility</p:attrName>
                                        </p:attrNameLst>
                                      </p:cBhvr>
                                      <p:to>
                                        <p:strVal val="visible"/>
                                      </p:to>
                                    </p:set>
                                    <p:animEffect filter="wipe(left)" transition="in">
                                      <p:cBhvr>
                                        <p:cTn dur="500" id="13"/>
                                        <p:tgtEl>
                                          <p:spTgt spid="45"/>
                                        </p:tgtEl>
                                      </p:cBhvr>
                                    </p:animEffect>
                                  </p:childTnLst>
                                </p:cTn>
                              </p:par>
                            </p:childTnLst>
                          </p:cTn>
                        </p:par>
                        <p:par>
                          <p:cTn fill="hold" id="14" nodeType="afterGroup">
                            <p:stCondLst>
                              <p:cond delay="1000"/>
                            </p:stCondLst>
                            <p:childTnLst>
                              <p:par>
                                <p:cTn fill="hold" id="15" nodeType="afterEffect" presetClass="entr" presetID="22" presetSubtype="4">
                                  <p:stCondLst>
                                    <p:cond delay="0"/>
                                  </p:stCondLst>
                                  <p:childTnLst>
                                    <p:set>
                                      <p:cBhvr>
                                        <p:cTn dur="1" fill="hold" id="16">
                                          <p:stCondLst>
                                            <p:cond delay="0"/>
                                          </p:stCondLst>
                                        </p:cTn>
                                        <p:tgtEl>
                                          <p:spTgt spid="51"/>
                                        </p:tgtEl>
                                        <p:attrNameLst>
                                          <p:attrName>style.visibility</p:attrName>
                                        </p:attrNameLst>
                                      </p:cBhvr>
                                      <p:to>
                                        <p:strVal val="visible"/>
                                      </p:to>
                                    </p:set>
                                    <p:animEffect filter="wipe(down)" transition="in">
                                      <p:cBhvr>
                                        <p:cTn dur="500" id="17"/>
                                        <p:tgtEl>
                                          <p:spTgt spid="51"/>
                                        </p:tgtEl>
                                      </p:cBhvr>
                                    </p:animEffect>
                                  </p:childTnLst>
                                </p:cTn>
                              </p:par>
                              <p:par>
                                <p:cTn fill="hold" id="18" nodeType="withEffect" presetClass="entr" presetID="12" presetSubtype="8">
                                  <p:stCondLst>
                                    <p:cond delay="250"/>
                                  </p:stCondLst>
                                  <p:childTnLst>
                                    <p:set>
                                      <p:cBhvr>
                                        <p:cTn dur="1" fill="hold" id="19">
                                          <p:stCondLst>
                                            <p:cond delay="0"/>
                                          </p:stCondLst>
                                        </p:cTn>
                                        <p:tgtEl>
                                          <p:spTgt spid="56"/>
                                        </p:tgtEl>
                                        <p:attrNameLst>
                                          <p:attrName>style.visibility</p:attrName>
                                        </p:attrNameLst>
                                      </p:cBhvr>
                                      <p:to>
                                        <p:strVal val="visible"/>
                                      </p:to>
                                    </p:set>
                                    <p:anim calcmode="lin" valueType="num">
                                      <p:cBhvr additive="base">
                                        <p:cTn dur="500" id="20"/>
                                        <p:tgtEl>
                                          <p:spTgt spid="56"/>
                                        </p:tgtEl>
                                        <p:attrNameLst>
                                          <p:attrName>ppt_x</p:attrName>
                                        </p:attrNameLst>
                                      </p:cBhvr>
                                      <p:tavLst>
                                        <p:tav tm="0">
                                          <p:val>
                                            <p:strVal val="#ppt_x-#ppt_w*1.125000"/>
                                          </p:val>
                                        </p:tav>
                                        <p:tav tm="100000">
                                          <p:val>
                                            <p:strVal val="#ppt_x"/>
                                          </p:val>
                                        </p:tav>
                                      </p:tavLst>
                                    </p:anim>
                                    <p:animEffect filter="wipe(right)" transition="in">
                                      <p:cBhvr>
                                        <p:cTn dur="500" id="21"/>
                                        <p:tgtEl>
                                          <p:spTgt spid="56"/>
                                        </p:tgtEl>
                                      </p:cBhvr>
                                    </p:animEffect>
                                  </p:childTnLst>
                                </p:cTn>
                              </p:par>
                            </p:childTnLst>
                          </p:cTn>
                        </p:par>
                        <p:par>
                          <p:cTn fill="hold" id="22" nodeType="afterGroup">
                            <p:stCondLst>
                              <p:cond delay="1750"/>
                            </p:stCondLst>
                            <p:childTnLst>
                              <p:par>
                                <p:cTn fill="hold" grpId="0" id="23" nodeType="afterEffect" presetClass="entr" presetID="53" presetSubtype="0">
                                  <p:stCondLst>
                                    <p:cond delay="0"/>
                                  </p:stCondLst>
                                  <p:childTnLst>
                                    <p:set>
                                      <p:cBhvr>
                                        <p:cTn dur="1" fill="hold" id="24">
                                          <p:stCondLst>
                                            <p:cond delay="0"/>
                                          </p:stCondLst>
                                        </p:cTn>
                                        <p:tgtEl>
                                          <p:spTgt spid="61"/>
                                        </p:tgtEl>
                                        <p:attrNameLst>
                                          <p:attrName>style.visibility</p:attrName>
                                        </p:attrNameLst>
                                      </p:cBhvr>
                                      <p:to>
                                        <p:strVal val="visible"/>
                                      </p:to>
                                    </p:set>
                                    <p:anim calcmode="lin" valueType="num">
                                      <p:cBhvr>
                                        <p:cTn dur="750" fill="hold" id="25"/>
                                        <p:tgtEl>
                                          <p:spTgt spid="61"/>
                                        </p:tgtEl>
                                        <p:attrNameLst>
                                          <p:attrName>ppt_w</p:attrName>
                                        </p:attrNameLst>
                                      </p:cBhvr>
                                      <p:tavLst>
                                        <p:tav tm="0">
                                          <p:val>
                                            <p:fltVal val="0"/>
                                          </p:val>
                                        </p:tav>
                                        <p:tav tm="100000">
                                          <p:val>
                                            <p:strVal val="#ppt_w"/>
                                          </p:val>
                                        </p:tav>
                                      </p:tavLst>
                                    </p:anim>
                                    <p:anim calcmode="lin" valueType="num">
                                      <p:cBhvr>
                                        <p:cTn dur="750" fill="hold" id="26"/>
                                        <p:tgtEl>
                                          <p:spTgt spid="61"/>
                                        </p:tgtEl>
                                        <p:attrNameLst>
                                          <p:attrName>ppt_h</p:attrName>
                                        </p:attrNameLst>
                                      </p:cBhvr>
                                      <p:tavLst>
                                        <p:tav tm="0">
                                          <p:val>
                                            <p:fltVal val="0"/>
                                          </p:val>
                                        </p:tav>
                                        <p:tav tm="100000">
                                          <p:val>
                                            <p:strVal val="#ppt_h"/>
                                          </p:val>
                                        </p:tav>
                                      </p:tavLst>
                                    </p:anim>
                                    <p:animEffect filter="fade" transition="in">
                                      <p:cBhvr>
                                        <p:cTn dur="750" id="27"/>
                                        <p:tgtEl>
                                          <p:spTgt spid="61"/>
                                        </p:tgtEl>
                                      </p:cBhvr>
                                    </p:animEffect>
                                  </p:childTnLst>
                                </p:cTn>
                              </p:par>
                            </p:childTnLst>
                          </p:cTn>
                        </p:par>
                        <p:par>
                          <p:cTn fill="hold" id="28" nodeType="afterGroup">
                            <p:stCondLst>
                              <p:cond delay="2500"/>
                            </p:stCondLst>
                            <p:childTnLst>
                              <p:par>
                                <p:cTn fill="hold" id="29" nodeType="afterEffect" presetClass="entr" presetID="10" presetSubtype="0">
                                  <p:stCondLst>
                                    <p:cond delay="0"/>
                                  </p:stCondLst>
                                  <p:childTnLst>
                                    <p:set>
                                      <p:cBhvr>
                                        <p:cTn dur="1" fill="hold" id="30">
                                          <p:stCondLst>
                                            <p:cond delay="0"/>
                                          </p:stCondLst>
                                        </p:cTn>
                                        <p:tgtEl>
                                          <p:spTgt spid="62"/>
                                        </p:tgtEl>
                                        <p:attrNameLst>
                                          <p:attrName>style.visibility</p:attrName>
                                        </p:attrNameLst>
                                      </p:cBhvr>
                                      <p:to>
                                        <p:strVal val="visible"/>
                                      </p:to>
                                    </p:set>
                                    <p:animEffect filter="fade" transition="in">
                                      <p:cBhvr>
                                        <p:cTn dur="750" id="31"/>
                                        <p:tgtEl>
                                          <p:spTgt spid="62"/>
                                        </p:tgtEl>
                                      </p:cBhvr>
                                    </p:animEffect>
                                  </p:childTnLst>
                                </p:cTn>
                              </p:par>
                            </p:childTnLst>
                          </p:cTn>
                        </p:par>
                        <p:par>
                          <p:cTn fill="hold" id="32" nodeType="afterGroup">
                            <p:stCondLst>
                              <p:cond delay="3250"/>
                            </p:stCondLst>
                            <p:childTnLst>
                              <p:par>
                                <p:cTn fill="hold" id="33" nodeType="afterEffect" presetClass="entr" presetID="42" presetSubtype="0">
                                  <p:stCondLst>
                                    <p:cond delay="0"/>
                                  </p:stCondLst>
                                  <p:childTnLst>
                                    <p:set>
                                      <p:cBhvr>
                                        <p:cTn dur="1" fill="hold" id="34">
                                          <p:stCondLst>
                                            <p:cond delay="0"/>
                                          </p:stCondLst>
                                        </p:cTn>
                                        <p:tgtEl>
                                          <p:spTgt spid="25"/>
                                        </p:tgtEl>
                                        <p:attrNameLst>
                                          <p:attrName>style.visibility</p:attrName>
                                        </p:attrNameLst>
                                      </p:cBhvr>
                                      <p:to>
                                        <p:strVal val="visible"/>
                                      </p:to>
                                    </p:set>
                                    <p:animEffect filter="fade" transition="in">
                                      <p:cBhvr>
                                        <p:cTn dur="750" id="35"/>
                                        <p:tgtEl>
                                          <p:spTgt spid="25"/>
                                        </p:tgtEl>
                                      </p:cBhvr>
                                    </p:animEffect>
                                    <p:anim calcmode="lin" valueType="num">
                                      <p:cBhvr>
                                        <p:cTn dur="750" fill="hold" id="36"/>
                                        <p:tgtEl>
                                          <p:spTgt spid="25"/>
                                        </p:tgtEl>
                                        <p:attrNameLst>
                                          <p:attrName>ppt_x</p:attrName>
                                        </p:attrNameLst>
                                      </p:cBhvr>
                                      <p:tavLst>
                                        <p:tav tm="0">
                                          <p:val>
                                            <p:strVal val="#ppt_x"/>
                                          </p:val>
                                        </p:tav>
                                        <p:tav tm="100000">
                                          <p:val>
                                            <p:strVal val="#ppt_x"/>
                                          </p:val>
                                        </p:tav>
                                      </p:tavLst>
                                    </p:anim>
                                    <p:anim calcmode="lin" valueType="num">
                                      <p:cBhvr>
                                        <p:cTn dur="750" fill="hold" id="37"/>
                                        <p:tgtEl>
                                          <p:spTgt spid="25"/>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4000"/>
                            </p:stCondLst>
                            <p:childTnLst>
                              <p:par>
                                <p:cTn fill="hold" id="39" nodeType="afterEffect" presetClass="entr" presetID="22" presetSubtype="4">
                                  <p:stCondLst>
                                    <p:cond delay="0"/>
                                  </p:stCondLst>
                                  <p:childTnLst>
                                    <p:set>
                                      <p:cBhvr>
                                        <p:cTn dur="1" fill="hold" id="40">
                                          <p:stCondLst>
                                            <p:cond delay="0"/>
                                          </p:stCondLst>
                                        </p:cTn>
                                        <p:tgtEl>
                                          <p:spTgt spid="22"/>
                                        </p:tgtEl>
                                        <p:attrNameLst>
                                          <p:attrName>style.visibility</p:attrName>
                                        </p:attrNameLst>
                                      </p:cBhvr>
                                      <p:to>
                                        <p:strVal val="visible"/>
                                      </p:to>
                                    </p:set>
                                    <p:animEffect filter="wipe(down)" transition="in">
                                      <p:cBhvr>
                                        <p:cTn dur="750" id="41"/>
                                        <p:tgtEl>
                                          <p:spTgt spid="22"/>
                                        </p:tgtEl>
                                      </p:cBhvr>
                                    </p:animEffect>
                                  </p:childTnLst>
                                </p:cTn>
                              </p:par>
                            </p:childTnLst>
                          </p:cTn>
                        </p:par>
                        <p:par>
                          <p:cTn fill="hold" id="42" nodeType="afterGroup">
                            <p:stCondLst>
                              <p:cond delay="4750"/>
                            </p:stCondLst>
                            <p:childTnLst>
                              <p:par>
                                <p:cTn fill="hold" grpId="0" id="43" nodeType="afterEffect" presetClass="entr" presetID="22" presetSubtype="8">
                                  <p:stCondLst>
                                    <p:cond delay="0"/>
                                  </p:stCondLst>
                                  <p:childTnLst>
                                    <p:set>
                                      <p:cBhvr>
                                        <p:cTn dur="1" fill="hold" id="44">
                                          <p:stCondLst>
                                            <p:cond delay="0"/>
                                          </p:stCondLst>
                                        </p:cTn>
                                        <p:tgtEl>
                                          <p:spTgt spid="28"/>
                                        </p:tgtEl>
                                        <p:attrNameLst>
                                          <p:attrName>style.visibility</p:attrName>
                                        </p:attrNameLst>
                                      </p:cBhvr>
                                      <p:to>
                                        <p:strVal val="visible"/>
                                      </p:to>
                                    </p:set>
                                    <p:animEffect filter="wipe(left)" transition="in">
                                      <p:cBhvr>
                                        <p:cTn dur="750" id="45"/>
                                        <p:tgtEl>
                                          <p:spTgt spid="28"/>
                                        </p:tgtEl>
                                      </p:cBhvr>
                                    </p:animEffect>
                                  </p:childTnLst>
                                </p:cTn>
                              </p:par>
                            </p:childTnLst>
                          </p:cTn>
                        </p:par>
                        <p:par>
                          <p:cTn fill="hold" id="46" nodeType="afterGroup">
                            <p:stCondLst>
                              <p:cond delay="5500"/>
                            </p:stCondLst>
                            <p:childTnLst>
                              <p:par>
                                <p:cTn fill="hold" grpId="0" id="47" nodeType="afterEffect" presetClass="entr" presetID="2" presetSubtype="4">
                                  <p:stCondLst>
                                    <p:cond delay="0"/>
                                  </p:stCondLst>
                                  <p:childTnLst>
                                    <p:set>
                                      <p:cBhvr>
                                        <p:cTn dur="1" fill="hold" id="48">
                                          <p:stCondLst>
                                            <p:cond delay="0"/>
                                          </p:stCondLst>
                                        </p:cTn>
                                        <p:tgtEl>
                                          <p:spTgt spid="29"/>
                                        </p:tgtEl>
                                        <p:attrNameLst>
                                          <p:attrName>style.visibility</p:attrName>
                                        </p:attrNameLst>
                                      </p:cBhvr>
                                      <p:to>
                                        <p:strVal val="visible"/>
                                      </p:to>
                                    </p:set>
                                    <p:anim calcmode="lin" valueType="num">
                                      <p:cBhvr additive="base">
                                        <p:cTn dur="750" fill="hold" id="49"/>
                                        <p:tgtEl>
                                          <p:spTgt spid="29"/>
                                        </p:tgtEl>
                                        <p:attrNameLst>
                                          <p:attrName>ppt_x</p:attrName>
                                        </p:attrNameLst>
                                      </p:cBhvr>
                                      <p:tavLst>
                                        <p:tav tm="0">
                                          <p:val>
                                            <p:strVal val="#ppt_x"/>
                                          </p:val>
                                        </p:tav>
                                        <p:tav tm="100000">
                                          <p:val>
                                            <p:strVal val="#ppt_x"/>
                                          </p:val>
                                        </p:tav>
                                      </p:tavLst>
                                    </p:anim>
                                    <p:anim calcmode="lin" valueType="num">
                                      <p:cBhvr additive="base">
                                        <p:cTn dur="750" fill="hold" id="50"/>
                                        <p:tgtEl>
                                          <p:spTgt spid="29"/>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6250"/>
                            </p:stCondLst>
                            <p:childTnLst>
                              <p:par>
                                <p:cTn fill="hold" grpId="0" id="52" nodeType="afterEffect" presetClass="entr" presetID="16" presetSubtype="26">
                                  <p:stCondLst>
                                    <p:cond delay="0"/>
                                  </p:stCondLst>
                                  <p:childTnLst>
                                    <p:set>
                                      <p:cBhvr>
                                        <p:cTn dur="1" fill="hold" id="53">
                                          <p:stCondLst>
                                            <p:cond delay="0"/>
                                          </p:stCondLst>
                                        </p:cTn>
                                        <p:tgtEl>
                                          <p:spTgt spid="21"/>
                                        </p:tgtEl>
                                        <p:attrNameLst>
                                          <p:attrName>style.visibility</p:attrName>
                                        </p:attrNameLst>
                                      </p:cBhvr>
                                      <p:to>
                                        <p:strVal val="visible"/>
                                      </p:to>
                                    </p:set>
                                    <p:animEffect filter="barn(inHorizontal)" transition="in">
                                      <p:cBhvr>
                                        <p:cTn dur="750" id="54"/>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P grpId="0" spid="21"/>
      <p:bldP grpId="0" spid="28"/>
      <p:bldP grpId="0" spid="2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1BFB1400-AC1A-4990-A60F-DE11DE554BE0}"/>
              </a:ext>
            </a:extLst>
          </p:cNvPr>
          <p:cNvGrpSpPr/>
          <p:nvPr/>
        </p:nvGrpSpPr>
        <p:grpSpPr>
          <a:xfrm>
            <a:off x="2643484" y="2135198"/>
            <a:ext cx="502686" cy="792483"/>
            <a:chOff x="2643484" y="2135198"/>
            <a:chExt cx="502686" cy="792483"/>
          </a:xfrm>
        </p:grpSpPr>
        <p:sp>
          <p:nvSpPr>
            <p:cNvPr id="4" name="矩形: 圆顶角 3">
              <a:extLst>
                <a:ext uri="{FF2B5EF4-FFF2-40B4-BE49-F238E27FC236}">
                  <a16:creationId xmlns:a16="http://schemas.microsoft.com/office/drawing/2014/main" id="{04C56DB8-FDD2-4418-8E1F-CD30CC55861B}"/>
                </a:ext>
              </a:extLst>
            </p:cNvPr>
            <p:cNvSpPr/>
            <p:nvPr/>
          </p:nvSpPr>
          <p:spPr>
            <a:xfrm>
              <a:off x="2643484" y="2135198"/>
              <a:ext cx="496758" cy="792483"/>
            </a:xfrm>
            <a:prstGeom prst="round2SameRect">
              <a:avLst>
                <a:gd fmla="val 38465" name="adj1"/>
                <a:gd fmla="val 0"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a:extLst>
                <a:ext uri="{FF2B5EF4-FFF2-40B4-BE49-F238E27FC236}">
                  <a16:creationId xmlns:a16="http://schemas.microsoft.com/office/drawing/2014/main" id="{DA9B65C8-CC64-4E47-B179-AD8C70B97B50}"/>
                </a:ext>
              </a:extLst>
            </p:cNvPr>
            <p:cNvSpPr txBox="1"/>
            <p:nvPr/>
          </p:nvSpPr>
          <p:spPr>
            <a:xfrm>
              <a:off x="2649412" y="2218475"/>
              <a:ext cx="496758" cy="396240"/>
            </a:xfrm>
            <a:prstGeom prst="rect">
              <a:avLst/>
            </a:prstGeom>
            <a:noFill/>
          </p:spPr>
          <p:txBody>
            <a:bodyPr rtlCol="0" wrap="square">
              <a:spAutoFit/>
            </a:bodyPr>
            <a:lstStyle/>
            <a:p>
              <a:pPr algn="ctr"/>
              <a:r>
                <a:rPr altLang="zh-CN" b="1" lang="en-US" sz="2000">
                  <a:solidFill>
                    <a:schemeClr val="bg1"/>
                  </a:solidFill>
                  <a:latin charset="-122" panose="020b0800000000000000" pitchFamily="34" typeface="思源黑体 CN Bold"/>
                  <a:ea charset="-122" panose="020b0800000000000000" pitchFamily="34" typeface="思源黑体 CN Bold"/>
                </a:rPr>
                <a:t>3</a:t>
              </a:r>
            </a:p>
          </p:txBody>
        </p:sp>
      </p:grpSp>
      <p:pic>
        <p:nvPicPr>
          <p:cNvPr id="2" name="图片 24">
            <a:extLst>
              <a:ext uri="{FF2B5EF4-FFF2-40B4-BE49-F238E27FC236}">
                <a16:creationId xmlns:a16="http://schemas.microsoft.com/office/drawing/2014/main" id="{343F706D-2229-409C-9BDA-FD942A7959AF}"/>
              </a:ext>
            </a:extLst>
          </p:cNvPr>
          <p:cNvPicPr>
            <a:picLocks noChangeArrowheads="1" noChangeAspect="1"/>
          </p:cNvPicPr>
          <p:nvPr/>
        </p:nvPicPr>
        <p:blipFill>
          <a:blip r:embed="rId2">
            <a:duotone>
              <a:schemeClr val="accent2">
                <a:shade val="45000"/>
                <a:satMod val="135000"/>
              </a:schemeClr>
              <a:prstClr val="white"/>
            </a:duotone>
            <a:extLst>
              <a:ext uri="{BEBA8EAE-BF5A-486C-A8C5-ECC9F3942E4B}">
                <a14:imgProps>
                  <a14:imgLayer r:embed="rId3">
                    <a14:imgEffect>
                      <a14:brightnessContrast bright="-40000" contrast="40000"/>
                    </a14:imgEffect>
                  </a14:imgLayer>
                </a14:imgProps>
              </a:ext>
              <a:ext uri="{28A0092B-C50C-407E-A947-70E740481C1C}">
                <a14:useLocalDpi val="0"/>
              </a:ext>
            </a:extLst>
          </a:blip>
          <a:stretch>
            <a:fillRect/>
          </a:stretch>
        </p:blipFill>
        <p:spPr bwMode="auto">
          <a:xfrm>
            <a:off x="-7332" y="5884614"/>
            <a:ext cx="12192000" cy="927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45" name="直接连接符 44">
            <a:extLst>
              <a:ext uri="{FF2B5EF4-FFF2-40B4-BE49-F238E27FC236}">
                <a16:creationId xmlns:a16="http://schemas.microsoft.com/office/drawing/2014/main" id="{FF0774A9-03A1-4840-8C20-D6F2F4B5C4BC}"/>
              </a:ext>
            </a:extLst>
          </p:cNvPr>
          <p:cNvCxnSpPr/>
          <p:nvPr/>
        </p:nvCxnSpPr>
        <p:spPr>
          <a:xfrm flipH="1">
            <a:off x="981302" y="938763"/>
            <a:ext cx="7155994" cy="0"/>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46" name="组合 45">
            <a:extLst>
              <a:ext uri="{FF2B5EF4-FFF2-40B4-BE49-F238E27FC236}">
                <a16:creationId xmlns:a16="http://schemas.microsoft.com/office/drawing/2014/main" id="{3CAC523C-C59D-423A-87EA-CD4E04F92228}"/>
              </a:ext>
            </a:extLst>
          </p:cNvPr>
          <p:cNvGrpSpPr/>
          <p:nvPr/>
        </p:nvGrpSpPr>
        <p:grpSpPr>
          <a:xfrm>
            <a:off x="580829" y="555953"/>
            <a:ext cx="471489" cy="471489"/>
            <a:chOff x="6176272" y="2046428"/>
            <a:chExt cx="710830" cy="710830"/>
          </a:xfrm>
        </p:grpSpPr>
        <p:sp>
          <p:nvSpPr>
            <p:cNvPr id="47" name="椭圆 46">
              <a:extLst>
                <a:ext uri="{FF2B5EF4-FFF2-40B4-BE49-F238E27FC236}">
                  <a16:creationId xmlns:a16="http://schemas.microsoft.com/office/drawing/2014/main" id="{00137645-C1D5-4950-AF3B-9DD95E070A4D}"/>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01</a:t>
              </a:r>
            </a:p>
          </p:txBody>
        </p:sp>
        <p:grpSp>
          <p:nvGrpSpPr>
            <p:cNvPr id="48" name="组合 47">
              <a:extLst>
                <a:ext uri="{FF2B5EF4-FFF2-40B4-BE49-F238E27FC236}">
                  <a16:creationId xmlns:a16="http://schemas.microsoft.com/office/drawing/2014/main" id="{3B8EBCD2-D7AC-4E95-ABD3-7B38F4F34492}"/>
                </a:ext>
              </a:extLst>
            </p:cNvPr>
            <p:cNvGrpSpPr/>
            <p:nvPr/>
          </p:nvGrpSpPr>
          <p:grpSpPr>
            <a:xfrm rot="14621625">
              <a:off x="6176272" y="2046428"/>
              <a:ext cx="710830" cy="710830"/>
              <a:chOff x="857250" y="1893093"/>
              <a:chExt cx="864394" cy="864394"/>
            </a:xfrm>
          </p:grpSpPr>
          <p:sp>
            <p:nvSpPr>
              <p:cNvPr id="49" name="弧形 48">
                <a:extLst>
                  <a:ext uri="{FF2B5EF4-FFF2-40B4-BE49-F238E27FC236}">
                    <a16:creationId xmlns:a16="http://schemas.microsoft.com/office/drawing/2014/main" id="{CB4F7FF3-E1D0-4E24-9556-DD9FED66F141}"/>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50" name="弧形 49">
                <a:extLst>
                  <a:ext uri="{FF2B5EF4-FFF2-40B4-BE49-F238E27FC236}">
                    <a16:creationId xmlns:a16="http://schemas.microsoft.com/office/drawing/2014/main" id="{7481AF6C-03E9-4BB0-8671-7648E399CC62}"/>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51" name="组合 50">
            <a:extLst>
              <a:ext uri="{FF2B5EF4-FFF2-40B4-BE49-F238E27FC236}">
                <a16:creationId xmlns:a16="http://schemas.microsoft.com/office/drawing/2014/main" id="{5C787561-8E52-4F69-BEF5-BA0F00279F84}"/>
              </a:ext>
            </a:extLst>
          </p:cNvPr>
          <p:cNvGrpSpPr/>
          <p:nvPr/>
        </p:nvGrpSpPr>
        <p:grpSpPr>
          <a:xfrm>
            <a:off x="1358064" y="555953"/>
            <a:ext cx="471489" cy="471489"/>
            <a:chOff x="6176272" y="2046428"/>
            <a:chExt cx="710830" cy="710830"/>
          </a:xfrm>
        </p:grpSpPr>
        <p:sp>
          <p:nvSpPr>
            <p:cNvPr id="52" name="椭圆 51">
              <a:extLst>
                <a:ext uri="{FF2B5EF4-FFF2-40B4-BE49-F238E27FC236}">
                  <a16:creationId xmlns:a16="http://schemas.microsoft.com/office/drawing/2014/main" id="{C021A41F-9B16-44AC-BD96-FF8DDD132711}"/>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02</a:t>
              </a:r>
            </a:p>
          </p:txBody>
        </p:sp>
        <p:grpSp>
          <p:nvGrpSpPr>
            <p:cNvPr id="53" name="组合 52">
              <a:extLst>
                <a:ext uri="{FF2B5EF4-FFF2-40B4-BE49-F238E27FC236}">
                  <a16:creationId xmlns:a16="http://schemas.microsoft.com/office/drawing/2014/main" id="{AF7403C1-B67A-4C7B-A2C3-7010EB88AF1A}"/>
                </a:ext>
              </a:extLst>
            </p:cNvPr>
            <p:cNvGrpSpPr/>
            <p:nvPr/>
          </p:nvGrpSpPr>
          <p:grpSpPr>
            <a:xfrm rot="14621625">
              <a:off x="6176272" y="2046428"/>
              <a:ext cx="710830" cy="710830"/>
              <a:chOff x="857250" y="1893093"/>
              <a:chExt cx="864394" cy="864394"/>
            </a:xfrm>
          </p:grpSpPr>
          <p:sp>
            <p:nvSpPr>
              <p:cNvPr id="54" name="弧形 53">
                <a:extLst>
                  <a:ext uri="{FF2B5EF4-FFF2-40B4-BE49-F238E27FC236}">
                    <a16:creationId xmlns:a16="http://schemas.microsoft.com/office/drawing/2014/main" id="{40B0B919-BC52-44AE-BAE0-D0E7399392C0}"/>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55" name="弧形 54">
                <a:extLst>
                  <a:ext uri="{FF2B5EF4-FFF2-40B4-BE49-F238E27FC236}">
                    <a16:creationId xmlns:a16="http://schemas.microsoft.com/office/drawing/2014/main" id="{DCFD8E9A-4EFE-4525-A754-1547C42FA13F}"/>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56" name="组合 55">
            <a:extLst>
              <a:ext uri="{FF2B5EF4-FFF2-40B4-BE49-F238E27FC236}">
                <a16:creationId xmlns:a16="http://schemas.microsoft.com/office/drawing/2014/main" id="{6A45CC34-FBD8-4871-8742-C388F0D6E9B8}"/>
              </a:ext>
            </a:extLst>
          </p:cNvPr>
          <p:cNvGrpSpPr/>
          <p:nvPr/>
        </p:nvGrpSpPr>
        <p:grpSpPr>
          <a:xfrm>
            <a:off x="2055238" y="337247"/>
            <a:ext cx="657016" cy="657016"/>
            <a:chOff x="6176272" y="2046428"/>
            <a:chExt cx="710830" cy="710830"/>
          </a:xfrm>
        </p:grpSpPr>
        <p:sp>
          <p:nvSpPr>
            <p:cNvPr id="57" name="椭圆 56">
              <a:extLst>
                <a:ext uri="{FF2B5EF4-FFF2-40B4-BE49-F238E27FC236}">
                  <a16:creationId xmlns:a16="http://schemas.microsoft.com/office/drawing/2014/main" id="{B23C76ED-A4AE-41D6-B345-1BE175159EEF}"/>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400">
                  <a:latin typeface="+mn-ea"/>
                </a:rPr>
                <a:t>03</a:t>
              </a:r>
            </a:p>
          </p:txBody>
        </p:sp>
        <p:grpSp>
          <p:nvGrpSpPr>
            <p:cNvPr id="58" name="组合 57">
              <a:extLst>
                <a:ext uri="{FF2B5EF4-FFF2-40B4-BE49-F238E27FC236}">
                  <a16:creationId xmlns:a16="http://schemas.microsoft.com/office/drawing/2014/main" id="{307B66CC-4599-4143-85C4-56FD97B212AE}"/>
                </a:ext>
              </a:extLst>
            </p:cNvPr>
            <p:cNvGrpSpPr/>
            <p:nvPr/>
          </p:nvGrpSpPr>
          <p:grpSpPr>
            <a:xfrm rot="14621625">
              <a:off x="6176272" y="2046428"/>
              <a:ext cx="710830" cy="710830"/>
              <a:chOff x="857250" y="1893093"/>
              <a:chExt cx="864394" cy="864394"/>
            </a:xfrm>
          </p:grpSpPr>
          <p:sp>
            <p:nvSpPr>
              <p:cNvPr id="59" name="弧形 58">
                <a:extLst>
                  <a:ext uri="{FF2B5EF4-FFF2-40B4-BE49-F238E27FC236}">
                    <a16:creationId xmlns:a16="http://schemas.microsoft.com/office/drawing/2014/main" id="{4E7B6BC6-5BDC-4752-B770-F149CB2DCC14}"/>
                  </a:ext>
                </a:extLst>
              </p:cNvPr>
              <p:cNvSpPr/>
              <p:nvPr/>
            </p:nvSpPr>
            <p:spPr>
              <a:xfrm>
                <a:off x="857250" y="1893093"/>
                <a:ext cx="864394" cy="864394"/>
              </a:xfrm>
              <a:prstGeom prst="arc">
                <a:avLst>
                  <a:gd fmla="val 3406397" name="adj1"/>
                  <a:gd fmla="val 20528884" name="adj2"/>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sp>
            <p:nvSpPr>
              <p:cNvPr id="60" name="弧形 59">
                <a:extLst>
                  <a:ext uri="{FF2B5EF4-FFF2-40B4-BE49-F238E27FC236}">
                    <a16:creationId xmlns:a16="http://schemas.microsoft.com/office/drawing/2014/main" id="{CB543CCE-F608-484D-A1B4-AAFA8C4D8B9F}"/>
                  </a:ext>
                </a:extLst>
              </p:cNvPr>
              <p:cNvSpPr/>
              <p:nvPr/>
            </p:nvSpPr>
            <p:spPr>
              <a:xfrm>
                <a:off x="857250" y="1893093"/>
                <a:ext cx="864394" cy="864394"/>
              </a:xfrm>
              <a:prstGeom prst="arc">
                <a:avLst>
                  <a:gd fmla="val 7448849" name="adj1"/>
                  <a:gd fmla="val 17571339" name="adj2"/>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grpSp>
      </p:grpSp>
      <p:sp>
        <p:nvSpPr>
          <p:cNvPr id="61" name="矩形 60">
            <a:extLst>
              <a:ext uri="{FF2B5EF4-FFF2-40B4-BE49-F238E27FC236}">
                <a16:creationId xmlns:a16="http://schemas.microsoft.com/office/drawing/2014/main" id="{FEAFBAD0-13DE-4D40-BEFA-B4D925F7AEAE}"/>
              </a:ext>
            </a:extLst>
          </p:cNvPr>
          <p:cNvSpPr/>
          <p:nvPr/>
        </p:nvSpPr>
        <p:spPr>
          <a:xfrm>
            <a:off x="2980683" y="422527"/>
            <a:ext cx="5943843" cy="457200"/>
          </a:xfrm>
          <a:prstGeom prst="rect">
            <a:avLst/>
          </a:prstGeom>
        </p:spPr>
        <p:txBody>
          <a:bodyPr wrap="square">
            <a:spAutoFit/>
          </a:bodyPr>
          <a:lstStyle/>
          <a:p>
            <a:r>
              <a:rPr altLang="en-US" lang="zh-CN" spc="600" sz="2400">
                <a:latin charset="-122" panose="020b0800000000000000" pitchFamily="34" typeface="思源黑体 CN Bold"/>
                <a:ea charset="-122" panose="020b0800000000000000" pitchFamily="34" typeface="思源黑体 CN Bold"/>
              </a:rPr>
              <a:t>不断提升工作的本领和能力</a:t>
            </a:r>
          </a:p>
        </p:txBody>
      </p:sp>
      <p:pic>
        <p:nvPicPr>
          <p:cNvPr id="62" name="图片 61">
            <a:extLst>
              <a:ext uri="{FF2B5EF4-FFF2-40B4-BE49-F238E27FC236}">
                <a16:creationId xmlns:a16="http://schemas.microsoft.com/office/drawing/2014/main" id="{7AF0465B-EA76-48A1-9900-53E2753384A5}"/>
              </a:ext>
            </a:extLst>
          </p:cNvPr>
          <p:cNvPicPr>
            <a:picLocks noChangeAspect="1"/>
          </p:cNvPicPr>
          <p:nvPr/>
        </p:nvPicPr>
        <p:blipFill>
          <a:blip r:embed="rId4">
            <a:extLst>
              <a:ext uri="{28A0092B-C50C-407E-A947-70E740481C1C}">
                <a14:useLocalDpi val="0"/>
              </a:ext>
            </a:extLst>
          </a:blip>
          <a:srcRect b="66944" l="69255"/>
          <a:stretch>
            <a:fillRect/>
          </a:stretch>
        </p:blipFill>
        <p:spPr>
          <a:xfrm>
            <a:off x="8439150" y="1"/>
            <a:ext cx="3746552" cy="2266950"/>
          </a:xfrm>
          <a:prstGeom prst="rect">
            <a:avLst/>
          </a:prstGeom>
        </p:spPr>
      </p:pic>
      <p:sp>
        <p:nvSpPr>
          <p:cNvPr id="21" name="矩形 20">
            <a:extLst>
              <a:ext uri="{FF2B5EF4-FFF2-40B4-BE49-F238E27FC236}">
                <a16:creationId xmlns:a16="http://schemas.microsoft.com/office/drawing/2014/main" id="{EE0BB76F-F69E-4DC3-AAB4-6E9DEEA2C905}"/>
              </a:ext>
            </a:extLst>
          </p:cNvPr>
          <p:cNvSpPr/>
          <p:nvPr/>
        </p:nvSpPr>
        <p:spPr>
          <a:xfrm>
            <a:off x="2613292" y="3429000"/>
            <a:ext cx="8905607" cy="804672"/>
          </a:xfrm>
          <a:prstGeom prst="rect">
            <a:avLst/>
          </a:prstGeom>
          <a:solidFill>
            <a:schemeClr val="bg1"/>
          </a:solidFill>
          <a:effectLst>
            <a:outerShdw algn="t" blurRad="50800" dir="5400000" dist="38100" rotWithShape="0">
              <a:prstClr val="black">
                <a:alpha val="40000"/>
              </a:prstClr>
            </a:outerShdw>
          </a:effectLst>
        </p:spPr>
        <p:txBody>
          <a:bodyPr wrap="square">
            <a:spAutoFit/>
          </a:bodyPr>
          <a:lstStyle/>
          <a:p>
            <a:pPr algn="just">
              <a:lnSpc>
                <a:spcPct val="130000"/>
              </a:lnSpc>
            </a:pPr>
            <a:r>
              <a:rPr altLang="en-US" lang="zh-CN">
                <a:solidFill>
                  <a:schemeClr val="accent1"/>
                </a:solidFill>
              </a:rPr>
              <a:t>当前，疫情防控形势持续向好，但疫情反弹的风险亦不可忽视，在坚定信心的同时，还要高度警惕麻痹思想、厌战情绪、侥幸心理、松劲心态。</a:t>
            </a:r>
          </a:p>
        </p:txBody>
      </p:sp>
      <p:grpSp>
        <p:nvGrpSpPr>
          <p:cNvPr id="7" name="组合 6">
            <a:extLst>
              <a:ext uri="{FF2B5EF4-FFF2-40B4-BE49-F238E27FC236}">
                <a16:creationId xmlns:a16="http://schemas.microsoft.com/office/drawing/2014/main" id="{39041C7E-98DA-4509-92D9-19CE6871EFBE}"/>
              </a:ext>
            </a:extLst>
          </p:cNvPr>
          <p:cNvGrpSpPr/>
          <p:nvPr/>
        </p:nvGrpSpPr>
        <p:grpSpPr>
          <a:xfrm>
            <a:off x="660399" y="1944808"/>
            <a:ext cx="7476897" cy="1258475"/>
            <a:chOff x="660399" y="1944808"/>
            <a:chExt cx="7476897" cy="1258475"/>
          </a:xfrm>
        </p:grpSpPr>
        <p:sp>
          <p:nvSpPr>
            <p:cNvPr id="22" name="圆角矩形 10">
              <a:extLst>
                <a:ext uri="{FF2B5EF4-FFF2-40B4-BE49-F238E27FC236}">
                  <a16:creationId xmlns:a16="http://schemas.microsoft.com/office/drawing/2014/main" id="{CABFF585-5193-4BCF-875A-B1FCB3C4D4E8}"/>
                </a:ext>
              </a:extLst>
            </p:cNvPr>
            <p:cNvSpPr/>
            <p:nvPr/>
          </p:nvSpPr>
          <p:spPr>
            <a:xfrm>
              <a:off x="660399" y="2613571"/>
              <a:ext cx="7476897" cy="573751"/>
            </a:xfrm>
            <a:prstGeom prst="roundRect">
              <a:avLst>
                <a:gd fmla="val 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kumimoji="1" lang="zh-CN">
                <a:latin charset="-122" panose="00000500000000000000" pitchFamily="2" typeface="SJcujihei"/>
                <a:ea charset="-122" panose="00000500000000000000" pitchFamily="2" typeface="SJcujihei"/>
              </a:endParaRPr>
            </a:p>
          </p:txBody>
        </p:sp>
        <p:pic>
          <p:nvPicPr>
            <p:cNvPr id="23" name="图片 22">
              <a:extLst>
                <a:ext uri="{FF2B5EF4-FFF2-40B4-BE49-F238E27FC236}">
                  <a16:creationId xmlns:a16="http://schemas.microsoft.com/office/drawing/2014/main" id="{00D0C2DE-4082-4D2D-97FA-7495C3674864}"/>
                </a:ext>
              </a:extLst>
            </p:cNvPr>
            <p:cNvPicPr>
              <a:picLocks noChangeAspect="1"/>
            </p:cNvPicPr>
            <p:nvPr/>
          </p:nvPicPr>
          <p:blipFill>
            <a:blip r:embed="rId5">
              <a:extLst>
                <a:ext uri="{28A0092B-C50C-407E-A947-70E740481C1C}">
                  <a14:useLocalDpi/>
                </a:ext>
              </a:extLst>
            </a:blip>
            <a:stretch>
              <a:fillRect/>
            </a:stretch>
          </p:blipFill>
          <p:spPr>
            <a:xfrm>
              <a:off x="660400" y="1944808"/>
              <a:ext cx="2353423" cy="1258475"/>
            </a:xfrm>
            <a:prstGeom prst="rect">
              <a:avLst/>
            </a:prstGeom>
          </p:spPr>
        </p:pic>
      </p:grpSp>
      <p:sp>
        <p:nvSpPr>
          <p:cNvPr id="3" name="矩形 2">
            <a:extLst>
              <a:ext uri="{FF2B5EF4-FFF2-40B4-BE49-F238E27FC236}">
                <a16:creationId xmlns:a16="http://schemas.microsoft.com/office/drawing/2014/main" id="{37FBB0CF-AB2F-4A36-A3E8-56F34B9318BE}"/>
              </a:ext>
            </a:extLst>
          </p:cNvPr>
          <p:cNvSpPr/>
          <p:nvPr/>
        </p:nvSpPr>
        <p:spPr>
          <a:xfrm>
            <a:off x="2643484" y="2671358"/>
            <a:ext cx="5440680" cy="396240"/>
          </a:xfrm>
          <a:prstGeom prst="rect">
            <a:avLst/>
          </a:prstGeom>
        </p:spPr>
        <p:txBody>
          <a:bodyPr wrap="none">
            <a:spAutoFit/>
          </a:bodyPr>
          <a:lstStyle/>
          <a:p>
            <a:r>
              <a:rPr altLang="en-US" b="1" lang="zh-CN" spc="300" sz="2000">
                <a:solidFill>
                  <a:schemeClr val="bg1"/>
                </a:solidFill>
              </a:rPr>
              <a:t>要牢固树立底线思维，有防范风险的意识</a:t>
            </a:r>
          </a:p>
        </p:txBody>
      </p:sp>
      <p:sp>
        <p:nvSpPr>
          <p:cNvPr id="29" name="矩形 28">
            <a:extLst>
              <a:ext uri="{FF2B5EF4-FFF2-40B4-BE49-F238E27FC236}">
                <a16:creationId xmlns:a16="http://schemas.microsoft.com/office/drawing/2014/main" id="{1859000E-EB1B-41FB-97DF-E3BE2B55218C}"/>
              </a:ext>
            </a:extLst>
          </p:cNvPr>
          <p:cNvSpPr/>
          <p:nvPr/>
        </p:nvSpPr>
        <p:spPr>
          <a:xfrm>
            <a:off x="2613291" y="4399717"/>
            <a:ext cx="8905607" cy="1042416"/>
          </a:xfrm>
          <a:prstGeom prst="rect">
            <a:avLst/>
          </a:prstGeom>
        </p:spPr>
        <p:txBody>
          <a:bodyPr wrap="square">
            <a:spAutoFit/>
          </a:bodyPr>
          <a:lstStyle/>
          <a:p>
            <a:pPr algn="just">
              <a:lnSpc>
                <a:spcPct val="130000"/>
              </a:lnSpc>
            </a:pPr>
            <a:r>
              <a:rPr altLang="en-US" lang="zh-CN" sz="1600"/>
              <a:t>我国经济韧性强、体量大，短期内疫情对我国经济不会造成太大影响，但是也要居安思危，增强谨慎之心，时刻保持如履薄冰的谨慎、见叶知秋的敏锐，防止短期、局部的风险演变为长期、系统性风险。</a:t>
            </a:r>
          </a:p>
        </p:txBody>
      </p:sp>
    </p:spTree>
    <p:extLst>
      <p:ext uri="{BB962C8B-B14F-4D97-AF65-F5344CB8AC3E}">
        <p14:creationId val="3316903188"/>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par>
                                <p:cTn fill="hold" id="8" nodeType="withEffect" presetClass="entr" presetID="22" presetSubtype="4">
                                  <p:stCondLst>
                                    <p:cond delay="250"/>
                                  </p:stCondLst>
                                  <p:childTnLst>
                                    <p:set>
                                      <p:cBhvr>
                                        <p:cTn dur="1" fill="hold" id="9">
                                          <p:stCondLst>
                                            <p:cond delay="0"/>
                                          </p:stCondLst>
                                        </p:cTn>
                                        <p:tgtEl>
                                          <p:spTgt spid="46"/>
                                        </p:tgtEl>
                                        <p:attrNameLst>
                                          <p:attrName>style.visibility</p:attrName>
                                        </p:attrNameLst>
                                      </p:cBhvr>
                                      <p:to>
                                        <p:strVal val="visible"/>
                                      </p:to>
                                    </p:set>
                                    <p:animEffect filter="wipe(down)" transition="in">
                                      <p:cBhvr>
                                        <p:cTn dur="500" id="10"/>
                                        <p:tgtEl>
                                          <p:spTgt spid="46"/>
                                        </p:tgtEl>
                                      </p:cBhvr>
                                    </p:animEffect>
                                  </p:childTnLst>
                                </p:cTn>
                              </p:par>
                              <p:par>
                                <p:cTn fill="hold" id="11" nodeType="withEffect" presetClass="entr" presetID="22" presetSubtype="8">
                                  <p:stCondLst>
                                    <p:cond delay="250"/>
                                  </p:stCondLst>
                                  <p:childTnLst>
                                    <p:set>
                                      <p:cBhvr>
                                        <p:cTn dur="1" fill="hold" id="12">
                                          <p:stCondLst>
                                            <p:cond delay="0"/>
                                          </p:stCondLst>
                                        </p:cTn>
                                        <p:tgtEl>
                                          <p:spTgt spid="45"/>
                                        </p:tgtEl>
                                        <p:attrNameLst>
                                          <p:attrName>style.visibility</p:attrName>
                                        </p:attrNameLst>
                                      </p:cBhvr>
                                      <p:to>
                                        <p:strVal val="visible"/>
                                      </p:to>
                                    </p:set>
                                    <p:animEffect filter="wipe(left)" transition="in">
                                      <p:cBhvr>
                                        <p:cTn dur="500" id="13"/>
                                        <p:tgtEl>
                                          <p:spTgt spid="45"/>
                                        </p:tgtEl>
                                      </p:cBhvr>
                                    </p:animEffect>
                                  </p:childTnLst>
                                </p:cTn>
                              </p:par>
                            </p:childTnLst>
                          </p:cTn>
                        </p:par>
                        <p:par>
                          <p:cTn fill="hold" id="14" nodeType="afterGroup">
                            <p:stCondLst>
                              <p:cond delay="1000"/>
                            </p:stCondLst>
                            <p:childTnLst>
                              <p:par>
                                <p:cTn fill="hold" id="15" nodeType="afterEffect" presetClass="entr" presetID="22" presetSubtype="4">
                                  <p:stCondLst>
                                    <p:cond delay="0"/>
                                  </p:stCondLst>
                                  <p:childTnLst>
                                    <p:set>
                                      <p:cBhvr>
                                        <p:cTn dur="1" fill="hold" id="16">
                                          <p:stCondLst>
                                            <p:cond delay="0"/>
                                          </p:stCondLst>
                                        </p:cTn>
                                        <p:tgtEl>
                                          <p:spTgt spid="51"/>
                                        </p:tgtEl>
                                        <p:attrNameLst>
                                          <p:attrName>style.visibility</p:attrName>
                                        </p:attrNameLst>
                                      </p:cBhvr>
                                      <p:to>
                                        <p:strVal val="visible"/>
                                      </p:to>
                                    </p:set>
                                    <p:animEffect filter="wipe(down)" transition="in">
                                      <p:cBhvr>
                                        <p:cTn dur="500" id="17"/>
                                        <p:tgtEl>
                                          <p:spTgt spid="51"/>
                                        </p:tgtEl>
                                      </p:cBhvr>
                                    </p:animEffect>
                                  </p:childTnLst>
                                </p:cTn>
                              </p:par>
                              <p:par>
                                <p:cTn fill="hold" id="18" nodeType="withEffect" presetClass="entr" presetID="12" presetSubtype="8">
                                  <p:stCondLst>
                                    <p:cond delay="250"/>
                                  </p:stCondLst>
                                  <p:childTnLst>
                                    <p:set>
                                      <p:cBhvr>
                                        <p:cTn dur="1" fill="hold" id="19">
                                          <p:stCondLst>
                                            <p:cond delay="0"/>
                                          </p:stCondLst>
                                        </p:cTn>
                                        <p:tgtEl>
                                          <p:spTgt spid="56"/>
                                        </p:tgtEl>
                                        <p:attrNameLst>
                                          <p:attrName>style.visibility</p:attrName>
                                        </p:attrNameLst>
                                      </p:cBhvr>
                                      <p:to>
                                        <p:strVal val="visible"/>
                                      </p:to>
                                    </p:set>
                                    <p:anim calcmode="lin" valueType="num">
                                      <p:cBhvr additive="base">
                                        <p:cTn dur="500" id="20"/>
                                        <p:tgtEl>
                                          <p:spTgt spid="56"/>
                                        </p:tgtEl>
                                        <p:attrNameLst>
                                          <p:attrName>ppt_x</p:attrName>
                                        </p:attrNameLst>
                                      </p:cBhvr>
                                      <p:tavLst>
                                        <p:tav tm="0">
                                          <p:val>
                                            <p:strVal val="#ppt_x-#ppt_w*1.125000"/>
                                          </p:val>
                                        </p:tav>
                                        <p:tav tm="100000">
                                          <p:val>
                                            <p:strVal val="#ppt_x"/>
                                          </p:val>
                                        </p:tav>
                                      </p:tavLst>
                                    </p:anim>
                                    <p:animEffect filter="wipe(right)" transition="in">
                                      <p:cBhvr>
                                        <p:cTn dur="500" id="21"/>
                                        <p:tgtEl>
                                          <p:spTgt spid="56"/>
                                        </p:tgtEl>
                                      </p:cBhvr>
                                    </p:animEffect>
                                  </p:childTnLst>
                                </p:cTn>
                              </p:par>
                            </p:childTnLst>
                          </p:cTn>
                        </p:par>
                        <p:par>
                          <p:cTn fill="hold" id="22" nodeType="afterGroup">
                            <p:stCondLst>
                              <p:cond delay="1750"/>
                            </p:stCondLst>
                            <p:childTnLst>
                              <p:par>
                                <p:cTn fill="hold" grpId="0" id="23" nodeType="afterEffect" presetClass="entr" presetID="53" presetSubtype="0">
                                  <p:stCondLst>
                                    <p:cond delay="0"/>
                                  </p:stCondLst>
                                  <p:childTnLst>
                                    <p:set>
                                      <p:cBhvr>
                                        <p:cTn dur="1" fill="hold" id="24">
                                          <p:stCondLst>
                                            <p:cond delay="0"/>
                                          </p:stCondLst>
                                        </p:cTn>
                                        <p:tgtEl>
                                          <p:spTgt spid="61"/>
                                        </p:tgtEl>
                                        <p:attrNameLst>
                                          <p:attrName>style.visibility</p:attrName>
                                        </p:attrNameLst>
                                      </p:cBhvr>
                                      <p:to>
                                        <p:strVal val="visible"/>
                                      </p:to>
                                    </p:set>
                                    <p:anim calcmode="lin" valueType="num">
                                      <p:cBhvr>
                                        <p:cTn dur="750" fill="hold" id="25"/>
                                        <p:tgtEl>
                                          <p:spTgt spid="61"/>
                                        </p:tgtEl>
                                        <p:attrNameLst>
                                          <p:attrName>ppt_w</p:attrName>
                                        </p:attrNameLst>
                                      </p:cBhvr>
                                      <p:tavLst>
                                        <p:tav tm="0">
                                          <p:val>
                                            <p:fltVal val="0"/>
                                          </p:val>
                                        </p:tav>
                                        <p:tav tm="100000">
                                          <p:val>
                                            <p:strVal val="#ppt_w"/>
                                          </p:val>
                                        </p:tav>
                                      </p:tavLst>
                                    </p:anim>
                                    <p:anim calcmode="lin" valueType="num">
                                      <p:cBhvr>
                                        <p:cTn dur="750" fill="hold" id="26"/>
                                        <p:tgtEl>
                                          <p:spTgt spid="61"/>
                                        </p:tgtEl>
                                        <p:attrNameLst>
                                          <p:attrName>ppt_h</p:attrName>
                                        </p:attrNameLst>
                                      </p:cBhvr>
                                      <p:tavLst>
                                        <p:tav tm="0">
                                          <p:val>
                                            <p:fltVal val="0"/>
                                          </p:val>
                                        </p:tav>
                                        <p:tav tm="100000">
                                          <p:val>
                                            <p:strVal val="#ppt_h"/>
                                          </p:val>
                                        </p:tav>
                                      </p:tavLst>
                                    </p:anim>
                                    <p:animEffect filter="fade" transition="in">
                                      <p:cBhvr>
                                        <p:cTn dur="750" id="27"/>
                                        <p:tgtEl>
                                          <p:spTgt spid="61"/>
                                        </p:tgtEl>
                                      </p:cBhvr>
                                    </p:animEffect>
                                  </p:childTnLst>
                                </p:cTn>
                              </p:par>
                            </p:childTnLst>
                          </p:cTn>
                        </p:par>
                        <p:par>
                          <p:cTn fill="hold" id="28" nodeType="afterGroup">
                            <p:stCondLst>
                              <p:cond delay="2500"/>
                            </p:stCondLst>
                            <p:childTnLst>
                              <p:par>
                                <p:cTn fill="hold" id="29" nodeType="afterEffect" presetClass="entr" presetID="10" presetSubtype="0">
                                  <p:stCondLst>
                                    <p:cond delay="0"/>
                                  </p:stCondLst>
                                  <p:childTnLst>
                                    <p:set>
                                      <p:cBhvr>
                                        <p:cTn dur="1" fill="hold" id="30">
                                          <p:stCondLst>
                                            <p:cond delay="0"/>
                                          </p:stCondLst>
                                        </p:cTn>
                                        <p:tgtEl>
                                          <p:spTgt spid="62"/>
                                        </p:tgtEl>
                                        <p:attrNameLst>
                                          <p:attrName>style.visibility</p:attrName>
                                        </p:attrNameLst>
                                      </p:cBhvr>
                                      <p:to>
                                        <p:strVal val="visible"/>
                                      </p:to>
                                    </p:set>
                                    <p:animEffect filter="fade" transition="in">
                                      <p:cBhvr>
                                        <p:cTn dur="750" id="31"/>
                                        <p:tgtEl>
                                          <p:spTgt spid="62"/>
                                        </p:tgtEl>
                                      </p:cBhvr>
                                    </p:animEffect>
                                  </p:childTnLst>
                                </p:cTn>
                              </p:par>
                            </p:childTnLst>
                          </p:cTn>
                        </p:par>
                        <p:par>
                          <p:cTn fill="hold" id="32" nodeType="afterGroup">
                            <p:stCondLst>
                              <p:cond delay="3250"/>
                            </p:stCondLst>
                            <p:childTnLst>
                              <p:par>
                                <p:cTn fill="hold" id="33" nodeType="afterEffect" presetClass="entr" presetID="42" presetSubtype="0">
                                  <p:stCondLst>
                                    <p:cond delay="0"/>
                                  </p:stCondLst>
                                  <p:childTnLst>
                                    <p:set>
                                      <p:cBhvr>
                                        <p:cTn dur="1" fill="hold" id="34">
                                          <p:stCondLst>
                                            <p:cond delay="0"/>
                                          </p:stCondLst>
                                        </p:cTn>
                                        <p:tgtEl>
                                          <p:spTgt spid="7"/>
                                        </p:tgtEl>
                                        <p:attrNameLst>
                                          <p:attrName>style.visibility</p:attrName>
                                        </p:attrNameLst>
                                      </p:cBhvr>
                                      <p:to>
                                        <p:strVal val="visible"/>
                                      </p:to>
                                    </p:set>
                                    <p:animEffect filter="fade" transition="in">
                                      <p:cBhvr>
                                        <p:cTn dur="750" id="35"/>
                                        <p:tgtEl>
                                          <p:spTgt spid="7"/>
                                        </p:tgtEl>
                                      </p:cBhvr>
                                    </p:animEffect>
                                    <p:anim calcmode="lin" valueType="num">
                                      <p:cBhvr>
                                        <p:cTn dur="750" fill="hold" id="36"/>
                                        <p:tgtEl>
                                          <p:spTgt spid="7"/>
                                        </p:tgtEl>
                                        <p:attrNameLst>
                                          <p:attrName>ppt_x</p:attrName>
                                        </p:attrNameLst>
                                      </p:cBhvr>
                                      <p:tavLst>
                                        <p:tav tm="0">
                                          <p:val>
                                            <p:strVal val="#ppt_x"/>
                                          </p:val>
                                        </p:tav>
                                        <p:tav tm="100000">
                                          <p:val>
                                            <p:strVal val="#ppt_x"/>
                                          </p:val>
                                        </p:tav>
                                      </p:tavLst>
                                    </p:anim>
                                    <p:anim calcmode="lin" valueType="num">
                                      <p:cBhvr>
                                        <p:cTn dur="750" fill="hold" id="37"/>
                                        <p:tgtEl>
                                          <p:spTgt spid="7"/>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4000"/>
                            </p:stCondLst>
                            <p:childTnLst>
                              <p:par>
                                <p:cTn fill="hold" id="39" nodeType="afterEffect" presetClass="entr" presetID="22" presetSubtype="4">
                                  <p:stCondLst>
                                    <p:cond delay="0"/>
                                  </p:stCondLst>
                                  <p:childTnLst>
                                    <p:set>
                                      <p:cBhvr>
                                        <p:cTn dur="1" fill="hold" id="40">
                                          <p:stCondLst>
                                            <p:cond delay="0"/>
                                          </p:stCondLst>
                                        </p:cTn>
                                        <p:tgtEl>
                                          <p:spTgt spid="6"/>
                                        </p:tgtEl>
                                        <p:attrNameLst>
                                          <p:attrName>style.visibility</p:attrName>
                                        </p:attrNameLst>
                                      </p:cBhvr>
                                      <p:to>
                                        <p:strVal val="visible"/>
                                      </p:to>
                                    </p:set>
                                    <p:animEffect filter="wipe(down)" transition="in">
                                      <p:cBhvr>
                                        <p:cTn dur="750" id="41"/>
                                        <p:tgtEl>
                                          <p:spTgt spid="6"/>
                                        </p:tgtEl>
                                      </p:cBhvr>
                                    </p:animEffect>
                                  </p:childTnLst>
                                </p:cTn>
                              </p:par>
                            </p:childTnLst>
                          </p:cTn>
                        </p:par>
                        <p:par>
                          <p:cTn fill="hold" id="42" nodeType="afterGroup">
                            <p:stCondLst>
                              <p:cond delay="4750"/>
                            </p:stCondLst>
                            <p:childTnLst>
                              <p:par>
                                <p:cTn fill="hold" grpId="0" id="43" nodeType="afterEffect" presetClass="entr" presetID="22" presetSubtype="8">
                                  <p:stCondLst>
                                    <p:cond delay="0"/>
                                  </p:stCondLst>
                                  <p:childTnLst>
                                    <p:set>
                                      <p:cBhvr>
                                        <p:cTn dur="1" fill="hold" id="44">
                                          <p:stCondLst>
                                            <p:cond delay="0"/>
                                          </p:stCondLst>
                                        </p:cTn>
                                        <p:tgtEl>
                                          <p:spTgt spid="3"/>
                                        </p:tgtEl>
                                        <p:attrNameLst>
                                          <p:attrName>style.visibility</p:attrName>
                                        </p:attrNameLst>
                                      </p:cBhvr>
                                      <p:to>
                                        <p:strVal val="visible"/>
                                      </p:to>
                                    </p:set>
                                    <p:animEffect filter="wipe(left)" transition="in">
                                      <p:cBhvr>
                                        <p:cTn dur="750" id="45"/>
                                        <p:tgtEl>
                                          <p:spTgt spid="3"/>
                                        </p:tgtEl>
                                      </p:cBhvr>
                                    </p:animEffect>
                                  </p:childTnLst>
                                </p:cTn>
                              </p:par>
                            </p:childTnLst>
                          </p:cTn>
                        </p:par>
                        <p:par>
                          <p:cTn fill="hold" id="46" nodeType="afterGroup">
                            <p:stCondLst>
                              <p:cond delay="5500"/>
                            </p:stCondLst>
                            <p:childTnLst>
                              <p:par>
                                <p:cTn fill="hold" grpId="0" id="47" nodeType="afterEffect" presetClass="entr" presetID="2" presetSubtype="4">
                                  <p:stCondLst>
                                    <p:cond delay="0"/>
                                  </p:stCondLst>
                                  <p:childTnLst>
                                    <p:set>
                                      <p:cBhvr>
                                        <p:cTn dur="1" fill="hold" id="48">
                                          <p:stCondLst>
                                            <p:cond delay="0"/>
                                          </p:stCondLst>
                                        </p:cTn>
                                        <p:tgtEl>
                                          <p:spTgt spid="21"/>
                                        </p:tgtEl>
                                        <p:attrNameLst>
                                          <p:attrName>style.visibility</p:attrName>
                                        </p:attrNameLst>
                                      </p:cBhvr>
                                      <p:to>
                                        <p:strVal val="visible"/>
                                      </p:to>
                                    </p:set>
                                    <p:anim calcmode="lin" valueType="num">
                                      <p:cBhvr additive="base">
                                        <p:cTn dur="750" fill="hold" id="49"/>
                                        <p:tgtEl>
                                          <p:spTgt spid="21"/>
                                        </p:tgtEl>
                                        <p:attrNameLst>
                                          <p:attrName>ppt_x</p:attrName>
                                        </p:attrNameLst>
                                      </p:cBhvr>
                                      <p:tavLst>
                                        <p:tav tm="0">
                                          <p:val>
                                            <p:strVal val="#ppt_x"/>
                                          </p:val>
                                        </p:tav>
                                        <p:tav tm="100000">
                                          <p:val>
                                            <p:strVal val="#ppt_x"/>
                                          </p:val>
                                        </p:tav>
                                      </p:tavLst>
                                    </p:anim>
                                    <p:anim calcmode="lin" valueType="num">
                                      <p:cBhvr additive="base">
                                        <p:cTn dur="750" fill="hold" id="50"/>
                                        <p:tgtEl>
                                          <p:spTgt spid="21"/>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6250"/>
                            </p:stCondLst>
                            <p:childTnLst>
                              <p:par>
                                <p:cTn fill="hold" grpId="0" id="52" nodeType="afterEffect" presetClass="entr" presetID="2" presetSubtype="4">
                                  <p:stCondLst>
                                    <p:cond delay="0"/>
                                  </p:stCondLst>
                                  <p:childTnLst>
                                    <p:set>
                                      <p:cBhvr>
                                        <p:cTn dur="1" fill="hold" id="53">
                                          <p:stCondLst>
                                            <p:cond delay="0"/>
                                          </p:stCondLst>
                                        </p:cTn>
                                        <p:tgtEl>
                                          <p:spTgt spid="29"/>
                                        </p:tgtEl>
                                        <p:attrNameLst>
                                          <p:attrName>style.visibility</p:attrName>
                                        </p:attrNameLst>
                                      </p:cBhvr>
                                      <p:to>
                                        <p:strVal val="visible"/>
                                      </p:to>
                                    </p:set>
                                    <p:anim calcmode="lin" valueType="num">
                                      <p:cBhvr additive="base">
                                        <p:cTn dur="750" fill="hold" id="54"/>
                                        <p:tgtEl>
                                          <p:spTgt spid="29"/>
                                        </p:tgtEl>
                                        <p:attrNameLst>
                                          <p:attrName>ppt_x</p:attrName>
                                        </p:attrNameLst>
                                      </p:cBhvr>
                                      <p:tavLst>
                                        <p:tav tm="0">
                                          <p:val>
                                            <p:strVal val="#ppt_x"/>
                                          </p:val>
                                        </p:tav>
                                        <p:tav tm="100000">
                                          <p:val>
                                            <p:strVal val="#ppt_x"/>
                                          </p:val>
                                        </p:tav>
                                      </p:tavLst>
                                    </p:anim>
                                    <p:anim calcmode="lin" valueType="num">
                                      <p:cBhvr additive="base">
                                        <p:cTn dur="750" fill="hold" id="55"/>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P grpId="0" spid="21"/>
      <p:bldP grpId="0" spid="3"/>
      <p:bldP grpId="0" spid="2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24">
            <a:extLst>
              <a:ext uri="{FF2B5EF4-FFF2-40B4-BE49-F238E27FC236}">
                <a16:creationId xmlns:a16="http://schemas.microsoft.com/office/drawing/2014/main" id="{343F706D-2229-409C-9BDA-FD942A7959AF}"/>
              </a:ext>
            </a:extLst>
          </p:cNvPr>
          <p:cNvPicPr>
            <a:picLocks noChangeArrowheads="1" noChangeAspect="1"/>
          </p:cNvPicPr>
          <p:nvPr/>
        </p:nvPicPr>
        <p:blipFill>
          <a:blip r:embed="rId2">
            <a:duotone>
              <a:schemeClr val="accent2">
                <a:shade val="45000"/>
                <a:satMod val="135000"/>
              </a:schemeClr>
              <a:prstClr val="white"/>
            </a:duotone>
            <a:extLst>
              <a:ext uri="{BEBA8EAE-BF5A-486C-A8C5-ECC9F3942E4B}">
                <a14:imgProps>
                  <a14:imgLayer r:embed="rId3">
                    <a14:imgEffect>
                      <a14:brightnessContrast bright="-40000" contrast="40000"/>
                    </a14:imgEffect>
                  </a14:imgLayer>
                </a14:imgProps>
              </a:ext>
              <a:ext uri="{28A0092B-C50C-407E-A947-70E740481C1C}">
                <a14:useLocalDpi val="0"/>
              </a:ext>
            </a:extLst>
          </a:blip>
          <a:stretch>
            <a:fillRect/>
          </a:stretch>
        </p:blipFill>
        <p:spPr bwMode="auto">
          <a:xfrm>
            <a:off x="-7332" y="5884614"/>
            <a:ext cx="12192000" cy="927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45" name="直接连接符 44">
            <a:extLst>
              <a:ext uri="{FF2B5EF4-FFF2-40B4-BE49-F238E27FC236}">
                <a16:creationId xmlns:a16="http://schemas.microsoft.com/office/drawing/2014/main" id="{FF0774A9-03A1-4840-8C20-D6F2F4B5C4BC}"/>
              </a:ext>
            </a:extLst>
          </p:cNvPr>
          <p:cNvCxnSpPr/>
          <p:nvPr/>
        </p:nvCxnSpPr>
        <p:spPr>
          <a:xfrm flipH="1">
            <a:off x="981302" y="938763"/>
            <a:ext cx="7155994" cy="0"/>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46" name="组合 45">
            <a:extLst>
              <a:ext uri="{FF2B5EF4-FFF2-40B4-BE49-F238E27FC236}">
                <a16:creationId xmlns:a16="http://schemas.microsoft.com/office/drawing/2014/main" id="{3CAC523C-C59D-423A-87EA-CD4E04F92228}"/>
              </a:ext>
            </a:extLst>
          </p:cNvPr>
          <p:cNvGrpSpPr/>
          <p:nvPr/>
        </p:nvGrpSpPr>
        <p:grpSpPr>
          <a:xfrm>
            <a:off x="580829" y="555953"/>
            <a:ext cx="471489" cy="471489"/>
            <a:chOff x="6176272" y="2046428"/>
            <a:chExt cx="710830" cy="710830"/>
          </a:xfrm>
        </p:grpSpPr>
        <p:sp>
          <p:nvSpPr>
            <p:cNvPr id="47" name="椭圆 46">
              <a:extLst>
                <a:ext uri="{FF2B5EF4-FFF2-40B4-BE49-F238E27FC236}">
                  <a16:creationId xmlns:a16="http://schemas.microsoft.com/office/drawing/2014/main" id="{00137645-C1D5-4950-AF3B-9DD95E070A4D}"/>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01</a:t>
              </a:r>
            </a:p>
          </p:txBody>
        </p:sp>
        <p:grpSp>
          <p:nvGrpSpPr>
            <p:cNvPr id="48" name="组合 47">
              <a:extLst>
                <a:ext uri="{FF2B5EF4-FFF2-40B4-BE49-F238E27FC236}">
                  <a16:creationId xmlns:a16="http://schemas.microsoft.com/office/drawing/2014/main" id="{3B8EBCD2-D7AC-4E95-ABD3-7B38F4F34492}"/>
                </a:ext>
              </a:extLst>
            </p:cNvPr>
            <p:cNvGrpSpPr/>
            <p:nvPr/>
          </p:nvGrpSpPr>
          <p:grpSpPr>
            <a:xfrm rot="14621625">
              <a:off x="6176272" y="2046428"/>
              <a:ext cx="710830" cy="710830"/>
              <a:chOff x="857250" y="1893093"/>
              <a:chExt cx="864394" cy="864394"/>
            </a:xfrm>
          </p:grpSpPr>
          <p:sp>
            <p:nvSpPr>
              <p:cNvPr id="49" name="弧形 48">
                <a:extLst>
                  <a:ext uri="{FF2B5EF4-FFF2-40B4-BE49-F238E27FC236}">
                    <a16:creationId xmlns:a16="http://schemas.microsoft.com/office/drawing/2014/main" id="{CB4F7FF3-E1D0-4E24-9556-DD9FED66F141}"/>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50" name="弧形 49">
                <a:extLst>
                  <a:ext uri="{FF2B5EF4-FFF2-40B4-BE49-F238E27FC236}">
                    <a16:creationId xmlns:a16="http://schemas.microsoft.com/office/drawing/2014/main" id="{7481AF6C-03E9-4BB0-8671-7648E399CC62}"/>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51" name="组合 50">
            <a:extLst>
              <a:ext uri="{FF2B5EF4-FFF2-40B4-BE49-F238E27FC236}">
                <a16:creationId xmlns:a16="http://schemas.microsoft.com/office/drawing/2014/main" id="{5C787561-8E52-4F69-BEF5-BA0F00279F84}"/>
              </a:ext>
            </a:extLst>
          </p:cNvPr>
          <p:cNvGrpSpPr/>
          <p:nvPr/>
        </p:nvGrpSpPr>
        <p:grpSpPr>
          <a:xfrm>
            <a:off x="1358064" y="555953"/>
            <a:ext cx="471489" cy="471489"/>
            <a:chOff x="6176272" y="2046428"/>
            <a:chExt cx="710830" cy="710830"/>
          </a:xfrm>
        </p:grpSpPr>
        <p:sp>
          <p:nvSpPr>
            <p:cNvPr id="52" name="椭圆 51">
              <a:extLst>
                <a:ext uri="{FF2B5EF4-FFF2-40B4-BE49-F238E27FC236}">
                  <a16:creationId xmlns:a16="http://schemas.microsoft.com/office/drawing/2014/main" id="{C021A41F-9B16-44AC-BD96-FF8DDD132711}"/>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02</a:t>
              </a:r>
            </a:p>
          </p:txBody>
        </p:sp>
        <p:grpSp>
          <p:nvGrpSpPr>
            <p:cNvPr id="53" name="组合 52">
              <a:extLst>
                <a:ext uri="{FF2B5EF4-FFF2-40B4-BE49-F238E27FC236}">
                  <a16:creationId xmlns:a16="http://schemas.microsoft.com/office/drawing/2014/main" id="{AF7403C1-B67A-4C7B-A2C3-7010EB88AF1A}"/>
                </a:ext>
              </a:extLst>
            </p:cNvPr>
            <p:cNvGrpSpPr/>
            <p:nvPr/>
          </p:nvGrpSpPr>
          <p:grpSpPr>
            <a:xfrm rot="14621625">
              <a:off x="6176272" y="2046428"/>
              <a:ext cx="710830" cy="710830"/>
              <a:chOff x="857250" y="1893093"/>
              <a:chExt cx="864394" cy="864394"/>
            </a:xfrm>
          </p:grpSpPr>
          <p:sp>
            <p:nvSpPr>
              <p:cNvPr id="54" name="弧形 53">
                <a:extLst>
                  <a:ext uri="{FF2B5EF4-FFF2-40B4-BE49-F238E27FC236}">
                    <a16:creationId xmlns:a16="http://schemas.microsoft.com/office/drawing/2014/main" id="{40B0B919-BC52-44AE-BAE0-D0E7399392C0}"/>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55" name="弧形 54">
                <a:extLst>
                  <a:ext uri="{FF2B5EF4-FFF2-40B4-BE49-F238E27FC236}">
                    <a16:creationId xmlns:a16="http://schemas.microsoft.com/office/drawing/2014/main" id="{DCFD8E9A-4EFE-4525-A754-1547C42FA13F}"/>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56" name="组合 55">
            <a:extLst>
              <a:ext uri="{FF2B5EF4-FFF2-40B4-BE49-F238E27FC236}">
                <a16:creationId xmlns:a16="http://schemas.microsoft.com/office/drawing/2014/main" id="{6A45CC34-FBD8-4871-8742-C388F0D6E9B8}"/>
              </a:ext>
            </a:extLst>
          </p:cNvPr>
          <p:cNvGrpSpPr/>
          <p:nvPr/>
        </p:nvGrpSpPr>
        <p:grpSpPr>
          <a:xfrm>
            <a:off x="2055238" y="337247"/>
            <a:ext cx="657016" cy="657016"/>
            <a:chOff x="6176272" y="2046428"/>
            <a:chExt cx="710830" cy="710830"/>
          </a:xfrm>
        </p:grpSpPr>
        <p:sp>
          <p:nvSpPr>
            <p:cNvPr id="57" name="椭圆 56">
              <a:extLst>
                <a:ext uri="{FF2B5EF4-FFF2-40B4-BE49-F238E27FC236}">
                  <a16:creationId xmlns:a16="http://schemas.microsoft.com/office/drawing/2014/main" id="{B23C76ED-A4AE-41D6-B345-1BE175159EEF}"/>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400">
                  <a:latin typeface="+mn-ea"/>
                </a:rPr>
                <a:t>03</a:t>
              </a:r>
            </a:p>
          </p:txBody>
        </p:sp>
        <p:grpSp>
          <p:nvGrpSpPr>
            <p:cNvPr id="58" name="组合 57">
              <a:extLst>
                <a:ext uri="{FF2B5EF4-FFF2-40B4-BE49-F238E27FC236}">
                  <a16:creationId xmlns:a16="http://schemas.microsoft.com/office/drawing/2014/main" id="{307B66CC-4599-4143-85C4-56FD97B212AE}"/>
                </a:ext>
              </a:extLst>
            </p:cNvPr>
            <p:cNvGrpSpPr/>
            <p:nvPr/>
          </p:nvGrpSpPr>
          <p:grpSpPr>
            <a:xfrm rot="14621625">
              <a:off x="6176272" y="2046428"/>
              <a:ext cx="710830" cy="710830"/>
              <a:chOff x="857250" y="1893093"/>
              <a:chExt cx="864394" cy="864394"/>
            </a:xfrm>
          </p:grpSpPr>
          <p:sp>
            <p:nvSpPr>
              <p:cNvPr id="59" name="弧形 58">
                <a:extLst>
                  <a:ext uri="{FF2B5EF4-FFF2-40B4-BE49-F238E27FC236}">
                    <a16:creationId xmlns:a16="http://schemas.microsoft.com/office/drawing/2014/main" id="{4E7B6BC6-5BDC-4752-B770-F149CB2DCC14}"/>
                  </a:ext>
                </a:extLst>
              </p:cNvPr>
              <p:cNvSpPr/>
              <p:nvPr/>
            </p:nvSpPr>
            <p:spPr>
              <a:xfrm>
                <a:off x="857250" y="1893093"/>
                <a:ext cx="864394" cy="864394"/>
              </a:xfrm>
              <a:prstGeom prst="arc">
                <a:avLst>
                  <a:gd fmla="val 3406397" name="adj1"/>
                  <a:gd fmla="val 20528884" name="adj2"/>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sp>
            <p:nvSpPr>
              <p:cNvPr id="60" name="弧形 59">
                <a:extLst>
                  <a:ext uri="{FF2B5EF4-FFF2-40B4-BE49-F238E27FC236}">
                    <a16:creationId xmlns:a16="http://schemas.microsoft.com/office/drawing/2014/main" id="{CB543CCE-F608-484D-A1B4-AAFA8C4D8B9F}"/>
                  </a:ext>
                </a:extLst>
              </p:cNvPr>
              <p:cNvSpPr/>
              <p:nvPr/>
            </p:nvSpPr>
            <p:spPr>
              <a:xfrm>
                <a:off x="857250" y="1893093"/>
                <a:ext cx="864394" cy="864394"/>
              </a:xfrm>
              <a:prstGeom prst="arc">
                <a:avLst>
                  <a:gd fmla="val 7448849" name="adj1"/>
                  <a:gd fmla="val 17571339" name="adj2"/>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grpSp>
      </p:grpSp>
      <p:sp>
        <p:nvSpPr>
          <p:cNvPr id="61" name="矩形 60">
            <a:extLst>
              <a:ext uri="{FF2B5EF4-FFF2-40B4-BE49-F238E27FC236}">
                <a16:creationId xmlns:a16="http://schemas.microsoft.com/office/drawing/2014/main" id="{FEAFBAD0-13DE-4D40-BEFA-B4D925F7AEAE}"/>
              </a:ext>
            </a:extLst>
          </p:cNvPr>
          <p:cNvSpPr/>
          <p:nvPr/>
        </p:nvSpPr>
        <p:spPr>
          <a:xfrm>
            <a:off x="2980683" y="422527"/>
            <a:ext cx="5943843" cy="457200"/>
          </a:xfrm>
          <a:prstGeom prst="rect">
            <a:avLst/>
          </a:prstGeom>
        </p:spPr>
        <p:txBody>
          <a:bodyPr wrap="square">
            <a:spAutoFit/>
          </a:bodyPr>
          <a:lstStyle/>
          <a:p>
            <a:r>
              <a:rPr altLang="en-US" lang="zh-CN" spc="600" sz="2400">
                <a:latin charset="-122" panose="020b0800000000000000" pitchFamily="34" typeface="思源黑体 CN Bold"/>
                <a:ea charset="-122" panose="020b0800000000000000" pitchFamily="34" typeface="思源黑体 CN Bold"/>
              </a:rPr>
              <a:t>不断提升工作的本领和能力</a:t>
            </a:r>
          </a:p>
        </p:txBody>
      </p:sp>
      <p:pic>
        <p:nvPicPr>
          <p:cNvPr id="62" name="图片 61">
            <a:extLst>
              <a:ext uri="{FF2B5EF4-FFF2-40B4-BE49-F238E27FC236}">
                <a16:creationId xmlns:a16="http://schemas.microsoft.com/office/drawing/2014/main" id="{7AF0465B-EA76-48A1-9900-53E2753384A5}"/>
              </a:ext>
            </a:extLst>
          </p:cNvPr>
          <p:cNvPicPr>
            <a:picLocks noChangeAspect="1"/>
          </p:cNvPicPr>
          <p:nvPr/>
        </p:nvPicPr>
        <p:blipFill>
          <a:blip r:embed="rId4">
            <a:extLst>
              <a:ext uri="{28A0092B-C50C-407E-A947-70E740481C1C}">
                <a14:useLocalDpi val="0"/>
              </a:ext>
            </a:extLst>
          </a:blip>
          <a:srcRect b="66944" l="69255"/>
          <a:stretch>
            <a:fillRect/>
          </a:stretch>
        </p:blipFill>
        <p:spPr>
          <a:xfrm>
            <a:off x="8439150" y="1"/>
            <a:ext cx="3746552" cy="2266950"/>
          </a:xfrm>
          <a:prstGeom prst="rect">
            <a:avLst/>
          </a:prstGeom>
        </p:spPr>
      </p:pic>
      <p:sp>
        <p:nvSpPr>
          <p:cNvPr id="63" name="矩形 62">
            <a:extLst>
              <a:ext uri="{FF2B5EF4-FFF2-40B4-BE49-F238E27FC236}">
                <a16:creationId xmlns:a16="http://schemas.microsoft.com/office/drawing/2014/main" id="{28A0E0BF-B5DB-4D40-A64D-862E40EE42D2}"/>
              </a:ext>
            </a:extLst>
          </p:cNvPr>
          <p:cNvSpPr/>
          <p:nvPr/>
        </p:nvSpPr>
        <p:spPr>
          <a:xfrm>
            <a:off x="660400" y="2007524"/>
            <a:ext cx="8815630" cy="487680"/>
          </a:xfrm>
          <a:prstGeom prst="rect">
            <a:avLst/>
          </a:prstGeom>
        </p:spPr>
        <p:txBody>
          <a:bodyPr wrap="square">
            <a:spAutoFit/>
          </a:bodyPr>
          <a:lstStyle/>
          <a:p>
            <a:pPr algn="ctr">
              <a:lnSpc>
                <a:spcPct val="130000"/>
              </a:lnSpc>
            </a:pPr>
            <a:r>
              <a:rPr altLang="en-US" b="1" lang="zh-CN" spc="300" sz="2000">
                <a:solidFill>
                  <a:schemeClr val="accent1"/>
                </a:solidFill>
              </a:rPr>
              <a:t>统筹做好疫情防控和经济社会发展，既是一次大战，也是一次大考</a:t>
            </a:r>
          </a:p>
        </p:txBody>
      </p:sp>
      <p:grpSp>
        <p:nvGrpSpPr>
          <p:cNvPr id="3" name="组合 2">
            <a:extLst>
              <a:ext uri="{FF2B5EF4-FFF2-40B4-BE49-F238E27FC236}">
                <a16:creationId xmlns:a16="http://schemas.microsoft.com/office/drawing/2014/main" id="{607DE033-308C-40FD-A130-5EA8325FB3EB}"/>
              </a:ext>
            </a:extLst>
          </p:cNvPr>
          <p:cNvGrpSpPr/>
          <p:nvPr/>
        </p:nvGrpSpPr>
        <p:grpSpPr>
          <a:xfrm>
            <a:off x="940019" y="2891715"/>
            <a:ext cx="3346547" cy="2688344"/>
            <a:chOff x="3956940" y="1392835"/>
            <a:chExt cx="4304544" cy="3371851"/>
          </a:xfrm>
        </p:grpSpPr>
        <p:pic>
          <p:nvPicPr>
            <p:cNvPr id="64" name="图片 63">
              <a:extLst>
                <a:ext uri="{FF2B5EF4-FFF2-40B4-BE49-F238E27FC236}">
                  <a16:creationId xmlns:a16="http://schemas.microsoft.com/office/drawing/2014/main" id="{FDBF2900-D768-4A4B-9E9A-F6CBF4FF8060}"/>
                </a:ext>
              </a:extLst>
            </p:cNvPr>
            <p:cNvPicPr>
              <a:picLocks noChangeAspect="1"/>
            </p:cNvPicPr>
            <p:nvPr/>
          </p:nvPicPr>
          <p:blipFill>
            <a:blip r:embed="rId5">
              <a:extLst>
                <a:ext uri="{28A0092B-C50C-407E-A947-70E740481C1C}">
                  <a14:useLocalDpi val="0"/>
                </a:ext>
              </a:extLst>
            </a:blip>
            <a:stretch>
              <a:fillRect/>
            </a:stretch>
          </p:blipFill>
          <p:spPr>
            <a:xfrm>
              <a:off x="3956940" y="1392835"/>
              <a:ext cx="2103439" cy="3371851"/>
            </a:xfrm>
            <a:prstGeom prst="rect">
              <a:avLst/>
            </a:prstGeom>
          </p:spPr>
        </p:pic>
        <p:pic>
          <p:nvPicPr>
            <p:cNvPr id="65" name="图片 64">
              <a:extLst>
                <a:ext uri="{FF2B5EF4-FFF2-40B4-BE49-F238E27FC236}">
                  <a16:creationId xmlns:a16="http://schemas.microsoft.com/office/drawing/2014/main" id="{F4382E66-3CDA-4FE5-8929-4C61BA354628}"/>
                </a:ext>
              </a:extLst>
            </p:cNvPr>
            <p:cNvPicPr>
              <a:picLocks noChangeAspect="1"/>
            </p:cNvPicPr>
            <p:nvPr/>
          </p:nvPicPr>
          <p:blipFill>
            <a:blip r:embed="rId6">
              <a:extLst>
                <a:ext uri="{28A0092B-C50C-407E-A947-70E740481C1C}">
                  <a14:useLocalDpi val="0"/>
                </a:ext>
              </a:extLst>
            </a:blip>
            <a:stretch>
              <a:fillRect/>
            </a:stretch>
          </p:blipFill>
          <p:spPr>
            <a:xfrm>
              <a:off x="6158046" y="1392835"/>
              <a:ext cx="2103438" cy="3371851"/>
            </a:xfrm>
            <a:prstGeom prst="rect">
              <a:avLst/>
            </a:prstGeom>
          </p:spPr>
        </p:pic>
      </p:grpSp>
      <p:sp>
        <p:nvSpPr>
          <p:cNvPr id="4" name="矩形: 对角圆角 3">
            <a:extLst>
              <a:ext uri="{FF2B5EF4-FFF2-40B4-BE49-F238E27FC236}">
                <a16:creationId xmlns:a16="http://schemas.microsoft.com/office/drawing/2014/main" id="{9E869747-5EB2-4A97-8F25-82CF2604A248}"/>
              </a:ext>
            </a:extLst>
          </p:cNvPr>
          <p:cNvSpPr/>
          <p:nvPr/>
        </p:nvSpPr>
        <p:spPr>
          <a:xfrm>
            <a:off x="4552537" y="3267663"/>
            <a:ext cx="6867008" cy="1737360"/>
          </a:xfrm>
          <a:prstGeom prst="round2DiagRect">
            <a:avLst/>
          </a:prstGeom>
          <a:solidFill>
            <a:schemeClr val="bg1"/>
          </a:solidFill>
          <a:effectLst>
            <a:outerShdw algn="t" blurRad="50800" dir="5400000" dist="38100" rotWithShape="0">
              <a:prstClr val="black">
                <a:alpha val="40000"/>
              </a:prstClr>
            </a:outerShdw>
          </a:effectLst>
        </p:spPr>
        <p:txBody>
          <a:bodyPr wrap="square">
            <a:spAutoFit/>
          </a:bodyPr>
          <a:lstStyle/>
          <a:p>
            <a:pPr algn="just">
              <a:lnSpc>
                <a:spcPct val="150000"/>
              </a:lnSpc>
            </a:pPr>
            <a:r>
              <a:rPr altLang="en-US" lang="zh-CN"/>
              <a:t>        广大党员干部要扛起责任、经受考验，以责任担当之勇、科学防控之智、统筹兼顾之谋、组织实施之能，切实抓好各项工作落实，在大战中践行初心使命，展现共产党人政治本色，在大考中交出合格答卷。</a:t>
            </a:r>
          </a:p>
        </p:txBody>
      </p:sp>
      <p:cxnSp>
        <p:nvCxnSpPr>
          <p:cNvPr id="67" name="直接连接符 66">
            <a:extLst>
              <a:ext uri="{FF2B5EF4-FFF2-40B4-BE49-F238E27FC236}">
                <a16:creationId xmlns:a16="http://schemas.microsoft.com/office/drawing/2014/main" id="{C6672EB3-AE1A-48DF-85D2-D7E5038CFA93}"/>
              </a:ext>
            </a:extLst>
          </p:cNvPr>
          <p:cNvCxnSpPr/>
          <p:nvPr/>
        </p:nvCxnSpPr>
        <p:spPr>
          <a:xfrm>
            <a:off x="660400" y="2591329"/>
            <a:ext cx="9084065" cy="0"/>
          </a:xfrm>
          <a:prstGeom prst="line">
            <a:avLst/>
          </a:prstGeom>
          <a:ln w="28575">
            <a:solidFill>
              <a:schemeClr val="accent2"/>
            </a:solidFill>
            <a:prstDash val="lgDashDot"/>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082221671"/>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par>
                                <p:cTn fill="hold" id="8" nodeType="withEffect" presetClass="entr" presetID="22" presetSubtype="4">
                                  <p:stCondLst>
                                    <p:cond delay="250"/>
                                  </p:stCondLst>
                                  <p:childTnLst>
                                    <p:set>
                                      <p:cBhvr>
                                        <p:cTn dur="1" fill="hold" id="9">
                                          <p:stCondLst>
                                            <p:cond delay="0"/>
                                          </p:stCondLst>
                                        </p:cTn>
                                        <p:tgtEl>
                                          <p:spTgt spid="46"/>
                                        </p:tgtEl>
                                        <p:attrNameLst>
                                          <p:attrName>style.visibility</p:attrName>
                                        </p:attrNameLst>
                                      </p:cBhvr>
                                      <p:to>
                                        <p:strVal val="visible"/>
                                      </p:to>
                                    </p:set>
                                    <p:animEffect filter="wipe(down)" transition="in">
                                      <p:cBhvr>
                                        <p:cTn dur="500" id="10"/>
                                        <p:tgtEl>
                                          <p:spTgt spid="46"/>
                                        </p:tgtEl>
                                      </p:cBhvr>
                                    </p:animEffect>
                                  </p:childTnLst>
                                </p:cTn>
                              </p:par>
                              <p:par>
                                <p:cTn fill="hold" id="11" nodeType="withEffect" presetClass="entr" presetID="22" presetSubtype="8">
                                  <p:stCondLst>
                                    <p:cond delay="250"/>
                                  </p:stCondLst>
                                  <p:childTnLst>
                                    <p:set>
                                      <p:cBhvr>
                                        <p:cTn dur="1" fill="hold" id="12">
                                          <p:stCondLst>
                                            <p:cond delay="0"/>
                                          </p:stCondLst>
                                        </p:cTn>
                                        <p:tgtEl>
                                          <p:spTgt spid="45"/>
                                        </p:tgtEl>
                                        <p:attrNameLst>
                                          <p:attrName>style.visibility</p:attrName>
                                        </p:attrNameLst>
                                      </p:cBhvr>
                                      <p:to>
                                        <p:strVal val="visible"/>
                                      </p:to>
                                    </p:set>
                                    <p:animEffect filter="wipe(left)" transition="in">
                                      <p:cBhvr>
                                        <p:cTn dur="500" id="13"/>
                                        <p:tgtEl>
                                          <p:spTgt spid="45"/>
                                        </p:tgtEl>
                                      </p:cBhvr>
                                    </p:animEffect>
                                  </p:childTnLst>
                                </p:cTn>
                              </p:par>
                            </p:childTnLst>
                          </p:cTn>
                        </p:par>
                        <p:par>
                          <p:cTn fill="hold" id="14" nodeType="afterGroup">
                            <p:stCondLst>
                              <p:cond delay="1000"/>
                            </p:stCondLst>
                            <p:childTnLst>
                              <p:par>
                                <p:cTn fill="hold" id="15" nodeType="afterEffect" presetClass="entr" presetID="22" presetSubtype="4">
                                  <p:stCondLst>
                                    <p:cond delay="0"/>
                                  </p:stCondLst>
                                  <p:childTnLst>
                                    <p:set>
                                      <p:cBhvr>
                                        <p:cTn dur="1" fill="hold" id="16">
                                          <p:stCondLst>
                                            <p:cond delay="0"/>
                                          </p:stCondLst>
                                        </p:cTn>
                                        <p:tgtEl>
                                          <p:spTgt spid="51"/>
                                        </p:tgtEl>
                                        <p:attrNameLst>
                                          <p:attrName>style.visibility</p:attrName>
                                        </p:attrNameLst>
                                      </p:cBhvr>
                                      <p:to>
                                        <p:strVal val="visible"/>
                                      </p:to>
                                    </p:set>
                                    <p:animEffect filter="wipe(down)" transition="in">
                                      <p:cBhvr>
                                        <p:cTn dur="500" id="17"/>
                                        <p:tgtEl>
                                          <p:spTgt spid="51"/>
                                        </p:tgtEl>
                                      </p:cBhvr>
                                    </p:animEffect>
                                  </p:childTnLst>
                                </p:cTn>
                              </p:par>
                              <p:par>
                                <p:cTn fill="hold" id="18" nodeType="withEffect" presetClass="entr" presetID="12" presetSubtype="8">
                                  <p:stCondLst>
                                    <p:cond delay="250"/>
                                  </p:stCondLst>
                                  <p:childTnLst>
                                    <p:set>
                                      <p:cBhvr>
                                        <p:cTn dur="1" fill="hold" id="19">
                                          <p:stCondLst>
                                            <p:cond delay="0"/>
                                          </p:stCondLst>
                                        </p:cTn>
                                        <p:tgtEl>
                                          <p:spTgt spid="56"/>
                                        </p:tgtEl>
                                        <p:attrNameLst>
                                          <p:attrName>style.visibility</p:attrName>
                                        </p:attrNameLst>
                                      </p:cBhvr>
                                      <p:to>
                                        <p:strVal val="visible"/>
                                      </p:to>
                                    </p:set>
                                    <p:anim calcmode="lin" valueType="num">
                                      <p:cBhvr additive="base">
                                        <p:cTn dur="500" id="20"/>
                                        <p:tgtEl>
                                          <p:spTgt spid="56"/>
                                        </p:tgtEl>
                                        <p:attrNameLst>
                                          <p:attrName>ppt_x</p:attrName>
                                        </p:attrNameLst>
                                      </p:cBhvr>
                                      <p:tavLst>
                                        <p:tav tm="0">
                                          <p:val>
                                            <p:strVal val="#ppt_x-#ppt_w*1.125000"/>
                                          </p:val>
                                        </p:tav>
                                        <p:tav tm="100000">
                                          <p:val>
                                            <p:strVal val="#ppt_x"/>
                                          </p:val>
                                        </p:tav>
                                      </p:tavLst>
                                    </p:anim>
                                    <p:animEffect filter="wipe(right)" transition="in">
                                      <p:cBhvr>
                                        <p:cTn dur="500" id="21"/>
                                        <p:tgtEl>
                                          <p:spTgt spid="56"/>
                                        </p:tgtEl>
                                      </p:cBhvr>
                                    </p:animEffect>
                                  </p:childTnLst>
                                </p:cTn>
                              </p:par>
                            </p:childTnLst>
                          </p:cTn>
                        </p:par>
                        <p:par>
                          <p:cTn fill="hold" id="22" nodeType="afterGroup">
                            <p:stCondLst>
                              <p:cond delay="1750"/>
                            </p:stCondLst>
                            <p:childTnLst>
                              <p:par>
                                <p:cTn fill="hold" grpId="0" id="23" nodeType="afterEffect" presetClass="entr" presetID="53" presetSubtype="0">
                                  <p:stCondLst>
                                    <p:cond delay="0"/>
                                  </p:stCondLst>
                                  <p:childTnLst>
                                    <p:set>
                                      <p:cBhvr>
                                        <p:cTn dur="1" fill="hold" id="24">
                                          <p:stCondLst>
                                            <p:cond delay="0"/>
                                          </p:stCondLst>
                                        </p:cTn>
                                        <p:tgtEl>
                                          <p:spTgt spid="61"/>
                                        </p:tgtEl>
                                        <p:attrNameLst>
                                          <p:attrName>style.visibility</p:attrName>
                                        </p:attrNameLst>
                                      </p:cBhvr>
                                      <p:to>
                                        <p:strVal val="visible"/>
                                      </p:to>
                                    </p:set>
                                    <p:anim calcmode="lin" valueType="num">
                                      <p:cBhvr>
                                        <p:cTn dur="750" fill="hold" id="25"/>
                                        <p:tgtEl>
                                          <p:spTgt spid="61"/>
                                        </p:tgtEl>
                                        <p:attrNameLst>
                                          <p:attrName>ppt_w</p:attrName>
                                        </p:attrNameLst>
                                      </p:cBhvr>
                                      <p:tavLst>
                                        <p:tav tm="0">
                                          <p:val>
                                            <p:fltVal val="0"/>
                                          </p:val>
                                        </p:tav>
                                        <p:tav tm="100000">
                                          <p:val>
                                            <p:strVal val="#ppt_w"/>
                                          </p:val>
                                        </p:tav>
                                      </p:tavLst>
                                    </p:anim>
                                    <p:anim calcmode="lin" valueType="num">
                                      <p:cBhvr>
                                        <p:cTn dur="750" fill="hold" id="26"/>
                                        <p:tgtEl>
                                          <p:spTgt spid="61"/>
                                        </p:tgtEl>
                                        <p:attrNameLst>
                                          <p:attrName>ppt_h</p:attrName>
                                        </p:attrNameLst>
                                      </p:cBhvr>
                                      <p:tavLst>
                                        <p:tav tm="0">
                                          <p:val>
                                            <p:fltVal val="0"/>
                                          </p:val>
                                        </p:tav>
                                        <p:tav tm="100000">
                                          <p:val>
                                            <p:strVal val="#ppt_h"/>
                                          </p:val>
                                        </p:tav>
                                      </p:tavLst>
                                    </p:anim>
                                    <p:animEffect filter="fade" transition="in">
                                      <p:cBhvr>
                                        <p:cTn dur="750" id="27"/>
                                        <p:tgtEl>
                                          <p:spTgt spid="61"/>
                                        </p:tgtEl>
                                      </p:cBhvr>
                                    </p:animEffect>
                                  </p:childTnLst>
                                </p:cTn>
                              </p:par>
                            </p:childTnLst>
                          </p:cTn>
                        </p:par>
                        <p:par>
                          <p:cTn fill="hold" id="28" nodeType="afterGroup">
                            <p:stCondLst>
                              <p:cond delay="2500"/>
                            </p:stCondLst>
                            <p:childTnLst>
                              <p:par>
                                <p:cTn fill="hold" id="29" nodeType="afterEffect" presetClass="entr" presetID="10" presetSubtype="0">
                                  <p:stCondLst>
                                    <p:cond delay="0"/>
                                  </p:stCondLst>
                                  <p:childTnLst>
                                    <p:set>
                                      <p:cBhvr>
                                        <p:cTn dur="1" fill="hold" id="30">
                                          <p:stCondLst>
                                            <p:cond delay="0"/>
                                          </p:stCondLst>
                                        </p:cTn>
                                        <p:tgtEl>
                                          <p:spTgt spid="62"/>
                                        </p:tgtEl>
                                        <p:attrNameLst>
                                          <p:attrName>style.visibility</p:attrName>
                                        </p:attrNameLst>
                                      </p:cBhvr>
                                      <p:to>
                                        <p:strVal val="visible"/>
                                      </p:to>
                                    </p:set>
                                    <p:animEffect filter="fade" transition="in">
                                      <p:cBhvr>
                                        <p:cTn dur="750" id="31"/>
                                        <p:tgtEl>
                                          <p:spTgt spid="62"/>
                                        </p:tgtEl>
                                      </p:cBhvr>
                                    </p:animEffect>
                                  </p:childTnLst>
                                </p:cTn>
                              </p:par>
                            </p:childTnLst>
                          </p:cTn>
                        </p:par>
                        <p:par>
                          <p:cTn fill="hold" id="32" nodeType="afterGroup">
                            <p:stCondLst>
                              <p:cond delay="3250"/>
                            </p:stCondLst>
                            <p:childTnLst>
                              <p:par>
                                <p:cTn fill="hold" grpId="0" id="33" nodeType="afterEffect" presetClass="entr" presetID="53" presetSubtype="0">
                                  <p:stCondLst>
                                    <p:cond delay="0"/>
                                  </p:stCondLst>
                                  <p:childTnLst>
                                    <p:set>
                                      <p:cBhvr>
                                        <p:cTn dur="1" fill="hold" id="34">
                                          <p:stCondLst>
                                            <p:cond delay="0"/>
                                          </p:stCondLst>
                                        </p:cTn>
                                        <p:tgtEl>
                                          <p:spTgt spid="63"/>
                                        </p:tgtEl>
                                        <p:attrNameLst>
                                          <p:attrName>style.visibility</p:attrName>
                                        </p:attrNameLst>
                                      </p:cBhvr>
                                      <p:to>
                                        <p:strVal val="visible"/>
                                      </p:to>
                                    </p:set>
                                    <p:anim calcmode="lin" valueType="num">
                                      <p:cBhvr>
                                        <p:cTn dur="750" fill="hold" id="35"/>
                                        <p:tgtEl>
                                          <p:spTgt spid="63"/>
                                        </p:tgtEl>
                                        <p:attrNameLst>
                                          <p:attrName>ppt_w</p:attrName>
                                        </p:attrNameLst>
                                      </p:cBhvr>
                                      <p:tavLst>
                                        <p:tav tm="0">
                                          <p:val>
                                            <p:fltVal val="0"/>
                                          </p:val>
                                        </p:tav>
                                        <p:tav tm="100000">
                                          <p:val>
                                            <p:strVal val="#ppt_w"/>
                                          </p:val>
                                        </p:tav>
                                      </p:tavLst>
                                    </p:anim>
                                    <p:anim calcmode="lin" valueType="num">
                                      <p:cBhvr>
                                        <p:cTn dur="750" fill="hold" id="36"/>
                                        <p:tgtEl>
                                          <p:spTgt spid="63"/>
                                        </p:tgtEl>
                                        <p:attrNameLst>
                                          <p:attrName>ppt_h</p:attrName>
                                        </p:attrNameLst>
                                      </p:cBhvr>
                                      <p:tavLst>
                                        <p:tav tm="0">
                                          <p:val>
                                            <p:fltVal val="0"/>
                                          </p:val>
                                        </p:tav>
                                        <p:tav tm="100000">
                                          <p:val>
                                            <p:strVal val="#ppt_h"/>
                                          </p:val>
                                        </p:tav>
                                      </p:tavLst>
                                    </p:anim>
                                    <p:animEffect filter="fade" transition="in">
                                      <p:cBhvr>
                                        <p:cTn dur="750" id="37"/>
                                        <p:tgtEl>
                                          <p:spTgt spid="63"/>
                                        </p:tgtEl>
                                      </p:cBhvr>
                                    </p:animEffect>
                                  </p:childTnLst>
                                </p:cTn>
                              </p:par>
                            </p:childTnLst>
                          </p:cTn>
                        </p:par>
                        <p:par>
                          <p:cTn fill="hold" id="38" nodeType="afterGroup">
                            <p:stCondLst>
                              <p:cond delay="4000"/>
                            </p:stCondLst>
                            <p:childTnLst>
                              <p:par>
                                <p:cTn fill="hold" id="39" nodeType="afterEffect" presetClass="entr" presetID="22" presetSubtype="8">
                                  <p:stCondLst>
                                    <p:cond delay="0"/>
                                  </p:stCondLst>
                                  <p:childTnLst>
                                    <p:set>
                                      <p:cBhvr>
                                        <p:cTn dur="1" fill="hold" id="40">
                                          <p:stCondLst>
                                            <p:cond delay="0"/>
                                          </p:stCondLst>
                                        </p:cTn>
                                        <p:tgtEl>
                                          <p:spTgt spid="67"/>
                                        </p:tgtEl>
                                        <p:attrNameLst>
                                          <p:attrName>style.visibility</p:attrName>
                                        </p:attrNameLst>
                                      </p:cBhvr>
                                      <p:to>
                                        <p:strVal val="visible"/>
                                      </p:to>
                                    </p:set>
                                    <p:animEffect filter="wipe(left)" transition="in">
                                      <p:cBhvr>
                                        <p:cTn dur="500" id="41"/>
                                        <p:tgtEl>
                                          <p:spTgt spid="67"/>
                                        </p:tgtEl>
                                      </p:cBhvr>
                                    </p:animEffect>
                                  </p:childTnLst>
                                </p:cTn>
                              </p:par>
                            </p:childTnLst>
                          </p:cTn>
                        </p:par>
                        <p:par>
                          <p:cTn fill="hold" id="42" nodeType="afterGroup">
                            <p:stCondLst>
                              <p:cond delay="4500"/>
                            </p:stCondLst>
                            <p:childTnLst>
                              <p:par>
                                <p:cTn fill="hold" id="43" nodeType="afterEffect" presetClass="entr" presetID="31" presetSubtype="0">
                                  <p:stCondLst>
                                    <p:cond delay="0"/>
                                  </p:stCondLst>
                                  <p:childTnLst>
                                    <p:set>
                                      <p:cBhvr>
                                        <p:cTn dur="1" fill="hold" id="44">
                                          <p:stCondLst>
                                            <p:cond delay="0"/>
                                          </p:stCondLst>
                                        </p:cTn>
                                        <p:tgtEl>
                                          <p:spTgt spid="3"/>
                                        </p:tgtEl>
                                        <p:attrNameLst>
                                          <p:attrName>style.visibility</p:attrName>
                                        </p:attrNameLst>
                                      </p:cBhvr>
                                      <p:to>
                                        <p:strVal val="visible"/>
                                      </p:to>
                                    </p:set>
                                    <p:anim calcmode="lin" valueType="num">
                                      <p:cBhvr>
                                        <p:cTn dur="750" fill="hold" id="45"/>
                                        <p:tgtEl>
                                          <p:spTgt spid="3"/>
                                        </p:tgtEl>
                                        <p:attrNameLst>
                                          <p:attrName>ppt_w</p:attrName>
                                        </p:attrNameLst>
                                      </p:cBhvr>
                                      <p:tavLst>
                                        <p:tav tm="0">
                                          <p:val>
                                            <p:fltVal val="0"/>
                                          </p:val>
                                        </p:tav>
                                        <p:tav tm="100000">
                                          <p:val>
                                            <p:strVal val="#ppt_w"/>
                                          </p:val>
                                        </p:tav>
                                      </p:tavLst>
                                    </p:anim>
                                    <p:anim calcmode="lin" valueType="num">
                                      <p:cBhvr>
                                        <p:cTn dur="750" fill="hold" id="46"/>
                                        <p:tgtEl>
                                          <p:spTgt spid="3"/>
                                        </p:tgtEl>
                                        <p:attrNameLst>
                                          <p:attrName>ppt_h</p:attrName>
                                        </p:attrNameLst>
                                      </p:cBhvr>
                                      <p:tavLst>
                                        <p:tav tm="0">
                                          <p:val>
                                            <p:fltVal val="0"/>
                                          </p:val>
                                        </p:tav>
                                        <p:tav tm="100000">
                                          <p:val>
                                            <p:strVal val="#ppt_h"/>
                                          </p:val>
                                        </p:tav>
                                      </p:tavLst>
                                    </p:anim>
                                    <p:anim calcmode="lin" valueType="num">
                                      <p:cBhvr>
                                        <p:cTn dur="750" fill="hold" id="47"/>
                                        <p:tgtEl>
                                          <p:spTgt spid="3"/>
                                        </p:tgtEl>
                                        <p:attrNameLst>
                                          <p:attrName>style.rotation</p:attrName>
                                        </p:attrNameLst>
                                      </p:cBhvr>
                                      <p:tavLst>
                                        <p:tav tm="0">
                                          <p:val>
                                            <p:fltVal val="90"/>
                                          </p:val>
                                        </p:tav>
                                        <p:tav tm="100000">
                                          <p:val>
                                            <p:fltVal val="0"/>
                                          </p:val>
                                        </p:tav>
                                      </p:tavLst>
                                    </p:anim>
                                    <p:animEffect filter="fade" transition="in">
                                      <p:cBhvr>
                                        <p:cTn dur="750" id="48"/>
                                        <p:tgtEl>
                                          <p:spTgt spid="3"/>
                                        </p:tgtEl>
                                      </p:cBhvr>
                                    </p:animEffect>
                                  </p:childTnLst>
                                </p:cTn>
                              </p:par>
                            </p:childTnLst>
                          </p:cTn>
                        </p:par>
                        <p:par>
                          <p:cTn fill="hold" id="49" nodeType="afterGroup">
                            <p:stCondLst>
                              <p:cond delay="5250"/>
                            </p:stCondLst>
                            <p:childTnLst>
                              <p:par>
                                <p:cTn fill="hold" grpId="0" id="50" nodeType="afterEffect" presetClass="entr" presetID="22" presetSubtype="4">
                                  <p:stCondLst>
                                    <p:cond delay="0"/>
                                  </p:stCondLst>
                                  <p:childTnLst>
                                    <p:set>
                                      <p:cBhvr>
                                        <p:cTn dur="1" fill="hold" id="51">
                                          <p:stCondLst>
                                            <p:cond delay="0"/>
                                          </p:stCondLst>
                                        </p:cTn>
                                        <p:tgtEl>
                                          <p:spTgt spid="4"/>
                                        </p:tgtEl>
                                        <p:attrNameLst>
                                          <p:attrName>style.visibility</p:attrName>
                                        </p:attrNameLst>
                                      </p:cBhvr>
                                      <p:to>
                                        <p:strVal val="visible"/>
                                      </p:to>
                                    </p:set>
                                    <p:animEffect filter="wipe(down)" transition="in">
                                      <p:cBhvr>
                                        <p:cTn dur="750" id="52"/>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P grpId="0" spid="63"/>
      <p:bldP grpId="0" spid="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圆角 7">
            <a:extLst>
              <a:ext uri="{FF2B5EF4-FFF2-40B4-BE49-F238E27FC236}">
                <a16:creationId xmlns:a16="http://schemas.microsoft.com/office/drawing/2014/main" id="{2AD62C20-7E32-427F-A51F-14E6DD8DF2A9}"/>
              </a:ext>
            </a:extLst>
          </p:cNvPr>
          <p:cNvSpPr/>
          <p:nvPr/>
        </p:nvSpPr>
        <p:spPr>
          <a:xfrm>
            <a:off x="666750" y="1596788"/>
            <a:ext cx="10858500" cy="3985146"/>
          </a:xfrm>
          <a:prstGeom prst="roundRect">
            <a:avLst>
              <a:gd fmla="val 831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596BCCA6-F70F-4496-97AA-8F9BB8E1B1F8}"/>
              </a:ext>
            </a:extLst>
          </p:cNvPr>
          <p:cNvPicPr>
            <a:picLocks noChangeAspect="1"/>
          </p:cNvPicPr>
          <p:nvPr/>
        </p:nvPicPr>
        <p:blipFill>
          <a:blip r:embed="rId2">
            <a:extLst>
              <a:ext uri="{28A0092B-C50C-407E-A947-70E740481C1C}">
                <a14:useLocalDpi val="0"/>
              </a:ext>
            </a:extLst>
          </a:blip>
          <a:srcRect b="66944" l="69255"/>
          <a:stretch>
            <a:fillRect/>
          </a:stretch>
        </p:blipFill>
        <p:spPr>
          <a:xfrm>
            <a:off x="8439150" y="1"/>
            <a:ext cx="3746552" cy="2266950"/>
          </a:xfrm>
          <a:prstGeom prst="rect">
            <a:avLst/>
          </a:prstGeom>
        </p:spPr>
      </p:pic>
      <p:sp>
        <p:nvSpPr>
          <p:cNvPr id="6" name="矩形 5">
            <a:extLst>
              <a:ext uri="{FF2B5EF4-FFF2-40B4-BE49-F238E27FC236}">
                <a16:creationId xmlns:a16="http://schemas.microsoft.com/office/drawing/2014/main" id="{168147A2-53B7-49A8-A193-9FD36146535D}"/>
              </a:ext>
            </a:extLst>
          </p:cNvPr>
          <p:cNvSpPr/>
          <p:nvPr/>
        </p:nvSpPr>
        <p:spPr>
          <a:xfrm>
            <a:off x="3780146" y="405173"/>
            <a:ext cx="4659004" cy="1310640"/>
          </a:xfrm>
          <a:prstGeom prst="rect">
            <a:avLst/>
          </a:prstGeom>
        </p:spPr>
        <p:txBody>
          <a:bodyPr wrap="square">
            <a:spAutoFit/>
          </a:bodyPr>
          <a:lstStyle/>
          <a:p>
            <a:pPr algn="ctr"/>
            <a:r>
              <a:rPr altLang="en-US" b="1" lang="zh-CN" sz="8000">
                <a:gradFill>
                  <a:gsLst>
                    <a:gs pos="0">
                      <a:schemeClr val="accent2"/>
                    </a:gs>
                    <a:gs pos="62000">
                      <a:schemeClr val="accent1"/>
                    </a:gs>
                    <a:gs pos="100000">
                      <a:schemeClr val="accent2">
                        <a:lumMod val="75000"/>
                      </a:schemeClr>
                    </a:gs>
                  </a:gsLst>
                  <a:lin ang="5400000" scaled="1"/>
                </a:gradFill>
                <a:latin charset="-122" panose="00000500000000000000" pitchFamily="2" typeface="字魂110号-武林江湖体"/>
                <a:ea charset="-122" panose="00000500000000000000" pitchFamily="2" typeface="字魂110号-武林江湖体"/>
              </a:rPr>
              <a:t>前 言</a:t>
            </a:r>
          </a:p>
        </p:txBody>
      </p:sp>
      <p:sp>
        <p:nvSpPr>
          <p:cNvPr id="7" name="矩形 6">
            <a:extLst>
              <a:ext uri="{FF2B5EF4-FFF2-40B4-BE49-F238E27FC236}">
                <a16:creationId xmlns:a16="http://schemas.microsoft.com/office/drawing/2014/main" id="{68284413-D703-4ED9-A5A1-3CDC3E4682E5}"/>
              </a:ext>
            </a:extLst>
          </p:cNvPr>
          <p:cNvSpPr/>
          <p:nvPr/>
        </p:nvSpPr>
        <p:spPr>
          <a:xfrm>
            <a:off x="1232848" y="1956526"/>
            <a:ext cx="9753600" cy="1676400"/>
          </a:xfrm>
          <a:prstGeom prst="rect">
            <a:avLst/>
          </a:prstGeom>
        </p:spPr>
        <p:txBody>
          <a:bodyPr wrap="square">
            <a:spAutoFit/>
          </a:bodyPr>
          <a:lstStyle/>
          <a:p>
            <a:pPr algn="just">
              <a:lnSpc>
                <a:spcPct val="130000"/>
              </a:lnSpc>
            </a:pPr>
            <a:r>
              <a:rPr altLang="en-US" lang="zh-CN" sz="1600"/>
              <a:t>       此次新冠肺炎疫情，是新中国成立以来在我国发生的传播速度最快、感染范围最广、防控难度最大的一次重大突发公共卫生事件。经过全国上下艰苦努力，当前已初步呈现疫情防控形势持续向好、生产生活秩序加快恢复的态势。但也要看到，一些地方的疫情形势依然不能掉以轻心，疫情反弹风险也不容忽视。面对这场没有硝烟、始料未及的“大战”，广大党员干部要增强必胜之心，勇当先锋、敢打头阵，用行动展现共产党人政治本色，坚决打赢这场疫情防控的人民战争、总体战、阻击战。</a:t>
            </a:r>
          </a:p>
        </p:txBody>
      </p:sp>
      <p:pic>
        <p:nvPicPr>
          <p:cNvPr id="10" name="图片 9">
            <a:extLst>
              <a:ext uri="{FF2B5EF4-FFF2-40B4-BE49-F238E27FC236}">
                <a16:creationId xmlns:a16="http://schemas.microsoft.com/office/drawing/2014/main" id="{3A1AF36A-B257-4BD7-A4CC-BD8BB71CCBE6}"/>
              </a:ext>
            </a:extLst>
          </p:cNvPr>
          <p:cNvPicPr>
            <a:picLocks noChangeAspect="1"/>
          </p:cNvPicPr>
          <p:nvPr/>
        </p:nvPicPr>
        <p:blipFill>
          <a:blip r:embed="rId3">
            <a:extLst>
              <a:ext uri="{28A0092B-C50C-407E-A947-70E740481C1C}">
                <a14:useLocalDpi val="0"/>
              </a:ext>
            </a:extLst>
          </a:blip>
          <a:srcRect t="50939"/>
          <a:stretch>
            <a:fillRect/>
          </a:stretch>
        </p:blipFill>
        <p:spPr>
          <a:xfrm>
            <a:off x="6298" y="3519562"/>
            <a:ext cx="12179404" cy="3362891"/>
          </a:xfrm>
          <a:prstGeom prst="rect">
            <a:avLst/>
          </a:prstGeom>
        </p:spPr>
      </p:pic>
      <p:pic>
        <p:nvPicPr>
          <p:cNvPr id="12" name="图片 11">
            <a:extLst>
              <a:ext uri="{FF2B5EF4-FFF2-40B4-BE49-F238E27FC236}">
                <a16:creationId xmlns:a16="http://schemas.microsoft.com/office/drawing/2014/main" id="{AC192B54-EB15-4382-99CC-F04A24BA9D53}"/>
              </a:ext>
            </a:extLst>
          </p:cNvPr>
          <p:cNvPicPr>
            <a:picLocks noChangeAspect="1"/>
          </p:cNvPicPr>
          <p:nvPr/>
        </p:nvPicPr>
        <p:blipFill>
          <a:blip r:embed="rId4">
            <a:extLst>
              <a:ext uri="{28A0092B-C50C-407E-A947-70E740481C1C}">
                <a14:useLocalDpi val="0"/>
              </a:ext>
            </a:extLst>
          </a:blip>
          <a:srcRect b="72826" r="87042"/>
          <a:stretch>
            <a:fillRect/>
          </a:stretch>
        </p:blipFill>
        <p:spPr>
          <a:xfrm>
            <a:off x="128137" y="-265424"/>
            <a:ext cx="1577833" cy="1862212"/>
          </a:xfrm>
          <a:prstGeom prst="rect">
            <a:avLst/>
          </a:prstGeom>
        </p:spPr>
      </p:pic>
      <p:pic>
        <p:nvPicPr>
          <p:cNvPr descr="图片包含 游戏机, 灯  描述已自动生成" id="9" name="PA-102211">
            <a:extLst>
              <a:ext uri="{FF2B5EF4-FFF2-40B4-BE49-F238E27FC236}">
                <a16:creationId xmlns:a16="http://schemas.microsoft.com/office/drawing/2014/main" id="{DA73B0C1-6C60-44B9-9920-8F7092F4C26A}"/>
              </a:ext>
            </a:extLst>
          </p:cNvPr>
          <p:cNvPicPr>
            <a:picLocks noChangeAspect="1"/>
          </p:cNvPicPr>
          <p:nvPr>
            <p:custDataLst>
              <p:tags r:id="rId6"/>
            </p:custDataLst>
          </p:nvPr>
        </p:nvPicPr>
        <p:blipFill>
          <a:blip r:embed="rId5">
            <a:extLst>
              <a:ext uri="{28A0092B-C50C-407E-A947-70E740481C1C}">
                <a14:useLocalDpi val="0"/>
              </a:ext>
            </a:extLst>
          </a:blip>
          <a:stretch>
            <a:fillRect/>
          </a:stretch>
        </p:blipFill>
        <p:spPr>
          <a:xfrm>
            <a:off x="3119694" y="538017"/>
            <a:ext cx="2025232" cy="1432326"/>
          </a:xfrm>
          <a:prstGeom prst="rect">
            <a:avLst/>
          </a:prstGeom>
        </p:spPr>
      </p:pic>
    </p:spTree>
    <p:extLst>
      <p:ext uri="{BB962C8B-B14F-4D97-AF65-F5344CB8AC3E}">
        <p14:creationId val="4034197765"/>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750" id="7"/>
                                        <p:tgtEl>
                                          <p:spTgt spid="3"/>
                                        </p:tgtEl>
                                      </p:cBhvr>
                                    </p:animEffect>
                                  </p:childTnLst>
                                </p:cTn>
                              </p:par>
                            </p:childTnLst>
                          </p:cTn>
                        </p:par>
                        <p:par>
                          <p:cTn fill="hold" id="8" nodeType="afterGroup">
                            <p:stCondLst>
                              <p:cond delay="750"/>
                            </p:stCondLst>
                            <p:childTnLst>
                              <p:par>
                                <p:cTn fill="hold" id="9" nodeType="afterEffect" presetClass="entr" presetID="42"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750" id="11"/>
                                        <p:tgtEl>
                                          <p:spTgt spid="10"/>
                                        </p:tgtEl>
                                      </p:cBhvr>
                                    </p:animEffect>
                                    <p:anim calcmode="lin" valueType="num">
                                      <p:cBhvr>
                                        <p:cTn dur="750" fill="hold" id="12"/>
                                        <p:tgtEl>
                                          <p:spTgt spid="10"/>
                                        </p:tgtEl>
                                        <p:attrNameLst>
                                          <p:attrName>ppt_x</p:attrName>
                                        </p:attrNameLst>
                                      </p:cBhvr>
                                      <p:tavLst>
                                        <p:tav tm="0">
                                          <p:val>
                                            <p:strVal val="#ppt_x"/>
                                          </p:val>
                                        </p:tav>
                                        <p:tav tm="100000">
                                          <p:val>
                                            <p:strVal val="#ppt_x"/>
                                          </p:val>
                                        </p:tav>
                                      </p:tavLst>
                                    </p:anim>
                                    <p:anim calcmode="lin" valueType="num">
                                      <p:cBhvr>
                                        <p:cTn dur="750" fill="hold" id="13"/>
                                        <p:tgtEl>
                                          <p:spTgt spid="10"/>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2" presetSubtype="4">
                                  <p:stCondLst>
                                    <p:cond delay="0"/>
                                  </p:stCondLst>
                                  <p:childTnLst>
                                    <p:set>
                                      <p:cBhvr>
                                        <p:cTn dur="1" fill="hold" id="16">
                                          <p:stCondLst>
                                            <p:cond delay="0"/>
                                          </p:stCondLst>
                                        </p:cTn>
                                        <p:tgtEl>
                                          <p:spTgt spid="8"/>
                                        </p:tgtEl>
                                        <p:attrNameLst>
                                          <p:attrName>style.visibility</p:attrName>
                                        </p:attrNameLst>
                                      </p:cBhvr>
                                      <p:to>
                                        <p:strVal val="visible"/>
                                      </p:to>
                                    </p:set>
                                    <p:animEffect filter="wipe(down)" transition="in">
                                      <p:cBhvr>
                                        <p:cTn dur="750" id="17"/>
                                        <p:tgtEl>
                                          <p:spTgt spid="8"/>
                                        </p:tgtEl>
                                      </p:cBhvr>
                                    </p:animEffect>
                                  </p:childTnLst>
                                </p:cTn>
                              </p:par>
                            </p:childTnLst>
                          </p:cTn>
                        </p:par>
                        <p:par>
                          <p:cTn fill="hold" id="18" nodeType="afterGroup">
                            <p:stCondLst>
                              <p:cond delay="2250"/>
                            </p:stCondLst>
                            <p:childTnLst>
                              <p:par>
                                <p:cTn fill="hold" grpId="0" id="19" nodeType="afterEffect" presetClass="entr" presetID="53" presetSubtype="0">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p:cTn dur="750" fill="hold" id="21"/>
                                        <p:tgtEl>
                                          <p:spTgt spid="6"/>
                                        </p:tgtEl>
                                        <p:attrNameLst>
                                          <p:attrName>ppt_w</p:attrName>
                                        </p:attrNameLst>
                                      </p:cBhvr>
                                      <p:tavLst>
                                        <p:tav tm="0">
                                          <p:val>
                                            <p:fltVal val="0"/>
                                          </p:val>
                                        </p:tav>
                                        <p:tav tm="100000">
                                          <p:val>
                                            <p:strVal val="#ppt_w"/>
                                          </p:val>
                                        </p:tav>
                                      </p:tavLst>
                                    </p:anim>
                                    <p:anim calcmode="lin" valueType="num">
                                      <p:cBhvr>
                                        <p:cTn dur="750" fill="hold" id="22"/>
                                        <p:tgtEl>
                                          <p:spTgt spid="6"/>
                                        </p:tgtEl>
                                        <p:attrNameLst>
                                          <p:attrName>ppt_h</p:attrName>
                                        </p:attrNameLst>
                                      </p:cBhvr>
                                      <p:tavLst>
                                        <p:tav tm="0">
                                          <p:val>
                                            <p:fltVal val="0"/>
                                          </p:val>
                                        </p:tav>
                                        <p:tav tm="100000">
                                          <p:val>
                                            <p:strVal val="#ppt_h"/>
                                          </p:val>
                                        </p:tav>
                                      </p:tavLst>
                                    </p:anim>
                                    <p:animEffect filter="fade" transition="in">
                                      <p:cBhvr>
                                        <p:cTn dur="750" id="23"/>
                                        <p:tgtEl>
                                          <p:spTgt spid="6"/>
                                        </p:tgtEl>
                                      </p:cBhvr>
                                    </p:animEffect>
                                  </p:childTnLst>
                                </p:cTn>
                              </p:par>
                            </p:childTnLst>
                          </p:cTn>
                        </p:par>
                        <p:par>
                          <p:cTn fill="hold" id="24" nodeType="afterGroup">
                            <p:stCondLst>
                              <p:cond delay="3000"/>
                            </p:stCondLst>
                            <p:childTnLst>
                              <p:par>
                                <p:cTn fill="hold" grpId="0" id="25" nodeType="afterEffect" presetClass="entr" presetID="14" presetSubtype="10">
                                  <p:stCondLst>
                                    <p:cond delay="0"/>
                                  </p:stCondLst>
                                  <p:childTnLst>
                                    <p:set>
                                      <p:cBhvr>
                                        <p:cTn dur="1" fill="hold" id="26">
                                          <p:stCondLst>
                                            <p:cond delay="0"/>
                                          </p:stCondLst>
                                        </p:cTn>
                                        <p:tgtEl>
                                          <p:spTgt spid="7"/>
                                        </p:tgtEl>
                                        <p:attrNameLst>
                                          <p:attrName>style.visibility</p:attrName>
                                        </p:attrNameLst>
                                      </p:cBhvr>
                                      <p:to>
                                        <p:strVal val="visible"/>
                                      </p:to>
                                    </p:set>
                                    <p:animEffect filter="randombar(horizontal)" transition="in">
                                      <p:cBhvr>
                                        <p:cTn dur="750" id="27"/>
                                        <p:tgtEl>
                                          <p:spTgt spid="7"/>
                                        </p:tgtEl>
                                      </p:cBhvr>
                                    </p:animEffect>
                                  </p:childTnLst>
                                </p:cTn>
                              </p:par>
                            </p:childTnLst>
                          </p:cTn>
                        </p:par>
                        <p:par>
                          <p:cTn fill="hold" id="28" nodeType="afterGroup">
                            <p:stCondLst>
                              <p:cond delay="3750"/>
                            </p:stCondLst>
                            <p:childTnLst>
                              <p:par>
                                <p:cTn fill="hold" id="29" nodeType="afterEffect" presetClass="entr" presetID="1" presetSubtype="0">
                                  <p:stCondLst>
                                    <p:cond delay="0"/>
                                  </p:stCondLst>
                                  <p:childTnLst>
                                    <p:set>
                                      <p:cBhvr>
                                        <p:cTn dur="1" fill="hold" id="30">
                                          <p:stCondLst>
                                            <p:cond delay="0"/>
                                          </p:stCondLst>
                                        </p:cTn>
                                        <p:tgtEl>
                                          <p:spTgt spid="12"/>
                                        </p:tgtEl>
                                        <p:attrNameLst>
                                          <p:attrName>style.visibility</p:attrName>
                                        </p:attrNameLst>
                                      </p:cBhvr>
                                      <p:to>
                                        <p:strVal val="visible"/>
                                      </p:to>
                                    </p:set>
                                  </p:childTnLst>
                                </p:cTn>
                              </p:par>
                            </p:childTnLst>
                          </p:cTn>
                        </p:par>
                        <p:par>
                          <p:cTn fill="hold" id="31" nodeType="afterGroup">
                            <p:stCondLst>
                              <p:cond delay="3751"/>
                            </p:stCondLst>
                            <p:childTnLst>
                              <p:par>
                                <p:cTn fill="hold" id="32" nodeType="afterEffect" presetClass="entr" presetID="10" presetSubtype="0">
                                  <p:stCondLst>
                                    <p:cond delay="0"/>
                                  </p:stCondLst>
                                  <p:childTnLst>
                                    <p:set>
                                      <p:cBhvr>
                                        <p:cTn dur="1" fill="hold" id="33">
                                          <p:stCondLst>
                                            <p:cond delay="0"/>
                                          </p:stCondLst>
                                        </p:cTn>
                                        <p:tgtEl>
                                          <p:spTgt spid="9"/>
                                        </p:tgtEl>
                                        <p:attrNameLst>
                                          <p:attrName>style.visibility</p:attrName>
                                        </p:attrNameLst>
                                      </p:cBhvr>
                                      <p:to>
                                        <p:strVal val="visible"/>
                                      </p:to>
                                    </p:set>
                                    <p:animEffect filter="fade" transition="in">
                                      <p:cBhvr>
                                        <p:cTn dur="500" id="3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6"/>
      <p:bldP grpId="0" spid="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extLst>
              <a:ext uri="{FF2B5EF4-FFF2-40B4-BE49-F238E27FC236}">
                <a16:creationId xmlns:a16="http://schemas.microsoft.com/office/drawing/2014/main" id="{D00513B5-B47E-441C-8695-E0B152E0736A}"/>
              </a:ext>
            </a:extLst>
          </p:cNvPr>
          <p:cNvPicPr>
            <a:picLocks noChangeAspect="1"/>
          </p:cNvPicPr>
          <p:nvPr/>
        </p:nvPicPr>
        <p:blipFill>
          <a:blip r:embed="rId2">
            <a:extLst>
              <a:ext uri="{28A0092B-C50C-407E-A947-70E740481C1C}">
                <a14:useLocalDpi val="0"/>
              </a:ext>
            </a:extLst>
          </a:blip>
          <a:stretch>
            <a:fillRect/>
          </a:stretch>
        </p:blipFill>
        <p:spPr>
          <a:xfrm>
            <a:off x="0" y="0"/>
            <a:ext cx="12185702" cy="6858000"/>
          </a:xfrm>
          <a:prstGeom prst="rect">
            <a:avLst/>
          </a:prstGeom>
        </p:spPr>
      </p:pic>
      <p:pic>
        <p:nvPicPr>
          <p:cNvPr id="11" name="图片 10">
            <a:extLst>
              <a:ext uri="{FF2B5EF4-FFF2-40B4-BE49-F238E27FC236}">
                <a16:creationId xmlns:a16="http://schemas.microsoft.com/office/drawing/2014/main" id="{70E4C34F-80C0-4815-806D-6E7B22205D11}"/>
              </a:ext>
            </a:extLst>
          </p:cNvPr>
          <p:cNvPicPr>
            <a:picLocks noChangeAspect="1"/>
          </p:cNvPicPr>
          <p:nvPr/>
        </p:nvPicPr>
        <p:blipFill>
          <a:blip r:embed="rId3">
            <a:extLst>
              <a:ext uri="{28A0092B-C50C-407E-A947-70E740481C1C}">
                <a14:useLocalDpi val="0"/>
              </a:ext>
            </a:extLst>
          </a:blip>
          <a:srcRect b="66944" l="69255"/>
          <a:stretch>
            <a:fillRect/>
          </a:stretch>
        </p:blipFill>
        <p:spPr>
          <a:xfrm>
            <a:off x="8439150" y="1"/>
            <a:ext cx="3746552" cy="2266950"/>
          </a:xfrm>
          <a:prstGeom prst="rect">
            <a:avLst/>
          </a:prstGeom>
        </p:spPr>
      </p:pic>
      <p:grpSp>
        <p:nvGrpSpPr>
          <p:cNvPr id="50" name="组合 49">
            <a:extLst>
              <a:ext uri="{FF2B5EF4-FFF2-40B4-BE49-F238E27FC236}">
                <a16:creationId xmlns:a16="http://schemas.microsoft.com/office/drawing/2014/main" id="{EACE07E3-69EB-4F07-AA89-91823DDEE0C3}"/>
              </a:ext>
            </a:extLst>
          </p:cNvPr>
          <p:cNvGrpSpPr/>
          <p:nvPr/>
        </p:nvGrpSpPr>
        <p:grpSpPr>
          <a:xfrm>
            <a:off x="2037901" y="1558006"/>
            <a:ext cx="8128991" cy="1865900"/>
            <a:chOff x="2660252" y="1325270"/>
            <a:chExt cx="8128991" cy="1865900"/>
          </a:xfrm>
        </p:grpSpPr>
        <p:pic>
          <p:nvPicPr>
            <p:cNvPr id="45" name="图片 44">
              <a:extLst>
                <a:ext uri="{FF2B5EF4-FFF2-40B4-BE49-F238E27FC236}">
                  <a16:creationId xmlns:a16="http://schemas.microsoft.com/office/drawing/2014/main" id="{00501D8A-52E1-40B7-B578-06CF3940370E}"/>
                </a:ext>
              </a:extLst>
            </p:cNvPr>
            <p:cNvPicPr>
              <a:picLocks noChangeAspect="1"/>
            </p:cNvPicPr>
            <p:nvPr/>
          </p:nvPicPr>
          <p:blipFill>
            <a:blip r:embed="rId4">
              <a:extLst>
                <a:ext uri="{28A0092B-C50C-407E-A947-70E740481C1C}">
                  <a14:useLocalDpi val="0"/>
                </a:ext>
              </a:extLst>
            </a:blip>
            <a:srcRect b="55926" l="1940" r="90464"/>
            <a:stretch>
              <a:fillRect/>
            </a:stretch>
          </p:blipFill>
          <p:spPr>
            <a:xfrm>
              <a:off x="5089789" y="1446872"/>
              <a:ext cx="381911" cy="1107996"/>
            </a:xfrm>
            <a:prstGeom prst="rect">
              <a:avLst/>
            </a:prstGeom>
          </p:spPr>
        </p:pic>
        <p:pic>
          <p:nvPicPr>
            <p:cNvPr id="43" name="图片 42">
              <a:extLst>
                <a:ext uri="{FF2B5EF4-FFF2-40B4-BE49-F238E27FC236}">
                  <a16:creationId xmlns:a16="http://schemas.microsoft.com/office/drawing/2014/main" id="{9571661F-2548-49F1-B6E2-11CE1EEE54A7}"/>
                </a:ext>
              </a:extLst>
            </p:cNvPr>
            <p:cNvPicPr>
              <a:picLocks noChangeAspect="1"/>
            </p:cNvPicPr>
            <p:nvPr/>
          </p:nvPicPr>
          <p:blipFill>
            <a:blip r:embed="rId5">
              <a:extLst>
                <a:ext uri="{28A0092B-C50C-407E-A947-70E740481C1C}">
                  <a14:useLocalDpi val="0"/>
                </a:ext>
              </a:extLst>
            </a:blip>
            <a:stretch>
              <a:fillRect/>
            </a:stretch>
          </p:blipFill>
          <p:spPr>
            <a:xfrm>
              <a:off x="8961457" y="1325270"/>
              <a:ext cx="1827786" cy="1290780"/>
            </a:xfrm>
            <a:prstGeom prst="rect">
              <a:avLst/>
            </a:prstGeom>
          </p:spPr>
        </p:pic>
        <p:sp>
          <p:nvSpPr>
            <p:cNvPr id="26" name="矩形 25">
              <a:extLst>
                <a:ext uri="{FF2B5EF4-FFF2-40B4-BE49-F238E27FC236}">
                  <a16:creationId xmlns:a16="http://schemas.microsoft.com/office/drawing/2014/main" id="{A3460553-6EA4-43C8-AE30-28810CADD179}"/>
                </a:ext>
              </a:extLst>
            </p:cNvPr>
            <p:cNvSpPr/>
            <p:nvPr/>
          </p:nvSpPr>
          <p:spPr>
            <a:xfrm>
              <a:off x="2942688" y="1867731"/>
              <a:ext cx="7261209" cy="1310640"/>
            </a:xfrm>
            <a:prstGeom prst="rect">
              <a:avLst/>
            </a:prstGeom>
          </p:spPr>
          <p:txBody>
            <a:bodyPr wrap="square">
              <a:spAutoFit/>
            </a:bodyPr>
            <a:lstStyle/>
            <a:p>
              <a:pPr algn="ctr" lvl="0"/>
              <a:r>
                <a:rPr altLang="en-US" b="1" lang="zh-CN" spc="600" sz="8000">
                  <a:gradFill>
                    <a:gsLst>
                      <a:gs pos="0">
                        <a:srgbClr val="E81E17"/>
                      </a:gs>
                      <a:gs pos="62000">
                        <a:srgbClr val="B91D21"/>
                      </a:gs>
                      <a:gs pos="100000">
                        <a:srgbClr val="E81E17">
                          <a:lumMod val="75000"/>
                        </a:srgbClr>
                      </a:gs>
                    </a:gsLst>
                    <a:lin ang="5400000" scaled="1"/>
                  </a:gradFill>
                  <a:latin charset="-122" panose="020b0800000000000000" pitchFamily="34" typeface="思源黑体 CN Bold"/>
                  <a:ea charset="-122" panose="020b0800000000000000" pitchFamily="34" typeface="思源黑体 CN Bold"/>
                </a:rPr>
                <a:t>感谢您的聆听</a:t>
              </a:r>
            </a:p>
          </p:txBody>
        </p:sp>
        <p:pic>
          <p:nvPicPr>
            <p:cNvPr id="47" name="图片 46">
              <a:extLst>
                <a:ext uri="{FF2B5EF4-FFF2-40B4-BE49-F238E27FC236}">
                  <a16:creationId xmlns:a16="http://schemas.microsoft.com/office/drawing/2014/main" id="{2C27D83A-04E0-4B8F-A6B5-2AAFEDED79FC}"/>
                </a:ext>
              </a:extLst>
            </p:cNvPr>
            <p:cNvPicPr>
              <a:picLocks noChangeAspect="1"/>
            </p:cNvPicPr>
            <p:nvPr/>
          </p:nvPicPr>
          <p:blipFill>
            <a:blip r:embed="rId6">
              <a:extLst>
                <a:ext uri="{28A0092B-C50C-407E-A947-70E740481C1C}">
                  <a14:useLocalDpi val="0"/>
                </a:ext>
              </a:extLst>
            </a:blip>
            <a:stretch>
              <a:fillRect/>
            </a:stretch>
          </p:blipFill>
          <p:spPr>
            <a:xfrm>
              <a:off x="2660252" y="2472600"/>
              <a:ext cx="1447166" cy="718570"/>
            </a:xfrm>
            <a:prstGeom prst="rect">
              <a:avLst/>
            </a:prstGeom>
          </p:spPr>
        </p:pic>
      </p:grpSp>
      <p:grpSp>
        <p:nvGrpSpPr>
          <p:cNvPr id="51" name="组合 50">
            <a:extLst>
              <a:ext uri="{FF2B5EF4-FFF2-40B4-BE49-F238E27FC236}">
                <a16:creationId xmlns:a16="http://schemas.microsoft.com/office/drawing/2014/main" id="{9C1E4839-5A6E-4D8F-811C-F7FA1ECA426C}"/>
              </a:ext>
            </a:extLst>
          </p:cNvPr>
          <p:cNvGrpSpPr/>
          <p:nvPr/>
        </p:nvGrpSpPr>
        <p:grpSpPr>
          <a:xfrm>
            <a:off x="550151" y="423229"/>
            <a:ext cx="4832193" cy="700854"/>
            <a:chOff x="684375" y="591009"/>
            <a:chExt cx="4832193" cy="700854"/>
          </a:xfrm>
        </p:grpSpPr>
        <p:pic>
          <p:nvPicPr>
            <p:cNvPr descr="F:\桌面\党政机关\素材\党徽\Nipic_20180988_201509091138025270001.png" id="52" name="Picture 11">
              <a:extLst>
                <a:ext uri="{FF2B5EF4-FFF2-40B4-BE49-F238E27FC236}">
                  <a16:creationId xmlns:a16="http://schemas.microsoft.com/office/drawing/2014/main" id="{5F8CF461-38A1-4BE1-B660-85C4E5D598F7}"/>
                </a:ext>
              </a:extLst>
            </p:cNvPr>
            <p:cNvPicPr>
              <a:picLocks noChangeArrowheads="1" noChangeAspect="1"/>
            </p:cNvPicPr>
            <p:nvPr/>
          </p:nvPicPr>
          <p:blipFill>
            <a:blip r:embed="rId7">
              <a:extLst>
                <a:ext uri="{28A0092B-C50C-407E-A947-70E740481C1C}">
                  <a14:useLocalDpi val="0"/>
                </a:ext>
              </a:extLst>
            </a:blip>
            <a:stretch>
              <a:fillRect/>
            </a:stretch>
          </p:blipFill>
          <p:spPr bwMode="auto">
            <a:xfrm>
              <a:off x="684375" y="591009"/>
              <a:ext cx="909485" cy="700854"/>
            </a:xfrm>
            <a:prstGeom prst="rect">
              <a:avLst/>
            </a:prstGeom>
            <a:noFill/>
            <a:extLst>
              <a:ext uri="{909E8E84-426E-40DD-AFC4-6F175D3DCCD1}">
                <a14:hiddenFill>
                  <a:solidFill>
                    <a:srgbClr val="FFFFFF"/>
                  </a:solidFill>
                </a14:hiddenFill>
              </a:ext>
            </a:extLst>
          </p:spPr>
        </p:pic>
        <p:sp>
          <p:nvSpPr>
            <p:cNvPr id="53" name="矩形 52">
              <a:extLst>
                <a:ext uri="{FF2B5EF4-FFF2-40B4-BE49-F238E27FC236}">
                  <a16:creationId xmlns:a16="http://schemas.microsoft.com/office/drawing/2014/main" id="{3FCD4EA7-E12C-48A5-A6A2-B06625022E2F}"/>
                </a:ext>
              </a:extLst>
            </p:cNvPr>
            <p:cNvSpPr/>
            <p:nvPr/>
          </p:nvSpPr>
          <p:spPr>
            <a:xfrm>
              <a:off x="1625759" y="635754"/>
              <a:ext cx="3853180" cy="640080"/>
            </a:xfrm>
            <a:prstGeom prst="rect">
              <a:avLst/>
            </a:prstGeom>
          </p:spPr>
          <p:txBody>
            <a:bodyPr wrap="none">
              <a:spAutoFit/>
            </a:bodyPr>
            <a:lstStyle/>
            <a:p>
              <a:r>
                <a:rPr altLang="en-US" lang="zh-CN" spc="-100">
                  <a:solidFill>
                    <a:schemeClr val="accent1"/>
                  </a:solidFill>
                  <a:latin charset="-122" panose="00000500000000000000" pitchFamily="2" typeface="字魂59号-创粗黑"/>
                  <a:ea charset="-122" panose="00000500000000000000" pitchFamily="2" typeface="字魂59号-创粗黑"/>
                  <a:cs typeface="+mn-ea"/>
                  <a:sym charset="-122" panose="00000500000000000000" pitchFamily="2" typeface="字魂58号-创中黑-Regular"/>
                </a:rPr>
                <a:t>让党旗在防控疫情斗争第一线高高飘扬</a:t>
              </a:r>
            </a:p>
            <a:p>
              <a:r>
                <a:rPr altLang="en-US" lang="zh-CN" spc="-100">
                  <a:solidFill>
                    <a:schemeClr val="accent1"/>
                  </a:solidFill>
                  <a:latin charset="-122" panose="00000500000000000000" pitchFamily="2" typeface="字魂59号-创粗黑"/>
                  <a:ea charset="-122" panose="00000500000000000000" pitchFamily="2" typeface="字魂59号-创粗黑"/>
                  <a:cs typeface="+mn-ea"/>
                  <a:sym charset="-122" panose="00000500000000000000" pitchFamily="2" typeface="字魂58号-创中黑-Regular"/>
                </a:rPr>
                <a:t>抗击疫情党课专题学习</a:t>
              </a:r>
            </a:p>
          </p:txBody>
        </p:sp>
        <p:sp>
          <p:nvSpPr>
            <p:cNvPr id="54" name="矩形 53">
              <a:extLst>
                <a:ext uri="{FF2B5EF4-FFF2-40B4-BE49-F238E27FC236}">
                  <a16:creationId xmlns:a16="http://schemas.microsoft.com/office/drawing/2014/main" id="{1F41D633-BF6F-4B76-8D25-7BF245668BCD}"/>
                </a:ext>
              </a:extLst>
            </p:cNvPr>
            <p:cNvSpPr/>
            <p:nvPr/>
          </p:nvSpPr>
          <p:spPr>
            <a:xfrm>
              <a:off x="1593860" y="683493"/>
              <a:ext cx="45719" cy="5158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000">
                <a:solidFill>
                  <a:schemeClr val="accent2"/>
                </a:solidFill>
                <a:latin charset="-122" panose="00000500000000000000" pitchFamily="2" typeface="字魂58号-创中黑-Regular"/>
                <a:ea charset="-122" panose="00000500000000000000" pitchFamily="2" typeface="字魂58号-创中黑-Regular"/>
                <a:cs charset="0" panose="020b0604020202020204" pitchFamily="34" typeface="Arial"/>
                <a:sym charset="-122" panose="00000500000000000000" pitchFamily="2" typeface="字魂58号-创中黑-Regular"/>
              </a:endParaRPr>
            </a:p>
          </p:txBody>
        </p:sp>
      </p:grpSp>
      <p:grpSp>
        <p:nvGrpSpPr>
          <p:cNvPr id="55" name="组合 54">
            <a:extLst>
              <a:ext uri="{FF2B5EF4-FFF2-40B4-BE49-F238E27FC236}">
                <a16:creationId xmlns:a16="http://schemas.microsoft.com/office/drawing/2014/main" id="{7CAD2E55-9EBA-46F0-981F-4D9BBAC11106}"/>
              </a:ext>
            </a:extLst>
          </p:cNvPr>
          <p:cNvGrpSpPr/>
          <p:nvPr/>
        </p:nvGrpSpPr>
        <p:grpSpPr>
          <a:xfrm>
            <a:off x="7524410" y="6255667"/>
            <a:ext cx="1439233" cy="369332"/>
            <a:chOff x="3842007" y="3867406"/>
            <a:chExt cx="1439233" cy="369332"/>
          </a:xfrm>
        </p:grpSpPr>
        <p:grpSp>
          <p:nvGrpSpPr>
            <p:cNvPr id="56" name="PA-102216">
              <a:extLst>
                <a:ext uri="{FF2B5EF4-FFF2-40B4-BE49-F238E27FC236}">
                  <a16:creationId xmlns:a16="http://schemas.microsoft.com/office/drawing/2014/main" id="{69223562-9900-4FF0-B616-36278BE86586}"/>
                </a:ext>
              </a:extLst>
            </p:cNvPr>
            <p:cNvGrpSpPr/>
            <p:nvPr>
              <p:custDataLst>
                <p:tags r:id="rId8"/>
              </p:custDataLst>
            </p:nvPr>
          </p:nvGrpSpPr>
          <p:grpSpPr>
            <a:xfrm>
              <a:off x="3842007" y="3908779"/>
              <a:ext cx="292463" cy="292463"/>
              <a:chOff x="801291" y="3535885"/>
              <a:chExt cx="219347" cy="219347"/>
            </a:xfrm>
          </p:grpSpPr>
          <p:sp>
            <p:nvSpPr>
              <p:cNvPr id="58" name="PA-椭圆 10">
                <a:extLst>
                  <a:ext uri="{FF2B5EF4-FFF2-40B4-BE49-F238E27FC236}">
                    <a16:creationId xmlns:a16="http://schemas.microsoft.com/office/drawing/2014/main" id="{D7A15883-F3A8-46BB-ACCF-4CD190811502}"/>
                  </a:ext>
                </a:extLst>
              </p:cNvPr>
              <p:cNvSpPr>
                <a:spLocks noChangeArrowheads="1"/>
              </p:cNvSpPr>
              <p:nvPr>
                <p:custDataLst>
                  <p:tags r:id="rId9"/>
                </p:custDataLst>
              </p:nvPr>
            </p:nvSpPr>
            <p:spPr bwMode="auto">
              <a:xfrm>
                <a:off x="801291" y="3535885"/>
                <a:ext cx="219347" cy="219347"/>
              </a:xfrm>
              <a:prstGeom prst="ellipse">
                <a:avLst/>
              </a:prstGeom>
              <a:solidFill>
                <a:srgbClr val="C00000"/>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067" u="none">
                  <a:ln>
                    <a:noFill/>
                  </a:ln>
                  <a:effectLst/>
                  <a:uLnTx/>
                  <a:uFillTx/>
                  <a:latin typeface="+mn-ea"/>
                  <a:cs typeface="阿里巴巴普惠体 Light"/>
                  <a:sym charset="-122" panose="00000500000000000000" pitchFamily="2" typeface="字魂58号-创中黑-Regular"/>
                </a:endParaRPr>
              </a:p>
            </p:txBody>
          </p:sp>
          <p:grpSp>
            <p:nvGrpSpPr>
              <p:cNvPr id="59" name="组合 58">
                <a:extLst>
                  <a:ext uri="{FF2B5EF4-FFF2-40B4-BE49-F238E27FC236}">
                    <a16:creationId xmlns:a16="http://schemas.microsoft.com/office/drawing/2014/main" id="{FED3B392-8633-441E-B588-93179861C5D6}"/>
                  </a:ext>
                </a:extLst>
              </p:cNvPr>
              <p:cNvGrpSpPr/>
              <p:nvPr/>
            </p:nvGrpSpPr>
            <p:grpSpPr>
              <a:xfrm>
                <a:off x="860980" y="3583766"/>
                <a:ext cx="100336" cy="114060"/>
                <a:chOff x="860980" y="3583766"/>
                <a:chExt cx="100336" cy="114060"/>
              </a:xfrm>
            </p:grpSpPr>
            <p:sp>
              <p:nvSpPr>
                <p:cNvPr id="60" name="PA-任意多边形 12">
                  <a:extLst>
                    <a:ext uri="{FF2B5EF4-FFF2-40B4-BE49-F238E27FC236}">
                      <a16:creationId xmlns:a16="http://schemas.microsoft.com/office/drawing/2014/main" id="{BC14F491-FCC5-4C80-8AD9-0E265B6EBC24}"/>
                    </a:ext>
                  </a:extLst>
                </p:cNvPr>
                <p:cNvSpPr>
                  <a:spLocks noEditPoints="1"/>
                </p:cNvSpPr>
                <p:nvPr>
                  <p:custDataLst>
                    <p:tags r:id="rId10"/>
                  </p:custDataLst>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ysClr lastClr="FFFFFF" val="window"/>
                </a:solidFill>
                <a:ln algn="ctr" cap="flat" cmpd="sng" w="9525">
                  <a:noFill/>
                  <a:prstDash val="solid"/>
                  <a:miter lim="800000"/>
                </a:ln>
                <a:effectLst/>
              </p:spPr>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133" u="none">
                    <a:ln>
                      <a:noFill/>
                    </a:ln>
                    <a:effectLst/>
                    <a:uLnTx/>
                    <a:uFillTx/>
                    <a:latin typeface="+mn-ea"/>
                    <a:cs typeface="阿里巴巴普惠体 Light"/>
                    <a:sym charset="-122" panose="00000500000000000000" pitchFamily="2" typeface="字魂58号-创中黑-Regular"/>
                  </a:endParaRPr>
                </a:p>
              </p:txBody>
            </p:sp>
            <p:sp>
              <p:nvSpPr>
                <p:cNvPr id="61" name="PA-任意多边形 13">
                  <a:extLst>
                    <a:ext uri="{FF2B5EF4-FFF2-40B4-BE49-F238E27FC236}">
                      <a16:creationId xmlns:a16="http://schemas.microsoft.com/office/drawing/2014/main" id="{59B260BD-48D9-4F0A-B49D-A3F171CAD4A9}"/>
                    </a:ext>
                  </a:extLst>
                </p:cNvPr>
                <p:cNvSpPr/>
                <p:nvPr>
                  <p:custDataLst>
                    <p:tags r:id="rId11"/>
                  </p:custDataLst>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ysClr lastClr="FFFFFF" val="window"/>
                </a:solidFill>
                <a:ln algn="ctr" cap="flat" cmpd="sng" w="9525">
                  <a:noFill/>
                  <a:prstDash val="solid"/>
                  <a:miter lim="800000"/>
                </a:ln>
                <a:effectLst/>
              </p:spPr>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133" u="none">
                    <a:ln>
                      <a:noFill/>
                    </a:ln>
                    <a:effectLst/>
                    <a:uLnTx/>
                    <a:uFillTx/>
                    <a:latin typeface="+mn-ea"/>
                    <a:cs typeface="阿里巴巴普惠体 Light"/>
                    <a:sym charset="-122" panose="00000500000000000000" pitchFamily="2" typeface="字魂58号-创中黑-Regular"/>
                  </a:endParaRPr>
                </a:p>
              </p:txBody>
            </p:sp>
          </p:grpSp>
        </p:grpSp>
        <p:sp>
          <p:nvSpPr>
            <p:cNvPr id="57" name="PA-102219">
              <a:extLst>
                <a:ext uri="{FF2B5EF4-FFF2-40B4-BE49-F238E27FC236}">
                  <a16:creationId xmlns:a16="http://schemas.microsoft.com/office/drawing/2014/main" id="{65DF6A55-B715-4901-9E1E-3357A79A3839}"/>
                </a:ext>
              </a:extLst>
            </p:cNvPr>
            <p:cNvSpPr/>
            <p:nvPr>
              <p:custDataLst>
                <p:tags r:id="rId12"/>
              </p:custDataLst>
            </p:nvPr>
          </p:nvSpPr>
          <p:spPr>
            <a:xfrm>
              <a:off x="4173245" y="3867406"/>
              <a:ext cx="10972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trike="noStrike" u="none">
                  <a:ln>
                    <a:noFill/>
                  </a:ln>
                  <a:effectLst/>
                  <a:uLnTx/>
                  <a:uFillTx/>
                  <a:latin typeface="+mn-ea"/>
                  <a:cs typeface="阿里巴巴普惠体 Light"/>
                  <a:sym charset="-122" panose="00000500000000000000" pitchFamily="2" typeface="字魂58号-创中黑-Regular"/>
                </a:rPr>
                <a:t>您的单位</a:t>
              </a:r>
            </a:p>
          </p:txBody>
        </p:sp>
      </p:grpSp>
      <p:grpSp>
        <p:nvGrpSpPr>
          <p:cNvPr id="62" name="组合 61">
            <a:extLst>
              <a:ext uri="{FF2B5EF4-FFF2-40B4-BE49-F238E27FC236}">
                <a16:creationId xmlns:a16="http://schemas.microsoft.com/office/drawing/2014/main" id="{7E070A08-E768-4DCE-8C30-ADDBD0551F08}"/>
              </a:ext>
            </a:extLst>
          </p:cNvPr>
          <p:cNvGrpSpPr/>
          <p:nvPr/>
        </p:nvGrpSpPr>
        <p:grpSpPr>
          <a:xfrm>
            <a:off x="9209602" y="6255667"/>
            <a:ext cx="2422280" cy="369332"/>
            <a:chOff x="2154567" y="6153321"/>
            <a:chExt cx="2422280" cy="369332"/>
          </a:xfrm>
        </p:grpSpPr>
        <p:sp>
          <p:nvSpPr>
            <p:cNvPr id="63" name="PA-椭圆 10">
              <a:extLst>
                <a:ext uri="{FF2B5EF4-FFF2-40B4-BE49-F238E27FC236}">
                  <a16:creationId xmlns:a16="http://schemas.microsoft.com/office/drawing/2014/main" id="{05B3DC65-EF8A-4F52-947A-D37D2A7A39D9}"/>
                </a:ext>
              </a:extLst>
            </p:cNvPr>
            <p:cNvSpPr>
              <a:spLocks noChangeArrowheads="1"/>
            </p:cNvSpPr>
            <p:nvPr>
              <p:custDataLst>
                <p:tags r:id="rId13"/>
              </p:custDataLst>
            </p:nvPr>
          </p:nvSpPr>
          <p:spPr bwMode="auto">
            <a:xfrm>
              <a:off x="2154567" y="6194694"/>
              <a:ext cx="292463" cy="292463"/>
            </a:xfrm>
            <a:prstGeom prst="ellipse">
              <a:avLst/>
            </a:prstGeom>
            <a:solidFill>
              <a:srgbClr val="C00000"/>
            </a:solidFill>
            <a:ln>
              <a:noFill/>
            </a:ln>
            <a:effectLst/>
            <a:extLst>
              <a:ext uri="{91240B29-F687-4F45-9708-019B960494DF}">
                <a14:hiddenLine w="6350">
                  <a:solidFill>
                    <a:srgbClr val="CBAB89"/>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067" u="none">
                <a:ln>
                  <a:noFill/>
                </a:ln>
                <a:effectLst/>
                <a:uLnTx/>
                <a:uFillTx/>
                <a:latin typeface="+mn-ea"/>
                <a:cs typeface="阿里巴巴普惠体 Light"/>
                <a:sym charset="-122" panose="00000500000000000000" pitchFamily="2" typeface="字魂58号-创中黑-Regular"/>
              </a:endParaRPr>
            </a:p>
          </p:txBody>
        </p:sp>
        <p:sp>
          <p:nvSpPr>
            <p:cNvPr id="64" name="PA-任意多边形 13">
              <a:extLst>
                <a:ext uri="{FF2B5EF4-FFF2-40B4-BE49-F238E27FC236}">
                  <a16:creationId xmlns:a16="http://schemas.microsoft.com/office/drawing/2014/main" id="{97BFD2F9-5BE6-43F2-902D-B59877737FC8}"/>
                </a:ext>
              </a:extLst>
            </p:cNvPr>
            <p:cNvSpPr/>
            <p:nvPr/>
          </p:nvSpPr>
          <p:spPr bwMode="auto">
            <a:xfrm>
              <a:off x="2219830" y="6254476"/>
              <a:ext cx="162428" cy="162182"/>
            </a:xfrm>
            <a:custGeom>
              <a:gdLst>
                <a:gd fmla="*/ 497263 w 607639" name="connsiteX0"/>
                <a:gd fmla="*/ 328623 h 606722" name="connsiteY0"/>
                <a:gd fmla="*/ 544974 w 607639" name="connsiteX1"/>
                <a:gd fmla="*/ 350843 h 606722" name="connsiteY1"/>
                <a:gd fmla="*/ 543639 w 607639" name="connsiteX2"/>
                <a:gd fmla="*/ 393860 h 606722" name="connsiteY2"/>
                <a:gd fmla="*/ 541324 w 607639" name="connsiteX3"/>
                <a:gd fmla="*/ 396170 h 606722" name="connsiteY3"/>
                <a:gd fmla="*/ 540612 w 607639" name="connsiteX4"/>
                <a:gd fmla="*/ 409591 h 606722" name="connsiteY4"/>
                <a:gd fmla="*/ 545241 w 607639" name="connsiteX5"/>
                <a:gd fmla="*/ 413679 h 606722" name="connsiteY5"/>
                <a:gd fmla="*/ 550938 w 607639" name="connsiteX6"/>
                <a:gd fmla="*/ 432077 h 606722" name="connsiteY6"/>
                <a:gd fmla="*/ 548178 w 607639" name="connsiteX7"/>
                <a:gd fmla="*/ 454119 h 606722" name="connsiteY7"/>
                <a:gd fmla="*/ 535538 w 607639" name="connsiteX8"/>
                <a:gd fmla="*/ 472161 h 606722" name="connsiteY8"/>
                <a:gd fmla="*/ 515688 w 607639" name="connsiteX9"/>
                <a:gd fmla="*/ 511356 h 606722" name="connsiteY9"/>
                <a:gd fmla="*/ 517291 w 607639" name="connsiteX10"/>
                <a:gd fmla="*/ 517667 h 606722" name="connsiteY10"/>
                <a:gd fmla="*/ 555299 w 607639" name="connsiteX11"/>
                <a:gd fmla="*/ 527177 h 606722" name="connsiteY11"/>
                <a:gd fmla="*/ 607639 w 607639" name="connsiteX12"/>
                <a:gd fmla="*/ 594013 h 606722" name="connsiteY12"/>
                <a:gd fmla="*/ 594910 w 607639" name="connsiteX13"/>
                <a:gd fmla="*/ 606722 h 606722" name="connsiteY13"/>
                <a:gd fmla="*/ 341757 w 607639" name="connsiteX14"/>
                <a:gd fmla="*/ 606722 h 606722" name="connsiteY14"/>
                <a:gd fmla="*/ 329117 w 607639" name="connsiteX15"/>
                <a:gd fmla="*/ 594013 h 606722" name="connsiteY15"/>
                <a:gd fmla="*/ 381368 w 607639" name="connsiteX16"/>
                <a:gd fmla="*/ 527177 h 606722" name="connsiteY16"/>
                <a:gd fmla="*/ 419376 w 607639" name="connsiteX17"/>
                <a:gd fmla="*/ 517667 h 606722" name="connsiteY17"/>
                <a:gd fmla="*/ 421246 w 607639" name="connsiteX18"/>
                <a:gd fmla="*/ 510290 h 606722" name="connsiteY18"/>
                <a:gd fmla="*/ 402553 w 607639" name="connsiteX19"/>
                <a:gd fmla="*/ 472517 h 606722" name="connsiteY19"/>
                <a:gd fmla="*/ 388489 w 607639" name="connsiteX20"/>
                <a:gd fmla="*/ 454030 h 606722" name="connsiteY20"/>
                <a:gd fmla="*/ 385729 w 607639" name="connsiteX21"/>
                <a:gd fmla="*/ 432077 h 606722" name="connsiteY21"/>
                <a:gd fmla="*/ 391515 w 607639" name="connsiteX22"/>
                <a:gd fmla="*/ 413502 h 606722" name="connsiteY22"/>
                <a:gd fmla="*/ 396589 w 607639" name="connsiteX23"/>
                <a:gd fmla="*/ 409236 h 606722" name="connsiteY23"/>
                <a:gd fmla="*/ 395165 w 607639" name="connsiteX24"/>
                <a:gd fmla="*/ 390660 h 606722" name="connsiteY24"/>
                <a:gd fmla="*/ 453379 w 607639" name="connsiteX25"/>
                <a:gd fmla="*/ 339644 h 606722" name="connsiteY25"/>
                <a:gd fmla="*/ 497263 w 607639" name="connsiteX26"/>
                <a:gd fmla="*/ 328623 h 606722" name="connsiteY26"/>
                <a:gd fmla="*/ 346615 w 607639" name="connsiteX27"/>
                <a:gd fmla="*/ 177945 h 606722" name="connsiteY27"/>
                <a:gd fmla="*/ 354451 w 607639" name="connsiteX28"/>
                <a:gd fmla="*/ 189587 h 606722" name="connsiteY28"/>
                <a:gd fmla="*/ 354451 w 607639" name="connsiteX29"/>
                <a:gd fmla="*/ 391861 h 606722" name="connsiteY29"/>
                <a:gd fmla="*/ 341807 w 607639" name="connsiteX30"/>
                <a:gd fmla="*/ 404481 h 606722" name="connsiteY30"/>
                <a:gd fmla="*/ 329074 w 607639" name="connsiteX31"/>
                <a:gd fmla="*/ 391861 h 606722" name="connsiteY31"/>
                <a:gd fmla="*/ 329074 w 607639" name="connsiteX32"/>
                <a:gd fmla="*/ 220159 h 606722" name="connsiteY32"/>
                <a:gd fmla="*/ 300136 w 607639" name="connsiteX33"/>
                <a:gd fmla="*/ 249132 h 606722" name="connsiteY33"/>
                <a:gd fmla="*/ 282149 w 607639" name="connsiteX34"/>
                <a:gd fmla="*/ 249132 h 606722" name="connsiteY34"/>
                <a:gd fmla="*/ 282149 w 607639" name="connsiteX35"/>
                <a:gd fmla="*/ 231268 h 606722" name="connsiteY35"/>
                <a:gd fmla="*/ 332814 w 607639" name="connsiteX36"/>
                <a:gd fmla="*/ 180700 h 606722" name="connsiteY36"/>
                <a:gd fmla="*/ 346615 w 607639" name="connsiteX37"/>
                <a:gd fmla="*/ 177945 h 606722" name="connsiteY37"/>
                <a:gd fmla="*/ 189856 w 607639" name="connsiteX38"/>
                <a:gd fmla="*/ 176978 h 606722" name="connsiteY38"/>
                <a:gd fmla="*/ 253118 w 607639" name="connsiteX39"/>
                <a:gd fmla="*/ 240163 h 606722" name="connsiteY39"/>
                <a:gd fmla="*/ 227849 w 607639" name="connsiteX40"/>
                <a:gd fmla="*/ 290729 h 606722" name="connsiteY40"/>
                <a:gd fmla="*/ 253118 w 607639" name="connsiteX41"/>
                <a:gd fmla="*/ 341296 h 606722" name="connsiteY41"/>
                <a:gd fmla="*/ 189856 w 607639" name="connsiteX42"/>
                <a:gd fmla="*/ 404481 h 606722" name="connsiteY42"/>
                <a:gd fmla="*/ 126594 w 607639" name="connsiteX43"/>
                <a:gd fmla="*/ 341296 h 606722" name="connsiteY43"/>
                <a:gd fmla="*/ 139229 w 607639" name="connsiteX44"/>
                <a:gd fmla="*/ 328677 h 606722" name="connsiteY44"/>
                <a:gd fmla="*/ 151952 w 607639" name="connsiteX45"/>
                <a:gd fmla="*/ 341296 h 606722" name="connsiteY45"/>
                <a:gd fmla="*/ 189856 w 607639" name="connsiteX46"/>
                <a:gd fmla="*/ 379243 h 606722" name="connsiteY46"/>
                <a:gd fmla="*/ 227849 w 607639" name="connsiteX47"/>
                <a:gd fmla="*/ 341296 h 606722" name="connsiteY47"/>
                <a:gd fmla="*/ 189856 w 607639" name="connsiteX48"/>
                <a:gd fmla="*/ 303349 h 606722" name="connsiteY48"/>
                <a:gd fmla="*/ 164587 w 607639" name="connsiteX49"/>
                <a:gd fmla="*/ 303349 h 606722" name="connsiteY49"/>
                <a:gd fmla="*/ 151952 w 607639" name="connsiteX50"/>
                <a:gd fmla="*/ 290729 h 606722" name="connsiteY50"/>
                <a:gd fmla="*/ 164587 w 607639" name="connsiteX51"/>
                <a:gd fmla="*/ 278110 h 606722" name="connsiteY51"/>
                <a:gd fmla="*/ 189856 w 607639" name="connsiteX52"/>
                <a:gd fmla="*/ 278110 h 606722" name="connsiteY52"/>
                <a:gd fmla="*/ 227849 w 607639" name="connsiteX53"/>
                <a:gd fmla="*/ 240163 h 606722" name="connsiteY53"/>
                <a:gd fmla="*/ 189856 w 607639" name="connsiteX54"/>
                <a:gd fmla="*/ 202305 h 606722" name="connsiteY54"/>
                <a:gd fmla="*/ 151952 w 607639" name="connsiteX55"/>
                <a:gd fmla="*/ 240163 h 606722" name="connsiteY55"/>
                <a:gd fmla="*/ 139229 w 607639" name="connsiteX56"/>
                <a:gd fmla="*/ 252782 h 606722" name="connsiteY56"/>
                <a:gd fmla="*/ 126594 w 607639" name="connsiteX57"/>
                <a:gd fmla="*/ 240163 h 606722" name="connsiteY57"/>
                <a:gd fmla="*/ 189856 w 607639" name="connsiteX58"/>
                <a:gd fmla="*/ 176978 h 606722" name="connsiteY58"/>
                <a:gd fmla="*/ 139201 w 607639" name="connsiteX59"/>
                <a:gd fmla="*/ 0 h 606722" name="connsiteY59"/>
                <a:gd fmla="*/ 151929 w 607639" name="connsiteX60"/>
                <a:gd fmla="*/ 12620 h 606722" name="connsiteY60"/>
                <a:gd fmla="*/ 151929 w 607639" name="connsiteX61"/>
                <a:gd fmla="*/ 63188 h 606722" name="connsiteY61"/>
                <a:gd fmla="*/ 164567 w 607639" name="connsiteX62"/>
                <a:gd fmla="*/ 75808 h 606722" name="connsiteY62"/>
                <a:gd fmla="*/ 177206 w 607639" name="connsiteX63"/>
                <a:gd fmla="*/ 63188 h 606722" name="connsiteY63"/>
                <a:gd fmla="*/ 177206 w 607639" name="connsiteX64"/>
                <a:gd fmla="*/ 25240 h 606722" name="connsiteY64"/>
                <a:gd fmla="*/ 329134 w 607639" name="connsiteX65"/>
                <a:gd fmla="*/ 25240 h 606722" name="connsiteY65"/>
                <a:gd fmla="*/ 329134 w 607639" name="connsiteX66"/>
                <a:gd fmla="*/ 12620 h 606722" name="connsiteY66"/>
                <a:gd fmla="*/ 341773 w 607639" name="connsiteX67"/>
                <a:gd fmla="*/ 0 h 606722" name="connsiteY67"/>
                <a:gd fmla="*/ 354411 w 607639" name="connsiteX68"/>
                <a:gd fmla="*/ 12620 h 606722" name="connsiteY68"/>
                <a:gd fmla="*/ 354411 w 607639" name="connsiteX69"/>
                <a:gd fmla="*/ 63188 h 606722" name="connsiteY69"/>
                <a:gd fmla="*/ 367050 w 607639" name="connsiteX70"/>
                <a:gd fmla="*/ 75808 h 606722" name="connsiteY70"/>
                <a:gd fmla="*/ 379777 w 607639" name="connsiteX71"/>
                <a:gd fmla="*/ 63188 h 606722" name="connsiteY71"/>
                <a:gd fmla="*/ 379777 w 607639" name="connsiteX72"/>
                <a:gd fmla="*/ 25240 h 606722" name="connsiteY72"/>
                <a:gd fmla="*/ 392416 w 607639" name="connsiteX73"/>
                <a:gd fmla="*/ 25240 h 606722" name="connsiteY73"/>
                <a:gd fmla="*/ 480974 w 607639" name="connsiteX74"/>
                <a:gd fmla="*/ 113757 h 606722" name="connsiteY74"/>
                <a:gd fmla="*/ 480974 w 607639" name="connsiteX75"/>
                <a:gd fmla="*/ 290703 h 606722" name="connsiteY75"/>
                <a:gd fmla="*/ 468336 w 607639" name="connsiteX76"/>
                <a:gd fmla="*/ 303323 h 606722" name="connsiteY76"/>
                <a:gd fmla="*/ 455697 w 607639" name="connsiteX77"/>
                <a:gd fmla="*/ 290703 h 606722" name="connsiteY77"/>
                <a:gd fmla="*/ 455697 w 607639" name="connsiteX78"/>
                <a:gd fmla="*/ 126377 h 606722" name="connsiteY78"/>
                <a:gd fmla="*/ 25277 w 607639" name="connsiteX79"/>
                <a:gd fmla="*/ 126377 h 606722" name="connsiteY79"/>
                <a:gd fmla="*/ 25277 w 607639" name="connsiteX80"/>
                <a:gd fmla="*/ 391841 h 606722" name="connsiteY80"/>
                <a:gd fmla="*/ 88647 w 607639" name="connsiteX81"/>
                <a:gd fmla="*/ 455029 h 606722" name="connsiteY81"/>
                <a:gd fmla="*/ 341773 w 607639" name="connsiteX82"/>
                <a:gd fmla="*/ 455029 h 606722" name="connsiteY82"/>
                <a:gd fmla="*/ 354411 w 607639" name="connsiteX83"/>
                <a:gd fmla="*/ 467649 h 606722" name="connsiteY83"/>
                <a:gd fmla="*/ 341773 w 607639" name="connsiteX84"/>
                <a:gd fmla="*/ 480269 h 606722" name="connsiteY84"/>
                <a:gd fmla="*/ 88647 w 607639" name="connsiteX85"/>
                <a:gd fmla="*/ 480269 h 606722" name="connsiteY85"/>
                <a:gd fmla="*/ 0 w 607639" name="connsiteX86"/>
                <a:gd fmla="*/ 391841 h 606722" name="connsiteY86"/>
                <a:gd fmla="*/ 0 w 607639" name="connsiteX87"/>
                <a:gd fmla="*/ 113757 h 606722" name="connsiteY87"/>
                <a:gd fmla="*/ 88647 w 607639" name="connsiteX88"/>
                <a:gd fmla="*/ 25240 h 606722" name="connsiteY88"/>
                <a:gd fmla="*/ 126563 w 607639" name="connsiteX89"/>
                <a:gd fmla="*/ 25240 h 606722" name="connsiteY89"/>
                <a:gd fmla="*/ 126563 w 607639" name="connsiteX90"/>
                <a:gd fmla="*/ 12620 h 606722" name="connsiteY90"/>
                <a:gd fmla="*/ 139201 w 607639" name="connsiteX91"/>
                <a:gd fmla="*/ 0 h 606722" name="connsiteY9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b="b" l="l" r="r" t="t"/>
              <a:pathLst>
                <a:path h="606722" w="607639">
                  <a:moveTo>
                    <a:pt x="497263" y="328623"/>
                  </a:moveTo>
                  <a:cubicBezTo>
                    <a:pt x="524679" y="328623"/>
                    <a:pt x="538298" y="340711"/>
                    <a:pt x="544974" y="350843"/>
                  </a:cubicBezTo>
                  <a:cubicBezTo>
                    <a:pt x="558949" y="372173"/>
                    <a:pt x="550137" y="386927"/>
                    <a:pt x="543639" y="393860"/>
                  </a:cubicBezTo>
                  <a:lnTo>
                    <a:pt x="541324" y="396170"/>
                  </a:lnTo>
                  <a:lnTo>
                    <a:pt x="540612" y="409591"/>
                  </a:lnTo>
                  <a:cubicBezTo>
                    <a:pt x="542303" y="410746"/>
                    <a:pt x="543906" y="412080"/>
                    <a:pt x="545241" y="413679"/>
                  </a:cubicBezTo>
                  <a:cubicBezTo>
                    <a:pt x="549692" y="418745"/>
                    <a:pt x="551739" y="425411"/>
                    <a:pt x="550938" y="432077"/>
                  </a:cubicBezTo>
                  <a:lnTo>
                    <a:pt x="548178" y="454119"/>
                  </a:lnTo>
                  <a:cubicBezTo>
                    <a:pt x="547199" y="462029"/>
                    <a:pt x="542303" y="468695"/>
                    <a:pt x="535538" y="472161"/>
                  </a:cubicBezTo>
                  <a:cubicBezTo>
                    <a:pt x="532601" y="486559"/>
                    <a:pt x="525569" y="500424"/>
                    <a:pt x="515688" y="511356"/>
                  </a:cubicBezTo>
                  <a:lnTo>
                    <a:pt x="517291" y="517667"/>
                  </a:lnTo>
                  <a:lnTo>
                    <a:pt x="555299" y="527177"/>
                  </a:lnTo>
                  <a:cubicBezTo>
                    <a:pt x="586098" y="534820"/>
                    <a:pt x="607639" y="562372"/>
                    <a:pt x="607639" y="594013"/>
                  </a:cubicBezTo>
                  <a:cubicBezTo>
                    <a:pt x="607639" y="601034"/>
                    <a:pt x="601942" y="606722"/>
                    <a:pt x="594910" y="606722"/>
                  </a:cubicBezTo>
                  <a:lnTo>
                    <a:pt x="341757" y="606722"/>
                  </a:lnTo>
                  <a:cubicBezTo>
                    <a:pt x="334814" y="606722"/>
                    <a:pt x="329117" y="601034"/>
                    <a:pt x="329117" y="594013"/>
                  </a:cubicBezTo>
                  <a:cubicBezTo>
                    <a:pt x="329117" y="562372"/>
                    <a:pt x="350569" y="534820"/>
                    <a:pt x="381368" y="527177"/>
                  </a:cubicBezTo>
                  <a:lnTo>
                    <a:pt x="419376" y="517667"/>
                  </a:lnTo>
                  <a:lnTo>
                    <a:pt x="421246" y="510290"/>
                  </a:lnTo>
                  <a:cubicBezTo>
                    <a:pt x="411988" y="499624"/>
                    <a:pt x="405401" y="486293"/>
                    <a:pt x="402553" y="472517"/>
                  </a:cubicBezTo>
                  <a:cubicBezTo>
                    <a:pt x="394809" y="469139"/>
                    <a:pt x="389557" y="462296"/>
                    <a:pt x="388489" y="454030"/>
                  </a:cubicBezTo>
                  <a:lnTo>
                    <a:pt x="385729" y="432077"/>
                  </a:lnTo>
                  <a:cubicBezTo>
                    <a:pt x="384928" y="425411"/>
                    <a:pt x="387065" y="418568"/>
                    <a:pt x="391515" y="413502"/>
                  </a:cubicBezTo>
                  <a:cubicBezTo>
                    <a:pt x="393028" y="411813"/>
                    <a:pt x="394720" y="410391"/>
                    <a:pt x="396589" y="409236"/>
                  </a:cubicBezTo>
                  <a:cubicBezTo>
                    <a:pt x="395877" y="402659"/>
                    <a:pt x="395165" y="394837"/>
                    <a:pt x="395165" y="390660"/>
                  </a:cubicBezTo>
                  <a:cubicBezTo>
                    <a:pt x="395165" y="369507"/>
                    <a:pt x="401218" y="341511"/>
                    <a:pt x="453379" y="339644"/>
                  </a:cubicBezTo>
                  <a:cubicBezTo>
                    <a:pt x="471004" y="328623"/>
                    <a:pt x="489252" y="328623"/>
                    <a:pt x="497263" y="328623"/>
                  </a:cubicBezTo>
                  <a:close/>
                  <a:moveTo>
                    <a:pt x="346615" y="177945"/>
                  </a:moveTo>
                  <a:cubicBezTo>
                    <a:pt x="351424" y="179900"/>
                    <a:pt x="354451" y="184522"/>
                    <a:pt x="354451" y="189587"/>
                  </a:cubicBezTo>
                  <a:lnTo>
                    <a:pt x="354451" y="391861"/>
                  </a:lnTo>
                  <a:cubicBezTo>
                    <a:pt x="354451" y="398793"/>
                    <a:pt x="348841" y="404481"/>
                    <a:pt x="341807" y="404481"/>
                  </a:cubicBezTo>
                  <a:cubicBezTo>
                    <a:pt x="334773" y="404481"/>
                    <a:pt x="329163" y="398793"/>
                    <a:pt x="329074" y="391861"/>
                  </a:cubicBezTo>
                  <a:lnTo>
                    <a:pt x="329074" y="220159"/>
                  </a:lnTo>
                  <a:lnTo>
                    <a:pt x="300136" y="249132"/>
                  </a:lnTo>
                  <a:cubicBezTo>
                    <a:pt x="295149" y="254020"/>
                    <a:pt x="287136" y="254020"/>
                    <a:pt x="282149" y="249132"/>
                  </a:cubicBezTo>
                  <a:cubicBezTo>
                    <a:pt x="277252" y="244155"/>
                    <a:pt x="277252" y="236156"/>
                    <a:pt x="282149" y="231268"/>
                  </a:cubicBezTo>
                  <a:lnTo>
                    <a:pt x="332814" y="180700"/>
                  </a:lnTo>
                  <a:cubicBezTo>
                    <a:pt x="336465" y="177056"/>
                    <a:pt x="341896" y="175990"/>
                    <a:pt x="346615" y="177945"/>
                  </a:cubicBezTo>
                  <a:close/>
                  <a:moveTo>
                    <a:pt x="189856" y="176978"/>
                  </a:moveTo>
                  <a:cubicBezTo>
                    <a:pt x="224735" y="176978"/>
                    <a:pt x="253118" y="205327"/>
                    <a:pt x="253118" y="240163"/>
                  </a:cubicBezTo>
                  <a:cubicBezTo>
                    <a:pt x="253118" y="260781"/>
                    <a:pt x="243153" y="279176"/>
                    <a:pt x="227849" y="290729"/>
                  </a:cubicBezTo>
                  <a:cubicBezTo>
                    <a:pt x="243153" y="302282"/>
                    <a:pt x="253118" y="320678"/>
                    <a:pt x="253118" y="341296"/>
                  </a:cubicBezTo>
                  <a:cubicBezTo>
                    <a:pt x="253118" y="376132"/>
                    <a:pt x="224735" y="404481"/>
                    <a:pt x="189856" y="404481"/>
                  </a:cubicBezTo>
                  <a:cubicBezTo>
                    <a:pt x="154977" y="404481"/>
                    <a:pt x="126594" y="376132"/>
                    <a:pt x="126594" y="341296"/>
                  </a:cubicBezTo>
                  <a:cubicBezTo>
                    <a:pt x="126594" y="334275"/>
                    <a:pt x="132289" y="328677"/>
                    <a:pt x="139229" y="328677"/>
                  </a:cubicBezTo>
                  <a:cubicBezTo>
                    <a:pt x="146258" y="328677"/>
                    <a:pt x="151952" y="334275"/>
                    <a:pt x="151952" y="341296"/>
                  </a:cubicBezTo>
                  <a:cubicBezTo>
                    <a:pt x="151952" y="362180"/>
                    <a:pt x="168947" y="379243"/>
                    <a:pt x="189856" y="379243"/>
                  </a:cubicBezTo>
                  <a:cubicBezTo>
                    <a:pt x="210854" y="379243"/>
                    <a:pt x="227849" y="362180"/>
                    <a:pt x="227849" y="341296"/>
                  </a:cubicBezTo>
                  <a:cubicBezTo>
                    <a:pt x="227849" y="320411"/>
                    <a:pt x="210854" y="303349"/>
                    <a:pt x="189856" y="303349"/>
                  </a:cubicBezTo>
                  <a:lnTo>
                    <a:pt x="164587" y="303349"/>
                  </a:lnTo>
                  <a:cubicBezTo>
                    <a:pt x="157558" y="303349"/>
                    <a:pt x="151952" y="297750"/>
                    <a:pt x="151952" y="290729"/>
                  </a:cubicBezTo>
                  <a:cubicBezTo>
                    <a:pt x="151952" y="283798"/>
                    <a:pt x="157558" y="278110"/>
                    <a:pt x="164587" y="278110"/>
                  </a:cubicBezTo>
                  <a:lnTo>
                    <a:pt x="189856" y="278110"/>
                  </a:lnTo>
                  <a:cubicBezTo>
                    <a:pt x="210854" y="278110"/>
                    <a:pt x="227849" y="261047"/>
                    <a:pt x="227849" y="240163"/>
                  </a:cubicBezTo>
                  <a:cubicBezTo>
                    <a:pt x="227849" y="219279"/>
                    <a:pt x="210854" y="202305"/>
                    <a:pt x="189856" y="202305"/>
                  </a:cubicBezTo>
                  <a:cubicBezTo>
                    <a:pt x="168947" y="202305"/>
                    <a:pt x="151952" y="219279"/>
                    <a:pt x="151952" y="240163"/>
                  </a:cubicBezTo>
                  <a:cubicBezTo>
                    <a:pt x="151952" y="247184"/>
                    <a:pt x="146258" y="252782"/>
                    <a:pt x="139229" y="252782"/>
                  </a:cubicBezTo>
                  <a:cubicBezTo>
                    <a:pt x="132289" y="252782"/>
                    <a:pt x="126594" y="247184"/>
                    <a:pt x="126594" y="240163"/>
                  </a:cubicBezTo>
                  <a:cubicBezTo>
                    <a:pt x="126594" y="205327"/>
                    <a:pt x="154977" y="176978"/>
                    <a:pt x="189856" y="176978"/>
                  </a:cubicBezTo>
                  <a:close/>
                  <a:moveTo>
                    <a:pt x="139201" y="0"/>
                  </a:moveTo>
                  <a:cubicBezTo>
                    <a:pt x="146232" y="0"/>
                    <a:pt x="151929" y="5688"/>
                    <a:pt x="151929" y="12620"/>
                  </a:cubicBezTo>
                  <a:lnTo>
                    <a:pt x="151929" y="63188"/>
                  </a:lnTo>
                  <a:cubicBezTo>
                    <a:pt x="151929" y="70209"/>
                    <a:pt x="157536" y="75808"/>
                    <a:pt x="164567" y="75808"/>
                  </a:cubicBezTo>
                  <a:cubicBezTo>
                    <a:pt x="171509" y="75808"/>
                    <a:pt x="177206" y="70209"/>
                    <a:pt x="177206" y="63188"/>
                  </a:cubicBezTo>
                  <a:lnTo>
                    <a:pt x="177206" y="25240"/>
                  </a:lnTo>
                  <a:lnTo>
                    <a:pt x="329134" y="25240"/>
                  </a:lnTo>
                  <a:lnTo>
                    <a:pt x="329134" y="12620"/>
                  </a:lnTo>
                  <a:cubicBezTo>
                    <a:pt x="329134" y="5688"/>
                    <a:pt x="334742" y="0"/>
                    <a:pt x="341773" y="0"/>
                  </a:cubicBezTo>
                  <a:cubicBezTo>
                    <a:pt x="348804" y="0"/>
                    <a:pt x="354411" y="5688"/>
                    <a:pt x="354411" y="12620"/>
                  </a:cubicBezTo>
                  <a:lnTo>
                    <a:pt x="354411" y="63188"/>
                  </a:lnTo>
                  <a:cubicBezTo>
                    <a:pt x="354411" y="70209"/>
                    <a:pt x="360107" y="75808"/>
                    <a:pt x="367050" y="75808"/>
                  </a:cubicBezTo>
                  <a:cubicBezTo>
                    <a:pt x="374081" y="75808"/>
                    <a:pt x="379777" y="70209"/>
                    <a:pt x="379777" y="63188"/>
                  </a:cubicBezTo>
                  <a:lnTo>
                    <a:pt x="379777" y="25240"/>
                  </a:lnTo>
                  <a:lnTo>
                    <a:pt x="392416" y="25240"/>
                  </a:lnTo>
                  <a:cubicBezTo>
                    <a:pt x="441279" y="25240"/>
                    <a:pt x="480974" y="64966"/>
                    <a:pt x="480974" y="113757"/>
                  </a:cubicBezTo>
                  <a:lnTo>
                    <a:pt x="480974" y="290703"/>
                  </a:lnTo>
                  <a:cubicBezTo>
                    <a:pt x="480974" y="297724"/>
                    <a:pt x="475367" y="303323"/>
                    <a:pt x="468336" y="303323"/>
                  </a:cubicBezTo>
                  <a:cubicBezTo>
                    <a:pt x="461393" y="303323"/>
                    <a:pt x="455697" y="297724"/>
                    <a:pt x="455697" y="290703"/>
                  </a:cubicBezTo>
                  <a:lnTo>
                    <a:pt x="455697" y="126377"/>
                  </a:lnTo>
                  <a:lnTo>
                    <a:pt x="25277" y="126377"/>
                  </a:lnTo>
                  <a:lnTo>
                    <a:pt x="25277" y="391841"/>
                  </a:lnTo>
                  <a:cubicBezTo>
                    <a:pt x="25277" y="426679"/>
                    <a:pt x="53758" y="455029"/>
                    <a:pt x="88647" y="455029"/>
                  </a:cubicBezTo>
                  <a:lnTo>
                    <a:pt x="341773" y="455029"/>
                  </a:lnTo>
                  <a:cubicBezTo>
                    <a:pt x="348804" y="455029"/>
                    <a:pt x="354411" y="460717"/>
                    <a:pt x="354411" y="467649"/>
                  </a:cubicBezTo>
                  <a:cubicBezTo>
                    <a:pt x="354411" y="474670"/>
                    <a:pt x="348804" y="480269"/>
                    <a:pt x="341773" y="480269"/>
                  </a:cubicBezTo>
                  <a:lnTo>
                    <a:pt x="88647" y="480269"/>
                  </a:lnTo>
                  <a:cubicBezTo>
                    <a:pt x="39785" y="480269"/>
                    <a:pt x="0" y="440632"/>
                    <a:pt x="0" y="391841"/>
                  </a:cubicBezTo>
                  <a:lnTo>
                    <a:pt x="0" y="113757"/>
                  </a:lnTo>
                  <a:cubicBezTo>
                    <a:pt x="0" y="64966"/>
                    <a:pt x="39785" y="25240"/>
                    <a:pt x="88647" y="25240"/>
                  </a:cubicBezTo>
                  <a:lnTo>
                    <a:pt x="126563" y="25240"/>
                  </a:lnTo>
                  <a:lnTo>
                    <a:pt x="126563" y="12620"/>
                  </a:lnTo>
                  <a:cubicBezTo>
                    <a:pt x="126563" y="5688"/>
                    <a:pt x="132259" y="0"/>
                    <a:pt x="139201" y="0"/>
                  </a:cubicBezTo>
                  <a:close/>
                </a:path>
              </a:pathLst>
            </a:custGeom>
            <a:solidFill>
              <a:sysClr lastClr="FFFFFF" val="window"/>
            </a:solidFill>
            <a:ln algn="ctr" cap="flat" cmpd="sng" w="9525">
              <a:noFill/>
              <a:prstDash val="solid"/>
              <a:miter lim="800000"/>
            </a:ln>
            <a:effectLst/>
          </p:spPr>
          <p:txBody>
            <a:bodyPr anchor="ctr" anchorCtr="0" bIns="60960" compatLnSpc="1" forceAA="0" fromWordArt="0" lIns="121920" numCol="1" rIns="121920" rot="0" rtlCol="0" spcCol="0" spcFirstLastPara="0" tIns="60960" vert="horz" wrap="square">
              <a:prstTxWarp prst="textNoShape">
                <a:avLst/>
              </a:prstTxWarp>
              <a:no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133" u="none">
                <a:ln>
                  <a:noFill/>
                </a:ln>
                <a:effectLst/>
                <a:uLnTx/>
                <a:uFillTx/>
                <a:latin typeface="+mn-ea"/>
                <a:cs typeface="阿里巴巴普惠体 Light"/>
                <a:sym charset="-122" panose="00000500000000000000" pitchFamily="2" typeface="字魂58号-创中黑-Regular"/>
              </a:endParaRPr>
            </a:p>
          </p:txBody>
        </p:sp>
        <p:sp>
          <p:nvSpPr>
            <p:cNvPr id="65" name="PA-102219">
              <a:extLst>
                <a:ext uri="{FF2B5EF4-FFF2-40B4-BE49-F238E27FC236}">
                  <a16:creationId xmlns:a16="http://schemas.microsoft.com/office/drawing/2014/main" id="{66B7C507-4FCE-4217-9AA0-ACEC2879DF81}"/>
                </a:ext>
              </a:extLst>
            </p:cNvPr>
            <p:cNvSpPr/>
            <p:nvPr>
              <p:custDataLst>
                <p:tags r:id="rId14"/>
              </p:custDataLst>
            </p:nvPr>
          </p:nvSpPr>
          <p:spPr>
            <a:xfrm>
              <a:off x="2452547" y="6153321"/>
              <a:ext cx="2103755"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lvl="0">
                <a:defRPr/>
              </a:pPr>
              <a:r>
                <a:rPr altLang="en-US" kern="0" lang="zh-CN">
                  <a:latin typeface="+mn-ea"/>
                  <a:cs typeface="阿里巴巴普惠体 Light"/>
                  <a:sym charset="-122" panose="00000500000000000000" pitchFamily="2" typeface="字魂58号-创中黑-Regular"/>
                </a:rPr>
                <a:t>日期：2020.XX.XX</a:t>
              </a:r>
            </a:p>
          </p:txBody>
        </p:sp>
      </p:grpSp>
    </p:spTree>
    <p:extLst>
      <p:ext uri="{BB962C8B-B14F-4D97-AF65-F5344CB8AC3E}">
        <p14:creationId val="2617952455"/>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750" id="7"/>
                                        <p:tgtEl>
                                          <p:spTgt spid="11"/>
                                        </p:tgtEl>
                                      </p:cBhvr>
                                    </p:animEffect>
                                  </p:childTnLst>
                                </p:cTn>
                              </p:par>
                            </p:childTnLst>
                          </p:cTn>
                        </p:par>
                        <p:par>
                          <p:cTn fill="hold" id="8" nodeType="afterGroup">
                            <p:stCondLst>
                              <p:cond delay="750"/>
                            </p:stCondLst>
                            <p:childTnLst>
                              <p:par>
                                <p:cTn fill="hold" id="9" nodeType="afterEffect" presetClass="entr" presetID="37" presetSubtype="0">
                                  <p:stCondLst>
                                    <p:cond delay="0"/>
                                  </p:stCondLst>
                                  <p:childTnLst>
                                    <p:set>
                                      <p:cBhvr>
                                        <p:cTn dur="1" fill="hold" id="10">
                                          <p:stCondLst>
                                            <p:cond delay="0"/>
                                          </p:stCondLst>
                                        </p:cTn>
                                        <p:tgtEl>
                                          <p:spTgt spid="51"/>
                                        </p:tgtEl>
                                        <p:attrNameLst>
                                          <p:attrName>style.visibility</p:attrName>
                                        </p:attrNameLst>
                                      </p:cBhvr>
                                      <p:to>
                                        <p:strVal val="visible"/>
                                      </p:to>
                                    </p:set>
                                    <p:animEffect filter="fade" transition="in">
                                      <p:cBhvr>
                                        <p:cTn dur="1000" id="11"/>
                                        <p:tgtEl>
                                          <p:spTgt spid="51"/>
                                        </p:tgtEl>
                                      </p:cBhvr>
                                    </p:animEffect>
                                    <p:anim calcmode="lin" valueType="num">
                                      <p:cBhvr>
                                        <p:cTn dur="1000" fill="hold" id="12"/>
                                        <p:tgtEl>
                                          <p:spTgt spid="51"/>
                                        </p:tgtEl>
                                        <p:attrNameLst>
                                          <p:attrName>ppt_x</p:attrName>
                                        </p:attrNameLst>
                                      </p:cBhvr>
                                      <p:tavLst>
                                        <p:tav tm="0">
                                          <p:val>
                                            <p:strVal val="#ppt_x"/>
                                          </p:val>
                                        </p:tav>
                                        <p:tav tm="100000">
                                          <p:val>
                                            <p:strVal val="#ppt_x"/>
                                          </p:val>
                                        </p:tav>
                                      </p:tavLst>
                                    </p:anim>
                                    <p:anim calcmode="lin" valueType="num">
                                      <p:cBhvr>
                                        <p:cTn decel="100000" dur="900" fill="hold" id="13"/>
                                        <p:tgtEl>
                                          <p:spTgt spid="51"/>
                                        </p:tgtEl>
                                        <p:attrNameLst>
                                          <p:attrName>ppt_y</p:attrName>
                                        </p:attrNameLst>
                                      </p:cBhvr>
                                      <p:tavLst>
                                        <p:tav tm="0">
                                          <p:val>
                                            <p:strVal val="#ppt_y+1"/>
                                          </p:val>
                                        </p:tav>
                                        <p:tav tm="100000">
                                          <p:val>
                                            <p:strVal val="#ppt_y-.03"/>
                                          </p:val>
                                        </p:tav>
                                      </p:tavLst>
                                    </p:anim>
                                    <p:anim calcmode="lin" valueType="num">
                                      <p:cBhvr>
                                        <p:cTn accel="100000" dur="100" fill="hold" id="14">
                                          <p:stCondLst>
                                            <p:cond delay="900"/>
                                          </p:stCondLst>
                                        </p:cTn>
                                        <p:tgtEl>
                                          <p:spTgt spid="51"/>
                                        </p:tgtEl>
                                        <p:attrNameLst>
                                          <p:attrName>ppt_y</p:attrName>
                                        </p:attrNameLst>
                                      </p:cBhvr>
                                      <p:tavLst>
                                        <p:tav tm="0">
                                          <p:val>
                                            <p:strVal val="#ppt_y-.03"/>
                                          </p:val>
                                        </p:tav>
                                        <p:tav tm="100000">
                                          <p:val>
                                            <p:strVal val="#ppt_y"/>
                                          </p:val>
                                        </p:tav>
                                      </p:tavLst>
                                    </p:anim>
                                  </p:childTnLst>
                                </p:cTn>
                              </p:par>
                              <p:par>
                                <p:cTn fill="hold" id="15" nodeType="withEffect" presetClass="entr" presetID="52" presetSubtype="0">
                                  <p:stCondLst>
                                    <p:cond delay="0"/>
                                  </p:stCondLst>
                                  <p:childTnLst>
                                    <p:set>
                                      <p:cBhvr>
                                        <p:cTn dur="1" fill="hold" id="16">
                                          <p:stCondLst>
                                            <p:cond delay="0"/>
                                          </p:stCondLst>
                                        </p:cTn>
                                        <p:tgtEl>
                                          <p:spTgt spid="50"/>
                                        </p:tgtEl>
                                        <p:attrNameLst>
                                          <p:attrName>style.visibility</p:attrName>
                                        </p:attrNameLst>
                                      </p:cBhvr>
                                      <p:to>
                                        <p:strVal val="visible"/>
                                      </p:to>
                                    </p:set>
                                    <p:animScale>
                                      <p:cBhvr>
                                        <p:cTn decel="50000" dur="1000" fill="hold" id="17">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50"/>
                                        </p:tgtEl>
                                        <p:attrNameLst>
                                          <p:attrName>ppt_x</p:attrName>
                                          <p:attrName>ppt_y</p:attrName>
                                        </p:attrNameLst>
                                      </p:cBhvr>
                                    </p:animMotion>
                                    <p:animEffect filter="fade" transition="in">
                                      <p:cBhvr>
                                        <p:cTn dur="1000" id="19"/>
                                        <p:tgtEl>
                                          <p:spTgt spid="50"/>
                                        </p:tgtEl>
                                      </p:cBhvr>
                                    </p:animEffect>
                                  </p:childTnLst>
                                </p:cTn>
                              </p:par>
                              <p:par>
                                <p:cTn fill="hold" id="20" nodeType="withEffect" presetClass="emph" presetID="26" presetSubtype="0">
                                  <p:stCondLst>
                                    <p:cond delay="0"/>
                                  </p:stCondLst>
                                  <p:childTnLst>
                                    <p:animEffect filter="fade" transition="out">
                                      <p:cBhvr>
                                        <p:cTn dur="500" id="21" tmFilter="0, 0; .2, .5; .8, .5; 1, 0"/>
                                        <p:tgtEl>
                                          <p:spTgt spid="50"/>
                                        </p:tgtEl>
                                      </p:cBhvr>
                                    </p:animEffect>
                                    <p:animScale>
                                      <p:cBhvr>
                                        <p:cTn autoRev="1" dur="250" fill="hold" id="22"/>
                                        <p:tgtEl>
                                          <p:spTgt spid="50"/>
                                        </p:tgtEl>
                                      </p:cBhvr>
                                      <p:by x="105000" y="105000"/>
                                    </p:animScale>
                                  </p:childTnLst>
                                </p:cTn>
                              </p:par>
                            </p:childTnLst>
                          </p:cTn>
                        </p:par>
                        <p:par>
                          <p:cTn fill="hold" id="23" nodeType="afterGroup">
                            <p:stCondLst>
                              <p:cond delay="1750"/>
                            </p:stCondLst>
                            <p:childTnLst>
                              <p:par>
                                <p:cTn fill="hold" id="24" nodeType="afterEffect" presetClass="entr" presetID="22" presetSubtype="8">
                                  <p:stCondLst>
                                    <p:cond delay="0"/>
                                  </p:stCondLst>
                                  <p:childTnLst>
                                    <p:set>
                                      <p:cBhvr>
                                        <p:cTn dur="1" fill="hold" id="25">
                                          <p:stCondLst>
                                            <p:cond delay="0"/>
                                          </p:stCondLst>
                                        </p:cTn>
                                        <p:tgtEl>
                                          <p:spTgt spid="55"/>
                                        </p:tgtEl>
                                        <p:attrNameLst>
                                          <p:attrName>style.visibility</p:attrName>
                                        </p:attrNameLst>
                                      </p:cBhvr>
                                      <p:to>
                                        <p:strVal val="visible"/>
                                      </p:to>
                                    </p:set>
                                    <p:animEffect filter="wipe(left)" transition="in">
                                      <p:cBhvr>
                                        <p:cTn dur="500" id="26"/>
                                        <p:tgtEl>
                                          <p:spTgt spid="55"/>
                                        </p:tgtEl>
                                      </p:cBhvr>
                                    </p:animEffect>
                                  </p:childTnLst>
                                </p:cTn>
                              </p:par>
                            </p:childTnLst>
                          </p:cTn>
                        </p:par>
                        <p:par>
                          <p:cTn fill="hold" id="27" nodeType="afterGroup">
                            <p:stCondLst>
                              <p:cond delay="2250"/>
                            </p:stCondLst>
                            <p:childTnLst>
                              <p:par>
                                <p:cTn fill="hold" id="28" nodeType="afterEffect" presetClass="entr" presetID="22" presetSubtype="8">
                                  <p:stCondLst>
                                    <p:cond delay="0"/>
                                  </p:stCondLst>
                                  <p:childTnLst>
                                    <p:set>
                                      <p:cBhvr>
                                        <p:cTn dur="1" fill="hold" id="29">
                                          <p:stCondLst>
                                            <p:cond delay="0"/>
                                          </p:stCondLst>
                                        </p:cTn>
                                        <p:tgtEl>
                                          <p:spTgt spid="62"/>
                                        </p:tgtEl>
                                        <p:attrNameLst>
                                          <p:attrName>style.visibility</p:attrName>
                                        </p:attrNameLst>
                                      </p:cBhvr>
                                      <p:to>
                                        <p:strVal val="visible"/>
                                      </p:to>
                                    </p:set>
                                    <p:animEffect filter="wipe(left)" transition="in">
                                      <p:cBhvr>
                                        <p:cTn dur="500" id="30"/>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436FA502-DBBA-4E1C-9C56-0949A07383ED}"/>
              </a:ext>
            </a:extLst>
          </p:cNvPr>
          <p:cNvPicPr>
            <a:picLocks noChangeAspect="1"/>
          </p:cNvPicPr>
          <p:nvPr/>
        </p:nvPicPr>
        <p:blipFill>
          <a:blip r:embed="rId2">
            <a:extLst>
              <a:ext uri="{28A0092B-C50C-407E-A947-70E740481C1C}">
                <a14:useLocalDpi val="0"/>
              </a:ext>
            </a:extLst>
          </a:blip>
          <a:stretch>
            <a:fillRect/>
          </a:stretch>
        </p:blipFill>
        <p:spPr>
          <a:xfrm>
            <a:off x="0" y="15543"/>
            <a:ext cx="12185702" cy="6858000"/>
          </a:xfrm>
          <a:prstGeom prst="rect">
            <a:avLst/>
          </a:prstGeom>
        </p:spPr>
      </p:pic>
      <p:pic>
        <p:nvPicPr>
          <p:cNvPr id="3" name="图片 2">
            <a:extLst>
              <a:ext uri="{FF2B5EF4-FFF2-40B4-BE49-F238E27FC236}">
                <a16:creationId xmlns:a16="http://schemas.microsoft.com/office/drawing/2014/main" id="{596BCCA6-F70F-4496-97AA-8F9BB8E1B1F8}"/>
              </a:ext>
            </a:extLst>
          </p:cNvPr>
          <p:cNvPicPr>
            <a:picLocks noChangeAspect="1"/>
          </p:cNvPicPr>
          <p:nvPr/>
        </p:nvPicPr>
        <p:blipFill>
          <a:blip r:embed="rId3">
            <a:extLst>
              <a:ext uri="{28A0092B-C50C-407E-A947-70E740481C1C}">
                <a14:useLocalDpi val="0"/>
              </a:ext>
            </a:extLst>
          </a:blip>
          <a:srcRect b="66944" l="69255"/>
          <a:stretch>
            <a:fillRect/>
          </a:stretch>
        </p:blipFill>
        <p:spPr>
          <a:xfrm>
            <a:off x="8439150" y="1"/>
            <a:ext cx="3746552" cy="2266950"/>
          </a:xfrm>
          <a:prstGeom prst="rect">
            <a:avLst/>
          </a:prstGeom>
        </p:spPr>
      </p:pic>
      <p:pic>
        <p:nvPicPr>
          <p:cNvPr id="7" name="PA-102229">
            <a:extLst>
              <a:ext uri="{FF2B5EF4-FFF2-40B4-BE49-F238E27FC236}">
                <a16:creationId xmlns:a16="http://schemas.microsoft.com/office/drawing/2014/main" id="{93148DBF-B6D2-4E49-A827-345C94871785}"/>
              </a:ext>
            </a:extLst>
          </p:cNvPr>
          <p:cNvPicPr>
            <a:picLocks noChangeArrowheads="1" noChangeAspect="1"/>
          </p:cNvPicPr>
          <p:nvPr>
            <p:custDataLst>
              <p:tags r:id="rId5"/>
            </p:custDataLst>
          </p:nvPr>
        </p:nvPicPr>
        <p:blipFill>
          <a:blip r:embed="rId4">
            <a:extLst>
              <a:ext uri="{28A0092B-C50C-407E-A947-70E740481C1C}">
                <a14:useLocalDpi val="0"/>
              </a:ext>
            </a:extLst>
          </a:blip>
          <a:stretch>
            <a:fillRect/>
          </a:stretch>
        </p:blipFill>
        <p:spPr bwMode="auto">
          <a:xfrm>
            <a:off x="472392" y="921832"/>
            <a:ext cx="3040829" cy="29858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 name="组合 3">
            <a:extLst>
              <a:ext uri="{FF2B5EF4-FFF2-40B4-BE49-F238E27FC236}">
                <a16:creationId xmlns:a16="http://schemas.microsoft.com/office/drawing/2014/main" id="{F51B59AE-24AB-4962-8FDE-59AE5F316CB4}"/>
              </a:ext>
            </a:extLst>
          </p:cNvPr>
          <p:cNvGrpSpPr/>
          <p:nvPr/>
        </p:nvGrpSpPr>
        <p:grpSpPr>
          <a:xfrm>
            <a:off x="791723" y="1206196"/>
            <a:ext cx="2402166" cy="2426004"/>
            <a:chOff x="660400" y="1133476"/>
            <a:chExt cx="2402166" cy="2426004"/>
          </a:xfrm>
        </p:grpSpPr>
        <p:sp>
          <p:nvSpPr>
            <p:cNvPr id="8" name="矩形 7">
              <a:extLst>
                <a:ext uri="{FF2B5EF4-FFF2-40B4-BE49-F238E27FC236}">
                  <a16:creationId xmlns:a16="http://schemas.microsoft.com/office/drawing/2014/main" id="{ED106CC0-1175-42BA-A1DE-C273383D2A7B}"/>
                </a:ext>
              </a:extLst>
            </p:cNvPr>
            <p:cNvSpPr/>
            <p:nvPr/>
          </p:nvSpPr>
          <p:spPr>
            <a:xfrm>
              <a:off x="1410360" y="1697432"/>
              <a:ext cx="1643380" cy="1844040"/>
            </a:xfrm>
            <a:prstGeom prst="rect">
              <a:avLst/>
            </a:prstGeom>
          </p:spPr>
          <p:txBody>
            <a:bodyPr wrap="none">
              <a:spAutoFit/>
            </a:bodyPr>
            <a:lstStyle/>
            <a:p>
              <a:pPr algn="ctr"/>
              <a:r>
                <a:rPr altLang="en-US" b="1" lang="zh-CN" sz="11500">
                  <a:gradFill>
                    <a:gsLst>
                      <a:gs pos="0">
                        <a:schemeClr val="accent2"/>
                      </a:gs>
                      <a:gs pos="62000">
                        <a:schemeClr val="accent1"/>
                      </a:gs>
                      <a:gs pos="100000">
                        <a:schemeClr val="accent2">
                          <a:lumMod val="75000"/>
                        </a:schemeClr>
                      </a:gs>
                    </a:gsLst>
                    <a:lin ang="5400000" scaled="1"/>
                  </a:gradFill>
                  <a:latin charset="-122" panose="00000500000000000000" pitchFamily="2" typeface="字魂110号-武林江湖体"/>
                  <a:ea charset="-122" panose="00000500000000000000" pitchFamily="2" typeface="字魂110号-武林江湖体"/>
                </a:rPr>
                <a:t>录</a:t>
              </a:r>
            </a:p>
          </p:txBody>
        </p:sp>
        <p:sp>
          <p:nvSpPr>
            <p:cNvPr id="2" name="矩形 1">
              <a:extLst>
                <a:ext uri="{FF2B5EF4-FFF2-40B4-BE49-F238E27FC236}">
                  <a16:creationId xmlns:a16="http://schemas.microsoft.com/office/drawing/2014/main" id="{1683775E-0D7E-4475-A31A-FFCD964C5E1E}"/>
                </a:ext>
              </a:extLst>
            </p:cNvPr>
            <p:cNvSpPr/>
            <p:nvPr/>
          </p:nvSpPr>
          <p:spPr>
            <a:xfrm>
              <a:off x="669226" y="1133476"/>
              <a:ext cx="1643380" cy="1844040"/>
            </a:xfrm>
            <a:prstGeom prst="rect">
              <a:avLst/>
            </a:prstGeom>
          </p:spPr>
          <p:txBody>
            <a:bodyPr wrap="none">
              <a:spAutoFit/>
            </a:bodyPr>
            <a:lstStyle/>
            <a:p>
              <a:pPr algn="ctr"/>
              <a:r>
                <a:rPr altLang="en-US" b="1" lang="zh-CN" sz="11500">
                  <a:gradFill>
                    <a:gsLst>
                      <a:gs pos="0">
                        <a:srgbClr val="E81E17"/>
                      </a:gs>
                      <a:gs pos="62000">
                        <a:srgbClr val="B91D21"/>
                      </a:gs>
                      <a:gs pos="100000">
                        <a:srgbClr val="E81E17">
                          <a:lumMod val="75000"/>
                        </a:srgbClr>
                      </a:gs>
                    </a:gsLst>
                    <a:lin ang="5400000" scaled="1"/>
                  </a:gradFill>
                  <a:latin charset="-122" panose="00000500000000000000" pitchFamily="2" typeface="字魂110号-武林江湖体"/>
                  <a:ea charset="-122" panose="00000500000000000000" pitchFamily="2" typeface="字魂110号-武林江湖体"/>
                </a:rPr>
                <a:t>目</a:t>
              </a:r>
            </a:p>
          </p:txBody>
        </p:sp>
      </p:grpSp>
      <p:grpSp>
        <p:nvGrpSpPr>
          <p:cNvPr id="10" name="组合 9">
            <a:extLst>
              <a:ext uri="{FF2B5EF4-FFF2-40B4-BE49-F238E27FC236}">
                <a16:creationId xmlns:a16="http://schemas.microsoft.com/office/drawing/2014/main" id="{FBE33722-F8DF-44DE-9EE8-1B008826928C}"/>
              </a:ext>
            </a:extLst>
          </p:cNvPr>
          <p:cNvGrpSpPr/>
          <p:nvPr/>
        </p:nvGrpSpPr>
        <p:grpSpPr>
          <a:xfrm>
            <a:off x="1507658" y="947821"/>
            <a:ext cx="736509" cy="1200554"/>
            <a:chOff x="97187" y="364747"/>
            <a:chExt cx="3979980" cy="6487611"/>
          </a:xfrm>
        </p:grpSpPr>
        <p:pic>
          <p:nvPicPr>
            <p:cNvPr descr="图片包含 建筑, 黑暗, 灯光, 前  描述已自动生成" id="11" name="PA-10222">
              <a:extLst>
                <a:ext uri="{FF2B5EF4-FFF2-40B4-BE49-F238E27FC236}">
                  <a16:creationId xmlns:a16="http://schemas.microsoft.com/office/drawing/2014/main" id="{30527001-8C32-413A-8D88-3912C5AC0EF0}"/>
                </a:ext>
              </a:extLst>
            </p:cNvPr>
            <p:cNvPicPr>
              <a:picLocks noChangeAspect="1"/>
            </p:cNvPicPr>
            <p:nvPr>
              <p:custDataLst>
                <p:tags r:id="rId7"/>
              </p:custDataLst>
            </p:nvPr>
          </p:nvPicPr>
          <p:blipFill>
            <a:blip r:embed="rId6">
              <a:extLst>
                <a:ext uri="{28A0092B-C50C-407E-A947-70E740481C1C}">
                  <a14:useLocalDpi val="0"/>
                </a:ext>
              </a:extLst>
            </a:blip>
            <a:srcRect b="5401"/>
            <a:stretch>
              <a:fillRect/>
            </a:stretch>
          </p:blipFill>
          <p:spPr>
            <a:xfrm flipH="1">
              <a:off x="852158" y="364747"/>
              <a:ext cx="3030279" cy="6487611"/>
            </a:xfrm>
            <a:prstGeom prst="rect">
              <a:avLst/>
            </a:prstGeom>
          </p:spPr>
        </p:pic>
        <p:pic>
          <p:nvPicPr>
            <p:cNvPr id="12" name="PA-10223">
              <a:extLst>
                <a:ext uri="{FF2B5EF4-FFF2-40B4-BE49-F238E27FC236}">
                  <a16:creationId xmlns:a16="http://schemas.microsoft.com/office/drawing/2014/main" id="{92B00C9E-72A7-41A9-A944-18B1230B7BD6}"/>
                </a:ext>
              </a:extLst>
            </p:cNvPr>
            <p:cNvPicPr>
              <a:picLocks noChangeAspect="1"/>
            </p:cNvPicPr>
            <p:nvPr>
              <p:custDataLst>
                <p:tags r:id="rId9"/>
              </p:custDataLst>
            </p:nvPr>
          </p:nvPicPr>
          <p:blipFill>
            <a:blip r:embed="rId8">
              <a:extLst>
                <a:ext uri="{28A0092B-C50C-407E-A947-70E740481C1C}">
                  <a14:useLocalDpi val="0"/>
                </a:ext>
              </a:extLst>
            </a:blip>
            <a:stretch>
              <a:fillRect/>
            </a:stretch>
          </p:blipFill>
          <p:spPr>
            <a:xfrm rot="8212398">
              <a:off x="97187" y="2128725"/>
              <a:ext cx="3979980" cy="2806667"/>
            </a:xfrm>
            <a:prstGeom prst="rect">
              <a:avLst/>
            </a:prstGeom>
          </p:spPr>
        </p:pic>
      </p:grpSp>
      <p:grpSp>
        <p:nvGrpSpPr>
          <p:cNvPr id="16" name="PA-102225">
            <a:extLst>
              <a:ext uri="{FF2B5EF4-FFF2-40B4-BE49-F238E27FC236}">
                <a16:creationId xmlns:a16="http://schemas.microsoft.com/office/drawing/2014/main" id="{EADB01CD-9F0D-4D34-9CD8-ADFC86661659}"/>
              </a:ext>
            </a:extLst>
          </p:cNvPr>
          <p:cNvGrpSpPr/>
          <p:nvPr>
            <p:custDataLst>
              <p:tags r:id="rId10"/>
            </p:custDataLst>
          </p:nvPr>
        </p:nvGrpSpPr>
        <p:grpSpPr>
          <a:xfrm>
            <a:off x="4637787" y="1528062"/>
            <a:ext cx="5776881" cy="460116"/>
            <a:chOff x="4946493" y="1597309"/>
            <a:chExt cx="5776881" cy="460116"/>
          </a:xfrm>
        </p:grpSpPr>
        <p:grpSp>
          <p:nvGrpSpPr>
            <p:cNvPr id="17" name="组合 16">
              <a:extLst>
                <a:ext uri="{FF2B5EF4-FFF2-40B4-BE49-F238E27FC236}">
                  <a16:creationId xmlns:a16="http://schemas.microsoft.com/office/drawing/2014/main" id="{9FC2F082-C108-4B6D-A91F-938F49BEAA8A}"/>
                </a:ext>
              </a:extLst>
            </p:cNvPr>
            <p:cNvGrpSpPr/>
            <p:nvPr/>
          </p:nvGrpSpPr>
          <p:grpSpPr>
            <a:xfrm>
              <a:off x="4946493" y="1597309"/>
              <a:ext cx="5776881" cy="453090"/>
              <a:chOff x="1363751" y="2406894"/>
              <a:chExt cx="5563001" cy="453090"/>
            </a:xfrm>
          </p:grpSpPr>
          <p:sp>
            <p:nvSpPr>
              <p:cNvPr id="19" name="PA-文本框 35">
                <a:extLst>
                  <a:ext uri="{FF2B5EF4-FFF2-40B4-BE49-F238E27FC236}">
                    <a16:creationId xmlns:a16="http://schemas.microsoft.com/office/drawing/2014/main" id="{740507B5-8A8D-4CFC-B092-7174D752B25A}"/>
                  </a:ext>
                </a:extLst>
              </p:cNvPr>
              <p:cNvSpPr txBox="1"/>
              <p:nvPr>
                <p:custDataLst>
                  <p:tags r:id="rId11"/>
                </p:custDataLst>
              </p:nvPr>
            </p:nvSpPr>
            <p:spPr>
              <a:xfrm rot="16200000">
                <a:off x="3910391" y="-111448"/>
                <a:ext cx="448412" cy="5485096"/>
              </a:xfrm>
              <a:prstGeom prst="rect">
                <a:avLst/>
              </a:prstGeom>
              <a:noFill/>
              <a:ln algn="ctr" cap="flat" cmpd="sng" w="9525">
                <a:solidFill>
                  <a:srgbClr val="C00000"/>
                </a:solidFill>
                <a:prstDash val="solid"/>
                <a:miter lim="800000"/>
              </a:ln>
              <a:effectLst>
                <a:innerShdw blurRad="127000" dir="18900000" dist="88900">
                  <a:prstClr val="black">
                    <a:alpha val="38000"/>
                  </a:prstClr>
                </a:innerShdw>
              </a:effectLst>
            </p:spPr>
            <p:txBody>
              <a:bodyPr anchor="ctr" bIns="360000" lIns="0" rIns="0" tIns="0" vert="eaVert"/>
              <a:lstStyle>
                <a:defPPr>
                  <a:defRPr lang="zh-CN"/>
                </a:defPPr>
                <a:lvl1pPr algn="ctr">
                  <a:defRPr kern="0" sz="3200">
                    <a:solidFill>
                      <a:prstClr val="white"/>
                    </a:solidFill>
                    <a:latin panose="020f0502020204030204" typeface="Calibri"/>
                    <a:ea charset="-122" panose="02010600030101010101" pitchFamily="2" typeface="宋体"/>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121917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3200" u="none">
                    <a:ln>
                      <a:noFill/>
                    </a:ln>
                    <a:solidFill>
                      <a:srgbClr val="C00000"/>
                    </a:solidFill>
                    <a:effectLst/>
                    <a:uLnTx/>
                    <a:uFillTx/>
                    <a:latin charset="-122" panose="020b0800000000000000" pitchFamily="34" typeface="思源黑体 CN Bold"/>
                    <a:ea charset="-122" panose="020b0800000000000000" pitchFamily="34" typeface="思源黑体 CN Bold"/>
                    <a:cs typeface="+mn-ea"/>
                    <a:sym typeface="+mn-lt"/>
                  </a:rPr>
                  <a:t> </a:t>
                </a:r>
              </a:p>
            </p:txBody>
          </p:sp>
          <p:grpSp>
            <p:nvGrpSpPr>
              <p:cNvPr id="20" name="组合 19">
                <a:extLst>
                  <a:ext uri="{FF2B5EF4-FFF2-40B4-BE49-F238E27FC236}">
                    <a16:creationId xmlns:a16="http://schemas.microsoft.com/office/drawing/2014/main" id="{EB9C3573-5108-4DFF-8ED1-544036C2FB06}"/>
                  </a:ext>
                </a:extLst>
              </p:cNvPr>
              <p:cNvGrpSpPr/>
              <p:nvPr/>
            </p:nvGrpSpPr>
            <p:grpSpPr>
              <a:xfrm rot="16200000">
                <a:off x="3971555" y="-151581"/>
                <a:ext cx="347394" cy="5563001"/>
                <a:chOff x="1861559" y="2468597"/>
                <a:chExt cx="1872217" cy="5563001"/>
              </a:xfrm>
            </p:grpSpPr>
            <p:sp>
              <p:nvSpPr>
                <p:cNvPr id="22" name="PA-圆角矩形 10">
                  <a:extLst>
                    <a:ext uri="{FF2B5EF4-FFF2-40B4-BE49-F238E27FC236}">
                      <a16:creationId xmlns:a16="http://schemas.microsoft.com/office/drawing/2014/main" id="{D36EB9B9-5CF0-4277-BD11-5D9A8706A164}"/>
                    </a:ext>
                  </a:extLst>
                </p:cNvPr>
                <p:cNvSpPr/>
                <p:nvPr>
                  <p:custDataLst>
                    <p:tags r:id="rId12"/>
                  </p:custDataLst>
                </p:nvPr>
              </p:nvSpPr>
              <p:spPr>
                <a:xfrm>
                  <a:off x="1861559" y="2468597"/>
                  <a:ext cx="1872217" cy="77469"/>
                </a:xfrm>
                <a:prstGeom prst="roundRect">
                  <a:avLst>
                    <a:gd fmla="val 50000" name="adj"/>
                  </a:avLst>
                </a:prstGeom>
                <a:solidFill>
                  <a:srgbClr val="C00000"/>
                </a:solidFill>
                <a:ln algn="ctr" cap="flat" cmpd="sng" w="25400">
                  <a:noFill/>
                  <a:prstDash val="solid"/>
                </a:ln>
                <a:effectLst/>
              </p:spPr>
              <p:txBody>
                <a:bodyPr anchor="ctr" rtlCol="0"/>
                <a:lstStyle/>
                <a:p>
                  <a:pPr algn="ctr" defTabSz="121917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b0800000000000000" pitchFamily="34" typeface="思源黑体 CN Bold"/>
                    <a:ea charset="-122" panose="020b0800000000000000" pitchFamily="34" typeface="思源黑体 CN Bold"/>
                    <a:cs typeface="+mn-ea"/>
                    <a:sym typeface="+mn-lt"/>
                  </a:endParaRPr>
                </a:p>
              </p:txBody>
            </p:sp>
            <p:sp>
              <p:nvSpPr>
                <p:cNvPr id="23" name="PA-圆角矩形 11">
                  <a:extLst>
                    <a:ext uri="{FF2B5EF4-FFF2-40B4-BE49-F238E27FC236}">
                      <a16:creationId xmlns:a16="http://schemas.microsoft.com/office/drawing/2014/main" id="{73C60BC9-30A6-4723-AB4A-3A7962960722}"/>
                    </a:ext>
                  </a:extLst>
                </p:cNvPr>
                <p:cNvSpPr/>
                <p:nvPr>
                  <p:custDataLst>
                    <p:tags r:id="rId13"/>
                  </p:custDataLst>
                </p:nvPr>
              </p:nvSpPr>
              <p:spPr>
                <a:xfrm>
                  <a:off x="1861575" y="7954129"/>
                  <a:ext cx="1872201" cy="77469"/>
                </a:xfrm>
                <a:prstGeom prst="roundRect">
                  <a:avLst>
                    <a:gd fmla="val 50000" name="adj"/>
                  </a:avLst>
                </a:prstGeom>
                <a:solidFill>
                  <a:srgbClr val="C00000"/>
                </a:solidFill>
                <a:ln algn="ctr" cap="flat" cmpd="sng" w="25400">
                  <a:noFill/>
                  <a:prstDash val="solid"/>
                </a:ln>
                <a:effectLst/>
              </p:spPr>
              <p:txBody>
                <a:bodyPr anchor="ctr" rtlCol="0"/>
                <a:lstStyle/>
                <a:p>
                  <a:pPr algn="ctr" defTabSz="121917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b0800000000000000" pitchFamily="34" typeface="思源黑体 CN Bold"/>
                    <a:ea charset="-122" panose="020b0800000000000000" pitchFamily="34" typeface="思源黑体 CN Bold"/>
                    <a:cs typeface="+mn-ea"/>
                    <a:sym typeface="+mn-lt"/>
                  </a:endParaRPr>
                </a:p>
              </p:txBody>
            </p:sp>
          </p:grpSp>
          <p:sp>
            <p:nvSpPr>
              <p:cNvPr id="21" name="PA-文本框 20">
                <a:extLst>
                  <a:ext uri="{FF2B5EF4-FFF2-40B4-BE49-F238E27FC236}">
                    <a16:creationId xmlns:a16="http://schemas.microsoft.com/office/drawing/2014/main" id="{21515305-BB21-425C-BCA5-89A9601DF445}"/>
                  </a:ext>
                </a:extLst>
              </p:cNvPr>
              <p:cNvSpPr txBox="1"/>
              <p:nvPr>
                <p:custDataLst>
                  <p:tags r:id="rId14"/>
                </p:custDataLst>
              </p:nvPr>
            </p:nvSpPr>
            <p:spPr>
              <a:xfrm>
                <a:off x="1615191" y="2410404"/>
                <a:ext cx="625157" cy="449580"/>
              </a:xfrm>
              <a:prstGeom prst="rect">
                <a:avLst/>
              </a:prstGeom>
              <a:solidFill>
                <a:srgbClr val="C00000"/>
              </a:solidFill>
            </p:spPr>
            <p:txBody>
              <a:bodyPr anchor="ctr" bIns="0" lIns="0" rIns="0" rtlCol="0" tIns="0" wrap="none">
                <a:noAutofit/>
              </a:bodyPr>
              <a:lstStyle/>
              <a:p>
                <a:pPr algn="ctr" defTabSz="121917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solidFill>
                      <a:srgbClr val="F6F2EA"/>
                    </a:solidFill>
                    <a:effectLst/>
                    <a:uLnTx/>
                    <a:uFillTx/>
                    <a:latin charset="-122" panose="020b0800000000000000" pitchFamily="34" typeface="思源黑体 CN Bold"/>
                    <a:ea charset="-122" panose="020b0800000000000000" pitchFamily="34" typeface="思源黑体 CN Bold"/>
                    <a:cs typeface="+mn-ea"/>
                    <a:sym typeface="+mn-lt"/>
                  </a:rPr>
                  <a:t>01</a:t>
                </a:r>
              </a:p>
            </p:txBody>
          </p:sp>
        </p:grpSp>
        <p:sp>
          <p:nvSpPr>
            <p:cNvPr id="18" name="PA-文本框 4">
              <a:extLst>
                <a:ext uri="{FF2B5EF4-FFF2-40B4-BE49-F238E27FC236}">
                  <a16:creationId xmlns:a16="http://schemas.microsoft.com/office/drawing/2014/main" id="{B5C6E678-A504-46A7-9E94-3FE99E6A503D}"/>
                </a:ext>
              </a:extLst>
            </p:cNvPr>
            <p:cNvSpPr txBox="1">
              <a:spLocks noChangeArrowheads="1"/>
            </p:cNvSpPr>
            <p:nvPr>
              <p:custDataLst>
                <p:tags r:id="rId15"/>
              </p:custDataLst>
            </p:nvPr>
          </p:nvSpPr>
          <p:spPr bwMode="auto">
            <a:xfrm>
              <a:off x="6155734" y="1657316"/>
              <a:ext cx="437374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buFont typeface="Arial"/>
                <a:defRPr>
                  <a:solidFill>
                    <a:schemeClr val="tx1"/>
                  </a:solidFill>
                  <a:latin charset="0" pitchFamily="34" typeface="Calibri"/>
                  <a:ea charset="-122" panose="02010600030101010101" pitchFamily="2" typeface="宋体"/>
                </a:defRPr>
              </a:lvl6pPr>
              <a:lvl7pPr eaLnBrk="0" fontAlgn="base" hangingPunct="0">
                <a:spcAft>
                  <a:spcPct val="0"/>
                </a:spcAft>
                <a:buFont typeface="Arial"/>
                <a:defRPr>
                  <a:solidFill>
                    <a:schemeClr val="tx1"/>
                  </a:solidFill>
                  <a:latin charset="0" pitchFamily="34" typeface="Calibri"/>
                  <a:ea charset="-122" panose="02010600030101010101" pitchFamily="2" typeface="宋体"/>
                </a:defRPr>
              </a:lvl7pPr>
              <a:lvl8pPr eaLnBrk="0" fontAlgn="base" hangingPunct="0">
                <a:spcAft>
                  <a:spcPct val="0"/>
                </a:spcAft>
                <a:buFont typeface="Arial"/>
                <a:defRPr>
                  <a:solidFill>
                    <a:schemeClr val="tx1"/>
                  </a:solidFill>
                  <a:latin charset="0" pitchFamily="34" typeface="Calibri"/>
                  <a:ea charset="-122" panose="02010600030101010101" pitchFamily="2" typeface="宋体"/>
                </a:defRPr>
              </a:lvl8pPr>
              <a:lvl9pPr eaLnBrk="0" fontAlgn="base" hangingPunct="0">
                <a:spcAft>
                  <a:spcPct val="0"/>
                </a:spcAft>
                <a:buFont typeface="Arial"/>
                <a:defRPr>
                  <a:solidFill>
                    <a:schemeClr val="tx1"/>
                  </a:solidFill>
                  <a:latin charset="0" pitchFamily="34" typeface="Calibri"/>
                  <a:ea charset="-122" panose="02010600030101010101" pitchFamily="2" typeface="宋体"/>
                </a:defRPr>
              </a:lvl9pPr>
            </a:lstStyle>
            <a:p>
              <a:pPr lvl="0">
                <a:defRPr/>
              </a:pPr>
              <a:r>
                <a:rPr altLang="en-US" b="1" lang="zh-CN" spc="1400" sz="2000">
                  <a:solidFill>
                    <a:schemeClr val="accent1"/>
                  </a:solidFill>
                  <a:latin charset="-122" panose="020b0800000000000000" pitchFamily="34" typeface="思源黑体 CN Bold"/>
                  <a:ea charset="-122" panose="020b0800000000000000" pitchFamily="34" typeface="思源黑体 CN Bold"/>
                  <a:cs typeface="+mn-ea"/>
                  <a:sym typeface="+mn-lt"/>
                </a:rPr>
                <a:t>始终牢记初心使命</a:t>
              </a:r>
            </a:p>
          </p:txBody>
        </p:sp>
      </p:grpSp>
      <p:grpSp>
        <p:nvGrpSpPr>
          <p:cNvPr id="24" name="PA-102226">
            <a:extLst>
              <a:ext uri="{FF2B5EF4-FFF2-40B4-BE49-F238E27FC236}">
                <a16:creationId xmlns:a16="http://schemas.microsoft.com/office/drawing/2014/main" id="{D1F71A8C-B39F-4048-9735-DE20B45A5400}"/>
              </a:ext>
            </a:extLst>
          </p:cNvPr>
          <p:cNvGrpSpPr/>
          <p:nvPr>
            <p:custDataLst>
              <p:tags r:id="rId16"/>
            </p:custDataLst>
          </p:nvPr>
        </p:nvGrpSpPr>
        <p:grpSpPr>
          <a:xfrm>
            <a:off x="4637787" y="2301370"/>
            <a:ext cx="5776881" cy="453090"/>
            <a:chOff x="4946493" y="1597309"/>
            <a:chExt cx="5776881" cy="453090"/>
          </a:xfrm>
        </p:grpSpPr>
        <p:grpSp>
          <p:nvGrpSpPr>
            <p:cNvPr id="25" name="组合 24">
              <a:extLst>
                <a:ext uri="{FF2B5EF4-FFF2-40B4-BE49-F238E27FC236}">
                  <a16:creationId xmlns:a16="http://schemas.microsoft.com/office/drawing/2014/main" id="{4B217F6B-A756-4709-90BA-66A6422B28A4}"/>
                </a:ext>
              </a:extLst>
            </p:cNvPr>
            <p:cNvGrpSpPr/>
            <p:nvPr/>
          </p:nvGrpSpPr>
          <p:grpSpPr>
            <a:xfrm>
              <a:off x="4946493" y="1597309"/>
              <a:ext cx="5776881" cy="453090"/>
              <a:chOff x="1363751" y="2406894"/>
              <a:chExt cx="5563001" cy="453090"/>
            </a:xfrm>
          </p:grpSpPr>
          <p:sp>
            <p:nvSpPr>
              <p:cNvPr id="27" name="PA-文本框 35">
                <a:extLst>
                  <a:ext uri="{FF2B5EF4-FFF2-40B4-BE49-F238E27FC236}">
                    <a16:creationId xmlns:a16="http://schemas.microsoft.com/office/drawing/2014/main" id="{F71F1EBA-D8E2-4FEF-B530-B39109625284}"/>
                  </a:ext>
                </a:extLst>
              </p:cNvPr>
              <p:cNvSpPr txBox="1"/>
              <p:nvPr>
                <p:custDataLst>
                  <p:tags r:id="rId17"/>
                </p:custDataLst>
              </p:nvPr>
            </p:nvSpPr>
            <p:spPr>
              <a:xfrm rot="16200000">
                <a:off x="3910391" y="-111448"/>
                <a:ext cx="448412" cy="5485096"/>
              </a:xfrm>
              <a:prstGeom prst="rect">
                <a:avLst/>
              </a:prstGeom>
              <a:noFill/>
              <a:ln algn="ctr" cap="flat" cmpd="sng" w="9525">
                <a:solidFill>
                  <a:srgbClr val="C00000"/>
                </a:solidFill>
                <a:prstDash val="solid"/>
                <a:miter lim="800000"/>
              </a:ln>
              <a:effectLst>
                <a:innerShdw blurRad="127000" dir="18900000" dist="88900">
                  <a:prstClr val="black">
                    <a:alpha val="38000"/>
                  </a:prstClr>
                </a:innerShdw>
              </a:effectLst>
            </p:spPr>
            <p:txBody>
              <a:bodyPr anchor="ctr" bIns="360000" lIns="0" rIns="0" tIns="0" vert="eaVert"/>
              <a:lstStyle>
                <a:defPPr>
                  <a:defRPr lang="zh-CN"/>
                </a:defPPr>
                <a:lvl1pPr algn="ctr">
                  <a:defRPr kern="0" sz="3200">
                    <a:solidFill>
                      <a:prstClr val="white"/>
                    </a:solidFill>
                    <a:latin panose="020f0502020204030204" typeface="Calibri"/>
                    <a:ea charset="-122" panose="02010600030101010101" pitchFamily="2" typeface="宋体"/>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121917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3200" u="none">
                    <a:ln>
                      <a:noFill/>
                    </a:ln>
                    <a:solidFill>
                      <a:srgbClr val="C00000"/>
                    </a:solidFill>
                    <a:effectLst/>
                    <a:uLnTx/>
                    <a:uFillTx/>
                    <a:latin charset="-122" panose="020b0800000000000000" pitchFamily="34" typeface="思源黑体 CN Bold"/>
                    <a:ea charset="-122" panose="020b0800000000000000" pitchFamily="34" typeface="思源黑体 CN Bold"/>
                    <a:cs typeface="+mn-ea"/>
                    <a:sym typeface="+mn-lt"/>
                  </a:rPr>
                  <a:t> </a:t>
                </a:r>
              </a:p>
            </p:txBody>
          </p:sp>
          <p:grpSp>
            <p:nvGrpSpPr>
              <p:cNvPr id="28" name="组合 27">
                <a:extLst>
                  <a:ext uri="{FF2B5EF4-FFF2-40B4-BE49-F238E27FC236}">
                    <a16:creationId xmlns:a16="http://schemas.microsoft.com/office/drawing/2014/main" id="{5D28B2C7-8937-4C82-B7AA-FF3184FB7A37}"/>
                  </a:ext>
                </a:extLst>
              </p:cNvPr>
              <p:cNvGrpSpPr/>
              <p:nvPr/>
            </p:nvGrpSpPr>
            <p:grpSpPr>
              <a:xfrm rot="16200000">
                <a:off x="3971555" y="-151581"/>
                <a:ext cx="347394" cy="5563001"/>
                <a:chOff x="1861559" y="2468597"/>
                <a:chExt cx="1872217" cy="5563001"/>
              </a:xfrm>
            </p:grpSpPr>
            <p:sp>
              <p:nvSpPr>
                <p:cNvPr id="30" name="PA-圆角矩形 10">
                  <a:extLst>
                    <a:ext uri="{FF2B5EF4-FFF2-40B4-BE49-F238E27FC236}">
                      <a16:creationId xmlns:a16="http://schemas.microsoft.com/office/drawing/2014/main" id="{6EFF41C1-9331-431B-A27C-2B721FD90225}"/>
                    </a:ext>
                  </a:extLst>
                </p:cNvPr>
                <p:cNvSpPr/>
                <p:nvPr>
                  <p:custDataLst>
                    <p:tags r:id="rId18"/>
                  </p:custDataLst>
                </p:nvPr>
              </p:nvSpPr>
              <p:spPr>
                <a:xfrm>
                  <a:off x="1861559" y="2468597"/>
                  <a:ext cx="1872217" cy="77469"/>
                </a:xfrm>
                <a:prstGeom prst="roundRect">
                  <a:avLst>
                    <a:gd fmla="val 50000" name="adj"/>
                  </a:avLst>
                </a:prstGeom>
                <a:solidFill>
                  <a:srgbClr val="C00000"/>
                </a:solidFill>
                <a:ln algn="ctr" cap="flat" cmpd="sng" w="25400">
                  <a:noFill/>
                  <a:prstDash val="solid"/>
                </a:ln>
                <a:effectLst/>
              </p:spPr>
              <p:txBody>
                <a:bodyPr anchor="ctr" rtlCol="0"/>
                <a:lstStyle/>
                <a:p>
                  <a:pPr algn="ctr" defTabSz="121917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b0800000000000000" pitchFamily="34" typeface="思源黑体 CN Bold"/>
                    <a:ea charset="-122" panose="020b0800000000000000" pitchFamily="34" typeface="思源黑体 CN Bold"/>
                    <a:cs typeface="+mn-ea"/>
                    <a:sym typeface="+mn-lt"/>
                  </a:endParaRPr>
                </a:p>
              </p:txBody>
            </p:sp>
            <p:sp>
              <p:nvSpPr>
                <p:cNvPr id="31" name="PA-圆角矩形 11">
                  <a:extLst>
                    <a:ext uri="{FF2B5EF4-FFF2-40B4-BE49-F238E27FC236}">
                      <a16:creationId xmlns:a16="http://schemas.microsoft.com/office/drawing/2014/main" id="{476FFA02-2367-4D7A-8202-221902F6049D}"/>
                    </a:ext>
                  </a:extLst>
                </p:cNvPr>
                <p:cNvSpPr/>
                <p:nvPr>
                  <p:custDataLst>
                    <p:tags r:id="rId19"/>
                  </p:custDataLst>
                </p:nvPr>
              </p:nvSpPr>
              <p:spPr>
                <a:xfrm>
                  <a:off x="1861575" y="7954129"/>
                  <a:ext cx="1872201" cy="77469"/>
                </a:xfrm>
                <a:prstGeom prst="roundRect">
                  <a:avLst>
                    <a:gd fmla="val 50000" name="adj"/>
                  </a:avLst>
                </a:prstGeom>
                <a:solidFill>
                  <a:srgbClr val="C00000"/>
                </a:solidFill>
                <a:ln algn="ctr" cap="flat" cmpd="sng" w="25400">
                  <a:noFill/>
                  <a:prstDash val="solid"/>
                </a:ln>
                <a:effectLst/>
              </p:spPr>
              <p:txBody>
                <a:bodyPr anchor="ctr" rtlCol="0"/>
                <a:lstStyle/>
                <a:p>
                  <a:pPr algn="ctr" defTabSz="121917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b0800000000000000" pitchFamily="34" typeface="思源黑体 CN Bold"/>
                    <a:ea charset="-122" panose="020b0800000000000000" pitchFamily="34" typeface="思源黑体 CN Bold"/>
                    <a:cs typeface="+mn-ea"/>
                    <a:sym typeface="+mn-lt"/>
                  </a:endParaRPr>
                </a:p>
              </p:txBody>
            </p:sp>
          </p:grpSp>
          <p:sp>
            <p:nvSpPr>
              <p:cNvPr id="29" name="PA-文本框 20">
                <a:extLst>
                  <a:ext uri="{FF2B5EF4-FFF2-40B4-BE49-F238E27FC236}">
                    <a16:creationId xmlns:a16="http://schemas.microsoft.com/office/drawing/2014/main" id="{FCD4CEA9-9356-44BF-8B2F-BD8CD21D232D}"/>
                  </a:ext>
                </a:extLst>
              </p:cNvPr>
              <p:cNvSpPr txBox="1"/>
              <p:nvPr>
                <p:custDataLst>
                  <p:tags r:id="rId20"/>
                </p:custDataLst>
              </p:nvPr>
            </p:nvSpPr>
            <p:spPr>
              <a:xfrm>
                <a:off x="1615191" y="2410404"/>
                <a:ext cx="625157" cy="449580"/>
              </a:xfrm>
              <a:prstGeom prst="rect">
                <a:avLst/>
              </a:prstGeom>
              <a:solidFill>
                <a:srgbClr val="C00000"/>
              </a:solidFill>
            </p:spPr>
            <p:txBody>
              <a:bodyPr anchor="ctr" bIns="0" lIns="0" rIns="0" rtlCol="0" tIns="0" wrap="none">
                <a:noAutofit/>
              </a:bodyPr>
              <a:lstStyle/>
              <a:p>
                <a:pPr algn="ctr" defTabSz="121917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solidFill>
                      <a:srgbClr val="F6F2EA"/>
                    </a:solidFill>
                    <a:effectLst/>
                    <a:uLnTx/>
                    <a:uFillTx/>
                    <a:latin charset="-122" panose="020b0800000000000000" pitchFamily="34" typeface="思源黑体 CN Bold"/>
                    <a:ea charset="-122" panose="020b0800000000000000" pitchFamily="34" typeface="思源黑体 CN Bold"/>
                    <a:cs typeface="+mn-ea"/>
                    <a:sym typeface="+mn-lt"/>
                  </a:rPr>
                  <a:t>02</a:t>
                </a:r>
              </a:p>
            </p:txBody>
          </p:sp>
        </p:grpSp>
        <p:sp>
          <p:nvSpPr>
            <p:cNvPr id="26" name="PA-文本框 21">
              <a:extLst>
                <a:ext uri="{FF2B5EF4-FFF2-40B4-BE49-F238E27FC236}">
                  <a16:creationId xmlns:a16="http://schemas.microsoft.com/office/drawing/2014/main" id="{963498DC-56F5-434F-92E9-A3A49C03A519}"/>
                </a:ext>
              </a:extLst>
            </p:cNvPr>
            <p:cNvSpPr txBox="1">
              <a:spLocks noChangeArrowheads="1"/>
            </p:cNvSpPr>
            <p:nvPr>
              <p:custDataLst>
                <p:tags r:id="rId21"/>
              </p:custDataLst>
            </p:nvPr>
          </p:nvSpPr>
          <p:spPr bwMode="auto">
            <a:xfrm>
              <a:off x="6165615" y="1624674"/>
              <a:ext cx="447731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buFont typeface="Arial"/>
                <a:defRPr>
                  <a:solidFill>
                    <a:schemeClr val="tx1"/>
                  </a:solidFill>
                  <a:latin charset="0" pitchFamily="34" typeface="Calibri"/>
                  <a:ea charset="-122" panose="02010600030101010101" pitchFamily="2" typeface="宋体"/>
                </a:defRPr>
              </a:lvl6pPr>
              <a:lvl7pPr eaLnBrk="0" fontAlgn="base" hangingPunct="0">
                <a:spcAft>
                  <a:spcPct val="0"/>
                </a:spcAft>
                <a:buFont typeface="Arial"/>
                <a:defRPr>
                  <a:solidFill>
                    <a:schemeClr val="tx1"/>
                  </a:solidFill>
                  <a:latin charset="0" pitchFamily="34" typeface="Calibri"/>
                  <a:ea charset="-122" panose="02010600030101010101" pitchFamily="2" typeface="宋体"/>
                </a:defRPr>
              </a:lvl7pPr>
              <a:lvl8pPr eaLnBrk="0" fontAlgn="base" hangingPunct="0">
                <a:spcAft>
                  <a:spcPct val="0"/>
                </a:spcAft>
                <a:buFont typeface="Arial"/>
                <a:defRPr>
                  <a:solidFill>
                    <a:schemeClr val="tx1"/>
                  </a:solidFill>
                  <a:latin charset="0" pitchFamily="34" typeface="Calibri"/>
                  <a:ea charset="-122" panose="02010600030101010101" pitchFamily="2" typeface="宋体"/>
                </a:defRPr>
              </a:lvl8pPr>
              <a:lvl9pPr eaLnBrk="0" fontAlgn="base" hangingPunct="0">
                <a:spcAft>
                  <a:spcPct val="0"/>
                </a:spcAft>
                <a:buFont typeface="Arial"/>
                <a:defRPr>
                  <a:solidFill>
                    <a:schemeClr val="tx1"/>
                  </a:solidFill>
                  <a:latin charset="0" pitchFamily="34" typeface="Calibri"/>
                  <a:ea charset="-122" panose="02010600030101010101" pitchFamily="2" typeface="宋体"/>
                </a:defRPr>
              </a:lvl9pPr>
            </a:lstStyle>
            <a:p>
              <a:pPr lvl="0"/>
              <a:r>
                <a:rPr altLang="en-US" b="1" lang="zh-CN" spc="600" sz="2000">
                  <a:solidFill>
                    <a:schemeClr val="accent1"/>
                  </a:solidFill>
                  <a:latin charset="-122" panose="020b0800000000000000" pitchFamily="34" typeface="思源黑体 CN Bold"/>
                  <a:ea charset="-122" panose="020b0800000000000000" pitchFamily="34" typeface="思源黑体 CN Bold"/>
                  <a:cs typeface="+mn-ea"/>
                  <a:sym typeface="+mn-lt"/>
                </a:rPr>
                <a:t>坚持发扬党的优良传统和作风</a:t>
              </a:r>
            </a:p>
          </p:txBody>
        </p:sp>
      </p:grpSp>
      <p:grpSp>
        <p:nvGrpSpPr>
          <p:cNvPr id="32" name="PA-102227">
            <a:extLst>
              <a:ext uri="{FF2B5EF4-FFF2-40B4-BE49-F238E27FC236}">
                <a16:creationId xmlns:a16="http://schemas.microsoft.com/office/drawing/2014/main" id="{2D32B4D7-7BD4-436A-87F1-E1F4E204D060}"/>
              </a:ext>
            </a:extLst>
          </p:cNvPr>
          <p:cNvGrpSpPr/>
          <p:nvPr>
            <p:custDataLst>
              <p:tags r:id="rId22"/>
            </p:custDataLst>
          </p:nvPr>
        </p:nvGrpSpPr>
        <p:grpSpPr>
          <a:xfrm>
            <a:off x="4637787" y="3067651"/>
            <a:ext cx="5776881" cy="453090"/>
            <a:chOff x="4946493" y="1597309"/>
            <a:chExt cx="5776881" cy="453090"/>
          </a:xfrm>
        </p:grpSpPr>
        <p:grpSp>
          <p:nvGrpSpPr>
            <p:cNvPr id="33" name="组合 32">
              <a:extLst>
                <a:ext uri="{FF2B5EF4-FFF2-40B4-BE49-F238E27FC236}">
                  <a16:creationId xmlns:a16="http://schemas.microsoft.com/office/drawing/2014/main" id="{E70C2E92-D8FD-4D77-A1A3-374A6CF3AE3C}"/>
                </a:ext>
              </a:extLst>
            </p:cNvPr>
            <p:cNvGrpSpPr/>
            <p:nvPr/>
          </p:nvGrpSpPr>
          <p:grpSpPr>
            <a:xfrm>
              <a:off x="4946493" y="1597309"/>
              <a:ext cx="5776881" cy="453090"/>
              <a:chOff x="1363751" y="2406894"/>
              <a:chExt cx="5563001" cy="453090"/>
            </a:xfrm>
          </p:grpSpPr>
          <p:sp>
            <p:nvSpPr>
              <p:cNvPr id="35" name="PA-文本框 35">
                <a:extLst>
                  <a:ext uri="{FF2B5EF4-FFF2-40B4-BE49-F238E27FC236}">
                    <a16:creationId xmlns:a16="http://schemas.microsoft.com/office/drawing/2014/main" id="{44FECE15-BAEC-44EB-B64E-F46CED7B902D}"/>
                  </a:ext>
                </a:extLst>
              </p:cNvPr>
              <p:cNvSpPr txBox="1"/>
              <p:nvPr>
                <p:custDataLst>
                  <p:tags r:id="rId23"/>
                </p:custDataLst>
              </p:nvPr>
            </p:nvSpPr>
            <p:spPr>
              <a:xfrm rot="16200000">
                <a:off x="3910391" y="-111448"/>
                <a:ext cx="448412" cy="5485096"/>
              </a:xfrm>
              <a:prstGeom prst="rect">
                <a:avLst/>
              </a:prstGeom>
              <a:noFill/>
              <a:ln algn="ctr" cap="flat" cmpd="sng" w="9525">
                <a:solidFill>
                  <a:srgbClr val="C00000"/>
                </a:solidFill>
                <a:prstDash val="solid"/>
                <a:miter lim="800000"/>
              </a:ln>
              <a:effectLst>
                <a:innerShdw blurRad="127000" dir="18900000" dist="88900">
                  <a:prstClr val="black">
                    <a:alpha val="38000"/>
                  </a:prstClr>
                </a:innerShdw>
              </a:effectLst>
            </p:spPr>
            <p:txBody>
              <a:bodyPr anchor="ctr" bIns="360000" lIns="0" rIns="0" tIns="0" vert="eaVert"/>
              <a:lstStyle>
                <a:defPPr>
                  <a:defRPr lang="zh-CN"/>
                </a:defPPr>
                <a:lvl1pPr algn="ctr">
                  <a:defRPr kern="0" sz="3200">
                    <a:solidFill>
                      <a:prstClr val="white"/>
                    </a:solidFill>
                    <a:latin panose="020f0502020204030204" typeface="Calibri"/>
                    <a:ea charset="-122" panose="02010600030101010101" pitchFamily="2" typeface="宋体"/>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121917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3200" u="none">
                    <a:ln>
                      <a:noFill/>
                    </a:ln>
                    <a:solidFill>
                      <a:srgbClr val="C00000"/>
                    </a:solidFill>
                    <a:effectLst/>
                    <a:uLnTx/>
                    <a:uFillTx/>
                    <a:latin charset="-122" panose="020b0800000000000000" pitchFamily="34" typeface="思源黑体 CN Bold"/>
                    <a:ea charset="-122" panose="020b0800000000000000" pitchFamily="34" typeface="思源黑体 CN Bold"/>
                    <a:cs typeface="+mn-ea"/>
                    <a:sym typeface="+mn-lt"/>
                  </a:rPr>
                  <a:t> </a:t>
                </a:r>
              </a:p>
            </p:txBody>
          </p:sp>
          <p:grpSp>
            <p:nvGrpSpPr>
              <p:cNvPr id="36" name="组合 35">
                <a:extLst>
                  <a:ext uri="{FF2B5EF4-FFF2-40B4-BE49-F238E27FC236}">
                    <a16:creationId xmlns:a16="http://schemas.microsoft.com/office/drawing/2014/main" id="{4F04BF5E-EF96-43E6-952E-88F81E9FEFC9}"/>
                  </a:ext>
                </a:extLst>
              </p:cNvPr>
              <p:cNvGrpSpPr/>
              <p:nvPr/>
            </p:nvGrpSpPr>
            <p:grpSpPr>
              <a:xfrm rot="16200000">
                <a:off x="3971555" y="-151581"/>
                <a:ext cx="347394" cy="5563001"/>
                <a:chOff x="1861559" y="2468597"/>
                <a:chExt cx="1872217" cy="5563001"/>
              </a:xfrm>
            </p:grpSpPr>
            <p:sp>
              <p:nvSpPr>
                <p:cNvPr id="38" name="PA-圆角矩形 10">
                  <a:extLst>
                    <a:ext uri="{FF2B5EF4-FFF2-40B4-BE49-F238E27FC236}">
                      <a16:creationId xmlns:a16="http://schemas.microsoft.com/office/drawing/2014/main" id="{90C3CB29-EED2-40FD-ADE4-94F77B1A6448}"/>
                    </a:ext>
                  </a:extLst>
                </p:cNvPr>
                <p:cNvSpPr/>
                <p:nvPr>
                  <p:custDataLst>
                    <p:tags r:id="rId24"/>
                  </p:custDataLst>
                </p:nvPr>
              </p:nvSpPr>
              <p:spPr>
                <a:xfrm>
                  <a:off x="1861559" y="2468597"/>
                  <a:ext cx="1872217" cy="77469"/>
                </a:xfrm>
                <a:prstGeom prst="roundRect">
                  <a:avLst>
                    <a:gd fmla="val 50000" name="adj"/>
                  </a:avLst>
                </a:prstGeom>
                <a:solidFill>
                  <a:srgbClr val="C00000"/>
                </a:solidFill>
                <a:ln algn="ctr" cap="flat" cmpd="sng" w="25400">
                  <a:noFill/>
                  <a:prstDash val="solid"/>
                </a:ln>
                <a:effectLst/>
              </p:spPr>
              <p:txBody>
                <a:bodyPr anchor="ctr" rtlCol="0"/>
                <a:lstStyle/>
                <a:p>
                  <a:pPr algn="ctr" defTabSz="121917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b0800000000000000" pitchFamily="34" typeface="思源黑体 CN Bold"/>
                    <a:ea charset="-122" panose="020b0800000000000000" pitchFamily="34" typeface="思源黑体 CN Bold"/>
                    <a:cs typeface="+mn-ea"/>
                    <a:sym typeface="+mn-lt"/>
                  </a:endParaRPr>
                </a:p>
              </p:txBody>
            </p:sp>
            <p:sp>
              <p:nvSpPr>
                <p:cNvPr id="39" name="PA-圆角矩形 11">
                  <a:extLst>
                    <a:ext uri="{FF2B5EF4-FFF2-40B4-BE49-F238E27FC236}">
                      <a16:creationId xmlns:a16="http://schemas.microsoft.com/office/drawing/2014/main" id="{E8AF262A-C485-4F57-92DF-E528A20F46D9}"/>
                    </a:ext>
                  </a:extLst>
                </p:cNvPr>
                <p:cNvSpPr/>
                <p:nvPr>
                  <p:custDataLst>
                    <p:tags r:id="rId25"/>
                  </p:custDataLst>
                </p:nvPr>
              </p:nvSpPr>
              <p:spPr>
                <a:xfrm>
                  <a:off x="1861575" y="7954129"/>
                  <a:ext cx="1872201" cy="77469"/>
                </a:xfrm>
                <a:prstGeom prst="roundRect">
                  <a:avLst>
                    <a:gd fmla="val 50000" name="adj"/>
                  </a:avLst>
                </a:prstGeom>
                <a:solidFill>
                  <a:srgbClr val="C00000"/>
                </a:solidFill>
                <a:ln algn="ctr" cap="flat" cmpd="sng" w="25400">
                  <a:noFill/>
                  <a:prstDash val="solid"/>
                </a:ln>
                <a:effectLst/>
              </p:spPr>
              <p:txBody>
                <a:bodyPr anchor="ctr" rtlCol="0"/>
                <a:lstStyle/>
                <a:p>
                  <a:pPr algn="ctr" defTabSz="1219170" eaLnBrk="1" fontAlgn="auto" hangingPunct="1" indent="0" latinLnBrk="0" lvl="0" marL="0" marR="0" rtl="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b0800000000000000" pitchFamily="34" typeface="思源黑体 CN Bold"/>
                    <a:ea charset="-122" panose="020b0800000000000000" pitchFamily="34" typeface="思源黑体 CN Bold"/>
                    <a:cs typeface="+mn-ea"/>
                    <a:sym typeface="+mn-lt"/>
                  </a:endParaRPr>
                </a:p>
              </p:txBody>
            </p:sp>
          </p:grpSp>
          <p:sp>
            <p:nvSpPr>
              <p:cNvPr id="37" name="PA-文本框 20">
                <a:extLst>
                  <a:ext uri="{FF2B5EF4-FFF2-40B4-BE49-F238E27FC236}">
                    <a16:creationId xmlns:a16="http://schemas.microsoft.com/office/drawing/2014/main" id="{FF94FD6A-1900-43C5-B59A-CDA3C1FDD7A4}"/>
                  </a:ext>
                </a:extLst>
              </p:cNvPr>
              <p:cNvSpPr txBox="1"/>
              <p:nvPr>
                <p:custDataLst>
                  <p:tags r:id="rId26"/>
                </p:custDataLst>
              </p:nvPr>
            </p:nvSpPr>
            <p:spPr>
              <a:xfrm>
                <a:off x="1615191" y="2410404"/>
                <a:ext cx="625157" cy="449580"/>
              </a:xfrm>
              <a:prstGeom prst="rect">
                <a:avLst/>
              </a:prstGeom>
              <a:solidFill>
                <a:srgbClr val="C00000"/>
              </a:solidFill>
            </p:spPr>
            <p:txBody>
              <a:bodyPr anchor="ctr" bIns="0" lIns="0" rIns="0" rtlCol="0" tIns="0" wrap="none">
                <a:noAutofit/>
              </a:bodyPr>
              <a:lstStyle/>
              <a:p>
                <a:pPr algn="ctr" defTabSz="121917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solidFill>
                      <a:srgbClr val="F6F2EA"/>
                    </a:solidFill>
                    <a:effectLst/>
                    <a:uLnTx/>
                    <a:uFillTx/>
                    <a:latin charset="-122" panose="020b0800000000000000" pitchFamily="34" typeface="思源黑体 CN Bold"/>
                    <a:ea charset="-122" panose="020b0800000000000000" pitchFamily="34" typeface="思源黑体 CN Bold"/>
                    <a:cs typeface="+mn-ea"/>
                    <a:sym typeface="+mn-lt"/>
                  </a:rPr>
                  <a:t>03</a:t>
                </a:r>
              </a:p>
            </p:txBody>
          </p:sp>
        </p:grpSp>
        <p:sp>
          <p:nvSpPr>
            <p:cNvPr id="34" name="PA-文本框 20">
              <a:extLst>
                <a:ext uri="{FF2B5EF4-FFF2-40B4-BE49-F238E27FC236}">
                  <a16:creationId xmlns:a16="http://schemas.microsoft.com/office/drawing/2014/main" id="{E378F309-3278-4E85-A9EC-F82EB65EABC8}"/>
                </a:ext>
              </a:extLst>
            </p:cNvPr>
            <p:cNvSpPr txBox="1">
              <a:spLocks noChangeArrowheads="1"/>
            </p:cNvSpPr>
            <p:nvPr>
              <p:custDataLst>
                <p:tags r:id="rId27"/>
              </p:custDataLst>
            </p:nvPr>
          </p:nvSpPr>
          <p:spPr bwMode="auto">
            <a:xfrm>
              <a:off x="6165376" y="1639188"/>
              <a:ext cx="4455421"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buFont typeface="Arial"/>
                <a:defRPr>
                  <a:solidFill>
                    <a:schemeClr val="tx1"/>
                  </a:solidFill>
                  <a:latin charset="0" pitchFamily="34" typeface="Calibri"/>
                  <a:ea charset="-122" panose="02010600030101010101" pitchFamily="2" typeface="宋体"/>
                </a:defRPr>
              </a:lvl6pPr>
              <a:lvl7pPr eaLnBrk="0" fontAlgn="base" hangingPunct="0">
                <a:spcAft>
                  <a:spcPct val="0"/>
                </a:spcAft>
                <a:buFont typeface="Arial"/>
                <a:defRPr>
                  <a:solidFill>
                    <a:schemeClr val="tx1"/>
                  </a:solidFill>
                  <a:latin charset="0" pitchFamily="34" typeface="Calibri"/>
                  <a:ea charset="-122" panose="02010600030101010101" pitchFamily="2" typeface="宋体"/>
                </a:defRPr>
              </a:lvl7pPr>
              <a:lvl8pPr eaLnBrk="0" fontAlgn="base" hangingPunct="0">
                <a:spcAft>
                  <a:spcPct val="0"/>
                </a:spcAft>
                <a:buFont typeface="Arial"/>
                <a:defRPr>
                  <a:solidFill>
                    <a:schemeClr val="tx1"/>
                  </a:solidFill>
                  <a:latin charset="0" pitchFamily="34" typeface="Calibri"/>
                  <a:ea charset="-122" panose="02010600030101010101" pitchFamily="2" typeface="宋体"/>
                </a:defRPr>
              </a:lvl8pPr>
              <a:lvl9pPr eaLnBrk="0" fontAlgn="base" hangingPunct="0">
                <a:spcAft>
                  <a:spcPct val="0"/>
                </a:spcAft>
                <a:buFont typeface="Arial"/>
                <a:defRPr>
                  <a:solidFill>
                    <a:schemeClr val="tx1"/>
                  </a:solidFill>
                  <a:latin charset="0" pitchFamily="34" typeface="Calibri"/>
                  <a:ea charset="-122" panose="02010600030101010101" pitchFamily="2" typeface="宋体"/>
                </a:defRPr>
              </a:lvl9pPr>
            </a:lstStyle>
            <a:p>
              <a:pPr algn="just" lvl="0">
                <a:defRPr/>
              </a:pPr>
              <a:r>
                <a:rPr altLang="en-US" b="1" lang="zh-CN" spc="600" sz="2000">
                  <a:solidFill>
                    <a:schemeClr val="accent1"/>
                  </a:solidFill>
                  <a:latin charset="-122" panose="020b0800000000000000" pitchFamily="34" typeface="思源黑体 CN Bold"/>
                  <a:ea charset="-122" panose="020b0800000000000000" pitchFamily="34" typeface="思源黑体 CN Bold"/>
                  <a:cs typeface="+mn-ea"/>
                  <a:sym typeface="+mn-lt"/>
                </a:rPr>
                <a:t>不断提升工作的本领和能力</a:t>
              </a:r>
            </a:p>
          </p:txBody>
        </p:sp>
      </p:grpSp>
    </p:spTree>
    <p:extLst>
      <p:ext uri="{BB962C8B-B14F-4D97-AF65-F5344CB8AC3E}">
        <p14:creationId val="2640147396"/>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750" id="7"/>
                                        <p:tgtEl>
                                          <p:spTgt spid="3"/>
                                        </p:tgtEl>
                                      </p:cBhvr>
                                    </p:animEffect>
                                  </p:childTnLst>
                                </p:cTn>
                              </p:par>
                              <p:par>
                                <p:cTn fill="hold" id="8" nodeType="withEffect" presetClass="entr" presetID="10" presetSubtype="0">
                                  <p:stCondLst>
                                    <p:cond delay="0"/>
                                  </p:stCondLst>
                                  <p:childTnLst>
                                    <p:set>
                                      <p:cBhvr>
                                        <p:cTn dur="1" fill="hold" id="9">
                                          <p:stCondLst>
                                            <p:cond delay="0"/>
                                          </p:stCondLst>
                                        </p:cTn>
                                        <p:tgtEl>
                                          <p:spTgt spid="7"/>
                                        </p:tgtEl>
                                        <p:attrNameLst>
                                          <p:attrName>style.visibility</p:attrName>
                                        </p:attrNameLst>
                                      </p:cBhvr>
                                      <p:to>
                                        <p:strVal val="visible"/>
                                      </p:to>
                                    </p:set>
                                    <p:animEffect filter="fade" transition="in">
                                      <p:cBhvr>
                                        <p:cTn dur="3000" id="10"/>
                                        <p:tgtEl>
                                          <p:spTgt spid="7"/>
                                        </p:tgtEl>
                                      </p:cBhvr>
                                    </p:animEffect>
                                  </p:childTnLst>
                                </p:cTn>
                              </p:par>
                            </p:childTnLst>
                          </p:cTn>
                        </p:par>
                        <p:par>
                          <p:cTn fill="hold" id="11" nodeType="afterGroup">
                            <p:stCondLst>
                              <p:cond delay="3000"/>
                            </p:stCondLst>
                            <p:childTnLst>
                              <p:par>
                                <p:cTn fill="hold" id="12" nodeType="afterEffect" presetClass="entr" presetID="31" presetSubtype="0">
                                  <p:stCondLst>
                                    <p:cond delay="0"/>
                                  </p:stCondLst>
                                  <p:childTnLst>
                                    <p:set>
                                      <p:cBhvr>
                                        <p:cTn dur="1" fill="hold" id="13">
                                          <p:stCondLst>
                                            <p:cond delay="0"/>
                                          </p:stCondLst>
                                        </p:cTn>
                                        <p:tgtEl>
                                          <p:spTgt spid="4"/>
                                        </p:tgtEl>
                                        <p:attrNameLst>
                                          <p:attrName>style.visibility</p:attrName>
                                        </p:attrNameLst>
                                      </p:cBhvr>
                                      <p:to>
                                        <p:strVal val="visible"/>
                                      </p:to>
                                    </p:set>
                                    <p:anim calcmode="lin" valueType="num">
                                      <p:cBhvr>
                                        <p:cTn dur="750" fill="hold" id="14"/>
                                        <p:tgtEl>
                                          <p:spTgt spid="4"/>
                                        </p:tgtEl>
                                        <p:attrNameLst>
                                          <p:attrName>ppt_w</p:attrName>
                                        </p:attrNameLst>
                                      </p:cBhvr>
                                      <p:tavLst>
                                        <p:tav tm="0">
                                          <p:val>
                                            <p:fltVal val="0"/>
                                          </p:val>
                                        </p:tav>
                                        <p:tav tm="100000">
                                          <p:val>
                                            <p:strVal val="#ppt_w"/>
                                          </p:val>
                                        </p:tav>
                                      </p:tavLst>
                                    </p:anim>
                                    <p:anim calcmode="lin" valueType="num">
                                      <p:cBhvr>
                                        <p:cTn dur="750" fill="hold" id="15"/>
                                        <p:tgtEl>
                                          <p:spTgt spid="4"/>
                                        </p:tgtEl>
                                        <p:attrNameLst>
                                          <p:attrName>ppt_h</p:attrName>
                                        </p:attrNameLst>
                                      </p:cBhvr>
                                      <p:tavLst>
                                        <p:tav tm="0">
                                          <p:val>
                                            <p:fltVal val="0"/>
                                          </p:val>
                                        </p:tav>
                                        <p:tav tm="100000">
                                          <p:val>
                                            <p:strVal val="#ppt_h"/>
                                          </p:val>
                                        </p:tav>
                                      </p:tavLst>
                                    </p:anim>
                                    <p:anim calcmode="lin" valueType="num">
                                      <p:cBhvr>
                                        <p:cTn dur="750" fill="hold" id="16"/>
                                        <p:tgtEl>
                                          <p:spTgt spid="4"/>
                                        </p:tgtEl>
                                        <p:attrNameLst>
                                          <p:attrName>style.rotation</p:attrName>
                                        </p:attrNameLst>
                                      </p:cBhvr>
                                      <p:tavLst>
                                        <p:tav tm="0">
                                          <p:val>
                                            <p:fltVal val="90"/>
                                          </p:val>
                                        </p:tav>
                                        <p:tav tm="100000">
                                          <p:val>
                                            <p:fltVal val="0"/>
                                          </p:val>
                                        </p:tav>
                                      </p:tavLst>
                                    </p:anim>
                                    <p:animEffect filter="fade" transition="in">
                                      <p:cBhvr>
                                        <p:cTn dur="750" id="17"/>
                                        <p:tgtEl>
                                          <p:spTgt spid="4"/>
                                        </p:tgtEl>
                                      </p:cBhvr>
                                    </p:animEffect>
                                  </p:childTnLst>
                                </p:cTn>
                              </p:par>
                            </p:childTnLst>
                          </p:cTn>
                        </p:par>
                        <p:par>
                          <p:cTn fill="hold" id="18" nodeType="afterGroup">
                            <p:stCondLst>
                              <p:cond delay="3750"/>
                            </p:stCondLst>
                            <p:childTnLst>
                              <p:par>
                                <p:cTn fill="hold" id="19" nodeType="afterEffect" presetClass="entr" presetID="1" presetSubtype="0">
                                  <p:stCondLst>
                                    <p:cond delay="0"/>
                                  </p:stCondLst>
                                  <p:childTnLst>
                                    <p:set>
                                      <p:cBhvr>
                                        <p:cTn dur="1" fill="hold" id="20">
                                          <p:stCondLst>
                                            <p:cond delay="0"/>
                                          </p:stCondLst>
                                        </p:cTn>
                                        <p:tgtEl>
                                          <p:spTgt spid="10"/>
                                        </p:tgtEl>
                                        <p:attrNameLst>
                                          <p:attrName>style.visibility</p:attrName>
                                        </p:attrNameLst>
                                      </p:cBhvr>
                                      <p:to>
                                        <p:strVal val="visible"/>
                                      </p:to>
                                    </p:set>
                                  </p:childTnLst>
                                </p:cTn>
                              </p:par>
                            </p:childTnLst>
                          </p:cTn>
                        </p:par>
                        <p:par>
                          <p:cTn fill="hold" id="21" nodeType="afterGroup">
                            <p:stCondLst>
                              <p:cond delay="3751"/>
                            </p:stCondLst>
                            <p:childTnLst>
                              <p:par>
                                <p:cTn fill="hold" id="22" nodeType="afterEffect" presetClass="entr" presetID="2" presetSubtype="2">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additive="base">
                                        <p:cTn dur="500" fill="hold" id="24"/>
                                        <p:tgtEl>
                                          <p:spTgt spid="16"/>
                                        </p:tgtEl>
                                        <p:attrNameLst>
                                          <p:attrName>ppt_x</p:attrName>
                                        </p:attrNameLst>
                                      </p:cBhvr>
                                      <p:tavLst>
                                        <p:tav tm="0">
                                          <p:val>
                                            <p:strVal val="1+#ppt_w/2"/>
                                          </p:val>
                                        </p:tav>
                                        <p:tav tm="100000">
                                          <p:val>
                                            <p:strVal val="#ppt_x"/>
                                          </p:val>
                                        </p:tav>
                                      </p:tavLst>
                                    </p:anim>
                                    <p:anim calcmode="lin" valueType="num">
                                      <p:cBhvr additive="base">
                                        <p:cTn dur="500" fill="hold" id="25"/>
                                        <p:tgtEl>
                                          <p:spTgt spid="16"/>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4251"/>
                            </p:stCondLst>
                            <p:childTnLst>
                              <p:par>
                                <p:cTn fill="hold" id="27" nodeType="afterEffect" presetClass="entr" presetID="2" presetSubtype="2">
                                  <p:stCondLst>
                                    <p:cond delay="0"/>
                                  </p:stCondLst>
                                  <p:childTnLst>
                                    <p:set>
                                      <p:cBhvr>
                                        <p:cTn dur="1" fill="hold" id="28">
                                          <p:stCondLst>
                                            <p:cond delay="0"/>
                                          </p:stCondLst>
                                        </p:cTn>
                                        <p:tgtEl>
                                          <p:spTgt spid="24"/>
                                        </p:tgtEl>
                                        <p:attrNameLst>
                                          <p:attrName>style.visibility</p:attrName>
                                        </p:attrNameLst>
                                      </p:cBhvr>
                                      <p:to>
                                        <p:strVal val="visible"/>
                                      </p:to>
                                    </p:set>
                                    <p:anim calcmode="lin" valueType="num">
                                      <p:cBhvr additive="base">
                                        <p:cTn dur="500" fill="hold" id="29"/>
                                        <p:tgtEl>
                                          <p:spTgt spid="24"/>
                                        </p:tgtEl>
                                        <p:attrNameLst>
                                          <p:attrName>ppt_x</p:attrName>
                                        </p:attrNameLst>
                                      </p:cBhvr>
                                      <p:tavLst>
                                        <p:tav tm="0">
                                          <p:val>
                                            <p:strVal val="1+#ppt_w/2"/>
                                          </p:val>
                                        </p:tav>
                                        <p:tav tm="100000">
                                          <p:val>
                                            <p:strVal val="#ppt_x"/>
                                          </p:val>
                                        </p:tav>
                                      </p:tavLst>
                                    </p:anim>
                                    <p:anim calcmode="lin" valueType="num">
                                      <p:cBhvr additive="base">
                                        <p:cTn dur="500" fill="hold" id="30"/>
                                        <p:tgtEl>
                                          <p:spTgt spid="24"/>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4751"/>
                            </p:stCondLst>
                            <p:childTnLst>
                              <p:par>
                                <p:cTn fill="hold" id="32" nodeType="afterEffect" presetClass="entr" presetID="2" presetSubtype="2">
                                  <p:stCondLst>
                                    <p:cond delay="0"/>
                                  </p:stCondLst>
                                  <p:childTnLst>
                                    <p:set>
                                      <p:cBhvr>
                                        <p:cTn dur="1" fill="hold" id="33">
                                          <p:stCondLst>
                                            <p:cond delay="0"/>
                                          </p:stCondLst>
                                        </p:cTn>
                                        <p:tgtEl>
                                          <p:spTgt spid="32"/>
                                        </p:tgtEl>
                                        <p:attrNameLst>
                                          <p:attrName>style.visibility</p:attrName>
                                        </p:attrNameLst>
                                      </p:cBhvr>
                                      <p:to>
                                        <p:strVal val="visible"/>
                                      </p:to>
                                    </p:set>
                                    <p:anim calcmode="lin" valueType="num">
                                      <p:cBhvr additive="base">
                                        <p:cTn dur="500" fill="hold" id="34"/>
                                        <p:tgtEl>
                                          <p:spTgt spid="32"/>
                                        </p:tgtEl>
                                        <p:attrNameLst>
                                          <p:attrName>ppt_x</p:attrName>
                                        </p:attrNameLst>
                                      </p:cBhvr>
                                      <p:tavLst>
                                        <p:tav tm="0">
                                          <p:val>
                                            <p:strVal val="1+#ppt_w/2"/>
                                          </p:val>
                                        </p:tav>
                                        <p:tav tm="100000">
                                          <p:val>
                                            <p:strVal val="#ppt_x"/>
                                          </p:val>
                                        </p:tav>
                                      </p:tavLst>
                                    </p:anim>
                                    <p:anim calcmode="lin" valueType="num">
                                      <p:cBhvr additive="base">
                                        <p:cTn dur="500" fill="hold" id="35"/>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919C2B79-C956-4FD8-AF0E-C48257BEEF99}"/>
              </a:ext>
            </a:extLst>
          </p:cNvPr>
          <p:cNvPicPr>
            <a:picLocks noChangeAspect="1"/>
          </p:cNvPicPr>
          <p:nvPr/>
        </p:nvPicPr>
        <p:blipFill>
          <a:blip r:embed="rId2">
            <a:extLst>
              <a:ext uri="{28A0092B-C50C-407E-A947-70E740481C1C}">
                <a14:useLocalDpi val="0"/>
              </a:ext>
            </a:extLst>
          </a:blip>
          <a:srcRect t="50939"/>
          <a:stretch>
            <a:fillRect/>
          </a:stretch>
        </p:blipFill>
        <p:spPr>
          <a:xfrm>
            <a:off x="6298" y="3519562"/>
            <a:ext cx="12179404" cy="3362891"/>
          </a:xfrm>
          <a:prstGeom prst="rect">
            <a:avLst/>
          </a:prstGeom>
        </p:spPr>
      </p:pic>
      <p:pic>
        <p:nvPicPr>
          <p:cNvPr descr="手机屏幕的截图  描述已自动生成" id="5" name="PA-102210">
            <a:extLst>
              <a:ext uri="{FF2B5EF4-FFF2-40B4-BE49-F238E27FC236}">
                <a16:creationId xmlns:a16="http://schemas.microsoft.com/office/drawing/2014/main" id="{EAF758C1-A113-4061-AD01-B57095EE6507}"/>
              </a:ext>
            </a:extLst>
          </p:cNvPr>
          <p:cNvPicPr>
            <a:picLocks noChangeAspect="1"/>
          </p:cNvPicPr>
          <p:nvPr>
            <p:custDataLst>
              <p:tags r:id="rId4"/>
            </p:custDataLst>
          </p:nvPr>
        </p:nvPicPr>
        <p:blipFill>
          <a:blip r:embed="rId3">
            <a:extLst>
              <a:ext uri="{28A0092B-C50C-407E-A947-70E740481C1C}">
                <a14:useLocalDpi val="0"/>
              </a:ext>
            </a:extLst>
          </a:blip>
          <a:srcRect b="36557" l="24897" r="26167" t="35738"/>
          <a:stretch>
            <a:fillRect/>
          </a:stretch>
        </p:blipFill>
        <p:spPr>
          <a:xfrm>
            <a:off x="380712" y="914104"/>
            <a:ext cx="2223135" cy="1096047"/>
          </a:xfrm>
          <a:prstGeom prst="rect">
            <a:avLst/>
          </a:prstGeom>
        </p:spPr>
      </p:pic>
      <p:pic>
        <p:nvPicPr>
          <p:cNvPr id="6" name="PA-102214">
            <a:extLst>
              <a:ext uri="{FF2B5EF4-FFF2-40B4-BE49-F238E27FC236}">
                <a16:creationId xmlns:a16="http://schemas.microsoft.com/office/drawing/2014/main" id="{AD11F134-06DC-44DC-83FB-C9D49E13E01B}"/>
              </a:ext>
            </a:extLst>
          </p:cNvPr>
          <p:cNvPicPr>
            <a:picLocks noChangeAspect="1"/>
          </p:cNvPicPr>
          <p:nvPr>
            <p:custDataLst>
              <p:tags r:id="rId6"/>
            </p:custDataLst>
          </p:nvPr>
        </p:nvPicPr>
        <p:blipFill>
          <a:blip r:embed="rId5">
            <a:extLst>
              <a:ext uri="{28A0092B-C50C-407E-A947-70E740481C1C}">
                <a14:useLocalDpi val="0"/>
              </a:ext>
            </a:extLst>
          </a:blip>
          <a:srcRect b="40045" l="6121"/>
          <a:stretch>
            <a:fillRect/>
          </a:stretch>
        </p:blipFill>
        <p:spPr>
          <a:xfrm flipH="1">
            <a:off x="10352852" y="5079739"/>
            <a:ext cx="1839148" cy="1765346"/>
          </a:xfrm>
          <a:prstGeom prst="rect">
            <a:avLst/>
          </a:prstGeom>
        </p:spPr>
      </p:pic>
      <p:pic>
        <p:nvPicPr>
          <p:cNvPr id="7" name="PA-102215">
            <a:extLst>
              <a:ext uri="{FF2B5EF4-FFF2-40B4-BE49-F238E27FC236}">
                <a16:creationId xmlns:a16="http://schemas.microsoft.com/office/drawing/2014/main" id="{2F275EC8-96E0-435A-9146-3DDB73372233}"/>
              </a:ext>
            </a:extLst>
          </p:cNvPr>
          <p:cNvPicPr>
            <a:picLocks noChangeAspect="1"/>
          </p:cNvPicPr>
          <p:nvPr>
            <p:custDataLst>
              <p:tags r:id="rId8"/>
            </p:custDataLst>
          </p:nvPr>
        </p:nvPicPr>
        <p:blipFill>
          <a:blip r:embed="rId7">
            <a:extLst>
              <a:ext uri="{28A0092B-C50C-407E-A947-70E740481C1C}">
                <a14:useLocalDpi val="0"/>
              </a:ext>
            </a:extLst>
          </a:blip>
          <a:srcRect b="87164" l="6121" t="-1"/>
          <a:stretch>
            <a:fillRect/>
          </a:stretch>
        </p:blipFill>
        <p:spPr>
          <a:xfrm flipH="1">
            <a:off x="7282156" y="6474375"/>
            <a:ext cx="1839148" cy="377983"/>
          </a:xfrm>
          <a:prstGeom prst="rect">
            <a:avLst/>
          </a:prstGeom>
        </p:spPr>
      </p:pic>
      <p:pic>
        <p:nvPicPr>
          <p:cNvPr id="9" name="图片 8">
            <a:extLst>
              <a:ext uri="{FF2B5EF4-FFF2-40B4-BE49-F238E27FC236}">
                <a16:creationId xmlns:a16="http://schemas.microsoft.com/office/drawing/2014/main" id="{2EE0F70A-152C-4BCC-8EBF-0304BA35CB02}"/>
              </a:ext>
            </a:extLst>
          </p:cNvPr>
          <p:cNvPicPr>
            <a:picLocks noChangeAspect="1"/>
          </p:cNvPicPr>
          <p:nvPr/>
        </p:nvPicPr>
        <p:blipFill>
          <a:blip r:embed="rId9">
            <a:extLst>
              <a:ext uri="{28A0092B-C50C-407E-A947-70E740481C1C}">
                <a14:useLocalDpi val="0"/>
              </a:ext>
            </a:extLst>
          </a:blip>
          <a:srcRect b="66944" l="69255"/>
          <a:stretch>
            <a:fillRect/>
          </a:stretch>
        </p:blipFill>
        <p:spPr>
          <a:xfrm>
            <a:off x="8439150" y="1"/>
            <a:ext cx="3746552" cy="2266950"/>
          </a:xfrm>
          <a:prstGeom prst="rect">
            <a:avLst/>
          </a:prstGeom>
        </p:spPr>
      </p:pic>
      <p:pic>
        <p:nvPicPr>
          <p:cNvPr id="10" name="图片 9">
            <a:extLst>
              <a:ext uri="{FF2B5EF4-FFF2-40B4-BE49-F238E27FC236}">
                <a16:creationId xmlns:a16="http://schemas.microsoft.com/office/drawing/2014/main" id="{E745158B-6FC8-432D-BD6D-E658D82464FE}"/>
              </a:ext>
            </a:extLst>
          </p:cNvPr>
          <p:cNvPicPr>
            <a:picLocks noChangeAspect="1"/>
          </p:cNvPicPr>
          <p:nvPr/>
        </p:nvPicPr>
        <p:blipFill>
          <a:blip r:embed="rId10">
            <a:extLst>
              <a:ext uri="{28A0092B-C50C-407E-A947-70E740481C1C}">
                <a14:useLocalDpi val="0"/>
              </a:ext>
            </a:extLst>
          </a:blip>
          <a:srcRect b="72826" r="87042"/>
          <a:stretch>
            <a:fillRect/>
          </a:stretch>
        </p:blipFill>
        <p:spPr>
          <a:xfrm>
            <a:off x="128137" y="-265424"/>
            <a:ext cx="1577833" cy="1862212"/>
          </a:xfrm>
          <a:prstGeom prst="rect">
            <a:avLst/>
          </a:prstGeom>
        </p:spPr>
      </p:pic>
      <p:pic>
        <p:nvPicPr>
          <p:cNvPr id="16" name="PA-102232">
            <a:extLst>
              <a:ext uri="{FF2B5EF4-FFF2-40B4-BE49-F238E27FC236}">
                <a16:creationId xmlns:a16="http://schemas.microsoft.com/office/drawing/2014/main" id="{C8C38240-B424-4243-8337-664FF64647E0}"/>
              </a:ext>
            </a:extLst>
          </p:cNvPr>
          <p:cNvPicPr>
            <a:picLocks noChangeArrowheads="1" noChangeAspect="1"/>
          </p:cNvPicPr>
          <p:nvPr>
            <p:custDataLst>
              <p:tags r:id="rId12"/>
            </p:custDataLst>
          </p:nvPr>
        </p:nvPicPr>
        <p:blipFill>
          <a:blip r:embed="rId11">
            <a:extLst>
              <a:ext uri="{28A0092B-C50C-407E-A947-70E740481C1C}">
                <a14:useLocalDpi val="0"/>
              </a:ext>
            </a:extLst>
          </a:blip>
          <a:stretch>
            <a:fillRect/>
          </a:stretch>
        </p:blipFill>
        <p:spPr bwMode="auto">
          <a:xfrm>
            <a:off x="4520183" y="914104"/>
            <a:ext cx="3175697" cy="31182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 name="PA-102237">
            <a:extLst>
              <a:ext uri="{FF2B5EF4-FFF2-40B4-BE49-F238E27FC236}">
                <a16:creationId xmlns:a16="http://schemas.microsoft.com/office/drawing/2014/main" id="{B6A542DD-DF98-4FF4-83A4-BB347E0ADBE1}"/>
              </a:ext>
            </a:extLst>
          </p:cNvPr>
          <p:cNvSpPr txBox="1"/>
          <p:nvPr>
            <p:custDataLst>
              <p:tags r:id="rId13"/>
            </p:custDataLst>
          </p:nvPr>
        </p:nvSpPr>
        <p:spPr>
          <a:xfrm>
            <a:off x="1363579" y="2359074"/>
            <a:ext cx="9488906" cy="1005840"/>
          </a:xfrm>
          <a:prstGeom prst="rect">
            <a:avLst/>
          </a:prstGeom>
          <a:noFill/>
        </p:spPr>
        <p:txBody>
          <a:bodyPr rtlCol="0" wrap="square">
            <a:spAutoFit/>
          </a:bodyPr>
          <a:lstStyle/>
          <a:p>
            <a:pPr algn="ctr"/>
            <a:r>
              <a:rPr altLang="en-US" b="1" lang="zh-CN" spc="600" sz="6000">
                <a:gradFill>
                  <a:gsLst>
                    <a:gs pos="0">
                      <a:srgbClr val="E81E17"/>
                    </a:gs>
                    <a:gs pos="62000">
                      <a:srgbClr val="B91D21"/>
                    </a:gs>
                    <a:gs pos="100000">
                      <a:srgbClr val="E81E17">
                        <a:lumMod val="75000"/>
                      </a:srgbClr>
                    </a:gs>
                  </a:gsLst>
                  <a:lin ang="5400000" scaled="1"/>
                </a:gradFill>
                <a:latin charset="-122" panose="020b0800000000000000" pitchFamily="34" typeface="思源黑体 CN Bold"/>
                <a:ea charset="-122" panose="020b0800000000000000" pitchFamily="34" typeface="思源黑体 CN Bold"/>
              </a:rPr>
              <a:t>始终牢记初心使命</a:t>
            </a:r>
          </a:p>
        </p:txBody>
      </p:sp>
      <p:sp>
        <p:nvSpPr>
          <p:cNvPr id="22" name="PA-任意多边形 37">
            <a:extLst>
              <a:ext uri="{FF2B5EF4-FFF2-40B4-BE49-F238E27FC236}">
                <a16:creationId xmlns:a16="http://schemas.microsoft.com/office/drawing/2014/main" id="{9635F004-4457-445D-8154-9898969A6A24}"/>
              </a:ext>
            </a:extLst>
          </p:cNvPr>
          <p:cNvSpPr/>
          <p:nvPr>
            <p:custDataLst>
              <p:tags r:id="rId14"/>
            </p:custDataLst>
          </p:nvPr>
        </p:nvSpPr>
        <p:spPr>
          <a:xfrm flipV="1">
            <a:off x="5173821" y="2042415"/>
            <a:ext cx="1868422" cy="145694"/>
          </a:xfrm>
          <a:custGeom>
            <a:gdLst>
              <a:gd fmla="*/ 0 w 2223135" name="connsiteX0"/>
              <a:gd fmla="*/ 0 h 173354" name="connsiteY0"/>
              <a:gd fmla="*/ 2223135 w 2223135" name="connsiteX1"/>
              <a:gd fmla="*/ 0 h 173354" name="connsiteY1"/>
              <a:gd fmla="*/ 2223135 w 2223135" name="connsiteX2"/>
              <a:gd fmla="*/ 10793 h 173354" name="connsiteY2"/>
              <a:gd fmla="*/ 2223135 w 2223135" name="connsiteX3"/>
              <a:gd fmla="*/ 45719 h 173354" name="connsiteY3"/>
              <a:gd fmla="*/ 2223135 w 2223135" name="connsiteX4"/>
              <a:gd fmla="*/ 127635 h 173354" name="connsiteY4"/>
              <a:gd fmla="*/ 2223135 w 2223135" name="connsiteX5"/>
              <a:gd fmla="*/ 168274 h 173354" name="connsiteY5"/>
              <a:gd fmla="*/ 2223135 w 2223135" name="connsiteX6"/>
              <a:gd fmla="*/ 173354 h 173354" name="connsiteY6"/>
              <a:gd fmla="*/ 2065654 w 2223135" name="connsiteX7"/>
              <a:gd fmla="*/ 173354 h 173354" name="connsiteY7"/>
              <a:gd fmla="*/ 2065654 w 2223135" name="connsiteX8"/>
              <a:gd fmla="*/ 165417 h 173354" name="connsiteY8"/>
              <a:gd fmla="*/ 2065654 w 2223135" name="connsiteX9"/>
              <a:gd fmla="*/ 127635 h 173354" name="connsiteY9"/>
              <a:gd fmla="*/ 2065654 w 2223135" name="connsiteX10"/>
              <a:gd fmla="*/ 71752 h 173354" name="connsiteY10"/>
              <a:gd fmla="*/ 2067717 w 2223135" name="connsiteX11"/>
              <a:gd fmla="*/ 71752 h 173354" name="connsiteY11"/>
              <a:gd fmla="*/ 2067717 w 2223135" name="connsiteX12"/>
              <a:gd fmla="*/ 63815 h 173354" name="connsiteY12"/>
              <a:gd fmla="*/ 2144395 w 2223135" name="connsiteX13"/>
              <a:gd fmla="*/ 63815 h 173354" name="connsiteY13"/>
              <a:gd fmla="*/ 2144395 w 2223135" name="connsiteX14"/>
              <a:gd fmla="*/ 109534 h 173354" name="connsiteY14"/>
              <a:gd fmla="*/ 2111373 w 2223135" name="connsiteX15"/>
              <a:gd fmla="*/ 109534 h 173354" name="connsiteY15"/>
              <a:gd fmla="*/ 2111373 w 2223135" name="connsiteX16"/>
              <a:gd fmla="*/ 127635 h 173354" name="connsiteY16"/>
              <a:gd fmla="*/ 2177416 w 2223135" name="connsiteX17"/>
              <a:gd fmla="*/ 127635 h 173354" name="connsiteY17"/>
              <a:gd fmla="*/ 2177416 w 2223135" name="connsiteX18"/>
              <a:gd fmla="*/ 45719 h 173354" name="connsiteY18"/>
              <a:gd fmla="*/ 45719 w 2223135" name="connsiteX19"/>
              <a:gd fmla="*/ 45719 h 173354" name="connsiteY19"/>
              <a:gd fmla="*/ 45719 w 2223135" name="connsiteX20"/>
              <a:gd fmla="*/ 127635 h 173354" name="connsiteY20"/>
              <a:gd fmla="*/ 111762 w 2223135" name="connsiteX21"/>
              <a:gd fmla="*/ 127635 h 173354" name="connsiteY21"/>
              <a:gd fmla="*/ 111762 w 2223135" name="connsiteX22"/>
              <a:gd fmla="*/ 112386 h 173354" name="connsiteY22"/>
              <a:gd fmla="*/ 80804 w 2223135" name="connsiteX23"/>
              <a:gd fmla="*/ 112386 h 173354" name="connsiteY23"/>
              <a:gd fmla="*/ 80804 w 2223135" name="connsiteX24"/>
              <a:gd fmla="*/ 66667 h 173354" name="connsiteY24"/>
              <a:gd fmla="*/ 157482 w 2223135" name="connsiteX25"/>
              <a:gd fmla="*/ 66667 h 173354" name="connsiteY25"/>
              <a:gd fmla="*/ 157482 w 2223135" name="connsiteX26"/>
              <a:gd fmla="*/ 112386 h 173354" name="connsiteY26"/>
              <a:gd fmla="*/ 157481 w 2223135" name="connsiteX27"/>
              <a:gd fmla="*/ 112386 h 173354" name="connsiteY27"/>
              <a:gd fmla="*/ 157481 w 2223135" name="connsiteX28"/>
              <a:gd fmla="*/ 127635 h 173354" name="connsiteY28"/>
              <a:gd fmla="*/ 157481 w 2223135" name="connsiteX29"/>
              <a:gd fmla="*/ 165417 h 173354" name="connsiteY29"/>
              <a:gd fmla="*/ 157481 w 2223135" name="connsiteX30"/>
              <a:gd fmla="*/ 173354 h 173354" name="connsiteY30"/>
              <a:gd fmla="*/ 0 w 2223135" name="connsiteX31"/>
              <a:gd fmla="*/ 173354 h 173354" name="connsiteY31"/>
              <a:gd fmla="*/ 0 w 2223135" name="connsiteX32"/>
              <a:gd fmla="*/ 165418 h 173354" name="connsiteY32"/>
              <a:gd fmla="*/ 0 w 2223135" name="connsiteX33"/>
              <a:gd fmla="*/ 127635 h 173354" name="connsiteY33"/>
              <a:gd fmla="*/ 0 w 2223135" name="connsiteX34"/>
              <a:gd fmla="*/ 45719 h 173354" name="connsiteY34"/>
              <a:gd fmla="*/ 0 w 2223135" name="connsiteX35"/>
              <a:gd fmla="*/ 7937 h 173354"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173354" w="2223135">
                <a:moveTo>
                  <a:pt x="0" y="0"/>
                </a:moveTo>
                <a:lnTo>
                  <a:pt x="2223135" y="0"/>
                </a:lnTo>
                <a:lnTo>
                  <a:pt x="2223135" y="10793"/>
                </a:lnTo>
                <a:lnTo>
                  <a:pt x="2223135" y="45719"/>
                </a:lnTo>
                <a:lnTo>
                  <a:pt x="2223135" y="127635"/>
                </a:lnTo>
                <a:lnTo>
                  <a:pt x="2223135" y="168274"/>
                </a:lnTo>
                <a:lnTo>
                  <a:pt x="2223135" y="173354"/>
                </a:lnTo>
                <a:lnTo>
                  <a:pt x="2065654" y="173354"/>
                </a:lnTo>
                <a:lnTo>
                  <a:pt x="2065654" y="165417"/>
                </a:lnTo>
                <a:lnTo>
                  <a:pt x="2065654" y="127635"/>
                </a:lnTo>
                <a:lnTo>
                  <a:pt x="2065654" y="71752"/>
                </a:lnTo>
                <a:lnTo>
                  <a:pt x="2067717" y="71752"/>
                </a:lnTo>
                <a:lnTo>
                  <a:pt x="2067717" y="63815"/>
                </a:lnTo>
                <a:lnTo>
                  <a:pt x="2144395" y="63815"/>
                </a:lnTo>
                <a:lnTo>
                  <a:pt x="2144395" y="109534"/>
                </a:lnTo>
                <a:lnTo>
                  <a:pt x="2111373" y="109534"/>
                </a:lnTo>
                <a:lnTo>
                  <a:pt x="2111373" y="127635"/>
                </a:lnTo>
                <a:lnTo>
                  <a:pt x="2177416" y="127635"/>
                </a:lnTo>
                <a:lnTo>
                  <a:pt x="2177416" y="45719"/>
                </a:lnTo>
                <a:lnTo>
                  <a:pt x="45719" y="45719"/>
                </a:lnTo>
                <a:lnTo>
                  <a:pt x="45719" y="127635"/>
                </a:lnTo>
                <a:lnTo>
                  <a:pt x="111762" y="127635"/>
                </a:lnTo>
                <a:lnTo>
                  <a:pt x="111762" y="112386"/>
                </a:lnTo>
                <a:lnTo>
                  <a:pt x="80804" y="112386"/>
                </a:lnTo>
                <a:lnTo>
                  <a:pt x="80804" y="66667"/>
                </a:lnTo>
                <a:lnTo>
                  <a:pt x="157482" y="66667"/>
                </a:lnTo>
                <a:lnTo>
                  <a:pt x="157482" y="112386"/>
                </a:lnTo>
                <a:lnTo>
                  <a:pt x="157481" y="112386"/>
                </a:lnTo>
                <a:lnTo>
                  <a:pt x="157481" y="127635"/>
                </a:lnTo>
                <a:lnTo>
                  <a:pt x="157481" y="165417"/>
                </a:lnTo>
                <a:lnTo>
                  <a:pt x="157481" y="173354"/>
                </a:lnTo>
                <a:lnTo>
                  <a:pt x="0" y="173354"/>
                </a:lnTo>
                <a:lnTo>
                  <a:pt x="0" y="165418"/>
                </a:lnTo>
                <a:lnTo>
                  <a:pt x="0" y="127635"/>
                </a:lnTo>
                <a:lnTo>
                  <a:pt x="0" y="45719"/>
                </a:lnTo>
                <a:lnTo>
                  <a:pt x="0" y="79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a:extLst>
              <a:ext uri="{FF2B5EF4-FFF2-40B4-BE49-F238E27FC236}">
                <a16:creationId xmlns:a16="http://schemas.microsoft.com/office/drawing/2014/main" id="{63BD0053-2CD1-4284-AAB4-264FD251770A}"/>
              </a:ext>
            </a:extLst>
          </p:cNvPr>
          <p:cNvSpPr txBox="1"/>
          <p:nvPr/>
        </p:nvSpPr>
        <p:spPr>
          <a:xfrm>
            <a:off x="5428249" y="1221209"/>
            <a:ext cx="1359569" cy="1005840"/>
          </a:xfrm>
          <a:prstGeom prst="rect">
            <a:avLst/>
          </a:prstGeom>
          <a:noFill/>
        </p:spPr>
        <p:txBody>
          <a:bodyPr rtlCol="0" wrap="square">
            <a:spAutoFit/>
          </a:bodyPr>
          <a:lstStyle/>
          <a:p>
            <a:pPr algn="ctr"/>
            <a:r>
              <a:rPr altLang="zh-CN" lang="en-US" spc="300" sz="6000">
                <a:solidFill>
                  <a:schemeClr val="accent1"/>
                </a:solidFill>
                <a:latin charset="-122" panose="020b0800000000000000" pitchFamily="34" typeface="思源黑体 CN Bold"/>
                <a:ea charset="-122" panose="020b0800000000000000" pitchFamily="34" typeface="思源黑体 CN Bold"/>
              </a:rPr>
              <a:t>01</a:t>
            </a:r>
          </a:p>
        </p:txBody>
      </p:sp>
    </p:spTree>
    <p:extLst>
      <p:ext uri="{BB962C8B-B14F-4D97-AF65-F5344CB8AC3E}">
        <p14:creationId val="102678535"/>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750" id="7"/>
                                        <p:tgtEl>
                                          <p:spTgt spid="8"/>
                                        </p:tgtEl>
                                      </p:cBhvr>
                                    </p:animEffect>
                                    <p:anim calcmode="lin" valueType="num">
                                      <p:cBhvr>
                                        <p:cTn dur="750" fill="hold" id="8"/>
                                        <p:tgtEl>
                                          <p:spTgt spid="8"/>
                                        </p:tgtEl>
                                        <p:attrNameLst>
                                          <p:attrName>ppt_x</p:attrName>
                                        </p:attrNameLst>
                                      </p:cBhvr>
                                      <p:tavLst>
                                        <p:tav tm="0">
                                          <p:val>
                                            <p:strVal val="#ppt_x"/>
                                          </p:val>
                                        </p:tav>
                                        <p:tav tm="100000">
                                          <p:val>
                                            <p:strVal val="#ppt_x"/>
                                          </p:val>
                                        </p:tav>
                                      </p:tavLst>
                                    </p:anim>
                                    <p:anim calcmode="lin" valueType="num">
                                      <p:cBhvr>
                                        <p:cTn dur="75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10"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750" id="13"/>
                                        <p:tgtEl>
                                          <p:spTgt spid="9"/>
                                        </p:tgtEl>
                                      </p:cBhvr>
                                    </p:animEffect>
                                  </p:childTnLst>
                                </p:cTn>
                              </p:par>
                            </p:childTnLst>
                          </p:cTn>
                        </p:par>
                        <p:par>
                          <p:cTn fill="hold" id="14" nodeType="afterGroup">
                            <p:stCondLst>
                              <p:cond delay="1500"/>
                            </p:stCondLst>
                            <p:childTnLst>
                              <p:par>
                                <p:cTn fill="hold" id="15" nodeType="afterEffect" presetClass="entr" presetID="1" presetSubtype="0">
                                  <p:stCondLst>
                                    <p:cond delay="0"/>
                                  </p:stCondLst>
                                  <p:childTnLst>
                                    <p:set>
                                      <p:cBhvr>
                                        <p:cTn dur="1" fill="hold" id="16">
                                          <p:stCondLst>
                                            <p:cond delay="0"/>
                                          </p:stCondLst>
                                        </p:cTn>
                                        <p:tgtEl>
                                          <p:spTgt spid="10"/>
                                        </p:tgtEl>
                                        <p:attrNameLst>
                                          <p:attrName>style.visibility</p:attrName>
                                        </p:attrNameLst>
                                      </p:cBhvr>
                                      <p:to>
                                        <p:strVal val="visible"/>
                                      </p:to>
                                    </p:set>
                                  </p:childTnLst>
                                </p:cTn>
                              </p:par>
                            </p:childTnLst>
                          </p:cTn>
                        </p:par>
                        <p:par>
                          <p:cTn fill="hold" id="17" nodeType="afterGroup">
                            <p:stCondLst>
                              <p:cond delay="1501"/>
                            </p:stCondLst>
                            <p:childTnLst>
                              <p:par>
                                <p:cTn fill="hold" id="18" nodeType="afterEffect" presetClass="entr" presetID="1" presetSubtype="0">
                                  <p:stCondLst>
                                    <p:cond delay="0"/>
                                  </p:stCondLst>
                                  <p:childTnLst>
                                    <p:set>
                                      <p:cBhvr>
                                        <p:cTn dur="1" fill="hold" id="19">
                                          <p:stCondLst>
                                            <p:cond delay="0"/>
                                          </p:stCondLst>
                                        </p:cTn>
                                        <p:tgtEl>
                                          <p:spTgt spid="7"/>
                                        </p:tgtEl>
                                        <p:attrNameLst>
                                          <p:attrName>style.visibility</p:attrName>
                                        </p:attrNameLst>
                                      </p:cBhvr>
                                      <p:to>
                                        <p:strVal val="visible"/>
                                      </p:to>
                                    </p:set>
                                  </p:childTnLst>
                                </p:cTn>
                              </p:par>
                            </p:childTnLst>
                          </p:cTn>
                        </p:par>
                        <p:par>
                          <p:cTn fill="hold" id="20" nodeType="afterGroup">
                            <p:stCondLst>
                              <p:cond delay="1502"/>
                            </p:stCondLst>
                            <p:childTnLst>
                              <p:par>
                                <p:cTn fill="hold" id="21" nodeType="afterEffect" presetClass="entr" presetID="1" presetSubtype="0">
                                  <p:stCondLst>
                                    <p:cond delay="0"/>
                                  </p:stCondLst>
                                  <p:childTnLst>
                                    <p:set>
                                      <p:cBhvr>
                                        <p:cTn dur="1" fill="hold" id="22">
                                          <p:stCondLst>
                                            <p:cond delay="0"/>
                                          </p:stCondLst>
                                        </p:cTn>
                                        <p:tgtEl>
                                          <p:spTgt spid="6"/>
                                        </p:tgtEl>
                                        <p:attrNameLst>
                                          <p:attrName>style.visibility</p:attrName>
                                        </p:attrNameLst>
                                      </p:cBhvr>
                                      <p:to>
                                        <p:strVal val="visible"/>
                                      </p:to>
                                    </p:set>
                                  </p:childTnLst>
                                </p:cTn>
                              </p:par>
                              <p:par>
                                <p:cTn fill="hold" id="23" nodeType="withEffect" presetClass="entr" presetID="10" presetSubtype="0">
                                  <p:stCondLst>
                                    <p:cond delay="0"/>
                                  </p:stCondLst>
                                  <p:childTnLst>
                                    <p:set>
                                      <p:cBhvr>
                                        <p:cTn dur="1" fill="hold" id="24">
                                          <p:stCondLst>
                                            <p:cond delay="0"/>
                                          </p:stCondLst>
                                        </p:cTn>
                                        <p:tgtEl>
                                          <p:spTgt spid="16"/>
                                        </p:tgtEl>
                                        <p:attrNameLst>
                                          <p:attrName>style.visibility</p:attrName>
                                        </p:attrNameLst>
                                      </p:cBhvr>
                                      <p:to>
                                        <p:strVal val="visible"/>
                                      </p:to>
                                    </p:set>
                                    <p:animEffect filter="fade" transition="in">
                                      <p:cBhvr>
                                        <p:cTn dur="3000" id="25"/>
                                        <p:tgtEl>
                                          <p:spTgt spid="16"/>
                                        </p:tgtEl>
                                      </p:cBhvr>
                                    </p:animEffect>
                                  </p:childTnLst>
                                </p:cTn>
                              </p:par>
                            </p:childTnLst>
                          </p:cTn>
                        </p:par>
                        <p:par>
                          <p:cTn fill="hold" id="26" nodeType="afterGroup">
                            <p:stCondLst>
                              <p:cond delay="4502"/>
                            </p:stCondLst>
                            <p:childTnLst>
                              <p:par>
                                <p:cTn fill="hold" grpId="0" id="27" nodeType="afterEffect" presetClass="entr" presetID="53" presetSubtype="0">
                                  <p:stCondLst>
                                    <p:cond delay="0"/>
                                  </p:stCondLst>
                                  <p:childTnLst>
                                    <p:set>
                                      <p:cBhvr>
                                        <p:cTn dur="1" fill="hold" id="28">
                                          <p:stCondLst>
                                            <p:cond delay="0"/>
                                          </p:stCondLst>
                                        </p:cTn>
                                        <p:tgtEl>
                                          <p:spTgt spid="23"/>
                                        </p:tgtEl>
                                        <p:attrNameLst>
                                          <p:attrName>style.visibility</p:attrName>
                                        </p:attrNameLst>
                                      </p:cBhvr>
                                      <p:to>
                                        <p:strVal val="visible"/>
                                      </p:to>
                                    </p:set>
                                    <p:anim calcmode="lin" valueType="num">
                                      <p:cBhvr>
                                        <p:cTn dur="750" fill="hold" id="29"/>
                                        <p:tgtEl>
                                          <p:spTgt spid="23"/>
                                        </p:tgtEl>
                                        <p:attrNameLst>
                                          <p:attrName>ppt_w</p:attrName>
                                        </p:attrNameLst>
                                      </p:cBhvr>
                                      <p:tavLst>
                                        <p:tav tm="0">
                                          <p:val>
                                            <p:fltVal val="0"/>
                                          </p:val>
                                        </p:tav>
                                        <p:tav tm="100000">
                                          <p:val>
                                            <p:strVal val="#ppt_w"/>
                                          </p:val>
                                        </p:tav>
                                      </p:tavLst>
                                    </p:anim>
                                    <p:anim calcmode="lin" valueType="num">
                                      <p:cBhvr>
                                        <p:cTn dur="750" fill="hold" id="30"/>
                                        <p:tgtEl>
                                          <p:spTgt spid="23"/>
                                        </p:tgtEl>
                                        <p:attrNameLst>
                                          <p:attrName>ppt_h</p:attrName>
                                        </p:attrNameLst>
                                      </p:cBhvr>
                                      <p:tavLst>
                                        <p:tav tm="0">
                                          <p:val>
                                            <p:fltVal val="0"/>
                                          </p:val>
                                        </p:tav>
                                        <p:tav tm="100000">
                                          <p:val>
                                            <p:strVal val="#ppt_h"/>
                                          </p:val>
                                        </p:tav>
                                      </p:tavLst>
                                    </p:anim>
                                    <p:animEffect filter="fade" transition="in">
                                      <p:cBhvr>
                                        <p:cTn dur="750" id="31"/>
                                        <p:tgtEl>
                                          <p:spTgt spid="23"/>
                                        </p:tgtEl>
                                      </p:cBhvr>
                                    </p:animEffect>
                                  </p:childTnLst>
                                </p:cTn>
                              </p:par>
                            </p:childTnLst>
                          </p:cTn>
                        </p:par>
                        <p:par>
                          <p:cTn fill="hold" id="32" nodeType="afterGroup">
                            <p:stCondLst>
                              <p:cond delay="5252"/>
                            </p:stCondLst>
                            <p:childTnLst>
                              <p:par>
                                <p:cTn fill="hold" grpId="0" id="33" nodeType="afterEffect" presetClass="entr" presetID="1" presetSubtype="0">
                                  <p:stCondLst>
                                    <p:cond delay="0"/>
                                  </p:stCondLst>
                                  <p:childTnLst>
                                    <p:set>
                                      <p:cBhvr>
                                        <p:cTn dur="1" fill="hold" id="34">
                                          <p:stCondLst>
                                            <p:cond delay="0"/>
                                          </p:stCondLst>
                                        </p:cTn>
                                        <p:tgtEl>
                                          <p:spTgt spid="22"/>
                                        </p:tgtEl>
                                        <p:attrNameLst>
                                          <p:attrName>style.visibility</p:attrName>
                                        </p:attrNameLst>
                                      </p:cBhvr>
                                      <p:to>
                                        <p:strVal val="visible"/>
                                      </p:to>
                                    </p:set>
                                  </p:childTnLst>
                                </p:cTn>
                              </p:par>
                            </p:childTnLst>
                          </p:cTn>
                        </p:par>
                        <p:par>
                          <p:cTn fill="hold" id="35" nodeType="afterGroup">
                            <p:stCondLst>
                              <p:cond delay="5253"/>
                            </p:stCondLst>
                            <p:childTnLst>
                              <p:par>
                                <p:cTn decel="100000" fill="hold" grpId="0" id="36" nodeType="afterEffect" presetClass="entr" presetID="50" presetSubtype="0">
                                  <p:stCondLst>
                                    <p:cond delay="0"/>
                                  </p:stCondLst>
                                  <p:childTnLst>
                                    <p:set>
                                      <p:cBhvr>
                                        <p:cTn dur="1" fill="hold" id="37">
                                          <p:stCondLst>
                                            <p:cond delay="0"/>
                                          </p:stCondLst>
                                        </p:cTn>
                                        <p:tgtEl>
                                          <p:spTgt spid="17"/>
                                        </p:tgtEl>
                                        <p:attrNameLst>
                                          <p:attrName>style.visibility</p:attrName>
                                        </p:attrNameLst>
                                      </p:cBhvr>
                                      <p:to>
                                        <p:strVal val="visible"/>
                                      </p:to>
                                    </p:set>
                                    <p:anim calcmode="lin" valueType="num">
                                      <p:cBhvr>
                                        <p:cTn dur="1000" fill="hold" id="38"/>
                                        <p:tgtEl>
                                          <p:spTgt spid="17"/>
                                        </p:tgtEl>
                                        <p:attrNameLst>
                                          <p:attrName>ppt_w</p:attrName>
                                        </p:attrNameLst>
                                      </p:cBhvr>
                                      <p:tavLst>
                                        <p:tav tm="0">
                                          <p:val>
                                            <p:strVal val="#ppt_w+.3"/>
                                          </p:val>
                                        </p:tav>
                                        <p:tav tm="100000">
                                          <p:val>
                                            <p:strVal val="#ppt_w"/>
                                          </p:val>
                                        </p:tav>
                                      </p:tavLst>
                                    </p:anim>
                                    <p:anim calcmode="lin" valueType="num">
                                      <p:cBhvr>
                                        <p:cTn dur="1000" fill="hold" id="39"/>
                                        <p:tgtEl>
                                          <p:spTgt spid="17"/>
                                        </p:tgtEl>
                                        <p:attrNameLst>
                                          <p:attrName>ppt_h</p:attrName>
                                        </p:attrNameLst>
                                      </p:cBhvr>
                                      <p:tavLst>
                                        <p:tav tm="0">
                                          <p:val>
                                            <p:strVal val="#ppt_h"/>
                                          </p:val>
                                        </p:tav>
                                        <p:tav tm="100000">
                                          <p:val>
                                            <p:strVal val="#ppt_h"/>
                                          </p:val>
                                        </p:tav>
                                      </p:tavLst>
                                    </p:anim>
                                    <p:animEffect filter="fade" transition="in">
                                      <p:cBhvr>
                                        <p:cTn dur="1000" id="40"/>
                                        <p:tgtEl>
                                          <p:spTgt spid="17"/>
                                        </p:tgtEl>
                                      </p:cBhvr>
                                    </p:animEffect>
                                  </p:childTnLst>
                                </p:cTn>
                              </p:par>
                            </p:childTnLst>
                          </p:cTn>
                        </p:par>
                        <p:par>
                          <p:cTn fill="hold" id="41" nodeType="afterGroup">
                            <p:stCondLst>
                              <p:cond delay="6253"/>
                            </p:stCondLst>
                            <p:childTnLst>
                              <p:par>
                                <p:cTn fill="hold" id="42" nodeType="afterEffect" presetClass="entr" presetID="1" presetSubtype="0">
                                  <p:stCondLst>
                                    <p:cond delay="0"/>
                                  </p:stCondLst>
                                  <p:childTnLst>
                                    <p:set>
                                      <p:cBhvr>
                                        <p:cTn dur="1" fill="hold" id="43">
                                          <p:stCondLst>
                                            <p:cond delay="0"/>
                                          </p:stCondLst>
                                        </p:cTn>
                                        <p:tgtEl>
                                          <p:spTgt spid="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2"/>
      <p:bldP grpId="0" spid="2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24">
            <a:extLst>
              <a:ext uri="{FF2B5EF4-FFF2-40B4-BE49-F238E27FC236}">
                <a16:creationId xmlns:a16="http://schemas.microsoft.com/office/drawing/2014/main" id="{343F706D-2229-409C-9BDA-FD942A7959AF}"/>
              </a:ext>
            </a:extLst>
          </p:cNvPr>
          <p:cNvPicPr>
            <a:picLocks noChangeArrowheads="1" noChangeAspect="1"/>
          </p:cNvPicPr>
          <p:nvPr/>
        </p:nvPicPr>
        <p:blipFill>
          <a:blip r:embed="rId2">
            <a:duotone>
              <a:schemeClr val="accent2">
                <a:shade val="45000"/>
                <a:satMod val="135000"/>
              </a:schemeClr>
              <a:prstClr val="white"/>
            </a:duotone>
            <a:extLst>
              <a:ext uri="{BEBA8EAE-BF5A-486C-A8C5-ECC9F3942E4B}">
                <a14:imgProps>
                  <a14:imgLayer r:embed="rId3">
                    <a14:imgEffect>
                      <a14:brightnessContrast bright="-40000" contrast="40000"/>
                    </a14:imgEffect>
                  </a14:imgLayer>
                </a14:imgProps>
              </a:ext>
              <a:ext uri="{28A0092B-C50C-407E-A947-70E740481C1C}">
                <a14:useLocalDpi val="0"/>
              </a:ext>
            </a:extLst>
          </a:blip>
          <a:stretch>
            <a:fillRect/>
          </a:stretch>
        </p:blipFill>
        <p:spPr bwMode="auto">
          <a:xfrm>
            <a:off x="-7332" y="5884614"/>
            <a:ext cx="12192000" cy="927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 name="组合 2">
            <a:extLst>
              <a:ext uri="{FF2B5EF4-FFF2-40B4-BE49-F238E27FC236}">
                <a16:creationId xmlns:a16="http://schemas.microsoft.com/office/drawing/2014/main" id="{8B419EEC-B1B2-40D7-B71B-EB66F6C2F546}"/>
              </a:ext>
            </a:extLst>
          </p:cNvPr>
          <p:cNvGrpSpPr/>
          <p:nvPr/>
        </p:nvGrpSpPr>
        <p:grpSpPr>
          <a:xfrm>
            <a:off x="504343" y="361243"/>
            <a:ext cx="657016" cy="657016"/>
            <a:chOff x="6176272" y="2046428"/>
            <a:chExt cx="710830" cy="710830"/>
          </a:xfrm>
        </p:grpSpPr>
        <p:sp>
          <p:nvSpPr>
            <p:cNvPr id="4" name="椭圆 3">
              <a:extLst>
                <a:ext uri="{FF2B5EF4-FFF2-40B4-BE49-F238E27FC236}">
                  <a16:creationId xmlns:a16="http://schemas.microsoft.com/office/drawing/2014/main" id="{F5879B45-8716-47FF-BEA8-2559EE5D6D48}"/>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400">
                  <a:latin typeface="+mn-ea"/>
                </a:rPr>
                <a:t>01</a:t>
              </a:r>
            </a:p>
          </p:txBody>
        </p:sp>
        <p:grpSp>
          <p:nvGrpSpPr>
            <p:cNvPr id="5" name="组合 4">
              <a:extLst>
                <a:ext uri="{FF2B5EF4-FFF2-40B4-BE49-F238E27FC236}">
                  <a16:creationId xmlns:a16="http://schemas.microsoft.com/office/drawing/2014/main" id="{08BA4D91-FD7A-4740-B982-CE8FC919E5D9}"/>
                </a:ext>
              </a:extLst>
            </p:cNvPr>
            <p:cNvGrpSpPr/>
            <p:nvPr/>
          </p:nvGrpSpPr>
          <p:grpSpPr>
            <a:xfrm rot="14621625">
              <a:off x="6176272" y="2046428"/>
              <a:ext cx="710830" cy="710830"/>
              <a:chOff x="857250" y="1893093"/>
              <a:chExt cx="864394" cy="864394"/>
            </a:xfrm>
          </p:grpSpPr>
          <p:sp>
            <p:nvSpPr>
              <p:cNvPr id="6" name="弧形 5">
                <a:extLst>
                  <a:ext uri="{FF2B5EF4-FFF2-40B4-BE49-F238E27FC236}">
                    <a16:creationId xmlns:a16="http://schemas.microsoft.com/office/drawing/2014/main" id="{E16B2946-A842-40D6-B33C-8E039BB9EF24}"/>
                  </a:ext>
                </a:extLst>
              </p:cNvPr>
              <p:cNvSpPr/>
              <p:nvPr/>
            </p:nvSpPr>
            <p:spPr>
              <a:xfrm>
                <a:off x="857250" y="1893093"/>
                <a:ext cx="864394" cy="864394"/>
              </a:xfrm>
              <a:prstGeom prst="arc">
                <a:avLst>
                  <a:gd fmla="val 3406397" name="adj1"/>
                  <a:gd fmla="val 20528884" name="adj2"/>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sp>
            <p:nvSpPr>
              <p:cNvPr id="7" name="弧形 6">
                <a:extLst>
                  <a:ext uri="{FF2B5EF4-FFF2-40B4-BE49-F238E27FC236}">
                    <a16:creationId xmlns:a16="http://schemas.microsoft.com/office/drawing/2014/main" id="{6AEB82F3-6119-4E72-901D-3A8C1357D4BF}"/>
                  </a:ext>
                </a:extLst>
              </p:cNvPr>
              <p:cNvSpPr/>
              <p:nvPr/>
            </p:nvSpPr>
            <p:spPr>
              <a:xfrm>
                <a:off x="857250" y="1893093"/>
                <a:ext cx="864394" cy="864394"/>
              </a:xfrm>
              <a:prstGeom prst="arc">
                <a:avLst>
                  <a:gd fmla="val 7448849" name="adj1"/>
                  <a:gd fmla="val 17571339" name="adj2"/>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grpSp>
      </p:grpSp>
      <p:cxnSp>
        <p:nvCxnSpPr>
          <p:cNvPr id="8" name="直接连接符 7">
            <a:extLst>
              <a:ext uri="{FF2B5EF4-FFF2-40B4-BE49-F238E27FC236}">
                <a16:creationId xmlns:a16="http://schemas.microsoft.com/office/drawing/2014/main" id="{3293749D-D349-4BF4-BE03-BFDD2F7A3452}"/>
              </a:ext>
            </a:extLst>
          </p:cNvPr>
          <p:cNvCxnSpPr/>
          <p:nvPr/>
        </p:nvCxnSpPr>
        <p:spPr>
          <a:xfrm flipH="1" flipV="1">
            <a:off x="1062400" y="931357"/>
            <a:ext cx="7074896" cy="7406"/>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249B83CD-D93A-4022-BE22-B57E818B18F2}"/>
              </a:ext>
            </a:extLst>
          </p:cNvPr>
          <p:cNvGrpSpPr/>
          <p:nvPr/>
        </p:nvGrpSpPr>
        <p:grpSpPr>
          <a:xfrm>
            <a:off x="7131968" y="555953"/>
            <a:ext cx="471489" cy="471489"/>
            <a:chOff x="6176272" y="2046428"/>
            <a:chExt cx="710830" cy="710830"/>
          </a:xfrm>
        </p:grpSpPr>
        <p:sp>
          <p:nvSpPr>
            <p:cNvPr id="15" name="椭圆 14">
              <a:extLst>
                <a:ext uri="{FF2B5EF4-FFF2-40B4-BE49-F238E27FC236}">
                  <a16:creationId xmlns:a16="http://schemas.microsoft.com/office/drawing/2014/main" id="{4E7E0A47-D872-4B40-9BEC-F43F18DB2686}"/>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02</a:t>
              </a:r>
            </a:p>
          </p:txBody>
        </p:sp>
        <p:grpSp>
          <p:nvGrpSpPr>
            <p:cNvPr id="16" name="组合 15">
              <a:extLst>
                <a:ext uri="{FF2B5EF4-FFF2-40B4-BE49-F238E27FC236}">
                  <a16:creationId xmlns:a16="http://schemas.microsoft.com/office/drawing/2014/main" id="{848EAC56-30F0-4211-A84E-F4BC0903096E}"/>
                </a:ext>
              </a:extLst>
            </p:cNvPr>
            <p:cNvGrpSpPr/>
            <p:nvPr/>
          </p:nvGrpSpPr>
          <p:grpSpPr>
            <a:xfrm rot="14621625">
              <a:off x="6176272" y="2046428"/>
              <a:ext cx="710830" cy="710830"/>
              <a:chOff x="857250" y="1893093"/>
              <a:chExt cx="864394" cy="864394"/>
            </a:xfrm>
          </p:grpSpPr>
          <p:sp>
            <p:nvSpPr>
              <p:cNvPr id="17" name="弧形 16">
                <a:extLst>
                  <a:ext uri="{FF2B5EF4-FFF2-40B4-BE49-F238E27FC236}">
                    <a16:creationId xmlns:a16="http://schemas.microsoft.com/office/drawing/2014/main" id="{CACCB818-B76F-4B6B-A949-5CAFB292AFD0}"/>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18" name="弧形 17">
                <a:extLst>
                  <a:ext uri="{FF2B5EF4-FFF2-40B4-BE49-F238E27FC236}">
                    <a16:creationId xmlns:a16="http://schemas.microsoft.com/office/drawing/2014/main" id="{72A5574F-1CCC-44E1-B876-ECA7F170A2B1}"/>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19" name="组合 18">
            <a:extLst>
              <a:ext uri="{FF2B5EF4-FFF2-40B4-BE49-F238E27FC236}">
                <a16:creationId xmlns:a16="http://schemas.microsoft.com/office/drawing/2014/main" id="{BD3DD09F-805A-4BC2-8B86-F84D3A49D778}"/>
              </a:ext>
            </a:extLst>
          </p:cNvPr>
          <p:cNvGrpSpPr/>
          <p:nvPr/>
        </p:nvGrpSpPr>
        <p:grpSpPr>
          <a:xfrm>
            <a:off x="7914072" y="555953"/>
            <a:ext cx="471489" cy="471489"/>
            <a:chOff x="6176272" y="2046428"/>
            <a:chExt cx="710830" cy="710830"/>
          </a:xfrm>
        </p:grpSpPr>
        <p:sp>
          <p:nvSpPr>
            <p:cNvPr id="20" name="椭圆 19">
              <a:extLst>
                <a:ext uri="{FF2B5EF4-FFF2-40B4-BE49-F238E27FC236}">
                  <a16:creationId xmlns:a16="http://schemas.microsoft.com/office/drawing/2014/main" id="{1D1E5C49-5143-4D96-8977-896744971964}"/>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03</a:t>
              </a:r>
            </a:p>
          </p:txBody>
        </p:sp>
        <p:grpSp>
          <p:nvGrpSpPr>
            <p:cNvPr id="21" name="组合 20">
              <a:extLst>
                <a:ext uri="{FF2B5EF4-FFF2-40B4-BE49-F238E27FC236}">
                  <a16:creationId xmlns:a16="http://schemas.microsoft.com/office/drawing/2014/main" id="{C7B202DE-9AA6-4944-BE03-308456302C1B}"/>
                </a:ext>
              </a:extLst>
            </p:cNvPr>
            <p:cNvGrpSpPr/>
            <p:nvPr/>
          </p:nvGrpSpPr>
          <p:grpSpPr>
            <a:xfrm rot="14621625">
              <a:off x="6176272" y="2046428"/>
              <a:ext cx="710830" cy="710830"/>
              <a:chOff x="857250" y="1893093"/>
              <a:chExt cx="864394" cy="864394"/>
            </a:xfrm>
          </p:grpSpPr>
          <p:sp>
            <p:nvSpPr>
              <p:cNvPr id="22" name="弧形 21">
                <a:extLst>
                  <a:ext uri="{FF2B5EF4-FFF2-40B4-BE49-F238E27FC236}">
                    <a16:creationId xmlns:a16="http://schemas.microsoft.com/office/drawing/2014/main" id="{D6CEF026-AD18-4033-99CF-25387CFA04EE}"/>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23" name="弧形 22">
                <a:extLst>
                  <a:ext uri="{FF2B5EF4-FFF2-40B4-BE49-F238E27FC236}">
                    <a16:creationId xmlns:a16="http://schemas.microsoft.com/office/drawing/2014/main" id="{AA63EABF-B589-4B16-BFFD-1EAE854849E2}"/>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sp>
        <p:nvSpPr>
          <p:cNvPr id="24" name="矩形 23">
            <a:extLst>
              <a:ext uri="{FF2B5EF4-FFF2-40B4-BE49-F238E27FC236}">
                <a16:creationId xmlns:a16="http://schemas.microsoft.com/office/drawing/2014/main" id="{55AA8DA4-CA33-4996-9B9C-A413E4BB29C2}"/>
              </a:ext>
            </a:extLst>
          </p:cNvPr>
          <p:cNvSpPr/>
          <p:nvPr/>
        </p:nvSpPr>
        <p:spPr>
          <a:xfrm>
            <a:off x="1402763" y="422527"/>
            <a:ext cx="5438619" cy="457200"/>
          </a:xfrm>
          <a:prstGeom prst="rect">
            <a:avLst/>
          </a:prstGeom>
        </p:spPr>
        <p:txBody>
          <a:bodyPr wrap="square">
            <a:spAutoFit/>
          </a:bodyPr>
          <a:lstStyle/>
          <a:p>
            <a:r>
              <a:rPr altLang="en-US" lang="zh-CN" spc="600" sz="2400">
                <a:latin charset="-122" panose="020b0800000000000000" pitchFamily="34" typeface="思源黑体 CN Bold"/>
                <a:ea charset="-122" panose="020b0800000000000000" pitchFamily="34" typeface="思源黑体 CN Bold"/>
              </a:rPr>
              <a:t>始终牢记初心使命</a:t>
            </a:r>
          </a:p>
        </p:txBody>
      </p:sp>
      <p:pic>
        <p:nvPicPr>
          <p:cNvPr id="25" name="图片 24">
            <a:extLst>
              <a:ext uri="{FF2B5EF4-FFF2-40B4-BE49-F238E27FC236}">
                <a16:creationId xmlns:a16="http://schemas.microsoft.com/office/drawing/2014/main" id="{2436EEC0-6566-476B-8599-1D717AC42593}"/>
              </a:ext>
            </a:extLst>
          </p:cNvPr>
          <p:cNvPicPr>
            <a:picLocks noChangeAspect="1"/>
          </p:cNvPicPr>
          <p:nvPr/>
        </p:nvPicPr>
        <p:blipFill>
          <a:blip r:embed="rId4">
            <a:extLst>
              <a:ext uri="{28A0092B-C50C-407E-A947-70E740481C1C}">
                <a14:useLocalDpi val="0"/>
              </a:ext>
            </a:extLst>
          </a:blip>
          <a:srcRect b="66944" l="69255"/>
          <a:stretch>
            <a:fillRect/>
          </a:stretch>
        </p:blipFill>
        <p:spPr>
          <a:xfrm>
            <a:off x="8439150" y="1"/>
            <a:ext cx="3746552" cy="2266950"/>
          </a:xfrm>
          <a:prstGeom prst="rect">
            <a:avLst/>
          </a:prstGeom>
        </p:spPr>
      </p:pic>
      <p:sp>
        <p:nvSpPr>
          <p:cNvPr id="27" name="PA-102255">
            <a:extLst>
              <a:ext uri="{FF2B5EF4-FFF2-40B4-BE49-F238E27FC236}">
                <a16:creationId xmlns:a16="http://schemas.microsoft.com/office/drawing/2014/main" id="{0E7E66D7-3BC5-4E0D-8C69-991F9ACB0E4B}"/>
              </a:ext>
            </a:extLst>
          </p:cNvPr>
          <p:cNvSpPr/>
          <p:nvPr>
            <p:custDataLst>
              <p:tags r:id="rId5"/>
            </p:custDataLst>
          </p:nvPr>
        </p:nvSpPr>
        <p:spPr>
          <a:xfrm>
            <a:off x="903421" y="1876829"/>
            <a:ext cx="4619074" cy="475640"/>
          </a:xfrm>
          <a:prstGeom prst="roundRect">
            <a:avLst>
              <a:gd fmla="val 50000" name="adj"/>
            </a:avLst>
          </a:prstGeom>
          <a:solidFill>
            <a:schemeClr val="accent2"/>
          </a:solidFill>
          <a:ln cap="flat" w="9">
            <a:noFill/>
            <a:prstDash val="solid"/>
            <a:miter lim="800000"/>
          </a:ln>
          <a:effectLst>
            <a:outerShdw algn="tr" blurRad="50800" dir="8100000" dist="38100" rotWithShape="0">
              <a:prstClr val="black">
                <a:alpha val="40000"/>
              </a:prstClr>
            </a:outerShdw>
          </a:effectLst>
        </p:spPr>
        <p:txBody>
          <a:bodyPr anchor="ctr" anchorCtr="0" bIns="60958" compatLnSpc="1" lIns="121917" numCol="1" rIns="121917" tIns="60958" vert="horz" wrap="square"/>
          <a:lstStyle/>
          <a:p>
            <a:pPr algn="ctr">
              <a:defRPr/>
            </a:pPr>
            <a:r>
              <a:rPr altLang="en-US" b="1" kern="0" lang="zh-CN" spc="300" sz="2000">
                <a:solidFill>
                  <a:schemeClr val="bg1"/>
                </a:solidFill>
                <a:latin typeface="+mj-ea"/>
                <a:ea typeface="+mj-ea"/>
                <a:cs typeface="+mn-ea"/>
              </a:rPr>
              <a:t>疫情防控工作正处于关键阶段</a:t>
            </a:r>
          </a:p>
        </p:txBody>
      </p:sp>
      <p:grpSp>
        <p:nvGrpSpPr>
          <p:cNvPr id="37" name="组合 36">
            <a:extLst>
              <a:ext uri="{FF2B5EF4-FFF2-40B4-BE49-F238E27FC236}">
                <a16:creationId xmlns:a16="http://schemas.microsoft.com/office/drawing/2014/main" id="{29E70647-0997-4B9F-A6ED-4B0DAEF41872}"/>
              </a:ext>
            </a:extLst>
          </p:cNvPr>
          <p:cNvGrpSpPr/>
          <p:nvPr/>
        </p:nvGrpSpPr>
        <p:grpSpPr>
          <a:xfrm>
            <a:off x="903421" y="2676093"/>
            <a:ext cx="9768590" cy="542294"/>
            <a:chOff x="903421" y="2676093"/>
            <a:chExt cx="9768590" cy="542294"/>
          </a:xfrm>
        </p:grpSpPr>
        <p:grpSp>
          <p:nvGrpSpPr>
            <p:cNvPr id="30" name="组合 29">
              <a:extLst>
                <a:ext uri="{FF2B5EF4-FFF2-40B4-BE49-F238E27FC236}">
                  <a16:creationId xmlns:a16="http://schemas.microsoft.com/office/drawing/2014/main" id="{AE749AB0-CCE2-4B2C-9F16-4C11DD64E2A7}"/>
                </a:ext>
              </a:extLst>
            </p:cNvPr>
            <p:cNvGrpSpPr/>
            <p:nvPr/>
          </p:nvGrpSpPr>
          <p:grpSpPr>
            <a:xfrm>
              <a:off x="903421" y="2676093"/>
              <a:ext cx="8745906" cy="542294"/>
              <a:chOff x="1023581" y="2506959"/>
              <a:chExt cx="8745906" cy="1137941"/>
            </a:xfrm>
          </p:grpSpPr>
          <p:sp>
            <p:nvSpPr>
              <p:cNvPr id="28" name="PA-1022166">
                <a:extLst>
                  <a:ext uri="{FF2B5EF4-FFF2-40B4-BE49-F238E27FC236}">
                    <a16:creationId xmlns:a16="http://schemas.microsoft.com/office/drawing/2014/main" id="{4BBB8365-FAB5-46EA-B226-91727E98CCC9}"/>
                  </a:ext>
                </a:extLst>
              </p:cNvPr>
              <p:cNvSpPr/>
              <p:nvPr>
                <p:custDataLst>
                  <p:tags r:id="rId6"/>
                </p:custDataLst>
              </p:nvPr>
            </p:nvSpPr>
            <p:spPr bwMode="auto">
              <a:xfrm>
                <a:off x="1023581" y="2506959"/>
                <a:ext cx="8745906" cy="1137941"/>
              </a:xfrm>
              <a:prstGeom prst="roundRect">
                <a:avLst>
                  <a:gd fmla="val 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1800" u="none">
                  <a:ln>
                    <a:noFill/>
                  </a:ln>
                  <a:solidFill>
                    <a:prstClr val="white"/>
                  </a:solidFill>
                  <a:effectLst/>
                  <a:uLnTx/>
                  <a:uFillTx/>
                  <a:latin typeface="+mn-ea"/>
                  <a:cs typeface="+mn-cs"/>
                </a:endParaRPr>
              </a:p>
            </p:txBody>
          </p:sp>
          <p:sp>
            <p:nvSpPr>
              <p:cNvPr id="29" name="PA-1022167">
                <a:extLst>
                  <a:ext uri="{FF2B5EF4-FFF2-40B4-BE49-F238E27FC236}">
                    <a16:creationId xmlns:a16="http://schemas.microsoft.com/office/drawing/2014/main" id="{D651A60F-3B9C-49CA-8BA1-BE1F72459DAA}"/>
                  </a:ext>
                </a:extLst>
              </p:cNvPr>
              <p:cNvSpPr/>
              <p:nvPr>
                <p:custDataLst>
                  <p:tags r:id="rId7"/>
                </p:custDataLst>
              </p:nvPr>
            </p:nvSpPr>
            <p:spPr bwMode="auto">
              <a:xfrm>
                <a:off x="1201943" y="2520286"/>
                <a:ext cx="1120151" cy="11246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00" kumimoji="0" lang="zh-CN" noProof="0" normalizeH="0" spc="0" strike="noStrike" sz="1800" u="none">
                    <a:ln>
                      <a:noFill/>
                    </a:ln>
                    <a:solidFill>
                      <a:srgbClr val="FFFDF8"/>
                    </a:solidFill>
                    <a:effectLst/>
                    <a:uLnTx/>
                    <a:uFillTx/>
                    <a:latin typeface="+mn-ea"/>
                    <a:cs typeface="+mn-ea"/>
                    <a:sym typeface="+mn-lt"/>
                  </a:rPr>
                  <a:t>一方面</a:t>
                </a:r>
              </a:p>
            </p:txBody>
          </p:sp>
        </p:grpSp>
        <p:sp>
          <p:nvSpPr>
            <p:cNvPr id="32" name="矩形 31">
              <a:extLst>
                <a:ext uri="{FF2B5EF4-FFF2-40B4-BE49-F238E27FC236}">
                  <a16:creationId xmlns:a16="http://schemas.microsoft.com/office/drawing/2014/main" id="{17D2758E-64E1-4955-8F29-F8255D0FDEFA}"/>
                </a:ext>
              </a:extLst>
            </p:cNvPr>
            <p:cNvSpPr/>
            <p:nvPr/>
          </p:nvSpPr>
          <p:spPr>
            <a:xfrm>
              <a:off x="2201934" y="2771628"/>
              <a:ext cx="8470077" cy="408432"/>
            </a:xfrm>
            <a:prstGeom prst="rect">
              <a:avLst/>
            </a:prstGeom>
          </p:spPr>
          <p:txBody>
            <a:bodyPr wrap="square">
              <a:spAutoFit/>
            </a:bodyPr>
            <a:lstStyle/>
            <a:p>
              <a:pPr algn="just">
                <a:lnSpc>
                  <a:spcPct val="130000"/>
                </a:lnSpc>
              </a:pPr>
              <a:r>
                <a:rPr altLang="en-US" lang="zh-CN" sz="1600"/>
                <a:t>加强疫情防控这根弦不能松，必须严防死守确保人民群众的生命安全和身体健康；</a:t>
              </a:r>
            </a:p>
          </p:txBody>
        </p:sp>
      </p:grpSp>
      <p:grpSp>
        <p:nvGrpSpPr>
          <p:cNvPr id="38" name="组合 37">
            <a:extLst>
              <a:ext uri="{FF2B5EF4-FFF2-40B4-BE49-F238E27FC236}">
                <a16:creationId xmlns:a16="http://schemas.microsoft.com/office/drawing/2014/main" id="{4B515CEA-63F2-4943-A02B-7791E275516D}"/>
              </a:ext>
            </a:extLst>
          </p:cNvPr>
          <p:cNvGrpSpPr/>
          <p:nvPr/>
        </p:nvGrpSpPr>
        <p:grpSpPr>
          <a:xfrm>
            <a:off x="903421" y="3434416"/>
            <a:ext cx="9768590" cy="542294"/>
            <a:chOff x="903421" y="3434416"/>
            <a:chExt cx="9768590" cy="542294"/>
          </a:xfrm>
        </p:grpSpPr>
        <p:grpSp>
          <p:nvGrpSpPr>
            <p:cNvPr id="33" name="组合 32">
              <a:extLst>
                <a:ext uri="{FF2B5EF4-FFF2-40B4-BE49-F238E27FC236}">
                  <a16:creationId xmlns:a16="http://schemas.microsoft.com/office/drawing/2014/main" id="{E1D196A3-CF8A-4CEE-8BE0-96A32C8B9CAE}"/>
                </a:ext>
              </a:extLst>
            </p:cNvPr>
            <p:cNvGrpSpPr/>
            <p:nvPr/>
          </p:nvGrpSpPr>
          <p:grpSpPr>
            <a:xfrm>
              <a:off x="903421" y="3434416"/>
              <a:ext cx="8745906" cy="542294"/>
              <a:chOff x="1023581" y="2506959"/>
              <a:chExt cx="8745906" cy="1137941"/>
            </a:xfrm>
          </p:grpSpPr>
          <p:sp>
            <p:nvSpPr>
              <p:cNvPr id="34" name="PA-1022166">
                <a:extLst>
                  <a:ext uri="{FF2B5EF4-FFF2-40B4-BE49-F238E27FC236}">
                    <a16:creationId xmlns:a16="http://schemas.microsoft.com/office/drawing/2014/main" id="{8C7D12A7-AB88-4E95-8018-B93B56884A8B}"/>
                  </a:ext>
                </a:extLst>
              </p:cNvPr>
              <p:cNvSpPr/>
              <p:nvPr>
                <p:custDataLst>
                  <p:tags r:id="rId8"/>
                </p:custDataLst>
              </p:nvPr>
            </p:nvSpPr>
            <p:spPr bwMode="auto">
              <a:xfrm>
                <a:off x="1023581" y="2506959"/>
                <a:ext cx="8745906" cy="1137941"/>
              </a:xfrm>
              <a:prstGeom prst="roundRect">
                <a:avLst>
                  <a:gd fmla="val 0" name="adj"/>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1" baseline="0" cap="none" i="0" kern="1200" kumimoji="0" lang="zh-CN" noProof="0" normalizeH="0" spc="0" strike="noStrike" sz="1800" u="none">
                  <a:ln>
                    <a:noFill/>
                  </a:ln>
                  <a:solidFill>
                    <a:prstClr val="white"/>
                  </a:solidFill>
                  <a:effectLst/>
                  <a:uLnTx/>
                  <a:uFillTx/>
                  <a:latin typeface="+mn-ea"/>
                  <a:cs typeface="+mn-cs"/>
                </a:endParaRPr>
              </a:p>
            </p:txBody>
          </p:sp>
          <p:sp>
            <p:nvSpPr>
              <p:cNvPr id="35" name="PA-1022167">
                <a:extLst>
                  <a:ext uri="{FF2B5EF4-FFF2-40B4-BE49-F238E27FC236}">
                    <a16:creationId xmlns:a16="http://schemas.microsoft.com/office/drawing/2014/main" id="{DF936520-E1A0-42D1-A380-951DAA9DF81F}"/>
                  </a:ext>
                </a:extLst>
              </p:cNvPr>
              <p:cNvSpPr/>
              <p:nvPr>
                <p:custDataLst>
                  <p:tags r:id="rId9"/>
                </p:custDataLst>
              </p:nvPr>
            </p:nvSpPr>
            <p:spPr bwMode="auto">
              <a:xfrm>
                <a:off x="1201943" y="2520286"/>
                <a:ext cx="1120151" cy="11246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00" kumimoji="0" lang="zh-CN" noProof="0" normalizeH="0" spc="0" strike="noStrike" sz="1800" u="none">
                    <a:ln>
                      <a:noFill/>
                    </a:ln>
                    <a:solidFill>
                      <a:srgbClr val="FFFDF8"/>
                    </a:solidFill>
                    <a:effectLst/>
                    <a:uLnTx/>
                    <a:uFillTx/>
                    <a:latin typeface="+mn-ea"/>
                    <a:cs typeface="+mn-ea"/>
                    <a:sym typeface="+mn-lt"/>
                  </a:rPr>
                  <a:t>另一方面</a:t>
                </a:r>
              </a:p>
            </p:txBody>
          </p:sp>
        </p:grpSp>
        <p:sp>
          <p:nvSpPr>
            <p:cNvPr id="36" name="矩形 35">
              <a:extLst>
                <a:ext uri="{FF2B5EF4-FFF2-40B4-BE49-F238E27FC236}">
                  <a16:creationId xmlns:a16="http://schemas.microsoft.com/office/drawing/2014/main" id="{7A700464-A512-403F-8D01-3B8CFF603EC9}"/>
                </a:ext>
              </a:extLst>
            </p:cNvPr>
            <p:cNvSpPr/>
            <p:nvPr/>
          </p:nvSpPr>
          <p:spPr>
            <a:xfrm>
              <a:off x="2201934" y="3529950"/>
              <a:ext cx="8470077" cy="408432"/>
            </a:xfrm>
            <a:prstGeom prst="rect">
              <a:avLst/>
            </a:prstGeom>
          </p:spPr>
          <p:txBody>
            <a:bodyPr wrap="square">
              <a:spAutoFit/>
            </a:bodyPr>
            <a:lstStyle/>
            <a:p>
              <a:pPr algn="just">
                <a:lnSpc>
                  <a:spcPct val="130000"/>
                </a:lnSpc>
              </a:pPr>
              <a:r>
                <a:rPr altLang="en-US" lang="zh-CN" sz="1600"/>
                <a:t>经济社会发展各项工作也要抓紧，力争确保今年经济社会发展目标任务顺利完成。</a:t>
              </a:r>
            </a:p>
          </p:txBody>
        </p:sp>
      </p:grpSp>
      <p:sp>
        <p:nvSpPr>
          <p:cNvPr id="39" name="矩形 38">
            <a:extLst>
              <a:ext uri="{FF2B5EF4-FFF2-40B4-BE49-F238E27FC236}">
                <a16:creationId xmlns:a16="http://schemas.microsoft.com/office/drawing/2014/main" id="{366FDFF5-6A2C-4685-9207-BF6B44D98D38}"/>
              </a:ext>
            </a:extLst>
          </p:cNvPr>
          <p:cNvSpPr/>
          <p:nvPr/>
        </p:nvSpPr>
        <p:spPr>
          <a:xfrm>
            <a:off x="2310759" y="4560218"/>
            <a:ext cx="6267757" cy="1325880"/>
          </a:xfrm>
          <a:prstGeom prst="rect">
            <a:avLst/>
          </a:prstGeom>
        </p:spPr>
        <p:txBody>
          <a:bodyPr wrap="square">
            <a:spAutoFit/>
          </a:bodyPr>
          <a:lstStyle/>
          <a:p>
            <a:pPr algn="just">
              <a:lnSpc>
                <a:spcPct val="150000"/>
              </a:lnSpc>
            </a:pPr>
            <a:r>
              <a:rPr altLang="en-US" b="1" lang="zh-CN">
                <a:solidFill>
                  <a:schemeClr val="accent1"/>
                </a:solidFill>
                <a:latin charset="-122" panose="00000500000000000000" pitchFamily="2" typeface="字魂58号-创中黑-Regular"/>
                <a:ea charset="-122" panose="00000500000000000000" pitchFamily="2" typeface="字魂58号-创中黑-Regular"/>
                <a:sym charset="-122" panose="00000500000000000000" pitchFamily="2" typeface="字魂58号-创中黑-Regular"/>
              </a:rPr>
              <a:t>       党员干部要全身心投入到统筹推进疫情防控和经济社会发展工作中去，确保实现疫情防控和经济社会发展双胜利。</a:t>
            </a:r>
          </a:p>
        </p:txBody>
      </p:sp>
      <p:grpSp>
        <p:nvGrpSpPr>
          <p:cNvPr id="40" name="PA-102277">
            <a:extLst>
              <a:ext uri="{FF2B5EF4-FFF2-40B4-BE49-F238E27FC236}">
                <a16:creationId xmlns:a16="http://schemas.microsoft.com/office/drawing/2014/main" id="{1E06BEA5-205B-47F4-B5B1-85C55C00604C}"/>
              </a:ext>
            </a:extLst>
          </p:cNvPr>
          <p:cNvGrpSpPr>
            <a:grpSpLocks noChangeAspect="1"/>
          </p:cNvGrpSpPr>
          <p:nvPr>
            <p:custDataLst>
              <p:tags r:id="rId10"/>
            </p:custDataLst>
          </p:nvPr>
        </p:nvGrpSpPr>
        <p:grpSpPr>
          <a:xfrm flipH="1">
            <a:off x="903420" y="4430389"/>
            <a:ext cx="1264995" cy="1208594"/>
            <a:chOff x="5325" y="871"/>
            <a:chExt cx="2355" cy="2250"/>
          </a:xfrm>
        </p:grpSpPr>
        <p:sp>
          <p:nvSpPr>
            <p:cNvPr id="41" name="PA-AutoShape 3">
              <a:extLst>
                <a:ext uri="{FF2B5EF4-FFF2-40B4-BE49-F238E27FC236}">
                  <a16:creationId xmlns:a16="http://schemas.microsoft.com/office/drawing/2014/main" id="{7D1A919C-68C5-4E36-A2B2-44A738CCCDD5}"/>
                </a:ext>
              </a:extLst>
            </p:cNvPr>
            <p:cNvSpPr>
              <a:spLocks noChangeArrowheads="1" noChangeAspect="1" noTextEdit="1"/>
            </p:cNvSpPr>
            <p:nvPr>
              <p:custDataLst>
                <p:tags r:id="rId11"/>
              </p:custDataLst>
            </p:nvPr>
          </p:nvSpPr>
          <p:spPr bwMode="auto">
            <a:xfrm>
              <a:off x="5328" y="871"/>
              <a:ext cx="2352" cy="2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42" name="PA-任意多边形 6">
              <a:extLst>
                <a:ext uri="{FF2B5EF4-FFF2-40B4-BE49-F238E27FC236}">
                  <a16:creationId xmlns:a16="http://schemas.microsoft.com/office/drawing/2014/main" id="{4FF29A30-2369-4FAF-A107-4A317FFC4423}"/>
                </a:ext>
              </a:extLst>
            </p:cNvPr>
            <p:cNvSpPr/>
            <p:nvPr>
              <p:custDataLst>
                <p:tags r:id="rId12"/>
              </p:custDataLst>
            </p:nvPr>
          </p:nvSpPr>
          <p:spPr bwMode="auto">
            <a:xfrm flipH="1">
              <a:off x="7267" y="2315"/>
              <a:ext cx="0" cy="0"/>
            </a:xfrm>
            <a:custGeom>
              <a:gdLst>
                <a:gd fmla="*/ 2 h 2" name="T0"/>
                <a:gd fmla="*/ 0 h 2" name="T1"/>
                <a:gd fmla="*/ 1 h 2" name="T2"/>
                <a:gd fmla="*/ 2 h 2" name="T3"/>
              </a:gdLst>
              <a:cxnLst>
                <a:cxn ang="0">
                  <a:pos x="0" y="T0"/>
                </a:cxn>
                <a:cxn ang="0">
                  <a:pos x="0" y="T1"/>
                </a:cxn>
                <a:cxn ang="0">
                  <a:pos x="0" y="T2"/>
                </a:cxn>
                <a:cxn ang="0">
                  <a:pos x="0" y="T3"/>
                </a:cxn>
              </a:cxnLst>
              <a:rect b="b" l="0" r="r" t="0"/>
              <a:pathLst>
                <a:path h="2">
                  <a:moveTo>
                    <a:pt x="0" y="2"/>
                  </a:moveTo>
                  <a:cubicBezTo>
                    <a:pt x="0" y="2"/>
                    <a:pt x="0" y="1"/>
                    <a:pt x="0" y="0"/>
                  </a:cubicBezTo>
                  <a:cubicBezTo>
                    <a:pt x="0" y="1"/>
                    <a:pt x="0" y="1"/>
                    <a:pt x="0" y="1"/>
                  </a:cubicBezTo>
                  <a:lnTo>
                    <a:pt x="0" y="2"/>
                  </a:lnTo>
                  <a:close/>
                </a:path>
              </a:pathLst>
            </a:custGeom>
            <a:solidFill>
              <a:srgbClr val="00446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43" name="PA-矩形 7">
              <a:extLst>
                <a:ext uri="{FF2B5EF4-FFF2-40B4-BE49-F238E27FC236}">
                  <a16:creationId xmlns:a16="http://schemas.microsoft.com/office/drawing/2014/main" id="{B9A885FB-19B3-4D35-9A26-C054BEE8B1BC}"/>
                </a:ext>
              </a:extLst>
            </p:cNvPr>
            <p:cNvSpPr>
              <a:spLocks noChangeArrowheads="1"/>
            </p:cNvSpPr>
            <p:nvPr>
              <p:custDataLst>
                <p:tags r:id="rId13"/>
              </p:custDataLst>
            </p:nvPr>
          </p:nvSpPr>
          <p:spPr bwMode="auto">
            <a:xfrm>
              <a:off x="6827" y="2875"/>
              <a:ext cx="1" cy="1"/>
            </a:xfrm>
            <a:prstGeom prst="rect">
              <a:avLst/>
            </a:prstGeom>
            <a:solidFill>
              <a:srgbClr val="53C0D2"/>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44" name="PA-任意多边形 8">
              <a:extLst>
                <a:ext uri="{FF2B5EF4-FFF2-40B4-BE49-F238E27FC236}">
                  <a16:creationId xmlns:a16="http://schemas.microsoft.com/office/drawing/2014/main" id="{3A841078-17BD-4DB6-ACE8-122BDF3BB869}"/>
                </a:ext>
              </a:extLst>
            </p:cNvPr>
            <p:cNvSpPr/>
            <p:nvPr>
              <p:custDataLst>
                <p:tags r:id="rId14"/>
              </p:custDataLst>
            </p:nvPr>
          </p:nvSpPr>
          <p:spPr bwMode="auto">
            <a:xfrm>
              <a:off x="5510" y="2210"/>
              <a:ext cx="378" cy="548"/>
            </a:xfrm>
            <a:custGeom>
              <a:gdLst>
                <a:gd fmla="*/ 353 w 1320" name="T0"/>
                <a:gd fmla="*/ 3 h 1919" name="T1"/>
                <a:gd fmla="*/ 24 w 1320" name="T2"/>
                <a:gd fmla="*/ 420 h 1919" name="T3"/>
                <a:gd fmla="*/ 160 w 1320" name="T4"/>
                <a:gd fmla="*/ 1587 h 1919" name="T5"/>
                <a:gd fmla="*/ 309 w 1320" name="T6"/>
                <a:gd fmla="*/ 1845 h 1919" name="T7"/>
                <a:gd fmla="*/ 533 w 1320" name="T8"/>
                <a:gd fmla="*/ 1919 h 1919" name="T9"/>
                <a:gd fmla="*/ 598 w 1320" name="T10"/>
                <a:gd fmla="*/ 1913 h 1919" name="T11"/>
                <a:gd fmla="*/ 1320 w 1320" name="T12"/>
                <a:gd fmla="*/ 1786 h 1919" name="T13"/>
                <a:gd fmla="*/ 421 w 1320" name="T14"/>
                <a:gd fmla="*/ 2 h 1919" name="T15"/>
                <a:gd fmla="*/ 353 w 1320" name="T16"/>
                <a:gd fmla="*/ 3 h 19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19" w="1320">
                  <a:moveTo>
                    <a:pt x="353" y="3"/>
                  </a:moveTo>
                  <a:cubicBezTo>
                    <a:pt x="147" y="27"/>
                    <a:pt x="0" y="214"/>
                    <a:pt x="24" y="420"/>
                  </a:cubicBezTo>
                  <a:cubicBezTo>
                    <a:pt x="160" y="1587"/>
                    <a:pt x="160" y="1587"/>
                    <a:pt x="160" y="1587"/>
                  </a:cubicBezTo>
                  <a:cubicBezTo>
                    <a:pt x="172" y="1690"/>
                    <a:pt x="226" y="1783"/>
                    <a:pt x="309" y="1845"/>
                  </a:cubicBezTo>
                  <a:cubicBezTo>
                    <a:pt x="374" y="1893"/>
                    <a:pt x="453" y="1919"/>
                    <a:pt x="533" y="1919"/>
                  </a:cubicBezTo>
                  <a:cubicBezTo>
                    <a:pt x="554" y="1919"/>
                    <a:pt x="576" y="1917"/>
                    <a:pt x="598" y="1913"/>
                  </a:cubicBezTo>
                  <a:cubicBezTo>
                    <a:pt x="1320" y="1786"/>
                    <a:pt x="1320" y="1786"/>
                    <a:pt x="1320" y="1786"/>
                  </a:cubicBezTo>
                  <a:cubicBezTo>
                    <a:pt x="884" y="1284"/>
                    <a:pt x="569" y="674"/>
                    <a:pt x="421" y="2"/>
                  </a:cubicBezTo>
                  <a:cubicBezTo>
                    <a:pt x="399" y="0"/>
                    <a:pt x="376" y="1"/>
                    <a:pt x="353" y="3"/>
                  </a:cubicBezTo>
                  <a:close/>
                </a:path>
              </a:pathLst>
            </a:custGeom>
            <a:solidFill>
              <a:srgbClr val="48445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45" name="PA-任意多边形 9">
              <a:extLst>
                <a:ext uri="{FF2B5EF4-FFF2-40B4-BE49-F238E27FC236}">
                  <a16:creationId xmlns:a16="http://schemas.microsoft.com/office/drawing/2014/main" id="{E54D1DCF-7BA2-4DE6-BEF9-E46C75AD7A96}"/>
                </a:ext>
              </a:extLst>
            </p:cNvPr>
            <p:cNvSpPr>
              <a:spLocks noEditPoints="1"/>
            </p:cNvSpPr>
            <p:nvPr>
              <p:custDataLst>
                <p:tags r:id="rId15"/>
              </p:custDataLst>
            </p:nvPr>
          </p:nvSpPr>
          <p:spPr bwMode="auto">
            <a:xfrm>
              <a:off x="5630" y="1974"/>
              <a:ext cx="1718" cy="1147"/>
            </a:xfrm>
            <a:custGeom>
              <a:gdLst>
                <a:gd fmla="*/ 5751 w 6000" name="T0"/>
                <a:gd fmla="*/ 2352 h 4013" name="T1"/>
                <a:gd fmla="*/ 5717 w 6000" name="T2"/>
                <a:gd fmla="*/ 1194 h 4013" name="T3"/>
                <a:gd fmla="*/ 5717 w 6000" name="T4"/>
                <a:gd fmla="*/ 1193 h 4013" name="T5"/>
                <a:gd fmla="*/ 5717 w 6000" name="T6"/>
                <a:gd fmla="*/ 1192 h 4013" name="T7"/>
                <a:gd fmla="*/ 5717 w 6000" name="T8"/>
                <a:gd fmla="*/ 1190 h 4013" name="T9"/>
                <a:gd fmla="*/ 5718 w 6000" name="T10"/>
                <a:gd fmla="*/ 1190 h 4013" name="T11"/>
                <a:gd fmla="*/ 6000 w 6000" name="T12"/>
                <a:gd fmla="*/ 145 h 4013" name="T13"/>
                <a:gd fmla="*/ 5713 w 6000" name="T14"/>
                <a:gd fmla="*/ 79 h 4013" name="T15"/>
                <a:gd fmla="*/ 5288 w 6000" name="T16"/>
                <a:gd fmla="*/ 79 h 4013" name="T17"/>
                <a:gd fmla="*/ 5288 w 6000" name="T18"/>
                <a:gd fmla="*/ 79 h 4013" name="T19"/>
                <a:gd fmla="*/ 4989 w 6000" name="T20"/>
                <a:gd fmla="*/ 0 h 4013" name="T21"/>
                <a:gd fmla="*/ 4987 w 6000" name="T22"/>
                <a:gd fmla="*/ 3 h 4013" name="T23"/>
                <a:gd fmla="*/ 5031 w 6000" name="T24"/>
                <a:gd fmla="*/ 29 h 4013" name="T25"/>
                <a:gd fmla="*/ 5210 w 6000" name="T26"/>
                <a:gd fmla="*/ 762 h 4013" name="T27"/>
                <a:gd fmla="*/ 4964 w 6000" name="T28"/>
                <a:gd fmla="*/ 823 h 4013" name="T29"/>
                <a:gd fmla="*/ 5128 w 6000" name="T30"/>
                <a:gd fmla="*/ 1130 h 4013" name="T31"/>
                <a:gd fmla="*/ 4296 w 6000" name="T32"/>
                <a:gd fmla="*/ 2775 h 4013" name="T33"/>
                <a:gd fmla="*/ 4208 w 6000" name="T34"/>
                <a:gd fmla="*/ 3026 h 4013" name="T35"/>
                <a:gd fmla="*/ 4062 w 6000" name="T36"/>
                <a:gd fmla="*/ 2674 h 4013" name="T37"/>
                <a:gd fmla="*/ 3935 w 6000" name="T38"/>
                <a:gd fmla="*/ 2487 h 4013" name="T39"/>
                <a:gd fmla="*/ 3249 w 6000" name="T40"/>
                <a:gd fmla="*/ 1130 h 4013" name="T41"/>
                <a:gd fmla="*/ 3412 w 6000" name="T42"/>
                <a:gd fmla="*/ 823 h 4013" name="T43"/>
                <a:gd fmla="*/ 3167 w 6000" name="T44"/>
                <a:gd fmla="*/ 762 h 4013" name="T45"/>
                <a:gd fmla="*/ 3346 w 6000" name="T46"/>
                <a:gd fmla="*/ 29 h 4013" name="T47"/>
                <a:gd fmla="*/ 3390 w 6000" name="T48"/>
                <a:gd fmla="*/ 3 h 4013" name="T49"/>
                <a:gd fmla="*/ 3388 w 6000" name="T50"/>
                <a:gd fmla="*/ 0 h 4013" name="T51"/>
                <a:gd fmla="*/ 3089 w 6000" name="T52"/>
                <a:gd fmla="*/ 79 h 4013" name="T53"/>
                <a:gd fmla="*/ 3089 w 6000" name="T54"/>
                <a:gd fmla="*/ 79 h 4013" name="T55"/>
                <a:gd fmla="*/ 2713 w 6000" name="T56"/>
                <a:gd fmla="*/ 79 h 4013" name="T57"/>
                <a:gd fmla="*/ 2713 w 6000" name="T58"/>
                <a:gd fmla="*/ 82 h 4013" name="T59"/>
                <a:gd fmla="*/ 2706 w 6000" name="T60"/>
                <a:gd fmla="*/ 81 h 4013" name="T61"/>
                <a:gd fmla="*/ 2259 w 6000" name="T62"/>
                <a:gd fmla="*/ 528 h 4013" name="T63"/>
                <a:gd fmla="*/ 2272 w 6000" name="T64"/>
                <a:gd fmla="*/ 633 h 4013" name="T65"/>
                <a:gd fmla="*/ 1713 w 6000" name="T66"/>
                <a:gd fmla="*/ 1707 h 4013" name="T67"/>
                <a:gd fmla="*/ 438 w 6000" name="T68"/>
                <a:gd fmla="*/ 1931 h 4013" name="T69"/>
                <a:gd fmla="*/ 348 w 6000" name="T70"/>
                <a:gd fmla="*/ 1159 h 4013" name="T71"/>
                <a:gd fmla="*/ 0 w 6000" name="T72"/>
                <a:gd fmla="*/ 828 h 4013" name="T73"/>
                <a:gd fmla="*/ 899 w 6000" name="T74"/>
                <a:gd fmla="*/ 2612 h 4013" name="T75"/>
                <a:gd fmla="*/ 2025 w 6000" name="T76"/>
                <a:gd fmla="*/ 2414 h 4013" name="T77"/>
                <a:gd fmla="*/ 2293 w 6000" name="T78"/>
                <a:gd fmla="*/ 2218 h 4013" name="T79"/>
                <a:gd fmla="*/ 2706 w 6000" name="T80"/>
                <a:gd fmla="*/ 1424 h 4013" name="T81"/>
                <a:gd fmla="*/ 2698 w 6000" name="T82"/>
                <a:gd fmla="*/ 1575 h 4013" name="T83"/>
                <a:gd fmla="*/ 2698 w 6000" name="T84"/>
                <a:gd fmla="*/ 1619 h 4013" name="T85"/>
                <a:gd fmla="*/ 2666 w 6000" name="T86"/>
                <a:gd fmla="*/ 2688 h 4013" name="T87"/>
                <a:gd fmla="*/ 2652 w 6000" name="T88"/>
                <a:gd fmla="*/ 3148 h 4013" name="T89"/>
                <a:gd fmla="*/ 2631 w 6000" name="T90"/>
                <a:gd fmla="*/ 3788 h 4013" name="T91"/>
                <a:gd fmla="*/ 3968 w 6000" name="T92"/>
                <a:gd fmla="*/ 4013 h 4013" name="T93"/>
                <a:gd fmla="*/ 5765 w 6000" name="T94"/>
                <a:gd fmla="*/ 3594 h 4013" name="T95"/>
                <a:gd fmla="*/ 5743 w 6000" name="T96"/>
                <a:gd fmla="*/ 2314 h 4013" name="T97"/>
                <a:gd fmla="*/ 5751 w 6000" name="T98"/>
                <a:gd fmla="*/ 2352 h 4013" name="T99"/>
                <a:gd fmla="*/ 4180 w 6000" name="T100"/>
                <a:gd fmla="*/ 3152 h 4013" name="T101"/>
                <a:gd fmla="*/ 4180 w 6000" name="T102"/>
                <a:gd fmla="*/ 3152 h 4013" name="T103"/>
                <a:gd fmla="*/ 4180 w 6000" name="T104"/>
                <a:gd fmla="*/ 3152 h 401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013" w="6000">
                  <a:moveTo>
                    <a:pt x="5751" y="2352"/>
                  </a:moveTo>
                  <a:cubicBezTo>
                    <a:pt x="5728" y="1942"/>
                    <a:pt x="5718" y="1547"/>
                    <a:pt x="5717" y="1194"/>
                  </a:cubicBezTo>
                  <a:cubicBezTo>
                    <a:pt x="5717" y="1193"/>
                    <a:pt x="5717" y="1193"/>
                    <a:pt x="5717" y="1193"/>
                  </a:cubicBezTo>
                  <a:cubicBezTo>
                    <a:pt x="5717" y="1192"/>
                    <a:pt x="5717" y="1192"/>
                    <a:pt x="5717" y="1192"/>
                  </a:cubicBezTo>
                  <a:cubicBezTo>
                    <a:pt x="5717" y="1191"/>
                    <a:pt x="5717" y="1190"/>
                    <a:pt x="5717" y="1190"/>
                  </a:cubicBezTo>
                  <a:cubicBezTo>
                    <a:pt x="5718" y="1190"/>
                    <a:pt x="5718" y="1190"/>
                    <a:pt x="5718" y="1190"/>
                  </a:cubicBezTo>
                  <a:cubicBezTo>
                    <a:pt x="6000" y="145"/>
                    <a:pt x="6000" y="145"/>
                    <a:pt x="6000" y="145"/>
                  </a:cubicBezTo>
                  <a:cubicBezTo>
                    <a:pt x="5931" y="76"/>
                    <a:pt x="5713" y="79"/>
                    <a:pt x="5713" y="79"/>
                  </a:cubicBezTo>
                  <a:cubicBezTo>
                    <a:pt x="5288" y="79"/>
                    <a:pt x="5288" y="79"/>
                    <a:pt x="5288" y="79"/>
                  </a:cubicBezTo>
                  <a:cubicBezTo>
                    <a:pt x="5288" y="79"/>
                    <a:pt x="5288" y="79"/>
                    <a:pt x="5288" y="79"/>
                  </a:cubicBezTo>
                  <a:cubicBezTo>
                    <a:pt x="5181" y="74"/>
                    <a:pt x="5079" y="46"/>
                    <a:pt x="4989" y="0"/>
                  </a:cubicBezTo>
                  <a:cubicBezTo>
                    <a:pt x="4988" y="1"/>
                    <a:pt x="4987" y="2"/>
                    <a:pt x="4987" y="3"/>
                  </a:cubicBezTo>
                  <a:cubicBezTo>
                    <a:pt x="5031" y="29"/>
                    <a:pt x="5031" y="29"/>
                    <a:pt x="5031" y="29"/>
                  </a:cubicBezTo>
                  <a:cubicBezTo>
                    <a:pt x="5210" y="762"/>
                    <a:pt x="5210" y="762"/>
                    <a:pt x="5210" y="762"/>
                  </a:cubicBezTo>
                  <a:cubicBezTo>
                    <a:pt x="4964" y="823"/>
                    <a:pt x="4964" y="823"/>
                    <a:pt x="4964" y="823"/>
                  </a:cubicBezTo>
                  <a:cubicBezTo>
                    <a:pt x="5128" y="1130"/>
                    <a:pt x="5128" y="1130"/>
                    <a:pt x="5128" y="1130"/>
                  </a:cubicBezTo>
                  <a:cubicBezTo>
                    <a:pt x="4296" y="2775"/>
                    <a:pt x="4296" y="2775"/>
                    <a:pt x="4296" y="2775"/>
                  </a:cubicBezTo>
                  <a:cubicBezTo>
                    <a:pt x="4208" y="3026"/>
                    <a:pt x="4208" y="3026"/>
                    <a:pt x="4208" y="3026"/>
                  </a:cubicBezTo>
                  <a:cubicBezTo>
                    <a:pt x="4062" y="2674"/>
                    <a:pt x="4062" y="2674"/>
                    <a:pt x="4062" y="2674"/>
                  </a:cubicBezTo>
                  <a:cubicBezTo>
                    <a:pt x="3935" y="2487"/>
                    <a:pt x="3935" y="2487"/>
                    <a:pt x="3935" y="2487"/>
                  </a:cubicBezTo>
                  <a:cubicBezTo>
                    <a:pt x="3249" y="1130"/>
                    <a:pt x="3249" y="1130"/>
                    <a:pt x="3249" y="1130"/>
                  </a:cubicBezTo>
                  <a:cubicBezTo>
                    <a:pt x="3412" y="823"/>
                    <a:pt x="3412" y="823"/>
                    <a:pt x="3412" y="823"/>
                  </a:cubicBezTo>
                  <a:cubicBezTo>
                    <a:pt x="3167" y="762"/>
                    <a:pt x="3167" y="762"/>
                    <a:pt x="3167" y="762"/>
                  </a:cubicBezTo>
                  <a:cubicBezTo>
                    <a:pt x="3346" y="29"/>
                    <a:pt x="3346" y="29"/>
                    <a:pt x="3346" y="29"/>
                  </a:cubicBezTo>
                  <a:cubicBezTo>
                    <a:pt x="3390" y="3"/>
                    <a:pt x="3390" y="3"/>
                    <a:pt x="3390" y="3"/>
                  </a:cubicBezTo>
                  <a:cubicBezTo>
                    <a:pt x="3389" y="2"/>
                    <a:pt x="3389" y="1"/>
                    <a:pt x="3388" y="0"/>
                  </a:cubicBezTo>
                  <a:cubicBezTo>
                    <a:pt x="3297" y="46"/>
                    <a:pt x="3196" y="74"/>
                    <a:pt x="3089" y="79"/>
                  </a:cubicBezTo>
                  <a:cubicBezTo>
                    <a:pt x="3089" y="79"/>
                    <a:pt x="3089" y="79"/>
                    <a:pt x="3089" y="79"/>
                  </a:cubicBezTo>
                  <a:cubicBezTo>
                    <a:pt x="2713" y="79"/>
                    <a:pt x="2713" y="79"/>
                    <a:pt x="2713" y="79"/>
                  </a:cubicBezTo>
                  <a:cubicBezTo>
                    <a:pt x="2713" y="80"/>
                    <a:pt x="2713" y="81"/>
                    <a:pt x="2713" y="82"/>
                  </a:cubicBezTo>
                  <a:cubicBezTo>
                    <a:pt x="2710" y="82"/>
                    <a:pt x="2708" y="81"/>
                    <a:pt x="2706" y="81"/>
                  </a:cubicBezTo>
                  <a:cubicBezTo>
                    <a:pt x="2459" y="81"/>
                    <a:pt x="2259" y="281"/>
                    <a:pt x="2259" y="528"/>
                  </a:cubicBezTo>
                  <a:cubicBezTo>
                    <a:pt x="2259" y="564"/>
                    <a:pt x="2264" y="600"/>
                    <a:pt x="2272" y="633"/>
                  </a:cubicBezTo>
                  <a:cubicBezTo>
                    <a:pt x="1713" y="1707"/>
                    <a:pt x="1713" y="1707"/>
                    <a:pt x="1713" y="1707"/>
                  </a:cubicBezTo>
                  <a:cubicBezTo>
                    <a:pt x="438" y="1931"/>
                    <a:pt x="438" y="1931"/>
                    <a:pt x="438" y="1931"/>
                  </a:cubicBezTo>
                  <a:cubicBezTo>
                    <a:pt x="348" y="1159"/>
                    <a:pt x="348" y="1159"/>
                    <a:pt x="348" y="1159"/>
                  </a:cubicBezTo>
                  <a:cubicBezTo>
                    <a:pt x="327" y="976"/>
                    <a:pt x="177" y="839"/>
                    <a:pt x="0" y="828"/>
                  </a:cubicBezTo>
                  <a:cubicBezTo>
                    <a:pt x="148" y="1500"/>
                    <a:pt x="463" y="2110"/>
                    <a:pt x="899" y="2612"/>
                  </a:cubicBezTo>
                  <a:cubicBezTo>
                    <a:pt x="2025" y="2414"/>
                    <a:pt x="2025" y="2414"/>
                    <a:pt x="2025" y="2414"/>
                  </a:cubicBezTo>
                  <a:cubicBezTo>
                    <a:pt x="2140" y="2393"/>
                    <a:pt x="2239" y="2321"/>
                    <a:pt x="2293" y="2218"/>
                  </a:cubicBezTo>
                  <a:cubicBezTo>
                    <a:pt x="2706" y="1424"/>
                    <a:pt x="2706" y="1424"/>
                    <a:pt x="2706" y="1424"/>
                  </a:cubicBezTo>
                  <a:cubicBezTo>
                    <a:pt x="2703" y="1478"/>
                    <a:pt x="2701" y="1528"/>
                    <a:pt x="2698" y="1575"/>
                  </a:cubicBezTo>
                  <a:cubicBezTo>
                    <a:pt x="2698" y="1619"/>
                    <a:pt x="2698" y="1619"/>
                    <a:pt x="2698" y="1619"/>
                  </a:cubicBezTo>
                  <a:cubicBezTo>
                    <a:pt x="2666" y="2688"/>
                    <a:pt x="2666" y="2688"/>
                    <a:pt x="2666" y="2688"/>
                  </a:cubicBezTo>
                  <a:cubicBezTo>
                    <a:pt x="2652" y="3148"/>
                    <a:pt x="2652" y="3148"/>
                    <a:pt x="2652" y="3148"/>
                  </a:cubicBezTo>
                  <a:cubicBezTo>
                    <a:pt x="2631" y="3788"/>
                    <a:pt x="2631" y="3788"/>
                    <a:pt x="2631" y="3788"/>
                  </a:cubicBezTo>
                  <a:cubicBezTo>
                    <a:pt x="3050" y="3933"/>
                    <a:pt x="3500" y="4013"/>
                    <a:pt x="3968" y="4013"/>
                  </a:cubicBezTo>
                  <a:cubicBezTo>
                    <a:pt x="4613" y="4013"/>
                    <a:pt x="5223" y="3862"/>
                    <a:pt x="5765" y="3594"/>
                  </a:cubicBezTo>
                  <a:cubicBezTo>
                    <a:pt x="5743" y="2314"/>
                    <a:pt x="5743" y="2314"/>
                    <a:pt x="5743" y="2314"/>
                  </a:cubicBezTo>
                  <a:lnTo>
                    <a:pt x="5751" y="2352"/>
                  </a:lnTo>
                  <a:close/>
                  <a:moveTo>
                    <a:pt x="4180" y="3152"/>
                  </a:moveTo>
                  <a:cubicBezTo>
                    <a:pt x="4180" y="3152"/>
                    <a:pt x="4180" y="3152"/>
                    <a:pt x="4180" y="3152"/>
                  </a:cubicBezTo>
                  <a:cubicBezTo>
                    <a:pt x="4180" y="3152"/>
                    <a:pt x="4180" y="3152"/>
                    <a:pt x="4180" y="3152"/>
                  </a:cubicBezTo>
                  <a:close/>
                </a:path>
              </a:pathLst>
            </a:custGeom>
            <a:solidFill>
              <a:srgbClr val="48445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46" name="PA-任意多边形 10">
              <a:extLst>
                <a:ext uri="{FF2B5EF4-FFF2-40B4-BE49-F238E27FC236}">
                  <a16:creationId xmlns:a16="http://schemas.microsoft.com/office/drawing/2014/main" id="{3753410C-C3FA-4476-AE46-EBFF3EE46372}"/>
                </a:ext>
              </a:extLst>
            </p:cNvPr>
            <p:cNvSpPr/>
            <p:nvPr>
              <p:custDataLst>
                <p:tags r:id="rId16"/>
              </p:custDataLst>
            </p:nvPr>
          </p:nvSpPr>
          <p:spPr bwMode="auto">
            <a:xfrm>
              <a:off x="6657" y="1808"/>
              <a:ext cx="310" cy="147"/>
            </a:xfrm>
            <a:custGeom>
              <a:gdLst>
                <a:gd fmla="*/ 1083 w 1083" name="T0"/>
                <a:gd fmla="*/ 150 h 514" name="T1"/>
                <a:gd fmla="*/ 1083 w 1083" name="T2"/>
                <a:gd fmla="*/ 150 h 514" name="T3"/>
                <a:gd fmla="*/ 1083 w 1083" name="T4"/>
                <a:gd fmla="*/ 0 h 514" name="T5"/>
                <a:gd fmla="*/ 162 w 1083" name="T6"/>
                <a:gd fmla="*/ 0 h 514" name="T7"/>
                <a:gd fmla="*/ 162 w 1083" name="T8"/>
                <a:gd fmla="*/ 217 h 514" name="T9"/>
                <a:gd fmla="*/ 159 w 1083" name="T10"/>
                <a:gd fmla="*/ 217 h 514" name="T11"/>
                <a:gd fmla="*/ 0 w 1083" name="T12"/>
                <a:gd fmla="*/ 445 h 514" name="T13"/>
                <a:gd fmla="*/ 1083 w 1083" name="T14"/>
                <a:gd fmla="*/ 150 h 5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14" w="1083">
                  <a:moveTo>
                    <a:pt x="1083" y="150"/>
                  </a:moveTo>
                  <a:cubicBezTo>
                    <a:pt x="1083" y="150"/>
                    <a:pt x="1083" y="150"/>
                    <a:pt x="1083" y="150"/>
                  </a:cubicBezTo>
                  <a:cubicBezTo>
                    <a:pt x="1083" y="0"/>
                    <a:pt x="1083" y="0"/>
                    <a:pt x="1083" y="0"/>
                  </a:cubicBezTo>
                  <a:cubicBezTo>
                    <a:pt x="162" y="0"/>
                    <a:pt x="162" y="0"/>
                    <a:pt x="162" y="0"/>
                  </a:cubicBezTo>
                  <a:cubicBezTo>
                    <a:pt x="162" y="217"/>
                    <a:pt x="162" y="217"/>
                    <a:pt x="162" y="217"/>
                  </a:cubicBezTo>
                  <a:cubicBezTo>
                    <a:pt x="159" y="217"/>
                    <a:pt x="159" y="217"/>
                    <a:pt x="159" y="217"/>
                  </a:cubicBezTo>
                  <a:cubicBezTo>
                    <a:pt x="121" y="303"/>
                    <a:pt x="66" y="380"/>
                    <a:pt x="0" y="445"/>
                  </a:cubicBezTo>
                  <a:cubicBezTo>
                    <a:pt x="719" y="514"/>
                    <a:pt x="1083" y="150"/>
                    <a:pt x="1083" y="150"/>
                  </a:cubicBezTo>
                  <a:close/>
                </a:path>
              </a:pathLst>
            </a:custGeom>
            <a:solidFill>
              <a:srgbClr val="DCB79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47" name="PA-任意多边形 11">
              <a:extLst>
                <a:ext uri="{FF2B5EF4-FFF2-40B4-BE49-F238E27FC236}">
                  <a16:creationId xmlns:a16="http://schemas.microsoft.com/office/drawing/2014/main" id="{36E25238-CB37-4DA2-BB35-AE8B9BDC5BB5}"/>
                </a:ext>
              </a:extLst>
            </p:cNvPr>
            <p:cNvSpPr/>
            <p:nvPr>
              <p:custDataLst>
                <p:tags r:id="rId17"/>
              </p:custDataLst>
            </p:nvPr>
          </p:nvSpPr>
          <p:spPr bwMode="auto">
            <a:xfrm>
              <a:off x="6603" y="1851"/>
              <a:ext cx="455" cy="273"/>
            </a:xfrm>
            <a:custGeom>
              <a:gdLst>
                <a:gd fmla="*/ 1271 w 1588" name="T0"/>
                <a:gd fmla="*/ 141 h 953" name="T1"/>
                <a:gd fmla="*/ 1271 w 1588" name="T2"/>
                <a:gd fmla="*/ 0 h 953" name="T3"/>
                <a:gd fmla="*/ 1271 w 1588" name="T4"/>
                <a:gd fmla="*/ 0 h 953" name="T5"/>
                <a:gd fmla="*/ 188 w 1588" name="T6"/>
                <a:gd fmla="*/ 295 h 953" name="T7"/>
                <a:gd fmla="*/ 0 w 1588" name="T8"/>
                <a:gd fmla="*/ 430 h 953" name="T9"/>
                <a:gd fmla="*/ 350 w 1588" name="T10"/>
                <a:gd fmla="*/ 737 h 953" name="T11"/>
                <a:gd fmla="*/ 350 w 1588" name="T12"/>
                <a:gd fmla="*/ 939 h 953" name="T13"/>
                <a:gd fmla="*/ 352 w 1588" name="T14"/>
                <a:gd fmla="*/ 939 h 953" name="T15"/>
                <a:gd fmla="*/ 352 w 1588" name="T16"/>
                <a:gd fmla="*/ 953 h 953" name="T17"/>
                <a:gd fmla="*/ 1227 w 1588" name="T18"/>
                <a:gd fmla="*/ 953 h 953" name="T19"/>
                <a:gd fmla="*/ 1227 w 1588" name="T20"/>
                <a:gd fmla="*/ 939 h 953" name="T21"/>
                <a:gd fmla="*/ 1271 w 1588" name="T22"/>
                <a:gd fmla="*/ 939 h 953" name="T23"/>
                <a:gd fmla="*/ 1271 w 1588" name="T24"/>
                <a:gd fmla="*/ 717 h 953" name="T25"/>
                <a:gd fmla="*/ 1588 w 1588" name="T26"/>
                <a:gd fmla="*/ 427 h 953" name="T27"/>
                <a:gd fmla="*/ 1271 w 1588" name="T28"/>
                <a:gd fmla="*/ 141 h 95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53" w="1588">
                  <a:moveTo>
                    <a:pt x="1271" y="141"/>
                  </a:moveTo>
                  <a:cubicBezTo>
                    <a:pt x="1271" y="0"/>
                    <a:pt x="1271" y="0"/>
                    <a:pt x="1271" y="0"/>
                  </a:cubicBezTo>
                  <a:cubicBezTo>
                    <a:pt x="1271" y="0"/>
                    <a:pt x="1271" y="0"/>
                    <a:pt x="1271" y="0"/>
                  </a:cubicBezTo>
                  <a:cubicBezTo>
                    <a:pt x="1271" y="0"/>
                    <a:pt x="907" y="364"/>
                    <a:pt x="188" y="295"/>
                  </a:cubicBezTo>
                  <a:cubicBezTo>
                    <a:pt x="133" y="350"/>
                    <a:pt x="69" y="395"/>
                    <a:pt x="0" y="430"/>
                  </a:cubicBezTo>
                  <a:cubicBezTo>
                    <a:pt x="90" y="559"/>
                    <a:pt x="210" y="664"/>
                    <a:pt x="350" y="737"/>
                  </a:cubicBezTo>
                  <a:cubicBezTo>
                    <a:pt x="350" y="939"/>
                    <a:pt x="350" y="939"/>
                    <a:pt x="350" y="939"/>
                  </a:cubicBezTo>
                  <a:cubicBezTo>
                    <a:pt x="352" y="939"/>
                    <a:pt x="352" y="939"/>
                    <a:pt x="352" y="939"/>
                  </a:cubicBezTo>
                  <a:cubicBezTo>
                    <a:pt x="352" y="953"/>
                    <a:pt x="352" y="953"/>
                    <a:pt x="352" y="953"/>
                  </a:cubicBezTo>
                  <a:cubicBezTo>
                    <a:pt x="1227" y="953"/>
                    <a:pt x="1227" y="953"/>
                    <a:pt x="1227" y="953"/>
                  </a:cubicBezTo>
                  <a:cubicBezTo>
                    <a:pt x="1227" y="939"/>
                    <a:pt x="1227" y="939"/>
                    <a:pt x="1227" y="939"/>
                  </a:cubicBezTo>
                  <a:cubicBezTo>
                    <a:pt x="1271" y="939"/>
                    <a:pt x="1271" y="939"/>
                    <a:pt x="1271" y="939"/>
                  </a:cubicBezTo>
                  <a:cubicBezTo>
                    <a:pt x="1271" y="717"/>
                    <a:pt x="1271" y="717"/>
                    <a:pt x="1271" y="717"/>
                  </a:cubicBezTo>
                  <a:cubicBezTo>
                    <a:pt x="1397" y="645"/>
                    <a:pt x="1506" y="546"/>
                    <a:pt x="1588" y="427"/>
                  </a:cubicBezTo>
                  <a:cubicBezTo>
                    <a:pt x="1457" y="364"/>
                    <a:pt x="1347" y="264"/>
                    <a:pt x="1271" y="141"/>
                  </a:cubicBezTo>
                  <a:close/>
                </a:path>
              </a:pathLst>
            </a:custGeom>
            <a:solidFill>
              <a:srgbClr val="F5D0A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48" name="PA-任意多边形 12">
              <a:extLst>
                <a:ext uri="{FF2B5EF4-FFF2-40B4-BE49-F238E27FC236}">
                  <a16:creationId xmlns:a16="http://schemas.microsoft.com/office/drawing/2014/main" id="{4C8B434C-DA65-4B91-8D4B-1259CD80547A}"/>
                </a:ext>
              </a:extLst>
            </p:cNvPr>
            <p:cNvSpPr/>
            <p:nvPr>
              <p:custDataLst>
                <p:tags r:id="rId18"/>
              </p:custDataLst>
            </p:nvPr>
          </p:nvSpPr>
          <p:spPr bwMode="auto">
            <a:xfrm>
              <a:off x="6651" y="2018"/>
              <a:ext cx="365" cy="821"/>
            </a:xfrm>
            <a:custGeom>
              <a:gdLst>
                <a:gd fmla="*/ 1274 w 1274" name="T0"/>
                <a:gd fmla="*/ 0 h 2873" name="T1"/>
                <a:gd fmla="*/ 615 w 1274" name="T2"/>
                <a:gd fmla="*/ 260 h 2873" name="T3"/>
                <a:gd fmla="*/ 0 w 1274" name="T4"/>
                <a:gd fmla="*/ 38 h 2873" name="T5"/>
                <a:gd fmla="*/ 642 w 1274" name="T6"/>
                <a:gd fmla="*/ 2873 h 2873" name="T7"/>
                <a:gd fmla="*/ 1274 w 1274" name="T8"/>
                <a:gd fmla="*/ 0 h 2873" name="T9"/>
              </a:gdLst>
              <a:cxnLst>
                <a:cxn ang="0">
                  <a:pos x="T0" y="T1"/>
                </a:cxn>
                <a:cxn ang="0">
                  <a:pos x="T2" y="T3"/>
                </a:cxn>
                <a:cxn ang="0">
                  <a:pos x="T4" y="T5"/>
                </a:cxn>
                <a:cxn ang="0">
                  <a:pos x="T6" y="T7"/>
                </a:cxn>
                <a:cxn ang="0">
                  <a:pos x="T8" y="T9"/>
                </a:cxn>
              </a:cxnLst>
              <a:rect b="b" l="0" r="r" t="0"/>
              <a:pathLst>
                <a:path h="2873" w="1274">
                  <a:moveTo>
                    <a:pt x="1274" y="0"/>
                  </a:moveTo>
                  <a:cubicBezTo>
                    <a:pt x="1102" y="161"/>
                    <a:pt x="870" y="260"/>
                    <a:pt x="615" y="260"/>
                  </a:cubicBezTo>
                  <a:cubicBezTo>
                    <a:pt x="381" y="260"/>
                    <a:pt x="167" y="176"/>
                    <a:pt x="0" y="38"/>
                  </a:cubicBezTo>
                  <a:cubicBezTo>
                    <a:pt x="642" y="2873"/>
                    <a:pt x="642" y="2873"/>
                    <a:pt x="642" y="2873"/>
                  </a:cubicBezTo>
                  <a:lnTo>
                    <a:pt x="127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49" name="PA-任意多边形 13">
              <a:extLst>
                <a:ext uri="{FF2B5EF4-FFF2-40B4-BE49-F238E27FC236}">
                  <a16:creationId xmlns:a16="http://schemas.microsoft.com/office/drawing/2014/main" id="{9D964C31-DDFE-4644-B09D-443541F2B01C}"/>
                </a:ext>
              </a:extLst>
            </p:cNvPr>
            <p:cNvSpPr/>
            <p:nvPr>
              <p:custDataLst>
                <p:tags r:id="rId19"/>
              </p:custDataLst>
            </p:nvPr>
          </p:nvSpPr>
          <p:spPr bwMode="auto">
            <a:xfrm>
              <a:off x="6742" y="2132"/>
              <a:ext cx="182" cy="706"/>
            </a:xfrm>
            <a:custGeom>
              <a:gdLst>
                <a:gd fmla="*/ 140 w 182" name="T0"/>
                <a:gd fmla="*/ 574 h 706" name="T1"/>
                <a:gd fmla="*/ 182 w 182" name="T2"/>
                <a:gd fmla="*/ 473 h 706" name="T3"/>
                <a:gd fmla="*/ 133 w 182" name="T4"/>
                <a:gd fmla="*/ 12 h 706" name="T5"/>
                <a:gd fmla="*/ 94 w 182" name="T6"/>
                <a:gd fmla="*/ 1 h 706" name="T7"/>
                <a:gd fmla="*/ 94 w 182" name="T8"/>
                <a:gd fmla="*/ 0 h 706" name="T9"/>
                <a:gd fmla="*/ 93 w 182" name="T10"/>
                <a:gd fmla="*/ 0 h 706" name="T11"/>
                <a:gd fmla="*/ 92 w 182" name="T12"/>
                <a:gd fmla="*/ 0 h 706" name="T13"/>
                <a:gd fmla="*/ 92 w 182" name="T14"/>
                <a:gd fmla="*/ 1 h 706" name="T15"/>
                <a:gd fmla="*/ 53 w 182" name="T16"/>
                <a:gd fmla="*/ 12 h 706" name="T17"/>
                <a:gd fmla="*/ 0 w 182" name="T18"/>
                <a:gd fmla="*/ 503 h 706" name="T19"/>
                <a:gd fmla="*/ 63 w 182" name="T20"/>
                <a:gd fmla="*/ 622 h 706" name="T21"/>
                <a:gd fmla="*/ 93 w 182" name="T22"/>
                <a:gd fmla="*/ 706 h 706" name="T23"/>
                <a:gd fmla="*/ 103 w 182" name="T24"/>
                <a:gd fmla="*/ 688 h 706" name="T25"/>
                <a:gd fmla="*/ 127 w 182" name="T26"/>
                <a:gd fmla="*/ 619 h 706" name="T27"/>
                <a:gd fmla="*/ 140 w 182" name="T28"/>
                <a:gd fmla="*/ 574 h 70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06" w="182">
                  <a:moveTo>
                    <a:pt x="140" y="574"/>
                  </a:moveTo>
                  <a:lnTo>
                    <a:pt x="182" y="473"/>
                  </a:lnTo>
                  <a:lnTo>
                    <a:pt x="133" y="12"/>
                  </a:lnTo>
                  <a:lnTo>
                    <a:pt x="94" y="1"/>
                  </a:lnTo>
                  <a:lnTo>
                    <a:pt x="94" y="0"/>
                  </a:lnTo>
                  <a:lnTo>
                    <a:pt x="93" y="0"/>
                  </a:lnTo>
                  <a:lnTo>
                    <a:pt x="92" y="0"/>
                  </a:lnTo>
                  <a:lnTo>
                    <a:pt x="92" y="1"/>
                  </a:lnTo>
                  <a:lnTo>
                    <a:pt x="53" y="12"/>
                  </a:lnTo>
                  <a:lnTo>
                    <a:pt x="0" y="503"/>
                  </a:lnTo>
                  <a:lnTo>
                    <a:pt x="63" y="622"/>
                  </a:lnTo>
                  <a:lnTo>
                    <a:pt x="93" y="706"/>
                  </a:lnTo>
                  <a:lnTo>
                    <a:pt x="103" y="688"/>
                  </a:lnTo>
                  <a:lnTo>
                    <a:pt x="127" y="619"/>
                  </a:lnTo>
                  <a:lnTo>
                    <a:pt x="140" y="574"/>
                  </a:lnTo>
                  <a:close/>
                </a:path>
              </a:pathLst>
            </a:custGeom>
            <a:solidFill>
              <a:srgbClr val="DE592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50" name="PA-任意多边形 14">
              <a:extLst>
                <a:ext uri="{FF2B5EF4-FFF2-40B4-BE49-F238E27FC236}">
                  <a16:creationId xmlns:a16="http://schemas.microsoft.com/office/drawing/2014/main" id="{1DCAD15A-147F-40EA-BDA9-CA3A3D7175CE}"/>
                </a:ext>
              </a:extLst>
            </p:cNvPr>
            <p:cNvSpPr/>
            <p:nvPr>
              <p:custDataLst>
                <p:tags r:id="rId20"/>
              </p:custDataLst>
            </p:nvPr>
          </p:nvSpPr>
          <p:spPr bwMode="auto">
            <a:xfrm>
              <a:off x="6760" y="2060"/>
              <a:ext cx="146" cy="90"/>
            </a:xfrm>
            <a:custGeom>
              <a:gdLst>
                <a:gd fmla="*/ 134 w 146" name="T0"/>
                <a:gd fmla="*/ 8 h 90" name="T1"/>
                <a:gd fmla="*/ 73 w 146" name="T2"/>
                <a:gd fmla="*/ 0 h 90" name="T3"/>
                <a:gd fmla="*/ 12 w 146" name="T4"/>
                <a:gd fmla="*/ 8 h 90" name="T5"/>
                <a:gd fmla="*/ 0 w 146" name="T6"/>
                <a:gd fmla="*/ 42 h 90" name="T7"/>
                <a:gd fmla="*/ 29 w 146" name="T8"/>
                <a:gd fmla="*/ 88 h 90" name="T9"/>
                <a:gd fmla="*/ 73 w 146" name="T10"/>
                <a:gd fmla="*/ 90 h 90" name="T11"/>
                <a:gd fmla="*/ 117 w 146" name="T12"/>
                <a:gd fmla="*/ 88 h 90" name="T13"/>
                <a:gd fmla="*/ 146 w 146" name="T14"/>
                <a:gd fmla="*/ 42 h 90" name="T15"/>
                <a:gd fmla="*/ 134 w 146" name="T16"/>
                <a:gd fmla="*/ 8 h 9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0" w="146">
                  <a:moveTo>
                    <a:pt x="134" y="8"/>
                  </a:moveTo>
                  <a:lnTo>
                    <a:pt x="73" y="0"/>
                  </a:lnTo>
                  <a:lnTo>
                    <a:pt x="12" y="8"/>
                  </a:lnTo>
                  <a:lnTo>
                    <a:pt x="0" y="42"/>
                  </a:lnTo>
                  <a:lnTo>
                    <a:pt x="29" y="88"/>
                  </a:lnTo>
                  <a:lnTo>
                    <a:pt x="73" y="90"/>
                  </a:lnTo>
                  <a:lnTo>
                    <a:pt x="117" y="88"/>
                  </a:lnTo>
                  <a:lnTo>
                    <a:pt x="146" y="42"/>
                  </a:lnTo>
                  <a:lnTo>
                    <a:pt x="134" y="8"/>
                  </a:lnTo>
                  <a:close/>
                </a:path>
              </a:pathLst>
            </a:custGeom>
            <a:solidFill>
              <a:srgbClr val="DE592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51" name="PA-任意多边形 15">
              <a:extLst>
                <a:ext uri="{FF2B5EF4-FFF2-40B4-BE49-F238E27FC236}">
                  <a16:creationId xmlns:a16="http://schemas.microsoft.com/office/drawing/2014/main" id="{F8180496-3034-4B38-B52B-B861B87580BE}"/>
                </a:ext>
              </a:extLst>
            </p:cNvPr>
            <p:cNvSpPr/>
            <p:nvPr>
              <p:custDataLst>
                <p:tags r:id="rId21"/>
              </p:custDataLst>
            </p:nvPr>
          </p:nvSpPr>
          <p:spPr bwMode="auto">
            <a:xfrm>
              <a:off x="6588" y="1955"/>
              <a:ext cx="242" cy="244"/>
            </a:xfrm>
            <a:custGeom>
              <a:gdLst>
                <a:gd fmla="*/ 47 w 242" name="T0"/>
                <a:gd fmla="*/ 0 h 244" name="T1"/>
                <a:gd fmla="*/ 242 w 242" name="T2"/>
                <a:gd fmla="*/ 105 h 244" name="T3"/>
                <a:gd fmla="*/ 104 w 242" name="T4"/>
                <a:gd fmla="*/ 244 h 244" name="T5"/>
                <a:gd fmla="*/ 0 w 242" name="T6"/>
                <a:gd fmla="*/ 27 h 244" name="T7"/>
                <a:gd fmla="*/ 47 w 242" name="T8"/>
                <a:gd fmla="*/ 0 h 244" name="T9"/>
              </a:gdLst>
              <a:cxnLst>
                <a:cxn ang="0">
                  <a:pos x="T0" y="T1"/>
                </a:cxn>
                <a:cxn ang="0">
                  <a:pos x="T2" y="T3"/>
                </a:cxn>
                <a:cxn ang="0">
                  <a:pos x="T4" y="T5"/>
                </a:cxn>
                <a:cxn ang="0">
                  <a:pos x="T6" y="T7"/>
                </a:cxn>
                <a:cxn ang="0">
                  <a:pos x="T8" y="T9"/>
                </a:cxn>
              </a:cxnLst>
              <a:rect b="b" l="0" r="r" t="0"/>
              <a:pathLst>
                <a:path h="244" w="241">
                  <a:moveTo>
                    <a:pt x="47" y="0"/>
                  </a:moveTo>
                  <a:lnTo>
                    <a:pt x="242" y="105"/>
                  </a:lnTo>
                  <a:lnTo>
                    <a:pt x="104" y="244"/>
                  </a:lnTo>
                  <a:lnTo>
                    <a:pt x="0" y="27"/>
                  </a:lnTo>
                  <a:lnTo>
                    <a:pt x="47" y="0"/>
                  </a:lnTo>
                  <a:close/>
                </a:path>
              </a:pathLst>
            </a:custGeom>
            <a:solidFill>
              <a:srgbClr val="F0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52" name="PA-任意多边形 16">
              <a:extLst>
                <a:ext uri="{FF2B5EF4-FFF2-40B4-BE49-F238E27FC236}">
                  <a16:creationId xmlns:a16="http://schemas.microsoft.com/office/drawing/2014/main" id="{A2F99378-332F-4FFB-92AD-6B2E97612D6C}"/>
                </a:ext>
              </a:extLst>
            </p:cNvPr>
            <p:cNvSpPr/>
            <p:nvPr>
              <p:custDataLst>
                <p:tags r:id="rId22"/>
              </p:custDataLst>
            </p:nvPr>
          </p:nvSpPr>
          <p:spPr bwMode="auto">
            <a:xfrm>
              <a:off x="6831" y="1955"/>
              <a:ext cx="242" cy="244"/>
            </a:xfrm>
            <a:custGeom>
              <a:gdLst>
                <a:gd fmla="*/ 196 w 242" name="T0"/>
                <a:gd fmla="*/ 0 h 244" name="T1"/>
                <a:gd fmla="*/ 0 w 242" name="T2"/>
                <a:gd fmla="*/ 105 h 244" name="T3"/>
                <a:gd fmla="*/ 139 w 242" name="T4"/>
                <a:gd fmla="*/ 244 h 244" name="T5"/>
                <a:gd fmla="*/ 242 w 242" name="T6"/>
                <a:gd fmla="*/ 27 h 244" name="T7"/>
                <a:gd fmla="*/ 196 w 242" name="T8"/>
                <a:gd fmla="*/ 0 h 244" name="T9"/>
              </a:gdLst>
              <a:cxnLst>
                <a:cxn ang="0">
                  <a:pos x="T0" y="T1"/>
                </a:cxn>
                <a:cxn ang="0">
                  <a:pos x="T2" y="T3"/>
                </a:cxn>
                <a:cxn ang="0">
                  <a:pos x="T4" y="T5"/>
                </a:cxn>
                <a:cxn ang="0">
                  <a:pos x="T6" y="T7"/>
                </a:cxn>
                <a:cxn ang="0">
                  <a:pos x="T8" y="T9"/>
                </a:cxn>
              </a:cxnLst>
              <a:rect b="b" l="0" r="r" t="0"/>
              <a:pathLst>
                <a:path h="244" w="241">
                  <a:moveTo>
                    <a:pt x="196" y="0"/>
                  </a:moveTo>
                  <a:lnTo>
                    <a:pt x="0" y="105"/>
                  </a:lnTo>
                  <a:lnTo>
                    <a:pt x="139" y="244"/>
                  </a:lnTo>
                  <a:lnTo>
                    <a:pt x="242" y="27"/>
                  </a:lnTo>
                  <a:lnTo>
                    <a:pt x="196" y="0"/>
                  </a:lnTo>
                  <a:close/>
                </a:path>
              </a:pathLst>
            </a:custGeom>
            <a:solidFill>
              <a:srgbClr val="F0F0F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53" name="PA-任意多边形 17">
              <a:extLst>
                <a:ext uri="{FF2B5EF4-FFF2-40B4-BE49-F238E27FC236}">
                  <a16:creationId xmlns:a16="http://schemas.microsoft.com/office/drawing/2014/main" id="{09F81EA4-1E3D-419D-BE98-6F32BEE18696}"/>
                </a:ext>
              </a:extLst>
            </p:cNvPr>
            <p:cNvSpPr/>
            <p:nvPr>
              <p:custDataLst>
                <p:tags r:id="rId23"/>
              </p:custDataLst>
            </p:nvPr>
          </p:nvSpPr>
          <p:spPr bwMode="auto">
            <a:xfrm>
              <a:off x="6835" y="1081"/>
              <a:ext cx="336" cy="814"/>
            </a:xfrm>
            <a:custGeom>
              <a:gdLst>
                <a:gd fmla="*/ 1171 w 1171" name="T0"/>
                <a:gd fmla="*/ 1091 h 2848" name="T1"/>
                <a:gd fmla="*/ 24 w 1171" name="T2"/>
                <a:gd fmla="*/ 0 h 2848" name="T3"/>
                <a:gd fmla="*/ 0 w 1171" name="T4"/>
                <a:gd fmla="*/ 0 h 2848" name="T5"/>
                <a:gd fmla="*/ 0 w 1171" name="T6"/>
                <a:gd fmla="*/ 2848 h 2848" name="T7"/>
                <a:gd fmla="*/ 1171 w 1171" name="T8"/>
                <a:gd fmla="*/ 1091 h 2848" name="T9"/>
              </a:gdLst>
              <a:cxnLst>
                <a:cxn ang="0">
                  <a:pos x="T0" y="T1"/>
                </a:cxn>
                <a:cxn ang="0">
                  <a:pos x="T2" y="T3"/>
                </a:cxn>
                <a:cxn ang="0">
                  <a:pos x="T4" y="T5"/>
                </a:cxn>
                <a:cxn ang="0">
                  <a:pos x="T6" y="T7"/>
                </a:cxn>
                <a:cxn ang="0">
                  <a:pos x="T8" y="T9"/>
                </a:cxn>
              </a:cxnLst>
              <a:rect b="b" l="0" r="r" t="0"/>
              <a:pathLst>
                <a:path h="2848" w="1171">
                  <a:moveTo>
                    <a:pt x="1171" y="1091"/>
                  </a:moveTo>
                  <a:cubicBezTo>
                    <a:pt x="1171" y="261"/>
                    <a:pt x="672" y="0"/>
                    <a:pt x="24" y="0"/>
                  </a:cubicBezTo>
                  <a:cubicBezTo>
                    <a:pt x="16" y="0"/>
                    <a:pt x="8" y="0"/>
                    <a:pt x="0" y="0"/>
                  </a:cubicBezTo>
                  <a:cubicBezTo>
                    <a:pt x="0" y="2848"/>
                    <a:pt x="0" y="2848"/>
                    <a:pt x="0" y="2848"/>
                  </a:cubicBezTo>
                  <a:cubicBezTo>
                    <a:pt x="647" y="2845"/>
                    <a:pt x="1171" y="1920"/>
                    <a:pt x="1171" y="1091"/>
                  </a:cubicBezTo>
                  <a:close/>
                </a:path>
              </a:pathLst>
            </a:custGeom>
            <a:solidFill>
              <a:srgbClr val="F5D0A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54" name="PA-任意多边形 18">
              <a:extLst>
                <a:ext uri="{FF2B5EF4-FFF2-40B4-BE49-F238E27FC236}">
                  <a16:creationId xmlns:a16="http://schemas.microsoft.com/office/drawing/2014/main" id="{9BB2ED8C-79BA-4828-944B-4850DC0301B3}"/>
                </a:ext>
              </a:extLst>
            </p:cNvPr>
            <p:cNvSpPr/>
            <p:nvPr>
              <p:custDataLst>
                <p:tags r:id="rId24"/>
              </p:custDataLst>
            </p:nvPr>
          </p:nvSpPr>
          <p:spPr bwMode="auto">
            <a:xfrm>
              <a:off x="6498" y="1081"/>
              <a:ext cx="337" cy="814"/>
            </a:xfrm>
            <a:custGeom>
              <a:gdLst>
                <a:gd fmla="*/ 1147 w 1177" name="T0"/>
                <a:gd fmla="*/ 1 h 2848" name="T1"/>
                <a:gd fmla="*/ 0 w 1177" name="T2"/>
                <a:gd fmla="*/ 1091 h 2848" name="T3"/>
                <a:gd fmla="*/ 1147 w 1177" name="T4"/>
                <a:gd fmla="*/ 2847 h 2848" name="T5"/>
                <a:gd fmla="*/ 1174 w 1177" name="T6"/>
                <a:gd fmla="*/ 2848 h 2848" name="T7"/>
                <a:gd fmla="*/ 1177 w 1177" name="T8"/>
                <a:gd fmla="*/ 2848 h 2848" name="T9"/>
                <a:gd fmla="*/ 1177 w 1177" name="T10"/>
                <a:gd fmla="*/ 0 h 2848" name="T11"/>
                <a:gd fmla="*/ 1147 w 1177" name="T12"/>
                <a:gd fmla="*/ 1 h 2848" name="T13"/>
              </a:gdLst>
              <a:cxnLst>
                <a:cxn ang="0">
                  <a:pos x="T0" y="T1"/>
                </a:cxn>
                <a:cxn ang="0">
                  <a:pos x="T2" y="T3"/>
                </a:cxn>
                <a:cxn ang="0">
                  <a:pos x="T4" y="T5"/>
                </a:cxn>
                <a:cxn ang="0">
                  <a:pos x="T6" y="T7"/>
                </a:cxn>
                <a:cxn ang="0">
                  <a:pos x="T8" y="T9"/>
                </a:cxn>
                <a:cxn ang="0">
                  <a:pos x="T10" y="T11"/>
                </a:cxn>
                <a:cxn ang="0">
                  <a:pos x="T12" y="T13"/>
                </a:cxn>
              </a:cxnLst>
              <a:rect b="b" l="0" r="r" t="0"/>
              <a:pathLst>
                <a:path h="2848" w="1177">
                  <a:moveTo>
                    <a:pt x="1147" y="1"/>
                  </a:moveTo>
                  <a:cubicBezTo>
                    <a:pt x="523" y="21"/>
                    <a:pt x="0" y="284"/>
                    <a:pt x="0" y="1091"/>
                  </a:cubicBezTo>
                  <a:cubicBezTo>
                    <a:pt x="0" y="1910"/>
                    <a:pt x="512" y="2829"/>
                    <a:pt x="1147" y="2847"/>
                  </a:cubicBezTo>
                  <a:cubicBezTo>
                    <a:pt x="1156" y="2847"/>
                    <a:pt x="1165" y="2848"/>
                    <a:pt x="1174" y="2848"/>
                  </a:cubicBezTo>
                  <a:cubicBezTo>
                    <a:pt x="1175" y="2848"/>
                    <a:pt x="1176" y="2848"/>
                    <a:pt x="1177" y="2848"/>
                  </a:cubicBezTo>
                  <a:cubicBezTo>
                    <a:pt x="1177" y="0"/>
                    <a:pt x="1177" y="0"/>
                    <a:pt x="1177" y="0"/>
                  </a:cubicBezTo>
                  <a:cubicBezTo>
                    <a:pt x="1167" y="1"/>
                    <a:pt x="1157" y="1"/>
                    <a:pt x="1147" y="1"/>
                  </a:cubicBezTo>
                  <a:close/>
                </a:path>
              </a:pathLst>
            </a:custGeom>
            <a:solidFill>
              <a:srgbClr val="E7C19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55" name="PA-任意多边形 19">
              <a:extLst>
                <a:ext uri="{FF2B5EF4-FFF2-40B4-BE49-F238E27FC236}">
                  <a16:creationId xmlns:a16="http://schemas.microsoft.com/office/drawing/2014/main" id="{8AB1526A-50A1-4CC4-A90E-3FD0EA39CBF2}"/>
                </a:ext>
              </a:extLst>
            </p:cNvPr>
            <p:cNvSpPr/>
            <p:nvPr>
              <p:custDataLst>
                <p:tags r:id="rId25"/>
              </p:custDataLst>
            </p:nvPr>
          </p:nvSpPr>
          <p:spPr bwMode="auto">
            <a:xfrm>
              <a:off x="6461" y="1009"/>
              <a:ext cx="733" cy="484"/>
            </a:xfrm>
            <a:custGeom>
              <a:gdLst>
                <a:gd fmla="*/ 2557 w 2561" name="T0"/>
                <a:gd fmla="*/ 1237 h 1694" name="T1"/>
                <a:gd fmla="*/ 2378 w 2561" name="T2"/>
                <a:gd fmla="*/ 598 h 1694" name="T3"/>
                <a:gd fmla="*/ 1612 w 2561" name="T4"/>
                <a:gd fmla="*/ 10 h 1694" name="T5"/>
                <a:gd fmla="*/ 714 w 2561" name="T6"/>
                <a:gd fmla="*/ 108 h 1694" name="T7"/>
                <a:gd fmla="*/ 502 w 2561" name="T8"/>
                <a:gd fmla="*/ 140 h 1694" name="T9"/>
                <a:gd fmla="*/ 393 w 2561" name="T10"/>
                <a:gd fmla="*/ 140 h 1694" name="T11"/>
                <a:gd fmla="*/ 415 w 2561" name="T12"/>
                <a:gd fmla="*/ 195 h 1694" name="T13"/>
                <a:gd fmla="*/ 435 w 2561" name="T14"/>
                <a:gd fmla="*/ 240 h 1694" name="T15"/>
                <a:gd fmla="*/ 376 w 2561" name="T16"/>
                <a:gd fmla="*/ 225 h 1694" name="T17"/>
                <a:gd fmla="*/ 140 w 2561" name="T18"/>
                <a:gd fmla="*/ 113 h 1694" name="T19"/>
                <a:gd fmla="*/ 186 w 2561" name="T20"/>
                <a:gd fmla="*/ 420 h 1694" name="T21"/>
                <a:gd fmla="*/ 256 w 2561" name="T22"/>
                <a:gd fmla="*/ 545 h 1694" name="T23"/>
                <a:gd fmla="*/ 156 w 2561" name="T24"/>
                <a:gd fmla="*/ 519 h 1694" name="T25"/>
                <a:gd fmla="*/ 198 w 2561" name="T26"/>
                <a:gd fmla="*/ 666 h 1694" name="T27"/>
                <a:gd fmla="*/ 0 w 2561" name="T28"/>
                <a:gd fmla="*/ 1377 h 1694" name="T29"/>
                <a:gd fmla="*/ 272 w 2561" name="T30"/>
                <a:gd fmla="*/ 1694 h 1694" name="T31"/>
                <a:gd fmla="*/ 366 w 2561" name="T32"/>
                <a:gd fmla="*/ 1466 h 1694" name="T33"/>
                <a:gd fmla="*/ 371 w 2561" name="T34"/>
                <a:gd fmla="*/ 1467 h 1694" name="T35"/>
                <a:gd fmla="*/ 493 w 2561" name="T36"/>
                <a:gd fmla="*/ 866 h 1694" name="T37"/>
                <a:gd fmla="*/ 1966 w 2561" name="T38"/>
                <a:gd fmla="*/ 888 h 1694" name="T39"/>
                <a:gd fmla="*/ 1999 w 2561" name="T40"/>
                <a:gd fmla="*/ 850 h 1694" name="T41"/>
                <a:gd fmla="*/ 2347 w 2561" name="T42"/>
                <a:gd fmla="*/ 1613 h 1694" name="T43"/>
                <a:gd fmla="*/ 2559 w 2561" name="T44"/>
                <a:gd fmla="*/ 1258 h 1694" name="T45"/>
                <a:gd fmla="*/ 2561 w 2561" name="T46"/>
                <a:gd fmla="*/ 1257 h 1694" name="T47"/>
                <a:gd fmla="*/ 2557 w 2561" name="T48"/>
                <a:gd fmla="*/ 1237 h 169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93" w="2561">
                  <a:moveTo>
                    <a:pt x="2557" y="1237"/>
                  </a:moveTo>
                  <a:cubicBezTo>
                    <a:pt x="2529" y="866"/>
                    <a:pt x="2378" y="598"/>
                    <a:pt x="2378" y="598"/>
                  </a:cubicBezTo>
                  <a:cubicBezTo>
                    <a:pt x="2479" y="146"/>
                    <a:pt x="2057" y="20"/>
                    <a:pt x="1612" y="10"/>
                  </a:cubicBezTo>
                  <a:cubicBezTo>
                    <a:pt x="1201" y="0"/>
                    <a:pt x="770" y="88"/>
                    <a:pt x="714" y="108"/>
                  </a:cubicBezTo>
                  <a:cubicBezTo>
                    <a:pt x="654" y="130"/>
                    <a:pt x="569" y="138"/>
                    <a:pt x="502" y="140"/>
                  </a:cubicBezTo>
                  <a:cubicBezTo>
                    <a:pt x="440" y="142"/>
                    <a:pt x="393" y="140"/>
                    <a:pt x="393" y="140"/>
                  </a:cubicBezTo>
                  <a:cubicBezTo>
                    <a:pt x="395" y="150"/>
                    <a:pt x="405" y="174"/>
                    <a:pt x="415" y="195"/>
                  </a:cubicBezTo>
                  <a:cubicBezTo>
                    <a:pt x="425" y="219"/>
                    <a:pt x="435" y="240"/>
                    <a:pt x="435" y="240"/>
                  </a:cubicBezTo>
                  <a:cubicBezTo>
                    <a:pt x="423" y="241"/>
                    <a:pt x="402" y="235"/>
                    <a:pt x="376" y="225"/>
                  </a:cubicBezTo>
                  <a:cubicBezTo>
                    <a:pt x="286" y="192"/>
                    <a:pt x="140" y="113"/>
                    <a:pt x="140" y="113"/>
                  </a:cubicBezTo>
                  <a:cubicBezTo>
                    <a:pt x="124" y="234"/>
                    <a:pt x="153" y="342"/>
                    <a:pt x="186" y="420"/>
                  </a:cubicBezTo>
                  <a:cubicBezTo>
                    <a:pt x="219" y="498"/>
                    <a:pt x="256" y="545"/>
                    <a:pt x="256" y="545"/>
                  </a:cubicBezTo>
                  <a:cubicBezTo>
                    <a:pt x="230" y="550"/>
                    <a:pt x="156" y="519"/>
                    <a:pt x="156" y="519"/>
                  </a:cubicBezTo>
                  <a:cubicBezTo>
                    <a:pt x="177" y="619"/>
                    <a:pt x="198" y="666"/>
                    <a:pt x="198" y="666"/>
                  </a:cubicBezTo>
                  <a:cubicBezTo>
                    <a:pt x="40" y="782"/>
                    <a:pt x="3" y="1116"/>
                    <a:pt x="0" y="1377"/>
                  </a:cubicBezTo>
                  <a:cubicBezTo>
                    <a:pt x="272" y="1694"/>
                    <a:pt x="272" y="1694"/>
                    <a:pt x="272" y="1694"/>
                  </a:cubicBezTo>
                  <a:cubicBezTo>
                    <a:pt x="366" y="1466"/>
                    <a:pt x="366" y="1466"/>
                    <a:pt x="366" y="1466"/>
                  </a:cubicBezTo>
                  <a:cubicBezTo>
                    <a:pt x="368" y="1467"/>
                    <a:pt x="369" y="1467"/>
                    <a:pt x="371" y="1467"/>
                  </a:cubicBezTo>
                  <a:cubicBezTo>
                    <a:pt x="438" y="1227"/>
                    <a:pt x="493" y="866"/>
                    <a:pt x="493" y="866"/>
                  </a:cubicBezTo>
                  <a:cubicBezTo>
                    <a:pt x="1201" y="1321"/>
                    <a:pt x="1853" y="958"/>
                    <a:pt x="1966" y="888"/>
                  </a:cubicBezTo>
                  <a:cubicBezTo>
                    <a:pt x="1987" y="865"/>
                    <a:pt x="1999" y="850"/>
                    <a:pt x="1999" y="850"/>
                  </a:cubicBezTo>
                  <a:cubicBezTo>
                    <a:pt x="2039" y="1306"/>
                    <a:pt x="2347" y="1613"/>
                    <a:pt x="2347" y="1613"/>
                  </a:cubicBezTo>
                  <a:cubicBezTo>
                    <a:pt x="2321" y="1420"/>
                    <a:pt x="2543" y="1269"/>
                    <a:pt x="2559" y="1258"/>
                  </a:cubicBezTo>
                  <a:cubicBezTo>
                    <a:pt x="2560" y="1257"/>
                    <a:pt x="2561" y="1257"/>
                    <a:pt x="2561" y="1257"/>
                  </a:cubicBezTo>
                  <a:cubicBezTo>
                    <a:pt x="2560" y="1250"/>
                    <a:pt x="2559" y="1244"/>
                    <a:pt x="2557" y="1237"/>
                  </a:cubicBezTo>
                  <a:close/>
                </a:path>
              </a:pathLst>
            </a:custGeom>
            <a:solidFill>
              <a:srgbClr val="40241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56" name="PA-任意多边形 20">
              <a:extLst>
                <a:ext uri="{FF2B5EF4-FFF2-40B4-BE49-F238E27FC236}">
                  <a16:creationId xmlns:a16="http://schemas.microsoft.com/office/drawing/2014/main" id="{86CCBD64-93A6-41A5-B584-3755FFF563C8}"/>
                </a:ext>
              </a:extLst>
            </p:cNvPr>
            <p:cNvSpPr/>
            <p:nvPr>
              <p:custDataLst>
                <p:tags r:id="rId26"/>
              </p:custDataLst>
            </p:nvPr>
          </p:nvSpPr>
          <p:spPr bwMode="auto">
            <a:xfrm>
              <a:off x="7114" y="1366"/>
              <a:ext cx="112" cy="187"/>
            </a:xfrm>
            <a:custGeom>
              <a:gdLst>
                <a:gd fmla="*/ 45 w 390" name="T0"/>
                <a:gd fmla="*/ 289 h 657" name="T1"/>
                <a:gd fmla="*/ 115 w 390" name="T2"/>
                <a:gd fmla="*/ 635 h 657" name="T3"/>
                <a:gd fmla="*/ 346 w 390" name="T4"/>
                <a:gd fmla="*/ 368 h 657" name="T5"/>
                <a:gd fmla="*/ 275 w 390" name="T6"/>
                <a:gd fmla="*/ 22 h 657" name="T7"/>
                <a:gd fmla="*/ 45 w 390" name="T8"/>
                <a:gd fmla="*/ 289 h 657" name="T9"/>
              </a:gdLst>
              <a:cxnLst>
                <a:cxn ang="0">
                  <a:pos x="T0" y="T1"/>
                </a:cxn>
                <a:cxn ang="0">
                  <a:pos x="T2" y="T3"/>
                </a:cxn>
                <a:cxn ang="0">
                  <a:pos x="T4" y="T5"/>
                </a:cxn>
                <a:cxn ang="0">
                  <a:pos x="T6" y="T7"/>
                </a:cxn>
                <a:cxn ang="0">
                  <a:pos x="T8" y="T9"/>
                </a:cxn>
              </a:cxnLst>
              <a:rect b="b" l="0" r="r" t="0"/>
              <a:pathLst>
                <a:path h="657" w="390">
                  <a:moveTo>
                    <a:pt x="45" y="289"/>
                  </a:moveTo>
                  <a:cubicBezTo>
                    <a:pt x="0" y="458"/>
                    <a:pt x="32" y="613"/>
                    <a:pt x="115" y="635"/>
                  </a:cubicBezTo>
                  <a:cubicBezTo>
                    <a:pt x="198" y="657"/>
                    <a:pt x="301" y="538"/>
                    <a:pt x="346" y="368"/>
                  </a:cubicBezTo>
                  <a:cubicBezTo>
                    <a:pt x="390" y="199"/>
                    <a:pt x="358" y="44"/>
                    <a:pt x="275" y="22"/>
                  </a:cubicBezTo>
                  <a:cubicBezTo>
                    <a:pt x="192" y="0"/>
                    <a:pt x="89" y="119"/>
                    <a:pt x="45" y="289"/>
                  </a:cubicBezTo>
                  <a:close/>
                </a:path>
              </a:pathLst>
            </a:custGeom>
            <a:solidFill>
              <a:srgbClr val="F5D0A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charset="0" panose="020b0604020202020204" pitchFamily="34" typeface="Arial"/>
                <a:ea typeface="方正粗黑宋简体"/>
                <a:cs typeface="+mn-ea"/>
                <a:sym typeface="+mn-lt"/>
              </a:endParaRPr>
            </a:p>
          </p:txBody>
        </p:sp>
        <p:sp>
          <p:nvSpPr>
            <p:cNvPr id="57" name="PA-任意多边形 21">
              <a:extLst>
                <a:ext uri="{FF2B5EF4-FFF2-40B4-BE49-F238E27FC236}">
                  <a16:creationId xmlns:a16="http://schemas.microsoft.com/office/drawing/2014/main" id="{07FA32BF-40C0-425A-A722-125C7068309D}"/>
                </a:ext>
              </a:extLst>
            </p:cNvPr>
            <p:cNvSpPr/>
            <p:nvPr>
              <p:custDataLst>
                <p:tags r:id="rId27"/>
              </p:custDataLst>
            </p:nvPr>
          </p:nvSpPr>
          <p:spPr bwMode="auto">
            <a:xfrm>
              <a:off x="6442" y="1369"/>
              <a:ext cx="105" cy="183"/>
            </a:xfrm>
            <a:custGeom>
              <a:gdLst>
                <a:gd fmla="*/ 320 w 366" name="T0"/>
                <a:gd fmla="*/ 282 h 641" name="T1"/>
                <a:gd fmla="*/ 266 w 366" name="T2"/>
                <a:gd fmla="*/ 620 h 641" name="T3"/>
                <a:gd fmla="*/ 46 w 366" name="T4"/>
                <a:gd fmla="*/ 358 h 641" name="T5"/>
                <a:gd fmla="*/ 100 w 366" name="T6"/>
                <a:gd fmla="*/ 21 h 641" name="T7"/>
                <a:gd fmla="*/ 320 w 366" name="T8"/>
                <a:gd fmla="*/ 282 h 641" name="T9"/>
              </a:gdLst>
              <a:cxnLst>
                <a:cxn ang="0">
                  <a:pos x="T0" y="T1"/>
                </a:cxn>
                <a:cxn ang="0">
                  <a:pos x="T2" y="T3"/>
                </a:cxn>
                <a:cxn ang="0">
                  <a:pos x="T4" y="T5"/>
                </a:cxn>
                <a:cxn ang="0">
                  <a:pos x="T6" y="T7"/>
                </a:cxn>
                <a:cxn ang="0">
                  <a:pos x="T8" y="T9"/>
                </a:cxn>
              </a:cxnLst>
              <a:rect b="b" l="0" r="r" t="0"/>
              <a:pathLst>
                <a:path h="641" w="366">
                  <a:moveTo>
                    <a:pt x="320" y="282"/>
                  </a:moveTo>
                  <a:cubicBezTo>
                    <a:pt x="366" y="448"/>
                    <a:pt x="342" y="599"/>
                    <a:pt x="266" y="620"/>
                  </a:cubicBezTo>
                  <a:cubicBezTo>
                    <a:pt x="191" y="641"/>
                    <a:pt x="92" y="524"/>
                    <a:pt x="46" y="358"/>
                  </a:cubicBezTo>
                  <a:cubicBezTo>
                    <a:pt x="0" y="193"/>
                    <a:pt x="24" y="42"/>
                    <a:pt x="100" y="21"/>
                  </a:cubicBezTo>
                  <a:cubicBezTo>
                    <a:pt x="175" y="0"/>
                    <a:pt x="274" y="117"/>
                    <a:pt x="320" y="282"/>
                  </a:cubicBezTo>
                  <a:close/>
                </a:path>
              </a:pathLst>
            </a:custGeom>
            <a:solidFill>
              <a:srgbClr val="E7C19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58" name="PA-任意多边形 22">
              <a:extLst>
                <a:ext uri="{FF2B5EF4-FFF2-40B4-BE49-F238E27FC236}">
                  <a16:creationId xmlns:a16="http://schemas.microsoft.com/office/drawing/2014/main" id="{707E36F4-9B94-4537-8B4F-C9C9D4E694CD}"/>
                </a:ext>
              </a:extLst>
            </p:cNvPr>
            <p:cNvSpPr/>
            <p:nvPr>
              <p:custDataLst>
                <p:tags r:id="rId28"/>
              </p:custDataLst>
            </p:nvPr>
          </p:nvSpPr>
          <p:spPr bwMode="auto">
            <a:xfrm>
              <a:off x="6537" y="1955"/>
              <a:ext cx="298" cy="884"/>
            </a:xfrm>
            <a:custGeom>
              <a:gdLst>
                <a:gd fmla="*/ 298 w 298" name="T0"/>
                <a:gd fmla="*/ 884 h 884" name="T1"/>
                <a:gd fmla="*/ 114 w 298" name="T2"/>
                <a:gd fmla="*/ 74 h 884" name="T3"/>
                <a:gd fmla="*/ 98 w 298" name="T4"/>
                <a:gd fmla="*/ 0 h 884" name="T5"/>
                <a:gd fmla="*/ 64 w 298" name="T6"/>
                <a:gd fmla="*/ 20 h 884" name="T7"/>
                <a:gd fmla="*/ 51 w 298" name="T8"/>
                <a:gd fmla="*/ 27 h 884" name="T9"/>
                <a:gd fmla="*/ 0 w 298" name="T10"/>
                <a:gd fmla="*/ 237 h 884" name="T11"/>
                <a:gd fmla="*/ 70 w 298" name="T12"/>
                <a:gd fmla="*/ 254 h 884" name="T13"/>
                <a:gd fmla="*/ 24 w 298" name="T14"/>
                <a:gd fmla="*/ 342 h 884" name="T15"/>
                <a:gd fmla="*/ 298 w 298" name="T16"/>
                <a:gd fmla="*/ 884 h 8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4" w="298">
                  <a:moveTo>
                    <a:pt x="298" y="884"/>
                  </a:moveTo>
                  <a:lnTo>
                    <a:pt x="114" y="74"/>
                  </a:lnTo>
                  <a:lnTo>
                    <a:pt x="98" y="0"/>
                  </a:lnTo>
                  <a:lnTo>
                    <a:pt x="64" y="20"/>
                  </a:lnTo>
                  <a:lnTo>
                    <a:pt x="51" y="27"/>
                  </a:lnTo>
                  <a:lnTo>
                    <a:pt x="0" y="237"/>
                  </a:lnTo>
                  <a:lnTo>
                    <a:pt x="70" y="254"/>
                  </a:lnTo>
                  <a:lnTo>
                    <a:pt x="24" y="342"/>
                  </a:lnTo>
                  <a:lnTo>
                    <a:pt x="298" y="884"/>
                  </a:lnTo>
                  <a:close/>
                </a:path>
              </a:pathLst>
            </a:custGeom>
            <a:solidFill>
              <a:srgbClr val="35323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59" name="PA-任意多边形 23">
              <a:extLst>
                <a:ext uri="{FF2B5EF4-FFF2-40B4-BE49-F238E27FC236}">
                  <a16:creationId xmlns:a16="http://schemas.microsoft.com/office/drawing/2014/main" id="{4DA2EA3D-8807-4160-A55C-DEC9BF39553E}"/>
                </a:ext>
              </a:extLst>
            </p:cNvPr>
            <p:cNvSpPr/>
            <p:nvPr>
              <p:custDataLst>
                <p:tags r:id="rId29"/>
              </p:custDataLst>
            </p:nvPr>
          </p:nvSpPr>
          <p:spPr bwMode="auto">
            <a:xfrm>
              <a:off x="6835" y="1955"/>
              <a:ext cx="293" cy="884"/>
            </a:xfrm>
            <a:custGeom>
              <a:gdLst>
                <a:gd fmla="*/ 293 w 293" name="T0"/>
                <a:gd fmla="*/ 237 h 884" name="T1"/>
                <a:gd fmla="*/ 242 w 293" name="T2"/>
                <a:gd fmla="*/ 27 h 884" name="T3"/>
                <a:gd fmla="*/ 241 w 293" name="T4"/>
                <a:gd fmla="*/ 27 h 884" name="T5"/>
                <a:gd fmla="*/ 195 w 293" name="T6"/>
                <a:gd fmla="*/ 0 h 884" name="T7"/>
                <a:gd fmla="*/ 181 w 293" name="T8"/>
                <a:gd fmla="*/ 63 h 884" name="T9"/>
                <a:gd fmla="*/ 0 w 293" name="T10"/>
                <a:gd fmla="*/ 884 h 884" name="T11"/>
                <a:gd fmla="*/ 269 w 293" name="T12"/>
                <a:gd fmla="*/ 342 h 884" name="T13"/>
                <a:gd fmla="*/ 222 w 293" name="T14"/>
                <a:gd fmla="*/ 254 h 884" name="T15"/>
                <a:gd fmla="*/ 293 w 293" name="T16"/>
                <a:gd fmla="*/ 237 h 88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84" w="293">
                  <a:moveTo>
                    <a:pt x="293" y="237"/>
                  </a:moveTo>
                  <a:lnTo>
                    <a:pt x="242" y="27"/>
                  </a:lnTo>
                  <a:lnTo>
                    <a:pt x="241" y="27"/>
                  </a:lnTo>
                  <a:lnTo>
                    <a:pt x="195" y="0"/>
                  </a:lnTo>
                  <a:lnTo>
                    <a:pt x="181" y="63"/>
                  </a:lnTo>
                  <a:lnTo>
                    <a:pt x="0" y="884"/>
                  </a:lnTo>
                  <a:lnTo>
                    <a:pt x="269" y="342"/>
                  </a:lnTo>
                  <a:lnTo>
                    <a:pt x="222" y="254"/>
                  </a:lnTo>
                  <a:lnTo>
                    <a:pt x="293" y="237"/>
                  </a:lnTo>
                  <a:close/>
                </a:path>
              </a:pathLst>
            </a:custGeom>
            <a:solidFill>
              <a:srgbClr val="35323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60" name="PA-任意多边形 24">
              <a:extLst>
                <a:ext uri="{FF2B5EF4-FFF2-40B4-BE49-F238E27FC236}">
                  <a16:creationId xmlns:a16="http://schemas.microsoft.com/office/drawing/2014/main" id="{D5A0A30A-E9F1-41C4-B67C-28720DF3FF87}"/>
                </a:ext>
              </a:extLst>
            </p:cNvPr>
            <p:cNvSpPr/>
            <p:nvPr>
              <p:custDataLst>
                <p:tags r:id="rId30"/>
              </p:custDataLst>
            </p:nvPr>
          </p:nvSpPr>
          <p:spPr bwMode="auto">
            <a:xfrm>
              <a:off x="5355" y="1522"/>
              <a:ext cx="1062" cy="1240"/>
            </a:xfrm>
            <a:custGeom>
              <a:gdLst>
                <a:gd fmla="*/ 1062 w 1062" name="T0"/>
                <a:gd fmla="*/ 1069 h 1240" name="T1"/>
                <a:gd fmla="*/ 216 w 1062" name="T2"/>
                <a:gd fmla="*/ 1240 h 1240" name="T3"/>
                <a:gd fmla="*/ 0 w 1062" name="T4"/>
                <a:gd fmla="*/ 170 h 1240" name="T5"/>
                <a:gd fmla="*/ 846 w 1062" name="T6"/>
                <a:gd fmla="*/ 0 h 1240" name="T7"/>
                <a:gd fmla="*/ 1062 w 1062" name="T8"/>
                <a:gd fmla="*/ 1069 h 1240" name="T9"/>
              </a:gdLst>
              <a:cxnLst>
                <a:cxn ang="0">
                  <a:pos x="T0" y="T1"/>
                </a:cxn>
                <a:cxn ang="0">
                  <a:pos x="T2" y="T3"/>
                </a:cxn>
                <a:cxn ang="0">
                  <a:pos x="T4" y="T5"/>
                </a:cxn>
                <a:cxn ang="0">
                  <a:pos x="T6" y="T7"/>
                </a:cxn>
                <a:cxn ang="0">
                  <a:pos x="T8" y="T9"/>
                </a:cxn>
              </a:cxnLst>
              <a:rect b="b" l="0" r="r" t="0"/>
              <a:pathLst>
                <a:path h="1240" w="1062">
                  <a:moveTo>
                    <a:pt x="1062" y="1069"/>
                  </a:moveTo>
                  <a:lnTo>
                    <a:pt x="216" y="1240"/>
                  </a:lnTo>
                  <a:lnTo>
                    <a:pt x="0" y="170"/>
                  </a:lnTo>
                  <a:lnTo>
                    <a:pt x="846" y="0"/>
                  </a:lnTo>
                  <a:lnTo>
                    <a:pt x="1062" y="1069"/>
                  </a:lnTo>
                  <a:close/>
                </a:path>
              </a:pathLst>
            </a:custGeom>
            <a:solidFill>
              <a:srgbClr val="A12D1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61" name="PA-任意多边形 25">
              <a:extLst>
                <a:ext uri="{FF2B5EF4-FFF2-40B4-BE49-F238E27FC236}">
                  <a16:creationId xmlns:a16="http://schemas.microsoft.com/office/drawing/2014/main" id="{D4BE8F53-6A26-4C66-B024-1B252B13E238}"/>
                </a:ext>
              </a:extLst>
            </p:cNvPr>
            <p:cNvSpPr/>
            <p:nvPr>
              <p:custDataLst>
                <p:tags r:id="rId31"/>
              </p:custDataLst>
            </p:nvPr>
          </p:nvSpPr>
          <p:spPr bwMode="auto">
            <a:xfrm>
              <a:off x="5410" y="1587"/>
              <a:ext cx="951" cy="1109"/>
            </a:xfrm>
            <a:custGeom>
              <a:gdLst>
                <a:gd fmla="*/ 951 w 951" name="T0"/>
                <a:gd fmla="*/ 957 h 1109" name="T1"/>
                <a:gd fmla="*/ 194 w 951" name="T2"/>
                <a:gd fmla="*/ 1109 h 1109" name="T3"/>
                <a:gd fmla="*/ 0 w 951" name="T4"/>
                <a:gd fmla="*/ 153 h 1109" name="T5"/>
                <a:gd fmla="*/ 758 w 951" name="T6"/>
                <a:gd fmla="*/ 0 h 1109" name="T7"/>
                <a:gd fmla="*/ 951 w 951" name="T8"/>
                <a:gd fmla="*/ 957 h 1109" name="T9"/>
              </a:gdLst>
              <a:cxnLst>
                <a:cxn ang="0">
                  <a:pos x="T0" y="T1"/>
                </a:cxn>
                <a:cxn ang="0">
                  <a:pos x="T2" y="T3"/>
                </a:cxn>
                <a:cxn ang="0">
                  <a:pos x="T4" y="T5"/>
                </a:cxn>
                <a:cxn ang="0">
                  <a:pos x="T6" y="T7"/>
                </a:cxn>
                <a:cxn ang="0">
                  <a:pos x="T8" y="T9"/>
                </a:cxn>
              </a:cxnLst>
              <a:rect b="b" l="0" r="r" t="0"/>
              <a:pathLst>
                <a:path h="1109" w="951">
                  <a:moveTo>
                    <a:pt x="951" y="957"/>
                  </a:moveTo>
                  <a:lnTo>
                    <a:pt x="194" y="1109"/>
                  </a:lnTo>
                  <a:lnTo>
                    <a:pt x="0" y="153"/>
                  </a:lnTo>
                  <a:lnTo>
                    <a:pt x="758" y="0"/>
                  </a:lnTo>
                  <a:lnTo>
                    <a:pt x="951" y="95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62" name="PA-任意多边形 26">
              <a:extLst>
                <a:ext uri="{FF2B5EF4-FFF2-40B4-BE49-F238E27FC236}">
                  <a16:creationId xmlns:a16="http://schemas.microsoft.com/office/drawing/2014/main" id="{4D37B6D1-EDA5-4739-B8C8-480076F65D02}"/>
                </a:ext>
              </a:extLst>
            </p:cNvPr>
            <p:cNvSpPr/>
            <p:nvPr>
              <p:custDataLst>
                <p:tags r:id="rId32"/>
              </p:custDataLst>
            </p:nvPr>
          </p:nvSpPr>
          <p:spPr bwMode="auto">
            <a:xfrm>
              <a:off x="5617" y="1548"/>
              <a:ext cx="351" cy="164"/>
            </a:xfrm>
            <a:custGeom>
              <a:gdLst>
                <a:gd fmla="*/ 1084 w 1225" name="T0"/>
                <a:gd fmla="*/ 0 h 574" name="T1"/>
                <a:gd fmla="*/ 545 w 1225" name="T2"/>
                <a:gd fmla="*/ 125 h 574" name="T3"/>
                <a:gd fmla="*/ 0 w 1225" name="T4"/>
                <a:gd fmla="*/ 218 h 574" name="T5"/>
                <a:gd fmla="*/ 6 w 1225" name="T6"/>
                <a:gd fmla="*/ 574 h 574" name="T7"/>
                <a:gd fmla="*/ 590 w 1225" name="T8"/>
                <a:gd fmla="*/ 456 h 574" name="T9"/>
                <a:gd fmla="*/ 632 w 1225" name="T10"/>
                <a:gd fmla="*/ 448 h 574" name="T11"/>
                <a:gd fmla="*/ 1225 w 1225" name="T12"/>
                <a:gd fmla="*/ 328 h 574" name="T13"/>
                <a:gd fmla="*/ 1084 w 1225" name="T14"/>
                <a:gd fmla="*/ 0 h 57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74" w="1225">
                  <a:moveTo>
                    <a:pt x="1084" y="0"/>
                  </a:moveTo>
                  <a:cubicBezTo>
                    <a:pt x="545" y="125"/>
                    <a:pt x="545" y="125"/>
                    <a:pt x="545" y="125"/>
                  </a:cubicBezTo>
                  <a:cubicBezTo>
                    <a:pt x="0" y="218"/>
                    <a:pt x="0" y="218"/>
                    <a:pt x="0" y="218"/>
                  </a:cubicBezTo>
                  <a:cubicBezTo>
                    <a:pt x="0" y="218"/>
                    <a:pt x="62" y="391"/>
                    <a:pt x="6" y="574"/>
                  </a:cubicBezTo>
                  <a:cubicBezTo>
                    <a:pt x="590" y="456"/>
                    <a:pt x="590" y="456"/>
                    <a:pt x="590" y="456"/>
                  </a:cubicBezTo>
                  <a:cubicBezTo>
                    <a:pt x="632" y="448"/>
                    <a:pt x="632" y="448"/>
                    <a:pt x="632" y="448"/>
                  </a:cubicBezTo>
                  <a:cubicBezTo>
                    <a:pt x="1225" y="328"/>
                    <a:pt x="1225" y="328"/>
                    <a:pt x="1225" y="328"/>
                  </a:cubicBezTo>
                  <a:cubicBezTo>
                    <a:pt x="1103" y="181"/>
                    <a:pt x="1084" y="0"/>
                    <a:pt x="1084" y="0"/>
                  </a:cubicBezTo>
                  <a:close/>
                </a:path>
              </a:pathLst>
            </a:custGeom>
            <a:solidFill>
              <a:srgbClr val="32626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63" name="PA-任意多边形 27">
              <a:extLst>
                <a:ext uri="{FF2B5EF4-FFF2-40B4-BE49-F238E27FC236}">
                  <a16:creationId xmlns:a16="http://schemas.microsoft.com/office/drawing/2014/main" id="{1FE22382-3DB1-44CA-A4D7-AAC0FFA5096B}"/>
                </a:ext>
              </a:extLst>
            </p:cNvPr>
            <p:cNvSpPr/>
            <p:nvPr>
              <p:custDataLst>
                <p:tags r:id="rId33"/>
              </p:custDataLst>
            </p:nvPr>
          </p:nvSpPr>
          <p:spPr bwMode="auto">
            <a:xfrm>
              <a:off x="5611" y="1621"/>
              <a:ext cx="361" cy="105"/>
            </a:xfrm>
            <a:custGeom>
              <a:gdLst>
                <a:gd fmla="*/ 1254 w 1261" name="T0"/>
                <a:gd fmla="*/ 58 h 367" name="T1"/>
                <a:gd fmla="*/ 1204 w 1261" name="T2"/>
                <a:gd fmla="*/ 134 h 367" name="T3"/>
                <a:gd fmla="*/ 83 w 1261" name="T4"/>
                <a:gd fmla="*/ 360 h 367" name="T5"/>
                <a:gd fmla="*/ 7 w 1261" name="T6"/>
                <a:gd fmla="*/ 309 h 367" name="T7"/>
                <a:gd fmla="*/ 58 w 1261" name="T8"/>
                <a:gd fmla="*/ 233 h 367" name="T9"/>
                <a:gd fmla="*/ 1178 w 1261" name="T10"/>
                <a:gd fmla="*/ 7 h 367" name="T11"/>
                <a:gd fmla="*/ 1254 w 1261" name="T12"/>
                <a:gd fmla="*/ 58 h 367" name="T13"/>
              </a:gdLst>
              <a:cxnLst>
                <a:cxn ang="0">
                  <a:pos x="T0" y="T1"/>
                </a:cxn>
                <a:cxn ang="0">
                  <a:pos x="T2" y="T3"/>
                </a:cxn>
                <a:cxn ang="0">
                  <a:pos x="T4" y="T5"/>
                </a:cxn>
                <a:cxn ang="0">
                  <a:pos x="T6" y="T7"/>
                </a:cxn>
                <a:cxn ang="0">
                  <a:pos x="T8" y="T9"/>
                </a:cxn>
                <a:cxn ang="0">
                  <a:pos x="T10" y="T11"/>
                </a:cxn>
                <a:cxn ang="0">
                  <a:pos x="T12" y="T13"/>
                </a:cxn>
              </a:cxnLst>
              <a:rect b="b" l="0" r="r" t="0"/>
              <a:pathLst>
                <a:path h="367" w="1261">
                  <a:moveTo>
                    <a:pt x="1254" y="58"/>
                  </a:moveTo>
                  <a:cubicBezTo>
                    <a:pt x="1261" y="92"/>
                    <a:pt x="1239" y="127"/>
                    <a:pt x="1204" y="134"/>
                  </a:cubicBezTo>
                  <a:cubicBezTo>
                    <a:pt x="83" y="360"/>
                    <a:pt x="83" y="360"/>
                    <a:pt x="83" y="360"/>
                  </a:cubicBezTo>
                  <a:cubicBezTo>
                    <a:pt x="49" y="367"/>
                    <a:pt x="14" y="344"/>
                    <a:pt x="7" y="309"/>
                  </a:cubicBezTo>
                  <a:cubicBezTo>
                    <a:pt x="0" y="274"/>
                    <a:pt x="23" y="240"/>
                    <a:pt x="58" y="233"/>
                  </a:cubicBezTo>
                  <a:cubicBezTo>
                    <a:pt x="1178" y="7"/>
                    <a:pt x="1178" y="7"/>
                    <a:pt x="1178" y="7"/>
                  </a:cubicBezTo>
                  <a:cubicBezTo>
                    <a:pt x="1213" y="0"/>
                    <a:pt x="1247" y="23"/>
                    <a:pt x="1254" y="58"/>
                  </a:cubicBezTo>
                  <a:close/>
                </a:path>
              </a:pathLst>
            </a:custGeom>
            <a:solidFill>
              <a:srgbClr val="25495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64" name="PA-任意多边形 28">
              <a:extLst>
                <a:ext uri="{FF2B5EF4-FFF2-40B4-BE49-F238E27FC236}">
                  <a16:creationId xmlns:a16="http://schemas.microsoft.com/office/drawing/2014/main" id="{B888A784-1E97-4079-8825-94FD28A14487}"/>
                </a:ext>
              </a:extLst>
            </p:cNvPr>
            <p:cNvSpPr/>
            <p:nvPr>
              <p:custDataLst>
                <p:tags r:id="rId34"/>
              </p:custDataLst>
            </p:nvPr>
          </p:nvSpPr>
          <p:spPr bwMode="auto">
            <a:xfrm>
              <a:off x="5609" y="1533"/>
              <a:ext cx="327" cy="95"/>
            </a:xfrm>
            <a:custGeom>
              <a:gdLst>
                <a:gd fmla="*/ 1132 w 1139" name="T0"/>
                <a:gd fmla="*/ 52 h 332" name="T1"/>
                <a:gd fmla="*/ 1087 w 1139" name="T2"/>
                <a:gd fmla="*/ 121 h 332" name="T3"/>
                <a:gd fmla="*/ 75 w 1139" name="T4"/>
                <a:gd fmla="*/ 325 h 332" name="T5"/>
                <a:gd fmla="*/ 6 w 1139" name="T6"/>
                <a:gd fmla="*/ 280 h 332" name="T7"/>
                <a:gd fmla="*/ 52 w 1139" name="T8"/>
                <a:gd fmla="*/ 211 h 332" name="T9"/>
                <a:gd fmla="*/ 1064 w 1139" name="T10"/>
                <a:gd fmla="*/ 7 h 332" name="T11"/>
                <a:gd fmla="*/ 1132 w 1139" name="T12"/>
                <a:gd fmla="*/ 52 h 332" name="T13"/>
              </a:gdLst>
              <a:cxnLst>
                <a:cxn ang="0">
                  <a:pos x="T0" y="T1"/>
                </a:cxn>
                <a:cxn ang="0">
                  <a:pos x="T2" y="T3"/>
                </a:cxn>
                <a:cxn ang="0">
                  <a:pos x="T4" y="T5"/>
                </a:cxn>
                <a:cxn ang="0">
                  <a:pos x="T6" y="T7"/>
                </a:cxn>
                <a:cxn ang="0">
                  <a:pos x="T8" y="T9"/>
                </a:cxn>
                <a:cxn ang="0">
                  <a:pos x="T10" y="T11"/>
                </a:cxn>
                <a:cxn ang="0">
                  <a:pos x="T12" y="T13"/>
                </a:cxn>
              </a:cxnLst>
              <a:rect b="b" l="0" r="r" t="0"/>
              <a:pathLst>
                <a:path h="332" w="1139">
                  <a:moveTo>
                    <a:pt x="1132" y="52"/>
                  </a:moveTo>
                  <a:cubicBezTo>
                    <a:pt x="1139" y="84"/>
                    <a:pt x="1118" y="115"/>
                    <a:pt x="1087" y="121"/>
                  </a:cubicBezTo>
                  <a:cubicBezTo>
                    <a:pt x="75" y="325"/>
                    <a:pt x="75" y="325"/>
                    <a:pt x="75" y="325"/>
                  </a:cubicBezTo>
                  <a:cubicBezTo>
                    <a:pt x="43" y="332"/>
                    <a:pt x="12" y="311"/>
                    <a:pt x="6" y="280"/>
                  </a:cubicBezTo>
                  <a:cubicBezTo>
                    <a:pt x="0" y="248"/>
                    <a:pt x="20" y="217"/>
                    <a:pt x="52" y="211"/>
                  </a:cubicBezTo>
                  <a:cubicBezTo>
                    <a:pt x="1064" y="7"/>
                    <a:pt x="1064" y="7"/>
                    <a:pt x="1064" y="7"/>
                  </a:cubicBezTo>
                  <a:cubicBezTo>
                    <a:pt x="1095" y="0"/>
                    <a:pt x="1126" y="21"/>
                    <a:pt x="1132" y="52"/>
                  </a:cubicBezTo>
                  <a:close/>
                </a:path>
              </a:pathLst>
            </a:custGeom>
            <a:solidFill>
              <a:srgbClr val="25495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65" name="PA-任意多边形 29">
              <a:extLst>
                <a:ext uri="{FF2B5EF4-FFF2-40B4-BE49-F238E27FC236}">
                  <a16:creationId xmlns:a16="http://schemas.microsoft.com/office/drawing/2014/main" id="{6AC74313-7583-415F-AEBE-BCCAF221A930}"/>
                </a:ext>
              </a:extLst>
            </p:cNvPr>
            <p:cNvSpPr>
              <a:spLocks noEditPoints="1"/>
            </p:cNvSpPr>
            <p:nvPr>
              <p:custDataLst>
                <p:tags r:id="rId35"/>
              </p:custDataLst>
            </p:nvPr>
          </p:nvSpPr>
          <p:spPr bwMode="auto">
            <a:xfrm>
              <a:off x="5663" y="1454"/>
              <a:ext cx="202" cy="149"/>
            </a:xfrm>
            <a:custGeom>
              <a:gdLst>
                <a:gd fmla="*/ 688 w 707" name="T0"/>
                <a:gd fmla="*/ 297 h 524" name="T1"/>
                <a:gd fmla="*/ 296 w 707" name="T2"/>
                <a:gd fmla="*/ 37 h 524" name="T3"/>
                <a:gd fmla="*/ 36 w 707" name="T4"/>
                <a:gd fmla="*/ 428 h 524" name="T5"/>
                <a:gd fmla="*/ 55 w 707" name="T6"/>
                <a:gd fmla="*/ 524 h 524" name="T7"/>
                <a:gd fmla="*/ 707 w 707" name="T8"/>
                <a:gd fmla="*/ 393 h 524" name="T9"/>
                <a:gd fmla="*/ 688 w 707" name="T10"/>
                <a:gd fmla="*/ 297 h 524" name="T11"/>
                <a:gd fmla="*/ 366 w 707" name="T12"/>
                <a:gd fmla="*/ 383 h 524" name="T13"/>
                <a:gd fmla="*/ 214 w 707" name="T14"/>
                <a:gd fmla="*/ 282 h 524" name="T15"/>
                <a:gd fmla="*/ 315 w 707" name="T16"/>
                <a:gd fmla="*/ 130 h 524" name="T17"/>
                <a:gd fmla="*/ 467 w 707" name="T18"/>
                <a:gd fmla="*/ 231 h 524" name="T19"/>
                <a:gd fmla="*/ 366 w 707" name="T20"/>
                <a:gd fmla="*/ 383 h 52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4" w="707">
                  <a:moveTo>
                    <a:pt x="688" y="297"/>
                  </a:moveTo>
                  <a:cubicBezTo>
                    <a:pt x="651" y="117"/>
                    <a:pt x="476" y="0"/>
                    <a:pt x="296" y="37"/>
                  </a:cubicBezTo>
                  <a:cubicBezTo>
                    <a:pt x="116" y="73"/>
                    <a:pt x="0" y="248"/>
                    <a:pt x="36" y="428"/>
                  </a:cubicBezTo>
                  <a:cubicBezTo>
                    <a:pt x="55" y="524"/>
                    <a:pt x="55" y="524"/>
                    <a:pt x="55" y="524"/>
                  </a:cubicBezTo>
                  <a:cubicBezTo>
                    <a:pt x="707" y="393"/>
                    <a:pt x="707" y="393"/>
                    <a:pt x="707" y="393"/>
                  </a:cubicBezTo>
                  <a:lnTo>
                    <a:pt x="688" y="297"/>
                  </a:lnTo>
                  <a:close/>
                  <a:moveTo>
                    <a:pt x="366" y="383"/>
                  </a:moveTo>
                  <a:cubicBezTo>
                    <a:pt x="296" y="397"/>
                    <a:pt x="228" y="352"/>
                    <a:pt x="214" y="282"/>
                  </a:cubicBezTo>
                  <a:cubicBezTo>
                    <a:pt x="200" y="212"/>
                    <a:pt x="245" y="144"/>
                    <a:pt x="315" y="130"/>
                  </a:cubicBezTo>
                  <a:cubicBezTo>
                    <a:pt x="385" y="116"/>
                    <a:pt x="453" y="161"/>
                    <a:pt x="467" y="231"/>
                  </a:cubicBezTo>
                  <a:cubicBezTo>
                    <a:pt x="481" y="301"/>
                    <a:pt x="436" y="369"/>
                    <a:pt x="366" y="383"/>
                  </a:cubicBezTo>
                  <a:close/>
                </a:path>
              </a:pathLst>
            </a:custGeom>
            <a:solidFill>
              <a:srgbClr val="25495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66" name="PA-任意多边形 30">
              <a:extLst>
                <a:ext uri="{FF2B5EF4-FFF2-40B4-BE49-F238E27FC236}">
                  <a16:creationId xmlns:a16="http://schemas.microsoft.com/office/drawing/2014/main" id="{F2425E81-6BDF-4088-B498-78D640FB5AA9}"/>
                </a:ext>
              </a:extLst>
            </p:cNvPr>
            <p:cNvSpPr/>
            <p:nvPr>
              <p:custDataLst>
                <p:tags r:id="rId36"/>
              </p:custDataLst>
            </p:nvPr>
          </p:nvSpPr>
          <p:spPr bwMode="auto">
            <a:xfrm>
              <a:off x="5503" y="1856"/>
              <a:ext cx="68" cy="68"/>
            </a:xfrm>
            <a:custGeom>
              <a:gdLst>
                <a:gd fmla="*/ 68 w 68" name="T0"/>
                <a:gd fmla="*/ 56 h 68" name="T1"/>
                <a:gd fmla="*/ 11 w 68" name="T2"/>
                <a:gd fmla="*/ 68 h 68" name="T3"/>
                <a:gd fmla="*/ 0 w 68" name="T4"/>
                <a:gd fmla="*/ 11 h 68" name="T5"/>
                <a:gd fmla="*/ 56 w 68" name="T6"/>
                <a:gd fmla="*/ 0 h 68" name="T7"/>
                <a:gd fmla="*/ 68 w 68" name="T8"/>
                <a:gd fmla="*/ 56 h 68" name="T9"/>
              </a:gdLst>
              <a:cxnLst>
                <a:cxn ang="0">
                  <a:pos x="T0" y="T1"/>
                </a:cxn>
                <a:cxn ang="0">
                  <a:pos x="T2" y="T3"/>
                </a:cxn>
                <a:cxn ang="0">
                  <a:pos x="T4" y="T5"/>
                </a:cxn>
                <a:cxn ang="0">
                  <a:pos x="T6" y="T7"/>
                </a:cxn>
                <a:cxn ang="0">
                  <a:pos x="T8" y="T9"/>
                </a:cxn>
              </a:cxnLst>
              <a:rect b="b" l="0" r="r" t="0"/>
              <a:pathLst>
                <a:path h="68" w="68">
                  <a:moveTo>
                    <a:pt x="68" y="56"/>
                  </a:moveTo>
                  <a:lnTo>
                    <a:pt x="11" y="68"/>
                  </a:lnTo>
                  <a:lnTo>
                    <a:pt x="0" y="11"/>
                  </a:lnTo>
                  <a:lnTo>
                    <a:pt x="56" y="0"/>
                  </a:lnTo>
                  <a:lnTo>
                    <a:pt x="68" y="56"/>
                  </a:lnTo>
                  <a:close/>
                </a:path>
              </a:pathLst>
            </a:custGeom>
            <a:solidFill>
              <a:srgbClr val="25495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67" name="PA-任意多边形 31">
              <a:extLst>
                <a:ext uri="{FF2B5EF4-FFF2-40B4-BE49-F238E27FC236}">
                  <a16:creationId xmlns:a16="http://schemas.microsoft.com/office/drawing/2014/main" id="{BEFB6A05-B809-46B6-94C6-73D19207A1E4}"/>
                </a:ext>
              </a:extLst>
            </p:cNvPr>
            <p:cNvSpPr/>
            <p:nvPr>
              <p:custDataLst>
                <p:tags r:id="rId37"/>
              </p:custDataLst>
            </p:nvPr>
          </p:nvSpPr>
          <p:spPr bwMode="auto">
            <a:xfrm>
              <a:off x="5615" y="1745"/>
              <a:ext cx="507" cy="156"/>
            </a:xfrm>
            <a:custGeom>
              <a:gdLst>
                <a:gd fmla="*/ 507 w 507" name="T0"/>
                <a:gd fmla="*/ 56 h 156" name="T1"/>
                <a:gd fmla="*/ 12 w 507" name="T2"/>
                <a:gd fmla="*/ 156 h 156" name="T3"/>
                <a:gd fmla="*/ 0 w 507" name="T4"/>
                <a:gd fmla="*/ 100 h 156" name="T5"/>
                <a:gd fmla="*/ 496 w 507" name="T6"/>
                <a:gd fmla="*/ 0 h 156" name="T7"/>
                <a:gd fmla="*/ 507 w 507" name="T8"/>
                <a:gd fmla="*/ 56 h 156" name="T9"/>
              </a:gdLst>
              <a:cxnLst>
                <a:cxn ang="0">
                  <a:pos x="T0" y="T1"/>
                </a:cxn>
                <a:cxn ang="0">
                  <a:pos x="T2" y="T3"/>
                </a:cxn>
                <a:cxn ang="0">
                  <a:pos x="T4" y="T5"/>
                </a:cxn>
                <a:cxn ang="0">
                  <a:pos x="T6" y="T7"/>
                </a:cxn>
                <a:cxn ang="0">
                  <a:pos x="T8" y="T9"/>
                </a:cxn>
              </a:cxnLst>
              <a:rect b="b" l="0" r="r" t="0"/>
              <a:pathLst>
                <a:path h="156" w="507">
                  <a:moveTo>
                    <a:pt x="507" y="56"/>
                  </a:moveTo>
                  <a:lnTo>
                    <a:pt x="12" y="156"/>
                  </a:lnTo>
                  <a:lnTo>
                    <a:pt x="0" y="100"/>
                  </a:lnTo>
                  <a:lnTo>
                    <a:pt x="496" y="0"/>
                  </a:lnTo>
                  <a:lnTo>
                    <a:pt x="507" y="56"/>
                  </a:lnTo>
                  <a:close/>
                </a:path>
              </a:pathLst>
            </a:custGeom>
            <a:solidFill>
              <a:srgbClr val="25495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68" name="PA-任意多边形 32">
              <a:extLst>
                <a:ext uri="{FF2B5EF4-FFF2-40B4-BE49-F238E27FC236}">
                  <a16:creationId xmlns:a16="http://schemas.microsoft.com/office/drawing/2014/main" id="{CEFB7B9F-CAF6-476D-B969-6B06CADE917E}"/>
                </a:ext>
              </a:extLst>
            </p:cNvPr>
            <p:cNvSpPr/>
            <p:nvPr>
              <p:custDataLst>
                <p:tags r:id="rId38"/>
              </p:custDataLst>
            </p:nvPr>
          </p:nvSpPr>
          <p:spPr bwMode="auto">
            <a:xfrm>
              <a:off x="5524" y="1963"/>
              <a:ext cx="68" cy="68"/>
            </a:xfrm>
            <a:custGeom>
              <a:gdLst>
                <a:gd fmla="*/ 68 w 68" name="T0"/>
                <a:gd fmla="*/ 56 h 68" name="T1"/>
                <a:gd fmla="*/ 12 w 68" name="T2"/>
                <a:gd fmla="*/ 68 h 68" name="T3"/>
                <a:gd fmla="*/ 0 w 68" name="T4"/>
                <a:gd fmla="*/ 11 h 68" name="T5"/>
                <a:gd fmla="*/ 57 w 68" name="T6"/>
                <a:gd fmla="*/ 0 h 68" name="T7"/>
                <a:gd fmla="*/ 68 w 68" name="T8"/>
                <a:gd fmla="*/ 56 h 68" name="T9"/>
              </a:gdLst>
              <a:cxnLst>
                <a:cxn ang="0">
                  <a:pos x="T0" y="T1"/>
                </a:cxn>
                <a:cxn ang="0">
                  <a:pos x="T2" y="T3"/>
                </a:cxn>
                <a:cxn ang="0">
                  <a:pos x="T4" y="T5"/>
                </a:cxn>
                <a:cxn ang="0">
                  <a:pos x="T6" y="T7"/>
                </a:cxn>
                <a:cxn ang="0">
                  <a:pos x="T8" y="T9"/>
                </a:cxn>
              </a:cxnLst>
              <a:rect b="b" l="0" r="r" t="0"/>
              <a:pathLst>
                <a:path h="68" w="68">
                  <a:moveTo>
                    <a:pt x="68" y="56"/>
                  </a:moveTo>
                  <a:lnTo>
                    <a:pt x="12" y="68"/>
                  </a:lnTo>
                  <a:lnTo>
                    <a:pt x="0" y="11"/>
                  </a:lnTo>
                  <a:lnTo>
                    <a:pt x="57" y="0"/>
                  </a:lnTo>
                  <a:lnTo>
                    <a:pt x="68" y="56"/>
                  </a:lnTo>
                  <a:close/>
                </a:path>
              </a:pathLst>
            </a:custGeom>
            <a:solidFill>
              <a:srgbClr val="25495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69" name="PA-任意多边形 33">
              <a:extLst>
                <a:ext uri="{FF2B5EF4-FFF2-40B4-BE49-F238E27FC236}">
                  <a16:creationId xmlns:a16="http://schemas.microsoft.com/office/drawing/2014/main" id="{76F7E0C6-0908-44A5-B5C9-CC04CDD8C879}"/>
                </a:ext>
              </a:extLst>
            </p:cNvPr>
            <p:cNvSpPr/>
            <p:nvPr>
              <p:custDataLst>
                <p:tags r:id="rId39"/>
              </p:custDataLst>
            </p:nvPr>
          </p:nvSpPr>
          <p:spPr bwMode="auto">
            <a:xfrm>
              <a:off x="5637" y="1857"/>
              <a:ext cx="480" cy="151"/>
            </a:xfrm>
            <a:custGeom>
              <a:gdLst>
                <a:gd fmla="*/ 480 w 480" name="T0"/>
                <a:gd fmla="*/ 57 h 151" name="T1"/>
                <a:gd fmla="*/ 12 w 480" name="T2"/>
                <a:gd fmla="*/ 151 h 151" name="T3"/>
                <a:gd fmla="*/ 0 w 480" name="T4"/>
                <a:gd fmla="*/ 95 h 151" name="T5"/>
                <a:gd fmla="*/ 469 w 480" name="T6"/>
                <a:gd fmla="*/ 0 h 151" name="T7"/>
                <a:gd fmla="*/ 480 w 480" name="T8"/>
                <a:gd fmla="*/ 57 h 151" name="T9"/>
              </a:gdLst>
              <a:cxnLst>
                <a:cxn ang="0">
                  <a:pos x="T0" y="T1"/>
                </a:cxn>
                <a:cxn ang="0">
                  <a:pos x="T2" y="T3"/>
                </a:cxn>
                <a:cxn ang="0">
                  <a:pos x="T4" y="T5"/>
                </a:cxn>
                <a:cxn ang="0">
                  <a:pos x="T6" y="T7"/>
                </a:cxn>
                <a:cxn ang="0">
                  <a:pos x="T8" y="T9"/>
                </a:cxn>
              </a:cxnLst>
              <a:rect b="b" l="0" r="r" t="0"/>
              <a:pathLst>
                <a:path h="151" w="480">
                  <a:moveTo>
                    <a:pt x="480" y="57"/>
                  </a:moveTo>
                  <a:lnTo>
                    <a:pt x="12" y="151"/>
                  </a:lnTo>
                  <a:lnTo>
                    <a:pt x="0" y="95"/>
                  </a:lnTo>
                  <a:lnTo>
                    <a:pt x="469" y="0"/>
                  </a:lnTo>
                  <a:lnTo>
                    <a:pt x="480" y="57"/>
                  </a:lnTo>
                  <a:close/>
                </a:path>
              </a:pathLst>
            </a:custGeom>
            <a:solidFill>
              <a:srgbClr val="25495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70" name="PA-任意多边形 34">
              <a:extLst>
                <a:ext uri="{FF2B5EF4-FFF2-40B4-BE49-F238E27FC236}">
                  <a16:creationId xmlns:a16="http://schemas.microsoft.com/office/drawing/2014/main" id="{BFCF3238-37FE-47B0-99D8-977A4BB58B60}"/>
                </a:ext>
              </a:extLst>
            </p:cNvPr>
            <p:cNvSpPr/>
            <p:nvPr>
              <p:custDataLst>
                <p:tags r:id="rId40"/>
              </p:custDataLst>
            </p:nvPr>
          </p:nvSpPr>
          <p:spPr bwMode="auto">
            <a:xfrm>
              <a:off x="5546" y="2070"/>
              <a:ext cx="68" cy="68"/>
            </a:xfrm>
            <a:custGeom>
              <a:gdLst>
                <a:gd fmla="*/ 68 w 68" name="T0"/>
                <a:gd fmla="*/ 56 h 68" name="T1"/>
                <a:gd fmla="*/ 12 w 68" name="T2"/>
                <a:gd fmla="*/ 68 h 68" name="T3"/>
                <a:gd fmla="*/ 0 w 68" name="T4"/>
                <a:gd fmla="*/ 11 h 68" name="T5"/>
                <a:gd fmla="*/ 57 w 68" name="T6"/>
                <a:gd fmla="*/ 0 h 68" name="T7"/>
                <a:gd fmla="*/ 68 w 68" name="T8"/>
                <a:gd fmla="*/ 56 h 68" name="T9"/>
              </a:gdLst>
              <a:cxnLst>
                <a:cxn ang="0">
                  <a:pos x="T0" y="T1"/>
                </a:cxn>
                <a:cxn ang="0">
                  <a:pos x="T2" y="T3"/>
                </a:cxn>
                <a:cxn ang="0">
                  <a:pos x="T4" y="T5"/>
                </a:cxn>
                <a:cxn ang="0">
                  <a:pos x="T6" y="T7"/>
                </a:cxn>
                <a:cxn ang="0">
                  <a:pos x="T8" y="T9"/>
                </a:cxn>
              </a:cxnLst>
              <a:rect b="b" l="0" r="r" t="0"/>
              <a:pathLst>
                <a:path h="68" w="68">
                  <a:moveTo>
                    <a:pt x="68" y="56"/>
                  </a:moveTo>
                  <a:lnTo>
                    <a:pt x="12" y="68"/>
                  </a:lnTo>
                  <a:lnTo>
                    <a:pt x="0" y="11"/>
                  </a:lnTo>
                  <a:lnTo>
                    <a:pt x="57" y="0"/>
                  </a:lnTo>
                  <a:lnTo>
                    <a:pt x="68" y="56"/>
                  </a:lnTo>
                  <a:close/>
                </a:path>
              </a:pathLst>
            </a:custGeom>
            <a:solidFill>
              <a:srgbClr val="25495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71" name="PA-任意多边形 35">
              <a:extLst>
                <a:ext uri="{FF2B5EF4-FFF2-40B4-BE49-F238E27FC236}">
                  <a16:creationId xmlns:a16="http://schemas.microsoft.com/office/drawing/2014/main" id="{590E5414-3DED-4B6D-9D3B-89B48051C46F}"/>
                </a:ext>
              </a:extLst>
            </p:cNvPr>
            <p:cNvSpPr/>
            <p:nvPr>
              <p:custDataLst>
                <p:tags r:id="rId41"/>
              </p:custDataLst>
            </p:nvPr>
          </p:nvSpPr>
          <p:spPr bwMode="auto">
            <a:xfrm>
              <a:off x="5659" y="1976"/>
              <a:ext cx="421" cy="139"/>
            </a:xfrm>
            <a:custGeom>
              <a:gdLst>
                <a:gd fmla="*/ 421 w 421" name="T0"/>
                <a:gd fmla="*/ 56 h 139" name="T1"/>
                <a:gd fmla="*/ 11 w 421" name="T2"/>
                <a:gd fmla="*/ 139 h 139" name="T3"/>
                <a:gd fmla="*/ 0 w 421" name="T4"/>
                <a:gd fmla="*/ 82 h 139" name="T5"/>
                <a:gd fmla="*/ 409 w 421" name="T6"/>
                <a:gd fmla="*/ 0 h 139" name="T7"/>
                <a:gd fmla="*/ 421 w 421" name="T8"/>
                <a:gd fmla="*/ 56 h 139" name="T9"/>
              </a:gdLst>
              <a:cxnLst>
                <a:cxn ang="0">
                  <a:pos x="T0" y="T1"/>
                </a:cxn>
                <a:cxn ang="0">
                  <a:pos x="T2" y="T3"/>
                </a:cxn>
                <a:cxn ang="0">
                  <a:pos x="T4" y="T5"/>
                </a:cxn>
                <a:cxn ang="0">
                  <a:pos x="T6" y="T7"/>
                </a:cxn>
                <a:cxn ang="0">
                  <a:pos x="T8" y="T9"/>
                </a:cxn>
              </a:cxnLst>
              <a:rect b="b" l="0" r="r" t="0"/>
              <a:pathLst>
                <a:path h="139" w="421">
                  <a:moveTo>
                    <a:pt x="421" y="56"/>
                  </a:moveTo>
                  <a:lnTo>
                    <a:pt x="11" y="139"/>
                  </a:lnTo>
                  <a:lnTo>
                    <a:pt x="0" y="82"/>
                  </a:lnTo>
                  <a:lnTo>
                    <a:pt x="409" y="0"/>
                  </a:lnTo>
                  <a:lnTo>
                    <a:pt x="421" y="56"/>
                  </a:lnTo>
                  <a:close/>
                </a:path>
              </a:pathLst>
            </a:custGeom>
            <a:solidFill>
              <a:srgbClr val="25495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72" name="PA-任意多边形 36">
              <a:extLst>
                <a:ext uri="{FF2B5EF4-FFF2-40B4-BE49-F238E27FC236}">
                  <a16:creationId xmlns:a16="http://schemas.microsoft.com/office/drawing/2014/main" id="{A4894A6B-DAB5-4C21-85B2-84E8160A5A99}"/>
                </a:ext>
              </a:extLst>
            </p:cNvPr>
            <p:cNvSpPr/>
            <p:nvPr>
              <p:custDataLst>
                <p:tags r:id="rId42"/>
              </p:custDataLst>
            </p:nvPr>
          </p:nvSpPr>
          <p:spPr bwMode="auto">
            <a:xfrm>
              <a:off x="5568" y="2177"/>
              <a:ext cx="68" cy="67"/>
            </a:xfrm>
            <a:custGeom>
              <a:gdLst>
                <a:gd fmla="*/ 68 w 68" name="T0"/>
                <a:gd fmla="*/ 56 h 67" name="T1"/>
                <a:gd fmla="*/ 11 w 68" name="T2"/>
                <a:gd fmla="*/ 67 h 67" name="T3"/>
                <a:gd fmla="*/ 0 w 68" name="T4"/>
                <a:gd fmla="*/ 11 h 67" name="T5"/>
                <a:gd fmla="*/ 56 w 68" name="T6"/>
                <a:gd fmla="*/ 0 h 67" name="T7"/>
                <a:gd fmla="*/ 68 w 68" name="T8"/>
                <a:gd fmla="*/ 56 h 67" name="T9"/>
              </a:gdLst>
              <a:cxnLst>
                <a:cxn ang="0">
                  <a:pos x="T0" y="T1"/>
                </a:cxn>
                <a:cxn ang="0">
                  <a:pos x="T2" y="T3"/>
                </a:cxn>
                <a:cxn ang="0">
                  <a:pos x="T4" y="T5"/>
                </a:cxn>
                <a:cxn ang="0">
                  <a:pos x="T6" y="T7"/>
                </a:cxn>
                <a:cxn ang="0">
                  <a:pos x="T8" y="T9"/>
                </a:cxn>
              </a:cxnLst>
              <a:rect b="b" l="0" r="r" t="0"/>
              <a:pathLst>
                <a:path h="67" w="68">
                  <a:moveTo>
                    <a:pt x="68" y="56"/>
                  </a:moveTo>
                  <a:lnTo>
                    <a:pt x="11" y="67"/>
                  </a:lnTo>
                  <a:lnTo>
                    <a:pt x="0" y="11"/>
                  </a:lnTo>
                  <a:lnTo>
                    <a:pt x="56" y="0"/>
                  </a:lnTo>
                  <a:lnTo>
                    <a:pt x="68" y="56"/>
                  </a:lnTo>
                  <a:close/>
                </a:path>
              </a:pathLst>
            </a:custGeom>
            <a:solidFill>
              <a:srgbClr val="25495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73" name="PA-任意多边形 37">
              <a:extLst>
                <a:ext uri="{FF2B5EF4-FFF2-40B4-BE49-F238E27FC236}">
                  <a16:creationId xmlns:a16="http://schemas.microsoft.com/office/drawing/2014/main" id="{92255D0A-4674-44D4-B0BC-48D0B191EE2C}"/>
                </a:ext>
              </a:extLst>
            </p:cNvPr>
            <p:cNvSpPr/>
            <p:nvPr>
              <p:custDataLst>
                <p:tags r:id="rId43"/>
              </p:custDataLst>
            </p:nvPr>
          </p:nvSpPr>
          <p:spPr bwMode="auto">
            <a:xfrm>
              <a:off x="5680" y="2091"/>
              <a:ext cx="382" cy="131"/>
            </a:xfrm>
            <a:custGeom>
              <a:gdLst>
                <a:gd fmla="*/ 382 w 382" name="T0"/>
                <a:gd fmla="*/ 56 h 131" name="T1"/>
                <a:gd fmla="*/ 12 w 382" name="T2"/>
                <a:gd fmla="*/ 131 h 131" name="T3"/>
                <a:gd fmla="*/ 0 w 382" name="T4"/>
                <a:gd fmla="*/ 75 h 131" name="T5"/>
                <a:gd fmla="*/ 371 w 382" name="T6"/>
                <a:gd fmla="*/ 0 h 131" name="T7"/>
                <a:gd fmla="*/ 382 w 382" name="T8"/>
                <a:gd fmla="*/ 56 h 131" name="T9"/>
              </a:gdLst>
              <a:cxnLst>
                <a:cxn ang="0">
                  <a:pos x="T0" y="T1"/>
                </a:cxn>
                <a:cxn ang="0">
                  <a:pos x="T2" y="T3"/>
                </a:cxn>
                <a:cxn ang="0">
                  <a:pos x="T4" y="T5"/>
                </a:cxn>
                <a:cxn ang="0">
                  <a:pos x="T6" y="T7"/>
                </a:cxn>
                <a:cxn ang="0">
                  <a:pos x="T8" y="T9"/>
                </a:cxn>
              </a:cxnLst>
              <a:rect b="b" l="0" r="r" t="0"/>
              <a:pathLst>
                <a:path h="131" w="382">
                  <a:moveTo>
                    <a:pt x="382" y="56"/>
                  </a:moveTo>
                  <a:lnTo>
                    <a:pt x="12" y="131"/>
                  </a:lnTo>
                  <a:lnTo>
                    <a:pt x="0" y="75"/>
                  </a:lnTo>
                  <a:lnTo>
                    <a:pt x="371" y="0"/>
                  </a:lnTo>
                  <a:lnTo>
                    <a:pt x="382" y="56"/>
                  </a:lnTo>
                  <a:close/>
                </a:path>
              </a:pathLst>
            </a:custGeom>
            <a:solidFill>
              <a:srgbClr val="25495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74" name="PA-任意多边形 38">
              <a:extLst>
                <a:ext uri="{FF2B5EF4-FFF2-40B4-BE49-F238E27FC236}">
                  <a16:creationId xmlns:a16="http://schemas.microsoft.com/office/drawing/2014/main" id="{1ABF0F8A-8A62-4235-9583-097A8C9FF4DC}"/>
                </a:ext>
              </a:extLst>
            </p:cNvPr>
            <p:cNvSpPr/>
            <p:nvPr>
              <p:custDataLst>
                <p:tags r:id="rId44"/>
              </p:custDataLst>
            </p:nvPr>
          </p:nvSpPr>
          <p:spPr bwMode="auto">
            <a:xfrm>
              <a:off x="5589" y="2284"/>
              <a:ext cx="68" cy="67"/>
            </a:xfrm>
            <a:custGeom>
              <a:gdLst>
                <a:gd fmla="*/ 68 w 68" name="T0"/>
                <a:gd fmla="*/ 56 h 67" name="T1"/>
                <a:gd fmla="*/ 12 w 68" name="T2"/>
                <a:gd fmla="*/ 67 h 67" name="T3"/>
                <a:gd fmla="*/ 0 w 68" name="T4"/>
                <a:gd fmla="*/ 11 h 67" name="T5"/>
                <a:gd fmla="*/ 57 w 68" name="T6"/>
                <a:gd fmla="*/ 0 h 67" name="T7"/>
                <a:gd fmla="*/ 68 w 68" name="T8"/>
                <a:gd fmla="*/ 56 h 67" name="T9"/>
              </a:gdLst>
              <a:cxnLst>
                <a:cxn ang="0">
                  <a:pos x="T0" y="T1"/>
                </a:cxn>
                <a:cxn ang="0">
                  <a:pos x="T2" y="T3"/>
                </a:cxn>
                <a:cxn ang="0">
                  <a:pos x="T4" y="T5"/>
                </a:cxn>
                <a:cxn ang="0">
                  <a:pos x="T6" y="T7"/>
                </a:cxn>
                <a:cxn ang="0">
                  <a:pos x="T8" y="T9"/>
                </a:cxn>
              </a:cxnLst>
              <a:rect b="b" l="0" r="r" t="0"/>
              <a:pathLst>
                <a:path h="67" w="68">
                  <a:moveTo>
                    <a:pt x="68" y="56"/>
                  </a:moveTo>
                  <a:lnTo>
                    <a:pt x="12" y="67"/>
                  </a:lnTo>
                  <a:lnTo>
                    <a:pt x="0" y="11"/>
                  </a:lnTo>
                  <a:lnTo>
                    <a:pt x="57" y="0"/>
                  </a:lnTo>
                  <a:lnTo>
                    <a:pt x="68" y="56"/>
                  </a:lnTo>
                  <a:close/>
                </a:path>
              </a:pathLst>
            </a:custGeom>
            <a:solidFill>
              <a:srgbClr val="25495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75" name="PA-任意多边形 39">
              <a:extLst>
                <a:ext uri="{FF2B5EF4-FFF2-40B4-BE49-F238E27FC236}">
                  <a16:creationId xmlns:a16="http://schemas.microsoft.com/office/drawing/2014/main" id="{15AA8AA5-CC4A-4E77-8EAF-0A143F1A9464}"/>
                </a:ext>
              </a:extLst>
            </p:cNvPr>
            <p:cNvSpPr/>
            <p:nvPr>
              <p:custDataLst>
                <p:tags r:id="rId45"/>
              </p:custDataLst>
            </p:nvPr>
          </p:nvSpPr>
          <p:spPr bwMode="auto">
            <a:xfrm>
              <a:off x="5702" y="2176"/>
              <a:ext cx="492" cy="153"/>
            </a:xfrm>
            <a:custGeom>
              <a:gdLst>
                <a:gd fmla="*/ 492 w 492" name="T0"/>
                <a:gd fmla="*/ 56 h 153" name="T1"/>
                <a:gd fmla="*/ 11 w 492" name="T2"/>
                <a:gd fmla="*/ 153 h 153" name="T3"/>
                <a:gd fmla="*/ 0 w 492" name="T4"/>
                <a:gd fmla="*/ 96 h 153" name="T5"/>
                <a:gd fmla="*/ 481 w 492" name="T6"/>
                <a:gd fmla="*/ 0 h 153" name="T7"/>
                <a:gd fmla="*/ 492 w 492" name="T8"/>
                <a:gd fmla="*/ 56 h 153" name="T9"/>
              </a:gdLst>
              <a:cxnLst>
                <a:cxn ang="0">
                  <a:pos x="T0" y="T1"/>
                </a:cxn>
                <a:cxn ang="0">
                  <a:pos x="T2" y="T3"/>
                </a:cxn>
                <a:cxn ang="0">
                  <a:pos x="T4" y="T5"/>
                </a:cxn>
                <a:cxn ang="0">
                  <a:pos x="T6" y="T7"/>
                </a:cxn>
                <a:cxn ang="0">
                  <a:pos x="T8" y="T9"/>
                </a:cxn>
              </a:cxnLst>
              <a:rect b="b" l="0" r="r" t="0"/>
              <a:pathLst>
                <a:path h="153" w="492">
                  <a:moveTo>
                    <a:pt x="492" y="56"/>
                  </a:moveTo>
                  <a:lnTo>
                    <a:pt x="11" y="153"/>
                  </a:lnTo>
                  <a:lnTo>
                    <a:pt x="0" y="96"/>
                  </a:lnTo>
                  <a:lnTo>
                    <a:pt x="481" y="0"/>
                  </a:lnTo>
                  <a:lnTo>
                    <a:pt x="492" y="56"/>
                  </a:lnTo>
                  <a:close/>
                </a:path>
              </a:pathLst>
            </a:custGeom>
            <a:solidFill>
              <a:srgbClr val="25495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76" name="PA-任意多边形 40">
              <a:extLst>
                <a:ext uri="{FF2B5EF4-FFF2-40B4-BE49-F238E27FC236}">
                  <a16:creationId xmlns:a16="http://schemas.microsoft.com/office/drawing/2014/main" id="{61A72F89-83C5-46FA-9D50-F6294F626157}"/>
                </a:ext>
              </a:extLst>
            </p:cNvPr>
            <p:cNvSpPr/>
            <p:nvPr>
              <p:custDataLst>
                <p:tags r:id="rId46"/>
              </p:custDataLst>
            </p:nvPr>
          </p:nvSpPr>
          <p:spPr bwMode="auto">
            <a:xfrm>
              <a:off x="5611" y="2391"/>
              <a:ext cx="68" cy="67"/>
            </a:xfrm>
            <a:custGeom>
              <a:gdLst>
                <a:gd fmla="*/ 68 w 68" name="T0"/>
                <a:gd fmla="*/ 56 h 67" name="T1"/>
                <a:gd fmla="*/ 11 w 68" name="T2"/>
                <a:gd fmla="*/ 67 h 67" name="T3"/>
                <a:gd fmla="*/ 0 w 68" name="T4"/>
                <a:gd fmla="*/ 11 h 67" name="T5"/>
                <a:gd fmla="*/ 57 w 68" name="T6"/>
                <a:gd fmla="*/ 0 h 67" name="T7"/>
                <a:gd fmla="*/ 68 w 68" name="T8"/>
                <a:gd fmla="*/ 56 h 67" name="T9"/>
              </a:gdLst>
              <a:cxnLst>
                <a:cxn ang="0">
                  <a:pos x="T0" y="T1"/>
                </a:cxn>
                <a:cxn ang="0">
                  <a:pos x="T2" y="T3"/>
                </a:cxn>
                <a:cxn ang="0">
                  <a:pos x="T4" y="T5"/>
                </a:cxn>
                <a:cxn ang="0">
                  <a:pos x="T6" y="T7"/>
                </a:cxn>
                <a:cxn ang="0">
                  <a:pos x="T8" y="T9"/>
                </a:cxn>
              </a:cxnLst>
              <a:rect b="b" l="0" r="r" t="0"/>
              <a:pathLst>
                <a:path h="67" w="68">
                  <a:moveTo>
                    <a:pt x="68" y="56"/>
                  </a:moveTo>
                  <a:lnTo>
                    <a:pt x="11" y="67"/>
                  </a:lnTo>
                  <a:lnTo>
                    <a:pt x="0" y="11"/>
                  </a:lnTo>
                  <a:lnTo>
                    <a:pt x="57" y="0"/>
                  </a:lnTo>
                  <a:lnTo>
                    <a:pt x="68" y="56"/>
                  </a:lnTo>
                  <a:close/>
                </a:path>
              </a:pathLst>
            </a:custGeom>
            <a:solidFill>
              <a:srgbClr val="25495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77" name="PA-任意多边形 41">
              <a:extLst>
                <a:ext uri="{FF2B5EF4-FFF2-40B4-BE49-F238E27FC236}">
                  <a16:creationId xmlns:a16="http://schemas.microsoft.com/office/drawing/2014/main" id="{F8D5577E-2E05-4878-BC6A-9041F84CC285}"/>
                </a:ext>
              </a:extLst>
            </p:cNvPr>
            <p:cNvSpPr/>
            <p:nvPr>
              <p:custDataLst>
                <p:tags r:id="rId47"/>
              </p:custDataLst>
            </p:nvPr>
          </p:nvSpPr>
          <p:spPr bwMode="auto">
            <a:xfrm>
              <a:off x="5724" y="2282"/>
              <a:ext cx="492" cy="154"/>
            </a:xfrm>
            <a:custGeom>
              <a:gdLst>
                <a:gd fmla="*/ 492 w 492" name="T0"/>
                <a:gd fmla="*/ 57 h 154" name="T1"/>
                <a:gd fmla="*/ 11 w 492" name="T2"/>
                <a:gd fmla="*/ 154 h 154" name="T3"/>
                <a:gd fmla="*/ 0 w 492" name="T4"/>
                <a:gd fmla="*/ 97 h 154" name="T5"/>
                <a:gd fmla="*/ 480 w 492" name="T6"/>
                <a:gd fmla="*/ 0 h 154" name="T7"/>
                <a:gd fmla="*/ 492 w 492" name="T8"/>
                <a:gd fmla="*/ 57 h 154" name="T9"/>
              </a:gdLst>
              <a:cxnLst>
                <a:cxn ang="0">
                  <a:pos x="T0" y="T1"/>
                </a:cxn>
                <a:cxn ang="0">
                  <a:pos x="T2" y="T3"/>
                </a:cxn>
                <a:cxn ang="0">
                  <a:pos x="T4" y="T5"/>
                </a:cxn>
                <a:cxn ang="0">
                  <a:pos x="T6" y="T7"/>
                </a:cxn>
                <a:cxn ang="0">
                  <a:pos x="T8" y="T9"/>
                </a:cxn>
              </a:cxnLst>
              <a:rect b="b" l="0" r="r" t="0"/>
              <a:pathLst>
                <a:path h="154" w="492">
                  <a:moveTo>
                    <a:pt x="492" y="57"/>
                  </a:moveTo>
                  <a:lnTo>
                    <a:pt x="11" y="154"/>
                  </a:lnTo>
                  <a:lnTo>
                    <a:pt x="0" y="97"/>
                  </a:lnTo>
                  <a:lnTo>
                    <a:pt x="480" y="0"/>
                  </a:lnTo>
                  <a:lnTo>
                    <a:pt x="492" y="57"/>
                  </a:lnTo>
                  <a:close/>
                </a:path>
              </a:pathLst>
            </a:custGeom>
            <a:solidFill>
              <a:srgbClr val="25495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78" name="PA-任意多边形 42">
              <a:extLst>
                <a:ext uri="{FF2B5EF4-FFF2-40B4-BE49-F238E27FC236}">
                  <a16:creationId xmlns:a16="http://schemas.microsoft.com/office/drawing/2014/main" id="{350CBE8A-BFE3-4E17-8305-9B0C55546B26}"/>
                </a:ext>
              </a:extLst>
            </p:cNvPr>
            <p:cNvSpPr/>
            <p:nvPr>
              <p:custDataLst>
                <p:tags r:id="rId48"/>
              </p:custDataLst>
            </p:nvPr>
          </p:nvSpPr>
          <p:spPr bwMode="auto">
            <a:xfrm>
              <a:off x="5337" y="2080"/>
              <a:ext cx="219" cy="109"/>
            </a:xfrm>
            <a:custGeom>
              <a:gdLst>
                <a:gd fmla="*/ 166 w 764" name="T0"/>
                <a:gd fmla="*/ 383 h 383" name="T1"/>
                <a:gd fmla="*/ 188 w 764" name="T2"/>
                <a:gd fmla="*/ 382 h 383" name="T3"/>
                <a:gd fmla="*/ 619 w 764" name="T4"/>
                <a:gd fmla="*/ 320 h 383" name="T5"/>
                <a:gd fmla="*/ 751 w 764" name="T6"/>
                <a:gd fmla="*/ 144 h 383" name="T7"/>
                <a:gd fmla="*/ 575 w 764" name="T8"/>
                <a:gd fmla="*/ 12 h 383" name="T9"/>
                <a:gd fmla="*/ 144 w 764" name="T10"/>
                <a:gd fmla="*/ 74 h 383" name="T11"/>
                <a:gd fmla="*/ 12 w 764" name="T12"/>
                <a:gd fmla="*/ 250 h 383" name="T13"/>
                <a:gd fmla="*/ 166 w 764" name="T14"/>
                <a:gd fmla="*/ 383 h 38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83" w="764">
                  <a:moveTo>
                    <a:pt x="166" y="383"/>
                  </a:moveTo>
                  <a:cubicBezTo>
                    <a:pt x="173" y="383"/>
                    <a:pt x="181" y="383"/>
                    <a:pt x="188" y="382"/>
                  </a:cubicBezTo>
                  <a:cubicBezTo>
                    <a:pt x="619" y="320"/>
                    <a:pt x="619" y="320"/>
                    <a:pt x="619" y="320"/>
                  </a:cubicBezTo>
                  <a:cubicBezTo>
                    <a:pt x="705" y="308"/>
                    <a:pt x="764" y="229"/>
                    <a:pt x="751" y="144"/>
                  </a:cubicBezTo>
                  <a:cubicBezTo>
                    <a:pt x="739" y="59"/>
                    <a:pt x="661" y="0"/>
                    <a:pt x="575" y="12"/>
                  </a:cubicBezTo>
                  <a:cubicBezTo>
                    <a:pt x="144" y="74"/>
                    <a:pt x="144" y="74"/>
                    <a:pt x="144" y="74"/>
                  </a:cubicBezTo>
                  <a:cubicBezTo>
                    <a:pt x="59" y="86"/>
                    <a:pt x="0" y="165"/>
                    <a:pt x="12" y="250"/>
                  </a:cubicBezTo>
                  <a:cubicBezTo>
                    <a:pt x="23" y="327"/>
                    <a:pt x="90" y="383"/>
                    <a:pt x="166" y="383"/>
                  </a:cubicBezTo>
                  <a:close/>
                </a:path>
              </a:pathLst>
            </a:custGeom>
            <a:solidFill>
              <a:srgbClr val="E7C19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79" name="PA-任意多边形 43">
              <a:extLst>
                <a:ext uri="{FF2B5EF4-FFF2-40B4-BE49-F238E27FC236}">
                  <a16:creationId xmlns:a16="http://schemas.microsoft.com/office/drawing/2014/main" id="{D7C7DDFD-7BC7-4F7E-AA68-24A6657673AB}"/>
                </a:ext>
              </a:extLst>
            </p:cNvPr>
            <p:cNvSpPr/>
            <p:nvPr>
              <p:custDataLst>
                <p:tags r:id="rId49"/>
              </p:custDataLst>
            </p:nvPr>
          </p:nvSpPr>
          <p:spPr bwMode="auto">
            <a:xfrm>
              <a:off x="5325" y="2179"/>
              <a:ext cx="216" cy="107"/>
            </a:xfrm>
            <a:custGeom>
              <a:gdLst>
                <a:gd fmla="*/ 184 w 752" name="T0"/>
                <a:gd fmla="*/ 372 h 373" name="T1"/>
                <a:gd fmla="*/ 606 w 752" name="T2"/>
                <a:gd fmla="*/ 319 h 373" name="T3"/>
                <a:gd fmla="*/ 741 w 752" name="T4"/>
                <a:gd fmla="*/ 145 h 373" name="T5"/>
                <a:gd fmla="*/ 568 w 752" name="T6"/>
                <a:gd fmla="*/ 10 h 373" name="T7"/>
                <a:gd fmla="*/ 145 w 752" name="T8"/>
                <a:gd fmla="*/ 63 h 373" name="T9"/>
                <a:gd fmla="*/ 10 w 752" name="T10"/>
                <a:gd fmla="*/ 237 h 373" name="T11"/>
                <a:gd fmla="*/ 164 w 752" name="T12"/>
                <a:gd fmla="*/ 373 h 373" name="T13"/>
                <a:gd fmla="*/ 184 w 752" name="T14"/>
                <a:gd fmla="*/ 372 h 3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73" w="752">
                  <a:moveTo>
                    <a:pt x="184" y="372"/>
                  </a:moveTo>
                  <a:cubicBezTo>
                    <a:pt x="606" y="319"/>
                    <a:pt x="606" y="319"/>
                    <a:pt x="606" y="319"/>
                  </a:cubicBezTo>
                  <a:cubicBezTo>
                    <a:pt x="692" y="308"/>
                    <a:pt x="752" y="230"/>
                    <a:pt x="741" y="145"/>
                  </a:cubicBezTo>
                  <a:cubicBezTo>
                    <a:pt x="731" y="60"/>
                    <a:pt x="653" y="0"/>
                    <a:pt x="568" y="10"/>
                  </a:cubicBezTo>
                  <a:cubicBezTo>
                    <a:pt x="145" y="63"/>
                    <a:pt x="145" y="63"/>
                    <a:pt x="145" y="63"/>
                  </a:cubicBezTo>
                  <a:cubicBezTo>
                    <a:pt x="60" y="74"/>
                    <a:pt x="0" y="151"/>
                    <a:pt x="10" y="237"/>
                  </a:cubicBezTo>
                  <a:cubicBezTo>
                    <a:pt x="20" y="315"/>
                    <a:pt x="87" y="373"/>
                    <a:pt x="164" y="373"/>
                  </a:cubicBezTo>
                  <a:cubicBezTo>
                    <a:pt x="171" y="373"/>
                    <a:pt x="177" y="372"/>
                    <a:pt x="184" y="372"/>
                  </a:cubicBezTo>
                  <a:close/>
                </a:path>
              </a:pathLst>
            </a:custGeom>
            <a:solidFill>
              <a:srgbClr val="E7C19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80" name="PA-任意多边形 44">
              <a:extLst>
                <a:ext uri="{FF2B5EF4-FFF2-40B4-BE49-F238E27FC236}">
                  <a16:creationId xmlns:a16="http://schemas.microsoft.com/office/drawing/2014/main" id="{8337B1FA-94B8-4006-9F0C-0AE6E09B152C}"/>
                </a:ext>
              </a:extLst>
            </p:cNvPr>
            <p:cNvSpPr/>
            <p:nvPr>
              <p:custDataLst>
                <p:tags r:id="rId50"/>
              </p:custDataLst>
            </p:nvPr>
          </p:nvSpPr>
          <p:spPr bwMode="auto">
            <a:xfrm>
              <a:off x="5347" y="2266"/>
              <a:ext cx="218" cy="116"/>
            </a:xfrm>
            <a:custGeom>
              <a:gdLst>
                <a:gd fmla="*/ 619 w 760" name="T0"/>
                <a:gd fmla="*/ 321 h 403" name="T1"/>
                <a:gd fmla="*/ 744 w 760" name="T2"/>
                <a:gd fmla="*/ 140 h 403" name="T3"/>
                <a:gd fmla="*/ 562 w 760" name="T4"/>
                <a:gd fmla="*/ 15 h 403" name="T5"/>
                <a:gd fmla="*/ 140 w 760" name="T6"/>
                <a:gd fmla="*/ 95 h 403" name="T7"/>
                <a:gd fmla="*/ 15 w 760" name="T8"/>
                <a:gd fmla="*/ 276 h 403" name="T9"/>
                <a:gd fmla="*/ 168 w 760" name="T10"/>
                <a:gd fmla="*/ 403 h 403" name="T11"/>
                <a:gd fmla="*/ 197 w 760" name="T12"/>
                <a:gd fmla="*/ 400 h 403" name="T13"/>
                <a:gd fmla="*/ 619 w 760" name="T14"/>
                <a:gd fmla="*/ 321 h 40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2" w="760">
                  <a:moveTo>
                    <a:pt x="619" y="321"/>
                  </a:moveTo>
                  <a:cubicBezTo>
                    <a:pt x="704" y="305"/>
                    <a:pt x="760" y="224"/>
                    <a:pt x="744" y="140"/>
                  </a:cubicBezTo>
                  <a:cubicBezTo>
                    <a:pt x="728" y="55"/>
                    <a:pt x="647" y="0"/>
                    <a:pt x="562" y="15"/>
                  </a:cubicBezTo>
                  <a:cubicBezTo>
                    <a:pt x="140" y="95"/>
                    <a:pt x="140" y="95"/>
                    <a:pt x="140" y="95"/>
                  </a:cubicBezTo>
                  <a:cubicBezTo>
                    <a:pt x="55" y="110"/>
                    <a:pt x="0" y="192"/>
                    <a:pt x="15" y="276"/>
                  </a:cubicBezTo>
                  <a:cubicBezTo>
                    <a:pt x="30" y="351"/>
                    <a:pt x="95" y="403"/>
                    <a:pt x="168" y="403"/>
                  </a:cubicBezTo>
                  <a:cubicBezTo>
                    <a:pt x="178" y="403"/>
                    <a:pt x="187" y="402"/>
                    <a:pt x="197" y="400"/>
                  </a:cubicBezTo>
                  <a:lnTo>
                    <a:pt x="619" y="321"/>
                  </a:lnTo>
                  <a:close/>
                </a:path>
              </a:pathLst>
            </a:custGeom>
            <a:solidFill>
              <a:srgbClr val="E7C19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81" name="PA-任意多边形 45">
              <a:extLst>
                <a:ext uri="{FF2B5EF4-FFF2-40B4-BE49-F238E27FC236}">
                  <a16:creationId xmlns:a16="http://schemas.microsoft.com/office/drawing/2014/main" id="{9BF656C3-0F2E-4C2C-B0F5-C2462270423F}"/>
                </a:ext>
              </a:extLst>
            </p:cNvPr>
            <p:cNvSpPr/>
            <p:nvPr>
              <p:custDataLst>
                <p:tags r:id="rId51"/>
              </p:custDataLst>
            </p:nvPr>
          </p:nvSpPr>
          <p:spPr bwMode="auto">
            <a:xfrm>
              <a:off x="5392" y="2357"/>
              <a:ext cx="195" cy="101"/>
            </a:xfrm>
            <a:custGeom>
              <a:gdLst>
                <a:gd fmla="*/ 666 w 679" name="T0"/>
                <a:gd fmla="*/ 128 h 353" name="T1"/>
                <a:gd fmla="*/ 506 w 679" name="T2"/>
                <a:gd fmla="*/ 13 h 353" name="T3"/>
                <a:gd fmla="*/ 127 w 679" name="T4"/>
                <a:gd fmla="*/ 76 h 353" name="T5"/>
                <a:gd fmla="*/ 13 w 679" name="T6"/>
                <a:gd fmla="*/ 236 h 353" name="T7"/>
                <a:gd fmla="*/ 150 w 679" name="T8"/>
                <a:gd fmla="*/ 353 h 353" name="T9"/>
                <a:gd fmla="*/ 173 w 679" name="T10"/>
                <a:gd fmla="*/ 351 h 353" name="T11"/>
                <a:gd fmla="*/ 552 w 679" name="T12"/>
                <a:gd fmla="*/ 288 h 353" name="T13"/>
                <a:gd fmla="*/ 666 w 679" name="T14"/>
                <a:gd fmla="*/ 128 h 35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53" w="679">
                  <a:moveTo>
                    <a:pt x="666" y="128"/>
                  </a:moveTo>
                  <a:cubicBezTo>
                    <a:pt x="653" y="52"/>
                    <a:pt x="582" y="0"/>
                    <a:pt x="506" y="13"/>
                  </a:cubicBezTo>
                  <a:cubicBezTo>
                    <a:pt x="127" y="76"/>
                    <a:pt x="127" y="76"/>
                    <a:pt x="127" y="76"/>
                  </a:cubicBezTo>
                  <a:cubicBezTo>
                    <a:pt x="52" y="89"/>
                    <a:pt x="0" y="161"/>
                    <a:pt x="13" y="236"/>
                  </a:cubicBezTo>
                  <a:cubicBezTo>
                    <a:pt x="24" y="305"/>
                    <a:pt x="83" y="353"/>
                    <a:pt x="150" y="353"/>
                  </a:cubicBezTo>
                  <a:cubicBezTo>
                    <a:pt x="158" y="353"/>
                    <a:pt x="166" y="352"/>
                    <a:pt x="173" y="351"/>
                  </a:cubicBezTo>
                  <a:cubicBezTo>
                    <a:pt x="552" y="288"/>
                    <a:pt x="552" y="288"/>
                    <a:pt x="552" y="288"/>
                  </a:cubicBezTo>
                  <a:cubicBezTo>
                    <a:pt x="627" y="275"/>
                    <a:pt x="679" y="203"/>
                    <a:pt x="666" y="128"/>
                  </a:cubicBezTo>
                  <a:close/>
                </a:path>
              </a:pathLst>
            </a:custGeom>
            <a:solidFill>
              <a:srgbClr val="E7C19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82" name="PA-任意多边形 46">
              <a:extLst>
                <a:ext uri="{FF2B5EF4-FFF2-40B4-BE49-F238E27FC236}">
                  <a16:creationId xmlns:a16="http://schemas.microsoft.com/office/drawing/2014/main" id="{884796E3-0025-45F9-951A-AA5F9D60E660}"/>
                </a:ext>
              </a:extLst>
            </p:cNvPr>
            <p:cNvSpPr/>
            <p:nvPr>
              <p:custDataLst>
                <p:tags r:id="rId52"/>
              </p:custDataLst>
            </p:nvPr>
          </p:nvSpPr>
          <p:spPr bwMode="auto">
            <a:xfrm>
              <a:off x="7180" y="1981"/>
              <a:ext cx="253" cy="282"/>
            </a:xfrm>
            <a:custGeom>
              <a:gdLst>
                <a:gd fmla="*/ 779 w 885" name="T0"/>
                <a:gd fmla="*/ 334 h 987" name="T1"/>
                <a:gd fmla="*/ 634 w 885" name="T2"/>
                <a:gd fmla="*/ 899 h 987" name="T3"/>
                <a:gd fmla="*/ 105 w 885" name="T4"/>
                <a:gd fmla="*/ 652 h 987" name="T5"/>
                <a:gd fmla="*/ 251 w 885" name="T6"/>
                <a:gd fmla="*/ 88 h 987" name="T7"/>
                <a:gd fmla="*/ 779 w 885" name="T8"/>
                <a:gd fmla="*/ 334 h 987" name="T9"/>
              </a:gdLst>
              <a:cxnLst>
                <a:cxn ang="0">
                  <a:pos x="T0" y="T1"/>
                </a:cxn>
                <a:cxn ang="0">
                  <a:pos x="T2" y="T3"/>
                </a:cxn>
                <a:cxn ang="0">
                  <a:pos x="T4" y="T5"/>
                </a:cxn>
                <a:cxn ang="0">
                  <a:pos x="T6" y="T7"/>
                </a:cxn>
                <a:cxn ang="0">
                  <a:pos x="T8" y="T9"/>
                </a:cxn>
              </a:cxnLst>
              <a:rect b="b" l="0" r="r" t="0"/>
              <a:pathLst>
                <a:path h="985" w="885">
                  <a:moveTo>
                    <a:pt x="779" y="334"/>
                  </a:moveTo>
                  <a:cubicBezTo>
                    <a:pt x="885" y="558"/>
                    <a:pt x="820" y="811"/>
                    <a:pt x="634" y="899"/>
                  </a:cubicBezTo>
                  <a:cubicBezTo>
                    <a:pt x="448" y="987"/>
                    <a:pt x="211" y="876"/>
                    <a:pt x="105" y="652"/>
                  </a:cubicBezTo>
                  <a:cubicBezTo>
                    <a:pt x="0" y="429"/>
                    <a:pt x="65" y="176"/>
                    <a:pt x="251" y="88"/>
                  </a:cubicBezTo>
                  <a:cubicBezTo>
                    <a:pt x="437" y="0"/>
                    <a:pt x="673" y="110"/>
                    <a:pt x="779" y="334"/>
                  </a:cubicBezTo>
                  <a:close/>
                </a:path>
              </a:pathLst>
            </a:custGeom>
            <a:solidFill>
              <a:srgbClr val="48445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83" name="PA-椭圆 47">
              <a:extLst>
                <a:ext uri="{FF2B5EF4-FFF2-40B4-BE49-F238E27FC236}">
                  <a16:creationId xmlns:a16="http://schemas.microsoft.com/office/drawing/2014/main" id="{C66EADB5-1480-4181-94CE-B10331BEFF57}"/>
                </a:ext>
              </a:extLst>
            </p:cNvPr>
            <p:cNvSpPr>
              <a:spLocks noChangeArrowheads="1"/>
            </p:cNvSpPr>
            <p:nvPr>
              <p:custDataLst>
                <p:tags r:id="rId53"/>
              </p:custDataLst>
            </p:nvPr>
          </p:nvSpPr>
          <p:spPr bwMode="auto">
            <a:xfrm>
              <a:off x="6800" y="2625"/>
              <a:ext cx="30" cy="30"/>
            </a:xfrm>
            <a:prstGeom prst="ellipse">
              <a:avLst/>
            </a:prstGeom>
            <a:solidFill>
              <a:srgbClr val="35323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84" name="PA-椭圆 48">
              <a:extLst>
                <a:ext uri="{FF2B5EF4-FFF2-40B4-BE49-F238E27FC236}">
                  <a16:creationId xmlns:a16="http://schemas.microsoft.com/office/drawing/2014/main" id="{DE7624E6-AF29-4A15-9BC6-4D0B2EA5069E}"/>
                </a:ext>
              </a:extLst>
            </p:cNvPr>
            <p:cNvSpPr>
              <a:spLocks noChangeArrowheads="1"/>
            </p:cNvSpPr>
            <p:nvPr>
              <p:custDataLst>
                <p:tags r:id="rId54"/>
              </p:custDataLst>
            </p:nvPr>
          </p:nvSpPr>
          <p:spPr bwMode="auto">
            <a:xfrm>
              <a:off x="6845" y="2630"/>
              <a:ext cx="30" cy="29"/>
            </a:xfrm>
            <a:prstGeom prst="ellipse">
              <a:avLst/>
            </a:prstGeom>
            <a:solidFill>
              <a:srgbClr val="35323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85" name="PA-任意多边形 49">
              <a:extLst>
                <a:ext uri="{FF2B5EF4-FFF2-40B4-BE49-F238E27FC236}">
                  <a16:creationId xmlns:a16="http://schemas.microsoft.com/office/drawing/2014/main" id="{446817B5-AE59-4C9B-8263-DAA030CFC836}"/>
                </a:ext>
              </a:extLst>
            </p:cNvPr>
            <p:cNvSpPr/>
            <p:nvPr>
              <p:custDataLst>
                <p:tags r:id="rId55"/>
              </p:custDataLst>
            </p:nvPr>
          </p:nvSpPr>
          <p:spPr bwMode="auto">
            <a:xfrm>
              <a:off x="6652" y="2426"/>
              <a:ext cx="76" cy="232"/>
            </a:xfrm>
            <a:custGeom>
              <a:gdLst>
                <a:gd fmla="*/ 92 w 265" name="T0"/>
                <a:gd fmla="*/ 0 h 811" name="T1"/>
                <a:gd fmla="*/ 265 w 265" name="T2"/>
                <a:gd fmla="*/ 86 h 811" name="T3"/>
                <a:gd fmla="*/ 227 w 265" name="T4"/>
                <a:gd fmla="*/ 784 h 811" name="T5"/>
                <a:gd fmla="*/ 0 w 265" name="T6"/>
                <a:gd fmla="*/ 811 h 811" name="T7"/>
                <a:gd fmla="*/ 92 w 265" name="T8"/>
                <a:gd fmla="*/ 0 h 811" name="T9"/>
              </a:gdLst>
              <a:cxnLst>
                <a:cxn ang="0">
                  <a:pos x="T0" y="T1"/>
                </a:cxn>
                <a:cxn ang="0">
                  <a:pos x="T2" y="T3"/>
                </a:cxn>
                <a:cxn ang="0">
                  <a:pos x="T4" y="T5"/>
                </a:cxn>
                <a:cxn ang="0">
                  <a:pos x="T6" y="T7"/>
                </a:cxn>
                <a:cxn ang="0">
                  <a:pos x="T8" y="T9"/>
                </a:cxn>
              </a:cxnLst>
              <a:rect b="b" l="0" r="r" t="0"/>
              <a:pathLst>
                <a:path h="811" w="265">
                  <a:moveTo>
                    <a:pt x="92" y="0"/>
                  </a:moveTo>
                  <a:cubicBezTo>
                    <a:pt x="92" y="0"/>
                    <a:pt x="138" y="52"/>
                    <a:pt x="265" y="86"/>
                  </a:cubicBezTo>
                  <a:cubicBezTo>
                    <a:pt x="227" y="784"/>
                    <a:pt x="227" y="784"/>
                    <a:pt x="227" y="784"/>
                  </a:cubicBezTo>
                  <a:cubicBezTo>
                    <a:pt x="227" y="784"/>
                    <a:pt x="111" y="761"/>
                    <a:pt x="0" y="811"/>
                  </a:cubicBezTo>
                  <a:lnTo>
                    <a:pt x="92" y="0"/>
                  </a:lnTo>
                  <a:close/>
                </a:path>
              </a:pathLst>
            </a:custGeom>
            <a:solidFill>
              <a:srgbClr val="E7C19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86" name="PA-任意多边形 50">
              <a:extLst>
                <a:ext uri="{FF2B5EF4-FFF2-40B4-BE49-F238E27FC236}">
                  <a16:creationId xmlns:a16="http://schemas.microsoft.com/office/drawing/2014/main" id="{1AA552B0-A0C1-4685-8614-66BA9A003CFB}"/>
                </a:ext>
              </a:extLst>
            </p:cNvPr>
            <p:cNvSpPr/>
            <p:nvPr>
              <p:custDataLst>
                <p:tags r:id="rId56"/>
              </p:custDataLst>
            </p:nvPr>
          </p:nvSpPr>
          <p:spPr bwMode="auto">
            <a:xfrm>
              <a:off x="6900" y="2591"/>
              <a:ext cx="375" cy="135"/>
            </a:xfrm>
            <a:custGeom>
              <a:gdLst>
                <a:gd fmla="*/ 1296 w 1310" name="T0"/>
                <a:gd fmla="*/ 256 h 473" name="T1"/>
                <a:gd fmla="*/ 201 w 1310" name="T2"/>
                <a:gd fmla="*/ 0 h 473" name="T3"/>
                <a:gd fmla="*/ 0 w 1310" name="T4"/>
                <a:gd fmla="*/ 412 h 473" name="T5"/>
                <a:gd fmla="*/ 1310 w 1310" name="T6"/>
                <a:gd fmla="*/ 473 h 473" name="T7"/>
                <a:gd fmla="*/ 1296 w 1310" name="T8"/>
                <a:gd fmla="*/ 256 h 473" name="T9"/>
              </a:gdLst>
              <a:cxnLst>
                <a:cxn ang="0">
                  <a:pos x="T0" y="T1"/>
                </a:cxn>
                <a:cxn ang="0">
                  <a:pos x="T2" y="T3"/>
                </a:cxn>
                <a:cxn ang="0">
                  <a:pos x="T4" y="T5"/>
                </a:cxn>
                <a:cxn ang="0">
                  <a:pos x="T6" y="T7"/>
                </a:cxn>
                <a:cxn ang="0">
                  <a:pos x="T8" y="T9"/>
                </a:cxn>
              </a:cxnLst>
              <a:rect b="b" l="0" r="r" t="0"/>
              <a:pathLst>
                <a:path h="472" w="1310">
                  <a:moveTo>
                    <a:pt x="1296" y="256"/>
                  </a:moveTo>
                  <a:cubicBezTo>
                    <a:pt x="1073" y="101"/>
                    <a:pt x="615" y="22"/>
                    <a:pt x="201" y="0"/>
                  </a:cubicBezTo>
                  <a:cubicBezTo>
                    <a:pt x="0" y="412"/>
                    <a:pt x="0" y="412"/>
                    <a:pt x="0" y="412"/>
                  </a:cubicBezTo>
                  <a:cubicBezTo>
                    <a:pt x="1310" y="473"/>
                    <a:pt x="1310" y="473"/>
                    <a:pt x="1310" y="473"/>
                  </a:cubicBezTo>
                  <a:lnTo>
                    <a:pt x="1296" y="256"/>
                  </a:lnTo>
                  <a:close/>
                </a:path>
              </a:pathLst>
            </a:custGeom>
            <a:solidFill>
              <a:srgbClr val="3A37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87" name="PA-任意多边形 51">
              <a:extLst>
                <a:ext uri="{FF2B5EF4-FFF2-40B4-BE49-F238E27FC236}">
                  <a16:creationId xmlns:a16="http://schemas.microsoft.com/office/drawing/2014/main" id="{0BDF13A9-3861-49E6-A122-A9C7614E8B05}"/>
                </a:ext>
              </a:extLst>
            </p:cNvPr>
            <p:cNvSpPr/>
            <p:nvPr>
              <p:custDataLst>
                <p:tags r:id="rId57"/>
              </p:custDataLst>
            </p:nvPr>
          </p:nvSpPr>
          <p:spPr bwMode="auto">
            <a:xfrm>
              <a:off x="6694" y="2419"/>
              <a:ext cx="126" cy="246"/>
            </a:xfrm>
            <a:custGeom>
              <a:gdLst>
                <a:gd fmla="*/ 376 w 442" name="T0"/>
                <a:gd fmla="*/ 15 h 861" name="T1"/>
                <a:gd fmla="*/ 107 w 442" name="T2"/>
                <a:gd fmla="*/ 2 h 861" name="T3"/>
                <a:gd fmla="*/ 36 w 442" name="T4"/>
                <a:gd fmla="*/ 66 h 861" name="T5"/>
                <a:gd fmla="*/ 19 w 442" name="T6"/>
                <a:gd fmla="*/ 421 h 861" name="T7"/>
                <a:gd fmla="*/ 2 w 442" name="T8"/>
                <a:gd fmla="*/ 775 h 861" name="T9"/>
                <a:gd fmla="*/ 66 w 442" name="T10"/>
                <a:gd fmla="*/ 846 h 861" name="T11"/>
                <a:gd fmla="*/ 335 w 442" name="T12"/>
                <a:gd fmla="*/ 859 h 861" name="T13"/>
                <a:gd fmla="*/ 406 w 442" name="T14"/>
                <a:gd fmla="*/ 794 h 861" name="T15"/>
                <a:gd fmla="*/ 423 w 442" name="T16"/>
                <a:gd fmla="*/ 440 h 861" name="T17"/>
                <a:gd fmla="*/ 441 w 442" name="T18"/>
                <a:gd fmla="*/ 86 h 861" name="T19"/>
                <a:gd fmla="*/ 376 w 442" name="T20"/>
                <a:gd fmla="*/ 15 h 86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61" w="442">
                  <a:moveTo>
                    <a:pt x="376" y="15"/>
                  </a:moveTo>
                  <a:cubicBezTo>
                    <a:pt x="107" y="2"/>
                    <a:pt x="107" y="2"/>
                    <a:pt x="107" y="2"/>
                  </a:cubicBezTo>
                  <a:cubicBezTo>
                    <a:pt x="70" y="0"/>
                    <a:pt x="38" y="29"/>
                    <a:pt x="36" y="66"/>
                  </a:cubicBezTo>
                  <a:cubicBezTo>
                    <a:pt x="19" y="421"/>
                    <a:pt x="19" y="421"/>
                    <a:pt x="19" y="421"/>
                  </a:cubicBezTo>
                  <a:cubicBezTo>
                    <a:pt x="2" y="775"/>
                    <a:pt x="2" y="775"/>
                    <a:pt x="2" y="775"/>
                  </a:cubicBezTo>
                  <a:cubicBezTo>
                    <a:pt x="0" y="812"/>
                    <a:pt x="29" y="844"/>
                    <a:pt x="66" y="846"/>
                  </a:cubicBezTo>
                  <a:cubicBezTo>
                    <a:pt x="335" y="859"/>
                    <a:pt x="335" y="859"/>
                    <a:pt x="335" y="859"/>
                  </a:cubicBezTo>
                  <a:cubicBezTo>
                    <a:pt x="373" y="861"/>
                    <a:pt x="404" y="832"/>
                    <a:pt x="406" y="794"/>
                  </a:cubicBezTo>
                  <a:cubicBezTo>
                    <a:pt x="423" y="440"/>
                    <a:pt x="423" y="440"/>
                    <a:pt x="423" y="440"/>
                  </a:cubicBezTo>
                  <a:cubicBezTo>
                    <a:pt x="441" y="86"/>
                    <a:pt x="441" y="86"/>
                    <a:pt x="441" y="86"/>
                  </a:cubicBezTo>
                  <a:cubicBezTo>
                    <a:pt x="442" y="49"/>
                    <a:pt x="414" y="17"/>
                    <a:pt x="376" y="1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88" name="PA-任意多边形 52">
              <a:extLst>
                <a:ext uri="{FF2B5EF4-FFF2-40B4-BE49-F238E27FC236}">
                  <a16:creationId xmlns:a16="http://schemas.microsoft.com/office/drawing/2014/main" id="{CF7C3B7D-9CED-4AE1-BF8C-78DD4D65DFA0}"/>
                </a:ext>
              </a:extLst>
            </p:cNvPr>
            <p:cNvSpPr/>
            <p:nvPr>
              <p:custDataLst>
                <p:tags r:id="rId58"/>
              </p:custDataLst>
            </p:nvPr>
          </p:nvSpPr>
          <p:spPr bwMode="auto">
            <a:xfrm>
              <a:off x="6245" y="2312"/>
              <a:ext cx="439" cy="354"/>
            </a:xfrm>
            <a:custGeom>
              <a:gdLst>
                <a:gd fmla="*/ 625 w 1532" name="T0"/>
                <a:gd fmla="*/ 1090 h 1238" name="T1"/>
                <a:gd fmla="*/ 732 w 1532" name="T2"/>
                <a:gd fmla="*/ 988 h 1238" name="T3"/>
                <a:gd fmla="*/ 732 w 1532" name="T4"/>
                <a:gd fmla="*/ 986 h 1238" name="T5"/>
                <a:gd fmla="*/ 630 w 1532" name="T6"/>
                <a:gd fmla="*/ 981 h 1238" name="T7"/>
                <a:gd fmla="*/ 527 w 1532" name="T8"/>
                <a:gd fmla="*/ 867 h 1238" name="T9"/>
                <a:gd fmla="*/ 641 w 1532" name="T10"/>
                <a:gd fmla="*/ 763 h 1238" name="T11"/>
                <a:gd fmla="*/ 532 w 1532" name="T12"/>
                <a:gd fmla="*/ 758 h 1238" name="T13"/>
                <a:gd fmla="*/ 428 w 1532" name="T14"/>
                <a:gd fmla="*/ 644 h 1238" name="T15"/>
                <a:gd fmla="*/ 543 w 1532" name="T16"/>
                <a:gd fmla="*/ 540 h 1238" name="T17"/>
                <a:gd fmla="*/ 106 w 1532" name="T18"/>
                <a:gd fmla="*/ 519 h 1238" name="T19"/>
                <a:gd fmla="*/ 3 w 1532" name="T20"/>
                <a:gd fmla="*/ 404 h 1238" name="T21"/>
                <a:gd fmla="*/ 117 w 1532" name="T22"/>
                <a:gd fmla="*/ 301 h 1238" name="T23"/>
                <a:gd fmla="*/ 187 w 1532" name="T24"/>
                <a:gd fmla="*/ 304 h 1238" name="T25"/>
                <a:gd fmla="*/ 771 w 1532" name="T26"/>
                <a:gd fmla="*/ 332 h 1238" name="T27"/>
                <a:gd fmla="*/ 850 w 1532" name="T28"/>
                <a:gd fmla="*/ 336 h 1238" name="T29"/>
                <a:gd fmla="*/ 880 w 1532" name="T30"/>
                <a:gd fmla="*/ 313 h 1238" name="T31"/>
                <a:gd fmla="*/ 870 w 1532" name="T32"/>
                <a:gd fmla="*/ 277 h 1238" name="T33"/>
                <a:gd fmla="*/ 671 w 1532" name="T34"/>
                <a:gd fmla="*/ 76 h 1238" name="T35"/>
                <a:gd fmla="*/ 711 w 1532" name="T36"/>
                <a:gd fmla="*/ 12 h 1238" name="T37"/>
                <a:gd fmla="*/ 787 w 1532" name="T38"/>
                <a:gd fmla="*/ 15 h 1238" name="T39"/>
                <a:gd fmla="*/ 1505 w 1532" name="T40"/>
                <a:gd fmla="*/ 392 h 1238" name="T41"/>
                <a:gd fmla="*/ 1531 w 1532" name="T42"/>
                <a:gd fmla="*/ 441 h 1238" name="T43"/>
                <a:gd fmla="*/ 1500 w 1532" name="T44"/>
                <a:gd fmla="*/ 1078 h 1238" name="T45"/>
                <a:gd fmla="*/ 1328 w 1532" name="T46"/>
                <a:gd fmla="*/ 1234 h 1238" name="T47"/>
                <a:gd fmla="*/ 729 w 1532" name="T48"/>
                <a:gd fmla="*/ 1205 h 1238" name="T49"/>
                <a:gd fmla="*/ 625 w 1532" name="T50"/>
                <a:gd fmla="*/ 1090 h 123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38" w="1532">
                  <a:moveTo>
                    <a:pt x="625" y="1090"/>
                  </a:moveTo>
                  <a:cubicBezTo>
                    <a:pt x="628" y="1033"/>
                    <a:pt x="676" y="989"/>
                    <a:pt x="732" y="988"/>
                  </a:cubicBezTo>
                  <a:cubicBezTo>
                    <a:pt x="732" y="987"/>
                    <a:pt x="732" y="987"/>
                    <a:pt x="732" y="986"/>
                  </a:cubicBezTo>
                  <a:cubicBezTo>
                    <a:pt x="630" y="981"/>
                    <a:pt x="630" y="981"/>
                    <a:pt x="630" y="981"/>
                  </a:cubicBezTo>
                  <a:cubicBezTo>
                    <a:pt x="570" y="978"/>
                    <a:pt x="524" y="927"/>
                    <a:pt x="527" y="867"/>
                  </a:cubicBezTo>
                  <a:cubicBezTo>
                    <a:pt x="530" y="807"/>
                    <a:pt x="581" y="760"/>
                    <a:pt x="641" y="763"/>
                  </a:cubicBezTo>
                  <a:cubicBezTo>
                    <a:pt x="532" y="758"/>
                    <a:pt x="532" y="758"/>
                    <a:pt x="532" y="758"/>
                  </a:cubicBezTo>
                  <a:cubicBezTo>
                    <a:pt x="472" y="755"/>
                    <a:pt x="425" y="704"/>
                    <a:pt x="428" y="644"/>
                  </a:cubicBezTo>
                  <a:cubicBezTo>
                    <a:pt x="431" y="584"/>
                    <a:pt x="483" y="537"/>
                    <a:pt x="543" y="540"/>
                  </a:cubicBezTo>
                  <a:cubicBezTo>
                    <a:pt x="106" y="519"/>
                    <a:pt x="106" y="519"/>
                    <a:pt x="106" y="519"/>
                  </a:cubicBezTo>
                  <a:cubicBezTo>
                    <a:pt x="46" y="516"/>
                    <a:pt x="0" y="464"/>
                    <a:pt x="3" y="404"/>
                  </a:cubicBezTo>
                  <a:cubicBezTo>
                    <a:pt x="6" y="345"/>
                    <a:pt x="57" y="298"/>
                    <a:pt x="117" y="301"/>
                  </a:cubicBezTo>
                  <a:cubicBezTo>
                    <a:pt x="187" y="304"/>
                    <a:pt x="187" y="304"/>
                    <a:pt x="187" y="304"/>
                  </a:cubicBezTo>
                  <a:cubicBezTo>
                    <a:pt x="771" y="332"/>
                    <a:pt x="771" y="332"/>
                    <a:pt x="771" y="332"/>
                  </a:cubicBezTo>
                  <a:cubicBezTo>
                    <a:pt x="850" y="336"/>
                    <a:pt x="850" y="336"/>
                    <a:pt x="850" y="336"/>
                  </a:cubicBezTo>
                  <a:cubicBezTo>
                    <a:pt x="863" y="337"/>
                    <a:pt x="876" y="325"/>
                    <a:pt x="880" y="313"/>
                  </a:cubicBezTo>
                  <a:cubicBezTo>
                    <a:pt x="885" y="300"/>
                    <a:pt x="880" y="285"/>
                    <a:pt x="870" y="277"/>
                  </a:cubicBezTo>
                  <a:cubicBezTo>
                    <a:pt x="769" y="191"/>
                    <a:pt x="665" y="191"/>
                    <a:pt x="671" y="76"/>
                  </a:cubicBezTo>
                  <a:cubicBezTo>
                    <a:pt x="672" y="49"/>
                    <a:pt x="688" y="25"/>
                    <a:pt x="711" y="12"/>
                  </a:cubicBezTo>
                  <a:cubicBezTo>
                    <a:pt x="735" y="0"/>
                    <a:pt x="764" y="1"/>
                    <a:pt x="787" y="15"/>
                  </a:cubicBezTo>
                  <a:cubicBezTo>
                    <a:pt x="1505" y="392"/>
                    <a:pt x="1505" y="392"/>
                    <a:pt x="1505" y="392"/>
                  </a:cubicBezTo>
                  <a:cubicBezTo>
                    <a:pt x="1522" y="403"/>
                    <a:pt x="1532" y="421"/>
                    <a:pt x="1531" y="441"/>
                  </a:cubicBezTo>
                  <a:cubicBezTo>
                    <a:pt x="1526" y="537"/>
                    <a:pt x="1510" y="873"/>
                    <a:pt x="1500" y="1078"/>
                  </a:cubicBezTo>
                  <a:cubicBezTo>
                    <a:pt x="1496" y="1169"/>
                    <a:pt x="1419" y="1238"/>
                    <a:pt x="1328" y="1234"/>
                  </a:cubicBezTo>
                  <a:cubicBezTo>
                    <a:pt x="1036" y="1220"/>
                    <a:pt x="729" y="1205"/>
                    <a:pt x="729" y="1205"/>
                  </a:cubicBezTo>
                  <a:cubicBezTo>
                    <a:pt x="669" y="1202"/>
                    <a:pt x="622" y="1150"/>
                    <a:pt x="625" y="1090"/>
                  </a:cubicBezTo>
                  <a:close/>
                </a:path>
              </a:pathLst>
            </a:custGeom>
            <a:solidFill>
              <a:srgbClr val="E7C19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sp>
          <p:nvSpPr>
            <p:cNvPr id="89" name="PA-任意多边形 53">
              <a:extLst>
                <a:ext uri="{FF2B5EF4-FFF2-40B4-BE49-F238E27FC236}">
                  <a16:creationId xmlns:a16="http://schemas.microsoft.com/office/drawing/2014/main" id="{2C931FE6-524E-4BDD-8C6D-FE5EE938C93C}"/>
                </a:ext>
              </a:extLst>
            </p:cNvPr>
            <p:cNvSpPr/>
            <p:nvPr>
              <p:custDataLst>
                <p:tags r:id="rId59"/>
              </p:custDataLst>
            </p:nvPr>
          </p:nvSpPr>
          <p:spPr bwMode="auto">
            <a:xfrm>
              <a:off x="6730" y="2088"/>
              <a:ext cx="876" cy="626"/>
            </a:xfrm>
            <a:custGeom>
              <a:gdLst>
                <a:gd fmla="*/ 2560 w 3057" name="T0"/>
                <a:gd fmla="*/ 2193 h 2193" name="T1"/>
                <a:gd fmla="*/ 2540 w 3057" name="T2"/>
                <a:gd fmla="*/ 2193 h 2193" name="T3"/>
                <a:gd fmla="*/ 0 w 3057" name="T4"/>
                <a:gd fmla="*/ 2087 h 2193" name="T5"/>
                <a:gd fmla="*/ 39 w 3057" name="T6"/>
                <a:gd fmla="*/ 1142 h 2193" name="T7"/>
                <a:gd fmla="*/ 1970 w 3057" name="T8"/>
                <a:gd fmla="*/ 1294 h 2193" name="T9"/>
                <a:gd fmla="*/ 1554 w 3057" name="T10"/>
                <a:gd fmla="*/ 310 h 2193" name="T11"/>
                <a:gd fmla="*/ 2366 w 3057" name="T12"/>
                <a:gd fmla="*/ 0 h 2193" name="T13"/>
                <a:gd fmla="*/ 2980 w 3057" name="T14"/>
                <a:gd fmla="*/ 1503 h 2193" name="T15"/>
                <a:gd fmla="*/ 2958 w 3057" name="T16"/>
                <a:gd fmla="*/ 1974 h 2193" name="T17"/>
                <a:gd fmla="*/ 2560 w 3057" name="T18"/>
                <a:gd fmla="*/ 2193 h 219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93" w="3057">
                  <a:moveTo>
                    <a:pt x="2560" y="2193"/>
                  </a:moveTo>
                  <a:cubicBezTo>
                    <a:pt x="2553" y="2193"/>
                    <a:pt x="2547" y="2193"/>
                    <a:pt x="2540" y="2193"/>
                  </a:cubicBezTo>
                  <a:cubicBezTo>
                    <a:pt x="0" y="2087"/>
                    <a:pt x="0" y="2087"/>
                    <a:pt x="0" y="2087"/>
                  </a:cubicBezTo>
                  <a:cubicBezTo>
                    <a:pt x="39" y="1142"/>
                    <a:pt x="39" y="1142"/>
                    <a:pt x="39" y="1142"/>
                  </a:cubicBezTo>
                  <a:cubicBezTo>
                    <a:pt x="1970" y="1294"/>
                    <a:pt x="1970" y="1294"/>
                    <a:pt x="1970" y="1294"/>
                  </a:cubicBezTo>
                  <a:cubicBezTo>
                    <a:pt x="1554" y="310"/>
                    <a:pt x="1554" y="310"/>
                    <a:pt x="1554" y="310"/>
                  </a:cubicBezTo>
                  <a:cubicBezTo>
                    <a:pt x="2366" y="0"/>
                    <a:pt x="2366" y="0"/>
                    <a:pt x="2366" y="0"/>
                  </a:cubicBezTo>
                  <a:cubicBezTo>
                    <a:pt x="2980" y="1503"/>
                    <a:pt x="2980" y="1503"/>
                    <a:pt x="2980" y="1503"/>
                  </a:cubicBezTo>
                  <a:cubicBezTo>
                    <a:pt x="3057" y="1653"/>
                    <a:pt x="3049" y="1832"/>
                    <a:pt x="2958" y="1974"/>
                  </a:cubicBezTo>
                  <a:cubicBezTo>
                    <a:pt x="2871" y="2111"/>
                    <a:pt x="2721" y="2193"/>
                    <a:pt x="2560" y="2193"/>
                  </a:cubicBezTo>
                  <a:close/>
                </a:path>
              </a:pathLst>
            </a:custGeom>
            <a:solidFill>
              <a:srgbClr val="48445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defRPr/>
              </a:pPr>
              <a:endParaRPr altLang="en-US" lang="zh-CN">
                <a:solidFill>
                  <a:prstClr val="black"/>
                </a:solidFill>
                <a:latin panose="020f0502020204030204" typeface="方正粗黑宋简体"/>
                <a:ea typeface="方正粗黑宋简体"/>
                <a:cs typeface="+mn-ea"/>
                <a:sym typeface="+mn-lt"/>
              </a:endParaRPr>
            </a:p>
          </p:txBody>
        </p:sp>
      </p:grpSp>
      <p:sp>
        <p:nvSpPr>
          <p:cNvPr id="90" name="PA-102279">
            <a:extLst>
              <a:ext uri="{FF2B5EF4-FFF2-40B4-BE49-F238E27FC236}">
                <a16:creationId xmlns:a16="http://schemas.microsoft.com/office/drawing/2014/main" id="{1B8E8242-7186-419D-ADB1-9D76219BF89D}"/>
              </a:ext>
            </a:extLst>
          </p:cNvPr>
          <p:cNvSpPr>
            <a:spLocks noChangeShapeType="1"/>
          </p:cNvSpPr>
          <p:nvPr>
            <p:custDataLst>
              <p:tags r:id="rId60"/>
            </p:custDataLst>
          </p:nvPr>
        </p:nvSpPr>
        <p:spPr bwMode="auto">
          <a:xfrm flipH="1">
            <a:off x="2361252" y="5529394"/>
            <a:ext cx="6217264" cy="0"/>
          </a:xfrm>
          <a:prstGeom prst="line">
            <a:avLst/>
          </a:prstGeom>
          <a:noFill/>
          <a:ln cap="flat" w="19050">
            <a:solidFill>
              <a:srgbClr val="C00000"/>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pPr>
              <a:defRPr/>
            </a:pPr>
            <a:endParaRPr altLang="en-US" lang="zh-CN">
              <a:solidFill>
                <a:prstClr val="white"/>
              </a:solidFill>
              <a:latin panose="020f0502020204030204" typeface="方正粗黑宋简体"/>
              <a:ea typeface="方正粗黑宋简体"/>
              <a:cs typeface="+mn-ea"/>
              <a:sym typeface="+mn-lt"/>
            </a:endParaRPr>
          </a:p>
        </p:txBody>
      </p:sp>
      <p:pic>
        <p:nvPicPr>
          <p:cNvPr id="92" name="图片 91">
            <a:extLst>
              <a:ext uri="{FF2B5EF4-FFF2-40B4-BE49-F238E27FC236}">
                <a16:creationId xmlns:a16="http://schemas.microsoft.com/office/drawing/2014/main" id="{70DBB2A6-B563-4230-A310-4A482A812916}"/>
              </a:ext>
            </a:extLst>
          </p:cNvPr>
          <p:cNvPicPr>
            <a:picLocks noChangeAspect="1"/>
          </p:cNvPicPr>
          <p:nvPr/>
        </p:nvPicPr>
        <p:blipFill>
          <a:blip r:embed="rId61">
            <a:extLst>
              <a:ext uri="{28A0092B-C50C-407E-A947-70E740481C1C}">
                <a14:useLocalDpi val="0"/>
              </a:ext>
            </a:extLst>
          </a:blip>
          <a:stretch>
            <a:fillRect/>
          </a:stretch>
        </p:blipFill>
        <p:spPr>
          <a:xfrm>
            <a:off x="8799230" y="3595900"/>
            <a:ext cx="3382282" cy="2701728"/>
          </a:xfrm>
          <a:prstGeom prst="rect">
            <a:avLst/>
          </a:prstGeom>
        </p:spPr>
      </p:pic>
    </p:spTree>
    <p:extLst>
      <p:ext uri="{BB962C8B-B14F-4D97-AF65-F5344CB8AC3E}">
        <p14:creationId val="2848933140"/>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par>
                                <p:cTn fill="hold" id="8" nodeType="withEffect" presetClass="entr" presetID="12" presetSubtype="8">
                                  <p:stCondLst>
                                    <p:cond delay="0"/>
                                  </p:stCondLst>
                                  <p:childTnLst>
                                    <p:set>
                                      <p:cBhvr>
                                        <p:cTn dur="1" fill="hold" id="9">
                                          <p:stCondLst>
                                            <p:cond delay="0"/>
                                          </p:stCondLst>
                                        </p:cTn>
                                        <p:tgtEl>
                                          <p:spTgt spid="3"/>
                                        </p:tgtEl>
                                        <p:attrNameLst>
                                          <p:attrName>style.visibility</p:attrName>
                                        </p:attrNameLst>
                                      </p:cBhvr>
                                      <p:to>
                                        <p:strVal val="visible"/>
                                      </p:to>
                                    </p:set>
                                    <p:anim calcmode="lin" valueType="num">
                                      <p:cBhvr additive="base">
                                        <p:cTn dur="500" id="10"/>
                                        <p:tgtEl>
                                          <p:spTgt spid="3"/>
                                        </p:tgtEl>
                                        <p:attrNameLst>
                                          <p:attrName>ppt_x</p:attrName>
                                        </p:attrNameLst>
                                      </p:cBhvr>
                                      <p:tavLst>
                                        <p:tav tm="0">
                                          <p:val>
                                            <p:strVal val="#ppt_x-#ppt_w*1.125000"/>
                                          </p:val>
                                        </p:tav>
                                        <p:tav tm="100000">
                                          <p:val>
                                            <p:strVal val="#ppt_x"/>
                                          </p:val>
                                        </p:tav>
                                      </p:tavLst>
                                    </p:anim>
                                    <p:animEffect filter="wipe(right)"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8"/>
                                        </p:tgtEl>
                                        <p:attrNameLst>
                                          <p:attrName>style.visibility</p:attrName>
                                        </p:attrNameLst>
                                      </p:cBhvr>
                                      <p:to>
                                        <p:strVal val="visible"/>
                                      </p:to>
                                    </p:set>
                                    <p:animEffect filter="wipe(left)" transition="in">
                                      <p:cBhvr>
                                        <p:cTn dur="500" id="15"/>
                                        <p:tgtEl>
                                          <p:spTgt spid="8"/>
                                        </p:tgtEl>
                                      </p:cBhvr>
                                    </p:animEffect>
                                  </p:childTnLst>
                                </p:cTn>
                              </p:par>
                              <p:par>
                                <p:cTn fill="hold" id="16" nodeType="withEffect" presetClass="entr" presetID="22" presetSubtype="4">
                                  <p:stCondLst>
                                    <p:cond delay="500"/>
                                  </p:stCondLst>
                                  <p:childTnLst>
                                    <p:set>
                                      <p:cBhvr>
                                        <p:cTn dur="1" fill="hold" id="17">
                                          <p:stCondLst>
                                            <p:cond delay="0"/>
                                          </p:stCondLst>
                                        </p:cTn>
                                        <p:tgtEl>
                                          <p:spTgt spid="14"/>
                                        </p:tgtEl>
                                        <p:attrNameLst>
                                          <p:attrName>style.visibility</p:attrName>
                                        </p:attrNameLst>
                                      </p:cBhvr>
                                      <p:to>
                                        <p:strVal val="visible"/>
                                      </p:to>
                                    </p:set>
                                    <p:animEffect filter="wipe(down)" transition="in">
                                      <p:cBhvr>
                                        <p:cTn dur="500" id="18"/>
                                        <p:tgtEl>
                                          <p:spTgt spid="14"/>
                                        </p:tgtEl>
                                      </p:cBhvr>
                                    </p:animEffect>
                                  </p:childTnLst>
                                </p:cTn>
                              </p:par>
                              <p:par>
                                <p:cTn fill="hold" id="19" nodeType="withEffect" presetClass="entr" presetID="22" presetSubtype="4">
                                  <p:stCondLst>
                                    <p:cond delay="750"/>
                                  </p:stCondLst>
                                  <p:childTnLst>
                                    <p:set>
                                      <p:cBhvr>
                                        <p:cTn dur="1" fill="hold" id="20">
                                          <p:stCondLst>
                                            <p:cond delay="0"/>
                                          </p:stCondLst>
                                        </p:cTn>
                                        <p:tgtEl>
                                          <p:spTgt spid="19"/>
                                        </p:tgtEl>
                                        <p:attrNameLst>
                                          <p:attrName>style.visibility</p:attrName>
                                        </p:attrNameLst>
                                      </p:cBhvr>
                                      <p:to>
                                        <p:strVal val="visible"/>
                                      </p:to>
                                    </p:set>
                                    <p:animEffect filter="wipe(down)" transition="in">
                                      <p:cBhvr>
                                        <p:cTn dur="500" id="21"/>
                                        <p:tgtEl>
                                          <p:spTgt spid="19"/>
                                        </p:tgtEl>
                                      </p:cBhvr>
                                    </p:animEffect>
                                  </p:childTnLst>
                                </p:cTn>
                              </p:par>
                            </p:childTnLst>
                          </p:cTn>
                        </p:par>
                        <p:par>
                          <p:cTn fill="hold" id="22" nodeType="afterGroup">
                            <p:stCondLst>
                              <p:cond delay="2250"/>
                            </p:stCondLst>
                            <p:childTnLst>
                              <p:par>
                                <p:cTn fill="hold" grpId="0" id="23" nodeType="afterEffect" presetClass="entr" presetID="53" presetSubtype="0">
                                  <p:stCondLst>
                                    <p:cond delay="0"/>
                                  </p:stCondLst>
                                  <p:childTnLst>
                                    <p:set>
                                      <p:cBhvr>
                                        <p:cTn dur="1" fill="hold" id="24">
                                          <p:stCondLst>
                                            <p:cond delay="0"/>
                                          </p:stCondLst>
                                        </p:cTn>
                                        <p:tgtEl>
                                          <p:spTgt spid="24"/>
                                        </p:tgtEl>
                                        <p:attrNameLst>
                                          <p:attrName>style.visibility</p:attrName>
                                        </p:attrNameLst>
                                      </p:cBhvr>
                                      <p:to>
                                        <p:strVal val="visible"/>
                                      </p:to>
                                    </p:set>
                                    <p:anim calcmode="lin" valueType="num">
                                      <p:cBhvr>
                                        <p:cTn dur="750" fill="hold" id="25"/>
                                        <p:tgtEl>
                                          <p:spTgt spid="24"/>
                                        </p:tgtEl>
                                        <p:attrNameLst>
                                          <p:attrName>ppt_w</p:attrName>
                                        </p:attrNameLst>
                                      </p:cBhvr>
                                      <p:tavLst>
                                        <p:tav tm="0">
                                          <p:val>
                                            <p:fltVal val="0"/>
                                          </p:val>
                                        </p:tav>
                                        <p:tav tm="100000">
                                          <p:val>
                                            <p:strVal val="#ppt_w"/>
                                          </p:val>
                                        </p:tav>
                                      </p:tavLst>
                                    </p:anim>
                                    <p:anim calcmode="lin" valueType="num">
                                      <p:cBhvr>
                                        <p:cTn dur="750" fill="hold" id="26"/>
                                        <p:tgtEl>
                                          <p:spTgt spid="24"/>
                                        </p:tgtEl>
                                        <p:attrNameLst>
                                          <p:attrName>ppt_h</p:attrName>
                                        </p:attrNameLst>
                                      </p:cBhvr>
                                      <p:tavLst>
                                        <p:tav tm="0">
                                          <p:val>
                                            <p:fltVal val="0"/>
                                          </p:val>
                                        </p:tav>
                                        <p:tav tm="100000">
                                          <p:val>
                                            <p:strVal val="#ppt_h"/>
                                          </p:val>
                                        </p:tav>
                                      </p:tavLst>
                                    </p:anim>
                                    <p:animEffect filter="fade" transition="in">
                                      <p:cBhvr>
                                        <p:cTn dur="750" id="27"/>
                                        <p:tgtEl>
                                          <p:spTgt spid="24"/>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25"/>
                                        </p:tgtEl>
                                        <p:attrNameLst>
                                          <p:attrName>style.visibility</p:attrName>
                                        </p:attrNameLst>
                                      </p:cBhvr>
                                      <p:to>
                                        <p:strVal val="visible"/>
                                      </p:to>
                                    </p:set>
                                    <p:animEffect filter="fade" transition="in">
                                      <p:cBhvr>
                                        <p:cTn dur="750" id="31"/>
                                        <p:tgtEl>
                                          <p:spTgt spid="25"/>
                                        </p:tgtEl>
                                      </p:cBhvr>
                                    </p:animEffect>
                                  </p:childTnLst>
                                </p:cTn>
                              </p:par>
                            </p:childTnLst>
                          </p:cTn>
                        </p:par>
                        <p:par>
                          <p:cTn fill="hold" id="32" nodeType="afterGroup">
                            <p:stCondLst>
                              <p:cond delay="3750"/>
                            </p:stCondLst>
                            <p:childTnLst>
                              <p:par>
                                <p:cTn fill="hold" grpId="0" id="33" nodeType="afterEffect" presetClass="entr" presetID="42" presetSubtype="0">
                                  <p:stCondLst>
                                    <p:cond delay="0"/>
                                  </p:stCondLst>
                                  <p:childTnLst>
                                    <p:set>
                                      <p:cBhvr>
                                        <p:cTn dur="1" fill="hold" id="34">
                                          <p:stCondLst>
                                            <p:cond delay="0"/>
                                          </p:stCondLst>
                                        </p:cTn>
                                        <p:tgtEl>
                                          <p:spTgt spid="27"/>
                                        </p:tgtEl>
                                        <p:attrNameLst>
                                          <p:attrName>style.visibility</p:attrName>
                                        </p:attrNameLst>
                                      </p:cBhvr>
                                      <p:to>
                                        <p:strVal val="visible"/>
                                      </p:to>
                                    </p:set>
                                    <p:animEffect filter="fade" transition="in">
                                      <p:cBhvr>
                                        <p:cTn dur="750" id="35"/>
                                        <p:tgtEl>
                                          <p:spTgt spid="27"/>
                                        </p:tgtEl>
                                      </p:cBhvr>
                                    </p:animEffect>
                                    <p:anim calcmode="lin" valueType="num">
                                      <p:cBhvr>
                                        <p:cTn dur="750" fill="hold" id="36"/>
                                        <p:tgtEl>
                                          <p:spTgt spid="27"/>
                                        </p:tgtEl>
                                        <p:attrNameLst>
                                          <p:attrName>ppt_x</p:attrName>
                                        </p:attrNameLst>
                                      </p:cBhvr>
                                      <p:tavLst>
                                        <p:tav tm="0">
                                          <p:val>
                                            <p:strVal val="#ppt_x"/>
                                          </p:val>
                                        </p:tav>
                                        <p:tav tm="100000">
                                          <p:val>
                                            <p:strVal val="#ppt_x"/>
                                          </p:val>
                                        </p:tav>
                                      </p:tavLst>
                                    </p:anim>
                                    <p:anim calcmode="lin" valueType="num">
                                      <p:cBhvr>
                                        <p:cTn dur="750" fill="hold" id="37"/>
                                        <p:tgtEl>
                                          <p:spTgt spid="27"/>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4500"/>
                            </p:stCondLst>
                            <p:childTnLst>
                              <p:par>
                                <p:cTn fill="hold" id="39" nodeType="afterEffect" presetClass="entr" presetID="22" presetSubtype="8">
                                  <p:stCondLst>
                                    <p:cond delay="0"/>
                                  </p:stCondLst>
                                  <p:childTnLst>
                                    <p:set>
                                      <p:cBhvr>
                                        <p:cTn dur="1" fill="hold" id="40">
                                          <p:stCondLst>
                                            <p:cond delay="0"/>
                                          </p:stCondLst>
                                        </p:cTn>
                                        <p:tgtEl>
                                          <p:spTgt spid="37"/>
                                        </p:tgtEl>
                                        <p:attrNameLst>
                                          <p:attrName>style.visibility</p:attrName>
                                        </p:attrNameLst>
                                      </p:cBhvr>
                                      <p:to>
                                        <p:strVal val="visible"/>
                                      </p:to>
                                    </p:set>
                                    <p:animEffect filter="wipe(left)" transition="in">
                                      <p:cBhvr>
                                        <p:cTn dur="750" id="41"/>
                                        <p:tgtEl>
                                          <p:spTgt spid="37"/>
                                        </p:tgtEl>
                                      </p:cBhvr>
                                    </p:animEffect>
                                  </p:childTnLst>
                                </p:cTn>
                              </p:par>
                            </p:childTnLst>
                          </p:cTn>
                        </p:par>
                        <p:par>
                          <p:cTn fill="hold" id="42" nodeType="afterGroup">
                            <p:stCondLst>
                              <p:cond delay="5250"/>
                            </p:stCondLst>
                            <p:childTnLst>
                              <p:par>
                                <p:cTn fill="hold" id="43" nodeType="afterEffect" presetClass="entr" presetID="22" presetSubtype="8">
                                  <p:stCondLst>
                                    <p:cond delay="0"/>
                                  </p:stCondLst>
                                  <p:childTnLst>
                                    <p:set>
                                      <p:cBhvr>
                                        <p:cTn dur="1" fill="hold" id="44">
                                          <p:stCondLst>
                                            <p:cond delay="0"/>
                                          </p:stCondLst>
                                        </p:cTn>
                                        <p:tgtEl>
                                          <p:spTgt spid="38"/>
                                        </p:tgtEl>
                                        <p:attrNameLst>
                                          <p:attrName>style.visibility</p:attrName>
                                        </p:attrNameLst>
                                      </p:cBhvr>
                                      <p:to>
                                        <p:strVal val="visible"/>
                                      </p:to>
                                    </p:set>
                                    <p:animEffect filter="wipe(left)" transition="in">
                                      <p:cBhvr>
                                        <p:cTn dur="750" id="45"/>
                                        <p:tgtEl>
                                          <p:spTgt spid="38"/>
                                        </p:tgtEl>
                                      </p:cBhvr>
                                    </p:animEffect>
                                  </p:childTnLst>
                                </p:cTn>
                              </p:par>
                            </p:childTnLst>
                          </p:cTn>
                        </p:par>
                        <p:par>
                          <p:cTn fill="hold" id="46" nodeType="afterGroup">
                            <p:stCondLst>
                              <p:cond delay="6000"/>
                            </p:stCondLst>
                            <p:childTnLst>
                              <p:par>
                                <p:cTn fill="hold" id="47" nodeType="afterEffect" presetClass="entr" presetID="2" presetSubtype="4">
                                  <p:stCondLst>
                                    <p:cond delay="0"/>
                                  </p:stCondLst>
                                  <p:childTnLst>
                                    <p:set>
                                      <p:cBhvr>
                                        <p:cTn dur="1" fill="hold" id="48">
                                          <p:stCondLst>
                                            <p:cond delay="0"/>
                                          </p:stCondLst>
                                        </p:cTn>
                                        <p:tgtEl>
                                          <p:spTgt spid="40"/>
                                        </p:tgtEl>
                                        <p:attrNameLst>
                                          <p:attrName>style.visibility</p:attrName>
                                        </p:attrNameLst>
                                      </p:cBhvr>
                                      <p:to>
                                        <p:strVal val="visible"/>
                                      </p:to>
                                    </p:set>
                                    <p:anim calcmode="lin" valueType="num">
                                      <p:cBhvr additive="base">
                                        <p:cTn dur="500" fill="hold" id="49"/>
                                        <p:tgtEl>
                                          <p:spTgt spid="40"/>
                                        </p:tgtEl>
                                        <p:attrNameLst>
                                          <p:attrName>ppt_x</p:attrName>
                                        </p:attrNameLst>
                                      </p:cBhvr>
                                      <p:tavLst>
                                        <p:tav tm="0">
                                          <p:val>
                                            <p:strVal val="#ppt_x"/>
                                          </p:val>
                                        </p:tav>
                                        <p:tav tm="100000">
                                          <p:val>
                                            <p:strVal val="#ppt_x"/>
                                          </p:val>
                                        </p:tav>
                                      </p:tavLst>
                                    </p:anim>
                                    <p:anim calcmode="lin" valueType="num">
                                      <p:cBhvr additive="base">
                                        <p:cTn dur="500" fill="hold" id="50"/>
                                        <p:tgtEl>
                                          <p:spTgt spid="40"/>
                                        </p:tgtEl>
                                        <p:attrNameLst>
                                          <p:attrName>ppt_y</p:attrName>
                                        </p:attrNameLst>
                                      </p:cBhvr>
                                      <p:tavLst>
                                        <p:tav tm="0">
                                          <p:val>
                                            <p:strVal val="1+#ppt_h/2"/>
                                          </p:val>
                                        </p:tav>
                                        <p:tav tm="100000">
                                          <p:val>
                                            <p:strVal val="#ppt_y"/>
                                          </p:val>
                                        </p:tav>
                                      </p:tavLst>
                                    </p:anim>
                                  </p:childTnLst>
                                </p:cTn>
                              </p:par>
                              <p:par>
                                <p:cTn fill="hold" grpId="0" id="51" nodeType="withEffect" presetClass="entr" presetID="22" presetSubtype="8">
                                  <p:stCondLst>
                                    <p:cond delay="0"/>
                                  </p:stCondLst>
                                  <p:childTnLst>
                                    <p:set>
                                      <p:cBhvr>
                                        <p:cTn dur="1" fill="hold" id="52">
                                          <p:stCondLst>
                                            <p:cond delay="0"/>
                                          </p:stCondLst>
                                        </p:cTn>
                                        <p:tgtEl>
                                          <p:spTgt spid="90"/>
                                        </p:tgtEl>
                                        <p:attrNameLst>
                                          <p:attrName>style.visibility</p:attrName>
                                        </p:attrNameLst>
                                      </p:cBhvr>
                                      <p:to>
                                        <p:strVal val="visible"/>
                                      </p:to>
                                    </p:set>
                                    <p:animEffect filter="wipe(left)" transition="in">
                                      <p:cBhvr>
                                        <p:cTn dur="500" id="53"/>
                                        <p:tgtEl>
                                          <p:spTgt spid="90"/>
                                        </p:tgtEl>
                                      </p:cBhvr>
                                    </p:animEffect>
                                  </p:childTnLst>
                                </p:cTn>
                              </p:par>
                            </p:childTnLst>
                          </p:cTn>
                        </p:par>
                        <p:par>
                          <p:cTn fill="hold" id="54" nodeType="afterGroup">
                            <p:stCondLst>
                              <p:cond delay="6500"/>
                            </p:stCondLst>
                            <p:childTnLst>
                              <p:par>
                                <p:cTn fill="hold" grpId="0" id="55" nodeType="afterEffect" presetClass="entr" presetID="14" presetSubtype="10">
                                  <p:stCondLst>
                                    <p:cond delay="0"/>
                                  </p:stCondLst>
                                  <p:childTnLst>
                                    <p:set>
                                      <p:cBhvr>
                                        <p:cTn dur="1" fill="hold" id="56">
                                          <p:stCondLst>
                                            <p:cond delay="0"/>
                                          </p:stCondLst>
                                        </p:cTn>
                                        <p:tgtEl>
                                          <p:spTgt spid="39"/>
                                        </p:tgtEl>
                                        <p:attrNameLst>
                                          <p:attrName>style.visibility</p:attrName>
                                        </p:attrNameLst>
                                      </p:cBhvr>
                                      <p:to>
                                        <p:strVal val="visible"/>
                                      </p:to>
                                    </p:set>
                                    <p:animEffect filter="randombar(horizontal)" transition="in">
                                      <p:cBhvr>
                                        <p:cTn dur="750" id="57"/>
                                        <p:tgtEl>
                                          <p:spTgt spid="39"/>
                                        </p:tgtEl>
                                      </p:cBhvr>
                                    </p:animEffect>
                                  </p:childTnLst>
                                </p:cTn>
                              </p:par>
                            </p:childTnLst>
                          </p:cTn>
                        </p:par>
                        <p:par>
                          <p:cTn fill="hold" id="58" nodeType="afterGroup">
                            <p:stCondLst>
                              <p:cond delay="7250"/>
                            </p:stCondLst>
                            <p:childTnLst>
                              <p:par>
                                <p:cTn fill="hold" id="59" nodeType="afterEffect" presetClass="entr" presetID="21" presetSubtype="1">
                                  <p:stCondLst>
                                    <p:cond delay="0"/>
                                  </p:stCondLst>
                                  <p:childTnLst>
                                    <p:set>
                                      <p:cBhvr>
                                        <p:cTn dur="1" fill="hold" id="60">
                                          <p:stCondLst>
                                            <p:cond delay="0"/>
                                          </p:stCondLst>
                                        </p:cTn>
                                        <p:tgtEl>
                                          <p:spTgt spid="92"/>
                                        </p:tgtEl>
                                        <p:attrNameLst>
                                          <p:attrName>style.visibility</p:attrName>
                                        </p:attrNameLst>
                                      </p:cBhvr>
                                      <p:to>
                                        <p:strVal val="visible"/>
                                      </p:to>
                                    </p:set>
                                    <p:animEffect filter="wheel(1)" transition="in">
                                      <p:cBhvr>
                                        <p:cTn dur="1000" id="61"/>
                                        <p:tgtEl>
                                          <p:spTgt spid="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7"/>
      <p:bldP grpId="0" spid="39"/>
      <p:bldP grpId="0" spid="9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24">
            <a:extLst>
              <a:ext uri="{FF2B5EF4-FFF2-40B4-BE49-F238E27FC236}">
                <a16:creationId xmlns:a16="http://schemas.microsoft.com/office/drawing/2014/main" id="{343F706D-2229-409C-9BDA-FD942A7959AF}"/>
              </a:ext>
            </a:extLst>
          </p:cNvPr>
          <p:cNvPicPr>
            <a:picLocks noChangeArrowheads="1" noChangeAspect="1"/>
          </p:cNvPicPr>
          <p:nvPr/>
        </p:nvPicPr>
        <p:blipFill>
          <a:blip r:embed="rId2">
            <a:duotone>
              <a:schemeClr val="accent2">
                <a:shade val="45000"/>
                <a:satMod val="135000"/>
              </a:schemeClr>
              <a:prstClr val="white"/>
            </a:duotone>
            <a:extLst>
              <a:ext uri="{BEBA8EAE-BF5A-486C-A8C5-ECC9F3942E4B}">
                <a14:imgProps>
                  <a14:imgLayer r:embed="rId3">
                    <a14:imgEffect>
                      <a14:brightnessContrast bright="-40000" contrast="40000"/>
                    </a14:imgEffect>
                  </a14:imgLayer>
                </a14:imgProps>
              </a:ext>
              <a:ext uri="{28A0092B-C50C-407E-A947-70E740481C1C}">
                <a14:useLocalDpi val="0"/>
              </a:ext>
            </a:extLst>
          </a:blip>
          <a:stretch>
            <a:fillRect/>
          </a:stretch>
        </p:blipFill>
        <p:spPr bwMode="auto">
          <a:xfrm>
            <a:off x="-7332" y="5884614"/>
            <a:ext cx="12192000" cy="927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 name="组合 2">
            <a:extLst>
              <a:ext uri="{FF2B5EF4-FFF2-40B4-BE49-F238E27FC236}">
                <a16:creationId xmlns:a16="http://schemas.microsoft.com/office/drawing/2014/main" id="{8B419EEC-B1B2-40D7-B71B-EB66F6C2F546}"/>
              </a:ext>
            </a:extLst>
          </p:cNvPr>
          <p:cNvGrpSpPr/>
          <p:nvPr/>
        </p:nvGrpSpPr>
        <p:grpSpPr>
          <a:xfrm>
            <a:off x="504343" y="361243"/>
            <a:ext cx="657016" cy="657016"/>
            <a:chOff x="6176272" y="2046428"/>
            <a:chExt cx="710830" cy="710830"/>
          </a:xfrm>
        </p:grpSpPr>
        <p:sp>
          <p:nvSpPr>
            <p:cNvPr id="4" name="椭圆 3">
              <a:extLst>
                <a:ext uri="{FF2B5EF4-FFF2-40B4-BE49-F238E27FC236}">
                  <a16:creationId xmlns:a16="http://schemas.microsoft.com/office/drawing/2014/main" id="{F5879B45-8716-47FF-BEA8-2559EE5D6D48}"/>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400">
                  <a:latin typeface="+mn-ea"/>
                </a:rPr>
                <a:t>01</a:t>
              </a:r>
            </a:p>
          </p:txBody>
        </p:sp>
        <p:grpSp>
          <p:nvGrpSpPr>
            <p:cNvPr id="5" name="组合 4">
              <a:extLst>
                <a:ext uri="{FF2B5EF4-FFF2-40B4-BE49-F238E27FC236}">
                  <a16:creationId xmlns:a16="http://schemas.microsoft.com/office/drawing/2014/main" id="{08BA4D91-FD7A-4740-B982-CE8FC919E5D9}"/>
                </a:ext>
              </a:extLst>
            </p:cNvPr>
            <p:cNvGrpSpPr/>
            <p:nvPr/>
          </p:nvGrpSpPr>
          <p:grpSpPr>
            <a:xfrm rot="14621625">
              <a:off x="6176272" y="2046428"/>
              <a:ext cx="710830" cy="710830"/>
              <a:chOff x="857250" y="1893093"/>
              <a:chExt cx="864394" cy="864394"/>
            </a:xfrm>
          </p:grpSpPr>
          <p:sp>
            <p:nvSpPr>
              <p:cNvPr id="6" name="弧形 5">
                <a:extLst>
                  <a:ext uri="{FF2B5EF4-FFF2-40B4-BE49-F238E27FC236}">
                    <a16:creationId xmlns:a16="http://schemas.microsoft.com/office/drawing/2014/main" id="{E16B2946-A842-40D6-B33C-8E039BB9EF24}"/>
                  </a:ext>
                </a:extLst>
              </p:cNvPr>
              <p:cNvSpPr/>
              <p:nvPr/>
            </p:nvSpPr>
            <p:spPr>
              <a:xfrm>
                <a:off x="857250" y="1893093"/>
                <a:ext cx="864394" cy="864394"/>
              </a:xfrm>
              <a:prstGeom prst="arc">
                <a:avLst>
                  <a:gd fmla="val 3406397" name="adj1"/>
                  <a:gd fmla="val 20528884" name="adj2"/>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sp>
            <p:nvSpPr>
              <p:cNvPr id="7" name="弧形 6">
                <a:extLst>
                  <a:ext uri="{FF2B5EF4-FFF2-40B4-BE49-F238E27FC236}">
                    <a16:creationId xmlns:a16="http://schemas.microsoft.com/office/drawing/2014/main" id="{6AEB82F3-6119-4E72-901D-3A8C1357D4BF}"/>
                  </a:ext>
                </a:extLst>
              </p:cNvPr>
              <p:cNvSpPr/>
              <p:nvPr/>
            </p:nvSpPr>
            <p:spPr>
              <a:xfrm>
                <a:off x="857250" y="1893093"/>
                <a:ext cx="864394" cy="864394"/>
              </a:xfrm>
              <a:prstGeom prst="arc">
                <a:avLst>
                  <a:gd fmla="val 7448849" name="adj1"/>
                  <a:gd fmla="val 17571339" name="adj2"/>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grpSp>
      </p:grpSp>
      <p:cxnSp>
        <p:nvCxnSpPr>
          <p:cNvPr id="8" name="直接连接符 7">
            <a:extLst>
              <a:ext uri="{FF2B5EF4-FFF2-40B4-BE49-F238E27FC236}">
                <a16:creationId xmlns:a16="http://schemas.microsoft.com/office/drawing/2014/main" id="{3293749D-D349-4BF4-BE03-BFDD2F7A3452}"/>
              </a:ext>
            </a:extLst>
          </p:cNvPr>
          <p:cNvCxnSpPr/>
          <p:nvPr/>
        </p:nvCxnSpPr>
        <p:spPr>
          <a:xfrm flipH="1" flipV="1">
            <a:off x="1062400" y="931357"/>
            <a:ext cx="7074896" cy="7406"/>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249B83CD-D93A-4022-BE22-B57E818B18F2}"/>
              </a:ext>
            </a:extLst>
          </p:cNvPr>
          <p:cNvGrpSpPr/>
          <p:nvPr/>
        </p:nvGrpSpPr>
        <p:grpSpPr>
          <a:xfrm>
            <a:off x="7131968" y="555953"/>
            <a:ext cx="471489" cy="471489"/>
            <a:chOff x="6176272" y="2046428"/>
            <a:chExt cx="710830" cy="710830"/>
          </a:xfrm>
        </p:grpSpPr>
        <p:sp>
          <p:nvSpPr>
            <p:cNvPr id="15" name="椭圆 14">
              <a:extLst>
                <a:ext uri="{FF2B5EF4-FFF2-40B4-BE49-F238E27FC236}">
                  <a16:creationId xmlns:a16="http://schemas.microsoft.com/office/drawing/2014/main" id="{4E7E0A47-D872-4B40-9BEC-F43F18DB2686}"/>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02</a:t>
              </a:r>
            </a:p>
          </p:txBody>
        </p:sp>
        <p:grpSp>
          <p:nvGrpSpPr>
            <p:cNvPr id="16" name="组合 15">
              <a:extLst>
                <a:ext uri="{FF2B5EF4-FFF2-40B4-BE49-F238E27FC236}">
                  <a16:creationId xmlns:a16="http://schemas.microsoft.com/office/drawing/2014/main" id="{848EAC56-30F0-4211-A84E-F4BC0903096E}"/>
                </a:ext>
              </a:extLst>
            </p:cNvPr>
            <p:cNvGrpSpPr/>
            <p:nvPr/>
          </p:nvGrpSpPr>
          <p:grpSpPr>
            <a:xfrm rot="14621625">
              <a:off x="6176272" y="2046428"/>
              <a:ext cx="710830" cy="710830"/>
              <a:chOff x="857250" y="1893093"/>
              <a:chExt cx="864394" cy="864394"/>
            </a:xfrm>
          </p:grpSpPr>
          <p:sp>
            <p:nvSpPr>
              <p:cNvPr id="17" name="弧形 16">
                <a:extLst>
                  <a:ext uri="{FF2B5EF4-FFF2-40B4-BE49-F238E27FC236}">
                    <a16:creationId xmlns:a16="http://schemas.microsoft.com/office/drawing/2014/main" id="{CACCB818-B76F-4B6B-A949-5CAFB292AFD0}"/>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18" name="弧形 17">
                <a:extLst>
                  <a:ext uri="{FF2B5EF4-FFF2-40B4-BE49-F238E27FC236}">
                    <a16:creationId xmlns:a16="http://schemas.microsoft.com/office/drawing/2014/main" id="{72A5574F-1CCC-44E1-B876-ECA7F170A2B1}"/>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19" name="组合 18">
            <a:extLst>
              <a:ext uri="{FF2B5EF4-FFF2-40B4-BE49-F238E27FC236}">
                <a16:creationId xmlns:a16="http://schemas.microsoft.com/office/drawing/2014/main" id="{BD3DD09F-805A-4BC2-8B86-F84D3A49D778}"/>
              </a:ext>
            </a:extLst>
          </p:cNvPr>
          <p:cNvGrpSpPr/>
          <p:nvPr/>
        </p:nvGrpSpPr>
        <p:grpSpPr>
          <a:xfrm>
            <a:off x="7914072" y="555953"/>
            <a:ext cx="471489" cy="471489"/>
            <a:chOff x="6176272" y="2046428"/>
            <a:chExt cx="710830" cy="710830"/>
          </a:xfrm>
        </p:grpSpPr>
        <p:sp>
          <p:nvSpPr>
            <p:cNvPr id="20" name="椭圆 19">
              <a:extLst>
                <a:ext uri="{FF2B5EF4-FFF2-40B4-BE49-F238E27FC236}">
                  <a16:creationId xmlns:a16="http://schemas.microsoft.com/office/drawing/2014/main" id="{1D1E5C49-5143-4D96-8977-896744971964}"/>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03</a:t>
              </a:r>
            </a:p>
          </p:txBody>
        </p:sp>
        <p:grpSp>
          <p:nvGrpSpPr>
            <p:cNvPr id="21" name="组合 20">
              <a:extLst>
                <a:ext uri="{FF2B5EF4-FFF2-40B4-BE49-F238E27FC236}">
                  <a16:creationId xmlns:a16="http://schemas.microsoft.com/office/drawing/2014/main" id="{C7B202DE-9AA6-4944-BE03-308456302C1B}"/>
                </a:ext>
              </a:extLst>
            </p:cNvPr>
            <p:cNvGrpSpPr/>
            <p:nvPr/>
          </p:nvGrpSpPr>
          <p:grpSpPr>
            <a:xfrm rot="14621625">
              <a:off x="6176272" y="2046428"/>
              <a:ext cx="710830" cy="710830"/>
              <a:chOff x="857250" y="1893093"/>
              <a:chExt cx="864394" cy="864394"/>
            </a:xfrm>
          </p:grpSpPr>
          <p:sp>
            <p:nvSpPr>
              <p:cNvPr id="22" name="弧形 21">
                <a:extLst>
                  <a:ext uri="{FF2B5EF4-FFF2-40B4-BE49-F238E27FC236}">
                    <a16:creationId xmlns:a16="http://schemas.microsoft.com/office/drawing/2014/main" id="{D6CEF026-AD18-4033-99CF-25387CFA04EE}"/>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23" name="弧形 22">
                <a:extLst>
                  <a:ext uri="{FF2B5EF4-FFF2-40B4-BE49-F238E27FC236}">
                    <a16:creationId xmlns:a16="http://schemas.microsoft.com/office/drawing/2014/main" id="{AA63EABF-B589-4B16-BFFD-1EAE854849E2}"/>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sp>
        <p:nvSpPr>
          <p:cNvPr id="24" name="矩形 23">
            <a:extLst>
              <a:ext uri="{FF2B5EF4-FFF2-40B4-BE49-F238E27FC236}">
                <a16:creationId xmlns:a16="http://schemas.microsoft.com/office/drawing/2014/main" id="{55AA8DA4-CA33-4996-9B9C-A413E4BB29C2}"/>
              </a:ext>
            </a:extLst>
          </p:cNvPr>
          <p:cNvSpPr/>
          <p:nvPr/>
        </p:nvSpPr>
        <p:spPr>
          <a:xfrm>
            <a:off x="1402763" y="422527"/>
            <a:ext cx="5438619" cy="457200"/>
          </a:xfrm>
          <a:prstGeom prst="rect">
            <a:avLst/>
          </a:prstGeom>
        </p:spPr>
        <p:txBody>
          <a:bodyPr wrap="square">
            <a:spAutoFit/>
          </a:bodyPr>
          <a:lstStyle/>
          <a:p>
            <a:r>
              <a:rPr altLang="en-US" lang="zh-CN" spc="600" sz="2400">
                <a:latin charset="-122" panose="020b0800000000000000" pitchFamily="34" typeface="思源黑体 CN Bold"/>
                <a:ea charset="-122" panose="020b0800000000000000" pitchFamily="34" typeface="思源黑体 CN Bold"/>
              </a:rPr>
              <a:t>始终牢记初心使命</a:t>
            </a:r>
          </a:p>
        </p:txBody>
      </p:sp>
      <p:pic>
        <p:nvPicPr>
          <p:cNvPr id="25" name="图片 24">
            <a:extLst>
              <a:ext uri="{FF2B5EF4-FFF2-40B4-BE49-F238E27FC236}">
                <a16:creationId xmlns:a16="http://schemas.microsoft.com/office/drawing/2014/main" id="{2436EEC0-6566-476B-8599-1D717AC42593}"/>
              </a:ext>
            </a:extLst>
          </p:cNvPr>
          <p:cNvPicPr>
            <a:picLocks noChangeAspect="1"/>
          </p:cNvPicPr>
          <p:nvPr/>
        </p:nvPicPr>
        <p:blipFill>
          <a:blip r:embed="rId4">
            <a:extLst>
              <a:ext uri="{28A0092B-C50C-407E-A947-70E740481C1C}">
                <a14:useLocalDpi val="0"/>
              </a:ext>
            </a:extLst>
          </a:blip>
          <a:srcRect b="66944" l="69255"/>
          <a:stretch>
            <a:fillRect/>
          </a:stretch>
        </p:blipFill>
        <p:spPr>
          <a:xfrm>
            <a:off x="8439150" y="1"/>
            <a:ext cx="3746552" cy="2266950"/>
          </a:xfrm>
          <a:prstGeom prst="rect">
            <a:avLst/>
          </a:prstGeom>
        </p:spPr>
      </p:pic>
      <p:sp>
        <p:nvSpPr>
          <p:cNvPr id="26" name="矩形: 对角圆角 25">
            <a:extLst>
              <a:ext uri="{FF2B5EF4-FFF2-40B4-BE49-F238E27FC236}">
                <a16:creationId xmlns:a16="http://schemas.microsoft.com/office/drawing/2014/main" id="{32C53A36-6544-48AC-849A-3ABFDB4D0444}"/>
              </a:ext>
            </a:extLst>
          </p:cNvPr>
          <p:cNvSpPr/>
          <p:nvPr/>
        </p:nvSpPr>
        <p:spPr>
          <a:xfrm>
            <a:off x="5723610" y="3352903"/>
            <a:ext cx="5688673" cy="1920240"/>
          </a:xfrm>
          <a:prstGeom prst="round2DiagRect">
            <a:avLst/>
          </a:prstGeom>
          <a:solidFill>
            <a:schemeClr val="bg1"/>
          </a:solidFill>
          <a:effectLst>
            <a:outerShdw algn="t" blurRad="50800" dir="5400000" dist="38100" rotWithShape="0">
              <a:prstClr val="black">
                <a:alpha val="40000"/>
              </a:prstClr>
            </a:outerShdw>
          </a:effectLst>
        </p:spPr>
        <p:txBody>
          <a:bodyPr wrap="square">
            <a:spAutoFit/>
          </a:bodyPr>
          <a:lstStyle/>
          <a:p>
            <a:pPr algn="just" indent="-285750" marL="285750">
              <a:lnSpc>
                <a:spcPct val="150000"/>
              </a:lnSpc>
              <a:buFont charset="0" panose="020b0604020202020204" pitchFamily="34" typeface="Arial"/>
              <a:buChar char="•"/>
            </a:pPr>
            <a:r>
              <a:rPr altLang="en-US" lang="zh-CN" sz="1600"/>
              <a:t>关键时刻冲得上去、危难关头豁得出来，才是真正的共产党人。在统筹推进疫情防控和经济社会发展工作中，各级干部特别是领导干部必须增强必胜之心，拿出战胜一切敌人而不被任何敌人所屈服的大无畏革命气魄，勇当先锋，敢打头阵，用行动展现共产党人政治本色</a:t>
            </a:r>
          </a:p>
        </p:txBody>
      </p:sp>
      <p:grpSp>
        <p:nvGrpSpPr>
          <p:cNvPr id="28" name="组合 27">
            <a:extLst>
              <a:ext uri="{FF2B5EF4-FFF2-40B4-BE49-F238E27FC236}">
                <a16:creationId xmlns:a16="http://schemas.microsoft.com/office/drawing/2014/main" id="{9232560C-B4CF-42FE-8DDB-E2169B4443B0}"/>
              </a:ext>
            </a:extLst>
          </p:cNvPr>
          <p:cNvGrpSpPr/>
          <p:nvPr/>
        </p:nvGrpSpPr>
        <p:grpSpPr>
          <a:xfrm>
            <a:off x="668754" y="1780420"/>
            <a:ext cx="4674290" cy="3941407"/>
            <a:chOff x="1278750" y="1566069"/>
            <a:chExt cx="4418665" cy="3725862"/>
          </a:xfrm>
        </p:grpSpPr>
        <p:pic>
          <p:nvPicPr>
            <p:cNvPr id="29" name="图片 28">
              <a:extLst>
                <a:ext uri="{FF2B5EF4-FFF2-40B4-BE49-F238E27FC236}">
                  <a16:creationId xmlns:a16="http://schemas.microsoft.com/office/drawing/2014/main" id="{1FC87A4B-77C5-49C0-AC01-5AFC225F5FB2}"/>
                </a:ext>
              </a:extLst>
            </p:cNvPr>
            <p:cNvPicPr>
              <a:picLocks noChangeAspect="1"/>
            </p:cNvPicPr>
            <p:nvPr/>
          </p:nvPicPr>
          <p:blipFill>
            <a:blip r:embed="rId5">
              <a:duotone>
                <a:schemeClr val="accent2">
                  <a:shade val="45000"/>
                  <a:satMod val="135000"/>
                </a:schemeClr>
                <a:prstClr val="white"/>
              </a:duotone>
              <a:extLst>
                <a:ext uri="{28A0092B-C50C-407E-A947-70E740481C1C}">
                  <a14:useLocalDpi val="0"/>
                </a:ext>
              </a:extLst>
            </a:blip>
            <a:srcRect b="7601" l="12799" r="13216" t="8820"/>
            <a:stretch>
              <a:fillRect/>
            </a:stretch>
          </p:blipFill>
          <p:spPr>
            <a:xfrm>
              <a:off x="1278750" y="1965332"/>
              <a:ext cx="4418665" cy="3326599"/>
            </a:xfrm>
            <a:prstGeom prst="rect">
              <a:avLst/>
            </a:prstGeom>
            <a:noFill/>
            <a:ln>
              <a:noFill/>
            </a:ln>
            <a:effectLst>
              <a:outerShdw algn="tl" blurRad="50800" dir="2700000" dist="63500" rotWithShape="0">
                <a:srgbClr val="DFB18C"/>
              </a:outerShdw>
            </a:effectLst>
          </p:spPr>
        </p:pic>
        <p:pic>
          <p:nvPicPr>
            <p:cNvPr descr="图片包含 室内  描述已自动生成" id="30" name="图片 29">
              <a:extLst>
                <a:ext uri="{FF2B5EF4-FFF2-40B4-BE49-F238E27FC236}">
                  <a16:creationId xmlns:a16="http://schemas.microsoft.com/office/drawing/2014/main" id="{C2228D20-ADA8-4B55-8B98-EA42999C1E15}"/>
                </a:ext>
              </a:extLst>
            </p:cNvPr>
            <p:cNvPicPr>
              <a:picLocks noChangeAspect="1"/>
            </p:cNvPicPr>
            <p:nvPr/>
          </p:nvPicPr>
          <p:blipFill>
            <a:blip r:embed="rId6">
              <a:extLst>
                <a:ext uri="{28A0092B-C50C-407E-A947-70E740481C1C}">
                  <a14:useLocalDpi val="0"/>
                </a:ext>
              </a:extLst>
            </a:blip>
            <a:stretch>
              <a:fillRect/>
            </a:stretch>
          </p:blipFill>
          <p:spPr>
            <a:xfrm>
              <a:off x="3083578" y="1566069"/>
              <a:ext cx="809007" cy="640734"/>
            </a:xfrm>
            <a:prstGeom prst="rect">
              <a:avLst/>
            </a:prstGeom>
            <a:effectLst>
              <a:outerShdw algn="br" blurRad="50800" dir="13500000" dist="88900" rotWithShape="0" sx="95000" sy="95000">
                <a:srgbClr val="DFB18C"/>
              </a:outerShdw>
            </a:effectLst>
          </p:spPr>
        </p:pic>
      </p:grpSp>
      <p:pic>
        <p:nvPicPr>
          <p:cNvPr id="31" name="图片 30">
            <a:extLst>
              <a:ext uri="{FF2B5EF4-FFF2-40B4-BE49-F238E27FC236}">
                <a16:creationId xmlns:a16="http://schemas.microsoft.com/office/drawing/2014/main" id="{30E6AB55-81D1-4C32-A08B-6B6A9FB0A5B0}"/>
              </a:ext>
            </a:extLst>
          </p:cNvPr>
          <p:cNvPicPr>
            <a:picLocks noChangeAspect="1"/>
          </p:cNvPicPr>
          <p:nvPr/>
        </p:nvPicPr>
        <p:blipFill>
          <a:blip r:embed="rId7">
            <a:extLst>
              <a:ext uri="{28A0092B-C50C-407E-A947-70E740481C1C}">
                <a14:useLocalDpi val="0"/>
              </a:ext>
            </a:extLst>
          </a:blip>
          <a:stretch>
            <a:fillRect/>
          </a:stretch>
        </p:blipFill>
        <p:spPr>
          <a:xfrm>
            <a:off x="955581" y="2634236"/>
            <a:ext cx="1785083" cy="2661665"/>
          </a:xfrm>
          <a:prstGeom prst="rect">
            <a:avLst/>
          </a:prstGeom>
          <a:effectLst>
            <a:softEdge rad="63500"/>
          </a:effectLst>
        </p:spPr>
      </p:pic>
      <p:sp>
        <p:nvSpPr>
          <p:cNvPr id="32" name="矩形 31">
            <a:extLst>
              <a:ext uri="{FF2B5EF4-FFF2-40B4-BE49-F238E27FC236}">
                <a16:creationId xmlns:a16="http://schemas.microsoft.com/office/drawing/2014/main" id="{E940E310-F224-497B-9738-20C7D7BAB66A}"/>
              </a:ext>
            </a:extLst>
          </p:cNvPr>
          <p:cNvSpPr/>
          <p:nvPr/>
        </p:nvSpPr>
        <p:spPr>
          <a:xfrm>
            <a:off x="3151461" y="3019109"/>
            <a:ext cx="1941221" cy="1874520"/>
          </a:xfrm>
          <a:prstGeom prst="rect">
            <a:avLst/>
          </a:prstGeom>
        </p:spPr>
        <p:txBody>
          <a:bodyPr wrap="square">
            <a:spAutoFit/>
          </a:bodyPr>
          <a:lstStyle/>
          <a:p>
            <a:pPr algn="just">
              <a:lnSpc>
                <a:spcPct val="130000"/>
              </a:lnSpc>
            </a:pPr>
            <a:r>
              <a:rPr altLang="en-US" b="1" lang="zh-CN">
                <a:solidFill>
                  <a:schemeClr val="accent1"/>
                </a:solidFill>
              </a:rPr>
              <a:t>       要把保障人民群众的生命安全和身体健康作为践行初心使命的试金石。</a:t>
            </a:r>
          </a:p>
        </p:txBody>
      </p:sp>
      <p:sp>
        <p:nvSpPr>
          <p:cNvPr id="33" name="PA-102255">
            <a:extLst>
              <a:ext uri="{FF2B5EF4-FFF2-40B4-BE49-F238E27FC236}">
                <a16:creationId xmlns:a16="http://schemas.microsoft.com/office/drawing/2014/main" id="{2FA85DF9-2312-485E-8386-0C13805287A4}"/>
              </a:ext>
            </a:extLst>
          </p:cNvPr>
          <p:cNvSpPr/>
          <p:nvPr>
            <p:custDataLst>
              <p:tags r:id="rId8"/>
            </p:custDataLst>
          </p:nvPr>
        </p:nvSpPr>
        <p:spPr>
          <a:xfrm>
            <a:off x="5693352" y="2634048"/>
            <a:ext cx="3029543" cy="475640"/>
          </a:xfrm>
          <a:prstGeom prst="roundRect">
            <a:avLst>
              <a:gd fmla="val 50000" name="adj"/>
            </a:avLst>
          </a:prstGeom>
          <a:solidFill>
            <a:schemeClr val="accent2"/>
          </a:solidFill>
          <a:ln cap="flat" w="9">
            <a:noFill/>
            <a:prstDash val="solid"/>
            <a:miter lim="800000"/>
          </a:ln>
          <a:effectLst>
            <a:outerShdw algn="tr" blurRad="50800" dir="8100000" dist="38100" rotWithShape="0">
              <a:prstClr val="black">
                <a:alpha val="40000"/>
              </a:prstClr>
            </a:outerShdw>
          </a:effectLst>
        </p:spPr>
        <p:txBody>
          <a:bodyPr anchor="ctr" anchorCtr="0" bIns="60958" compatLnSpc="1" lIns="121917" numCol="1" rIns="121917" tIns="60958" vert="horz" wrap="square"/>
          <a:lstStyle/>
          <a:p>
            <a:pPr algn="ctr">
              <a:defRPr/>
            </a:pPr>
            <a:r>
              <a:rPr altLang="en-US" b="1" kern="0" lang="zh-CN" spc="300" sz="2000">
                <a:solidFill>
                  <a:schemeClr val="bg1"/>
                </a:solidFill>
                <a:latin typeface="+mj-ea"/>
                <a:ea typeface="+mj-ea"/>
                <a:cs typeface="+mn-ea"/>
              </a:rPr>
              <a:t>习近平总书记强调</a:t>
            </a:r>
          </a:p>
        </p:txBody>
      </p:sp>
      <p:pic>
        <p:nvPicPr>
          <p:cNvPr id="34" name="图片 33">
            <a:extLst>
              <a:ext uri="{FF2B5EF4-FFF2-40B4-BE49-F238E27FC236}">
                <a16:creationId xmlns:a16="http://schemas.microsoft.com/office/drawing/2014/main" id="{1D0807A8-C248-4E84-931E-19D8DE146E29}"/>
              </a:ext>
            </a:extLst>
          </p:cNvPr>
          <p:cNvPicPr>
            <a:picLocks noChangeAspect="1"/>
          </p:cNvPicPr>
          <p:nvPr/>
        </p:nvPicPr>
        <p:blipFill>
          <a:blip r:embed="rId9"/>
          <a:stretch>
            <a:fillRect/>
          </a:stretch>
        </p:blipFill>
        <p:spPr>
          <a:xfrm>
            <a:off x="7129498" y="1953108"/>
            <a:ext cx="2198536" cy="1422990"/>
          </a:xfrm>
          <a:prstGeom prst="rect">
            <a:avLst/>
          </a:prstGeom>
        </p:spPr>
      </p:pic>
    </p:spTree>
    <p:extLst>
      <p:ext uri="{BB962C8B-B14F-4D97-AF65-F5344CB8AC3E}">
        <p14:creationId val="2148555966"/>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par>
                                <p:cTn fill="hold" id="8" nodeType="withEffect" presetClass="entr" presetID="12" presetSubtype="8">
                                  <p:stCondLst>
                                    <p:cond delay="0"/>
                                  </p:stCondLst>
                                  <p:childTnLst>
                                    <p:set>
                                      <p:cBhvr>
                                        <p:cTn dur="1" fill="hold" id="9">
                                          <p:stCondLst>
                                            <p:cond delay="0"/>
                                          </p:stCondLst>
                                        </p:cTn>
                                        <p:tgtEl>
                                          <p:spTgt spid="3"/>
                                        </p:tgtEl>
                                        <p:attrNameLst>
                                          <p:attrName>style.visibility</p:attrName>
                                        </p:attrNameLst>
                                      </p:cBhvr>
                                      <p:to>
                                        <p:strVal val="visible"/>
                                      </p:to>
                                    </p:set>
                                    <p:anim calcmode="lin" valueType="num">
                                      <p:cBhvr additive="base">
                                        <p:cTn dur="500" id="10"/>
                                        <p:tgtEl>
                                          <p:spTgt spid="3"/>
                                        </p:tgtEl>
                                        <p:attrNameLst>
                                          <p:attrName>ppt_x</p:attrName>
                                        </p:attrNameLst>
                                      </p:cBhvr>
                                      <p:tavLst>
                                        <p:tav tm="0">
                                          <p:val>
                                            <p:strVal val="#ppt_x-#ppt_w*1.125000"/>
                                          </p:val>
                                        </p:tav>
                                        <p:tav tm="100000">
                                          <p:val>
                                            <p:strVal val="#ppt_x"/>
                                          </p:val>
                                        </p:tav>
                                      </p:tavLst>
                                    </p:anim>
                                    <p:animEffect filter="wipe(right)"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8"/>
                                        </p:tgtEl>
                                        <p:attrNameLst>
                                          <p:attrName>style.visibility</p:attrName>
                                        </p:attrNameLst>
                                      </p:cBhvr>
                                      <p:to>
                                        <p:strVal val="visible"/>
                                      </p:to>
                                    </p:set>
                                    <p:animEffect filter="wipe(left)" transition="in">
                                      <p:cBhvr>
                                        <p:cTn dur="500" id="15"/>
                                        <p:tgtEl>
                                          <p:spTgt spid="8"/>
                                        </p:tgtEl>
                                      </p:cBhvr>
                                    </p:animEffect>
                                  </p:childTnLst>
                                </p:cTn>
                              </p:par>
                              <p:par>
                                <p:cTn fill="hold" id="16" nodeType="withEffect" presetClass="entr" presetID="22" presetSubtype="4">
                                  <p:stCondLst>
                                    <p:cond delay="500"/>
                                  </p:stCondLst>
                                  <p:childTnLst>
                                    <p:set>
                                      <p:cBhvr>
                                        <p:cTn dur="1" fill="hold" id="17">
                                          <p:stCondLst>
                                            <p:cond delay="0"/>
                                          </p:stCondLst>
                                        </p:cTn>
                                        <p:tgtEl>
                                          <p:spTgt spid="14"/>
                                        </p:tgtEl>
                                        <p:attrNameLst>
                                          <p:attrName>style.visibility</p:attrName>
                                        </p:attrNameLst>
                                      </p:cBhvr>
                                      <p:to>
                                        <p:strVal val="visible"/>
                                      </p:to>
                                    </p:set>
                                    <p:animEffect filter="wipe(down)" transition="in">
                                      <p:cBhvr>
                                        <p:cTn dur="500" id="18"/>
                                        <p:tgtEl>
                                          <p:spTgt spid="14"/>
                                        </p:tgtEl>
                                      </p:cBhvr>
                                    </p:animEffect>
                                  </p:childTnLst>
                                </p:cTn>
                              </p:par>
                              <p:par>
                                <p:cTn fill="hold" id="19" nodeType="withEffect" presetClass="entr" presetID="22" presetSubtype="4">
                                  <p:stCondLst>
                                    <p:cond delay="750"/>
                                  </p:stCondLst>
                                  <p:childTnLst>
                                    <p:set>
                                      <p:cBhvr>
                                        <p:cTn dur="1" fill="hold" id="20">
                                          <p:stCondLst>
                                            <p:cond delay="0"/>
                                          </p:stCondLst>
                                        </p:cTn>
                                        <p:tgtEl>
                                          <p:spTgt spid="19"/>
                                        </p:tgtEl>
                                        <p:attrNameLst>
                                          <p:attrName>style.visibility</p:attrName>
                                        </p:attrNameLst>
                                      </p:cBhvr>
                                      <p:to>
                                        <p:strVal val="visible"/>
                                      </p:to>
                                    </p:set>
                                    <p:animEffect filter="wipe(down)" transition="in">
                                      <p:cBhvr>
                                        <p:cTn dur="500" id="21"/>
                                        <p:tgtEl>
                                          <p:spTgt spid="19"/>
                                        </p:tgtEl>
                                      </p:cBhvr>
                                    </p:animEffect>
                                  </p:childTnLst>
                                </p:cTn>
                              </p:par>
                            </p:childTnLst>
                          </p:cTn>
                        </p:par>
                        <p:par>
                          <p:cTn fill="hold" id="22" nodeType="afterGroup">
                            <p:stCondLst>
                              <p:cond delay="2250"/>
                            </p:stCondLst>
                            <p:childTnLst>
                              <p:par>
                                <p:cTn fill="hold" grpId="0" id="23" nodeType="afterEffect" presetClass="entr" presetID="53" presetSubtype="0">
                                  <p:stCondLst>
                                    <p:cond delay="0"/>
                                  </p:stCondLst>
                                  <p:childTnLst>
                                    <p:set>
                                      <p:cBhvr>
                                        <p:cTn dur="1" fill="hold" id="24">
                                          <p:stCondLst>
                                            <p:cond delay="0"/>
                                          </p:stCondLst>
                                        </p:cTn>
                                        <p:tgtEl>
                                          <p:spTgt spid="24"/>
                                        </p:tgtEl>
                                        <p:attrNameLst>
                                          <p:attrName>style.visibility</p:attrName>
                                        </p:attrNameLst>
                                      </p:cBhvr>
                                      <p:to>
                                        <p:strVal val="visible"/>
                                      </p:to>
                                    </p:set>
                                    <p:anim calcmode="lin" valueType="num">
                                      <p:cBhvr>
                                        <p:cTn dur="750" fill="hold" id="25"/>
                                        <p:tgtEl>
                                          <p:spTgt spid="24"/>
                                        </p:tgtEl>
                                        <p:attrNameLst>
                                          <p:attrName>ppt_w</p:attrName>
                                        </p:attrNameLst>
                                      </p:cBhvr>
                                      <p:tavLst>
                                        <p:tav tm="0">
                                          <p:val>
                                            <p:fltVal val="0"/>
                                          </p:val>
                                        </p:tav>
                                        <p:tav tm="100000">
                                          <p:val>
                                            <p:strVal val="#ppt_w"/>
                                          </p:val>
                                        </p:tav>
                                      </p:tavLst>
                                    </p:anim>
                                    <p:anim calcmode="lin" valueType="num">
                                      <p:cBhvr>
                                        <p:cTn dur="750" fill="hold" id="26"/>
                                        <p:tgtEl>
                                          <p:spTgt spid="24"/>
                                        </p:tgtEl>
                                        <p:attrNameLst>
                                          <p:attrName>ppt_h</p:attrName>
                                        </p:attrNameLst>
                                      </p:cBhvr>
                                      <p:tavLst>
                                        <p:tav tm="0">
                                          <p:val>
                                            <p:fltVal val="0"/>
                                          </p:val>
                                        </p:tav>
                                        <p:tav tm="100000">
                                          <p:val>
                                            <p:strVal val="#ppt_h"/>
                                          </p:val>
                                        </p:tav>
                                      </p:tavLst>
                                    </p:anim>
                                    <p:animEffect filter="fade" transition="in">
                                      <p:cBhvr>
                                        <p:cTn dur="750" id="27"/>
                                        <p:tgtEl>
                                          <p:spTgt spid="24"/>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25"/>
                                        </p:tgtEl>
                                        <p:attrNameLst>
                                          <p:attrName>style.visibility</p:attrName>
                                        </p:attrNameLst>
                                      </p:cBhvr>
                                      <p:to>
                                        <p:strVal val="visible"/>
                                      </p:to>
                                    </p:set>
                                    <p:animEffect filter="fade" transition="in">
                                      <p:cBhvr>
                                        <p:cTn dur="750" id="31"/>
                                        <p:tgtEl>
                                          <p:spTgt spid="25"/>
                                        </p:tgtEl>
                                      </p:cBhvr>
                                    </p:animEffect>
                                  </p:childTnLst>
                                </p:cTn>
                              </p:par>
                            </p:childTnLst>
                          </p:cTn>
                        </p:par>
                        <p:par>
                          <p:cTn fill="hold" id="32" nodeType="afterGroup">
                            <p:stCondLst>
                              <p:cond delay="3750"/>
                            </p:stCondLst>
                            <p:childTnLst>
                              <p:par>
                                <p:cTn fill="hold" id="33" nodeType="afterEffect" presetClass="entr" presetID="16" presetSubtype="37">
                                  <p:stCondLst>
                                    <p:cond delay="0"/>
                                  </p:stCondLst>
                                  <p:childTnLst>
                                    <p:set>
                                      <p:cBhvr>
                                        <p:cTn dur="1" fill="hold" id="34">
                                          <p:stCondLst>
                                            <p:cond delay="0"/>
                                          </p:stCondLst>
                                        </p:cTn>
                                        <p:tgtEl>
                                          <p:spTgt spid="28"/>
                                        </p:tgtEl>
                                        <p:attrNameLst>
                                          <p:attrName>style.visibility</p:attrName>
                                        </p:attrNameLst>
                                      </p:cBhvr>
                                      <p:to>
                                        <p:strVal val="visible"/>
                                      </p:to>
                                    </p:set>
                                    <p:animEffect filter="barn(outVertical)" transition="in">
                                      <p:cBhvr>
                                        <p:cTn dur="500" id="35"/>
                                        <p:tgtEl>
                                          <p:spTgt spid="28"/>
                                        </p:tgtEl>
                                      </p:cBhvr>
                                    </p:animEffect>
                                  </p:childTnLst>
                                </p:cTn>
                              </p:par>
                            </p:childTnLst>
                          </p:cTn>
                        </p:par>
                        <p:par>
                          <p:cTn fill="hold" id="36" nodeType="afterGroup">
                            <p:stCondLst>
                              <p:cond delay="4250"/>
                            </p:stCondLst>
                            <p:childTnLst>
                              <p:par>
                                <p:cTn fill="hold" id="37" nodeType="afterEffect" presetClass="entr" presetID="10" presetSubtype="0">
                                  <p:stCondLst>
                                    <p:cond delay="0"/>
                                  </p:stCondLst>
                                  <p:childTnLst>
                                    <p:set>
                                      <p:cBhvr>
                                        <p:cTn dur="1" fill="hold" id="38">
                                          <p:stCondLst>
                                            <p:cond delay="0"/>
                                          </p:stCondLst>
                                        </p:cTn>
                                        <p:tgtEl>
                                          <p:spTgt spid="31"/>
                                        </p:tgtEl>
                                        <p:attrNameLst>
                                          <p:attrName>style.visibility</p:attrName>
                                        </p:attrNameLst>
                                      </p:cBhvr>
                                      <p:to>
                                        <p:strVal val="visible"/>
                                      </p:to>
                                    </p:set>
                                    <p:animEffect filter="fade" transition="in">
                                      <p:cBhvr>
                                        <p:cTn dur="500" id="39"/>
                                        <p:tgtEl>
                                          <p:spTgt spid="31"/>
                                        </p:tgtEl>
                                      </p:cBhvr>
                                    </p:animEffect>
                                  </p:childTnLst>
                                </p:cTn>
                              </p:par>
                            </p:childTnLst>
                          </p:cTn>
                        </p:par>
                        <p:par>
                          <p:cTn fill="hold" id="40" nodeType="afterGroup">
                            <p:stCondLst>
                              <p:cond delay="4750"/>
                            </p:stCondLst>
                            <p:childTnLst>
                              <p:par>
                                <p:cTn fill="hold" grpId="0" id="41" nodeType="afterEffect" presetClass="entr" presetID="53" presetSubtype="0">
                                  <p:stCondLst>
                                    <p:cond delay="0"/>
                                  </p:stCondLst>
                                  <p:childTnLst>
                                    <p:set>
                                      <p:cBhvr>
                                        <p:cTn dur="1" fill="hold" id="42">
                                          <p:stCondLst>
                                            <p:cond delay="0"/>
                                          </p:stCondLst>
                                        </p:cTn>
                                        <p:tgtEl>
                                          <p:spTgt spid="32"/>
                                        </p:tgtEl>
                                        <p:attrNameLst>
                                          <p:attrName>style.visibility</p:attrName>
                                        </p:attrNameLst>
                                      </p:cBhvr>
                                      <p:to>
                                        <p:strVal val="visible"/>
                                      </p:to>
                                    </p:set>
                                    <p:anim calcmode="lin" valueType="num">
                                      <p:cBhvr>
                                        <p:cTn dur="750" fill="hold" id="43"/>
                                        <p:tgtEl>
                                          <p:spTgt spid="32"/>
                                        </p:tgtEl>
                                        <p:attrNameLst>
                                          <p:attrName>ppt_w</p:attrName>
                                        </p:attrNameLst>
                                      </p:cBhvr>
                                      <p:tavLst>
                                        <p:tav tm="0">
                                          <p:val>
                                            <p:fltVal val="0"/>
                                          </p:val>
                                        </p:tav>
                                        <p:tav tm="100000">
                                          <p:val>
                                            <p:strVal val="#ppt_w"/>
                                          </p:val>
                                        </p:tav>
                                      </p:tavLst>
                                    </p:anim>
                                    <p:anim calcmode="lin" valueType="num">
                                      <p:cBhvr>
                                        <p:cTn dur="750" fill="hold" id="44"/>
                                        <p:tgtEl>
                                          <p:spTgt spid="32"/>
                                        </p:tgtEl>
                                        <p:attrNameLst>
                                          <p:attrName>ppt_h</p:attrName>
                                        </p:attrNameLst>
                                      </p:cBhvr>
                                      <p:tavLst>
                                        <p:tav tm="0">
                                          <p:val>
                                            <p:fltVal val="0"/>
                                          </p:val>
                                        </p:tav>
                                        <p:tav tm="100000">
                                          <p:val>
                                            <p:strVal val="#ppt_h"/>
                                          </p:val>
                                        </p:tav>
                                      </p:tavLst>
                                    </p:anim>
                                    <p:animEffect filter="fade" transition="in">
                                      <p:cBhvr>
                                        <p:cTn dur="750" id="45"/>
                                        <p:tgtEl>
                                          <p:spTgt spid="32"/>
                                        </p:tgtEl>
                                      </p:cBhvr>
                                    </p:animEffect>
                                  </p:childTnLst>
                                </p:cTn>
                              </p:par>
                            </p:childTnLst>
                          </p:cTn>
                        </p:par>
                        <p:par>
                          <p:cTn fill="hold" id="46" nodeType="afterGroup">
                            <p:stCondLst>
                              <p:cond delay="5500"/>
                            </p:stCondLst>
                            <p:childTnLst>
                              <p:par>
                                <p:cTn fill="hold" grpId="0" id="47" nodeType="afterEffect" presetClass="entr" presetID="42" presetSubtype="0">
                                  <p:stCondLst>
                                    <p:cond delay="0"/>
                                  </p:stCondLst>
                                  <p:childTnLst>
                                    <p:set>
                                      <p:cBhvr>
                                        <p:cTn dur="1" fill="hold" id="48">
                                          <p:stCondLst>
                                            <p:cond delay="0"/>
                                          </p:stCondLst>
                                        </p:cTn>
                                        <p:tgtEl>
                                          <p:spTgt spid="33"/>
                                        </p:tgtEl>
                                        <p:attrNameLst>
                                          <p:attrName>style.visibility</p:attrName>
                                        </p:attrNameLst>
                                      </p:cBhvr>
                                      <p:to>
                                        <p:strVal val="visible"/>
                                      </p:to>
                                    </p:set>
                                    <p:animEffect filter="fade" transition="in">
                                      <p:cBhvr>
                                        <p:cTn dur="750" id="49"/>
                                        <p:tgtEl>
                                          <p:spTgt spid="33"/>
                                        </p:tgtEl>
                                      </p:cBhvr>
                                    </p:animEffect>
                                    <p:anim calcmode="lin" valueType="num">
                                      <p:cBhvr>
                                        <p:cTn dur="750" fill="hold" id="50"/>
                                        <p:tgtEl>
                                          <p:spTgt spid="33"/>
                                        </p:tgtEl>
                                        <p:attrNameLst>
                                          <p:attrName>ppt_x</p:attrName>
                                        </p:attrNameLst>
                                      </p:cBhvr>
                                      <p:tavLst>
                                        <p:tav tm="0">
                                          <p:val>
                                            <p:strVal val="#ppt_x"/>
                                          </p:val>
                                        </p:tav>
                                        <p:tav tm="100000">
                                          <p:val>
                                            <p:strVal val="#ppt_x"/>
                                          </p:val>
                                        </p:tav>
                                      </p:tavLst>
                                    </p:anim>
                                    <p:anim calcmode="lin" valueType="num">
                                      <p:cBhvr>
                                        <p:cTn dur="750" fill="hold" id="51"/>
                                        <p:tgtEl>
                                          <p:spTgt spid="33"/>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6250"/>
                            </p:stCondLst>
                            <p:childTnLst>
                              <p:par>
                                <p:cTn fill="hold" grpId="0" id="53" nodeType="afterEffect" presetClass="entr" presetID="14" presetSubtype="10">
                                  <p:stCondLst>
                                    <p:cond delay="0"/>
                                  </p:stCondLst>
                                  <p:childTnLst>
                                    <p:set>
                                      <p:cBhvr>
                                        <p:cTn dur="1" fill="hold" id="54">
                                          <p:stCondLst>
                                            <p:cond delay="0"/>
                                          </p:stCondLst>
                                        </p:cTn>
                                        <p:tgtEl>
                                          <p:spTgt spid="26"/>
                                        </p:tgtEl>
                                        <p:attrNameLst>
                                          <p:attrName>style.visibility</p:attrName>
                                        </p:attrNameLst>
                                      </p:cBhvr>
                                      <p:to>
                                        <p:strVal val="visible"/>
                                      </p:to>
                                    </p:set>
                                    <p:animEffect filter="randombar(horizontal)" transition="in">
                                      <p:cBhvr>
                                        <p:cTn dur="750" id="55"/>
                                        <p:tgtEl>
                                          <p:spTgt spid="26"/>
                                        </p:tgtEl>
                                      </p:cBhvr>
                                    </p:animEffect>
                                  </p:childTnLst>
                                </p:cTn>
                              </p:par>
                            </p:childTnLst>
                          </p:cTn>
                        </p:par>
                        <p:par>
                          <p:cTn fill="hold" id="56" nodeType="afterGroup">
                            <p:stCondLst>
                              <p:cond delay="7000"/>
                            </p:stCondLst>
                            <p:childTnLst>
                              <p:par>
                                <p:cTn fill="hold" id="57" nodeType="afterEffect" presetClass="entr" presetID="10" presetSubtype="0">
                                  <p:stCondLst>
                                    <p:cond delay="0"/>
                                  </p:stCondLst>
                                  <p:childTnLst>
                                    <p:set>
                                      <p:cBhvr>
                                        <p:cTn dur="1" fill="hold" id="58">
                                          <p:stCondLst>
                                            <p:cond delay="0"/>
                                          </p:stCondLst>
                                        </p:cTn>
                                        <p:tgtEl>
                                          <p:spTgt spid="34"/>
                                        </p:tgtEl>
                                        <p:attrNameLst>
                                          <p:attrName>style.visibility</p:attrName>
                                        </p:attrNameLst>
                                      </p:cBhvr>
                                      <p:to>
                                        <p:strVal val="visible"/>
                                      </p:to>
                                    </p:set>
                                    <p:animEffect filter="fade" transition="in">
                                      <p:cBhvr>
                                        <p:cTn dur="500" id="59"/>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6"/>
      <p:bldP grpId="0" spid="32"/>
      <p:bldP grpId="0" spid="3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24">
            <a:extLst>
              <a:ext uri="{FF2B5EF4-FFF2-40B4-BE49-F238E27FC236}">
                <a16:creationId xmlns:a16="http://schemas.microsoft.com/office/drawing/2014/main" id="{343F706D-2229-409C-9BDA-FD942A7959AF}"/>
              </a:ext>
            </a:extLst>
          </p:cNvPr>
          <p:cNvPicPr>
            <a:picLocks noChangeArrowheads="1" noChangeAspect="1"/>
          </p:cNvPicPr>
          <p:nvPr/>
        </p:nvPicPr>
        <p:blipFill>
          <a:blip r:embed="rId2">
            <a:duotone>
              <a:schemeClr val="accent2">
                <a:shade val="45000"/>
                <a:satMod val="135000"/>
              </a:schemeClr>
              <a:prstClr val="white"/>
            </a:duotone>
            <a:extLst>
              <a:ext uri="{BEBA8EAE-BF5A-486C-A8C5-ECC9F3942E4B}">
                <a14:imgProps>
                  <a14:imgLayer r:embed="rId3">
                    <a14:imgEffect>
                      <a14:brightnessContrast bright="-40000" contrast="40000"/>
                    </a14:imgEffect>
                  </a14:imgLayer>
                </a14:imgProps>
              </a:ext>
              <a:ext uri="{28A0092B-C50C-407E-A947-70E740481C1C}">
                <a14:useLocalDpi val="0"/>
              </a:ext>
            </a:extLst>
          </a:blip>
          <a:stretch>
            <a:fillRect/>
          </a:stretch>
        </p:blipFill>
        <p:spPr bwMode="auto">
          <a:xfrm>
            <a:off x="-7332" y="5884614"/>
            <a:ext cx="12192000" cy="927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 name="组合 2">
            <a:extLst>
              <a:ext uri="{FF2B5EF4-FFF2-40B4-BE49-F238E27FC236}">
                <a16:creationId xmlns:a16="http://schemas.microsoft.com/office/drawing/2014/main" id="{8B419EEC-B1B2-40D7-B71B-EB66F6C2F546}"/>
              </a:ext>
            </a:extLst>
          </p:cNvPr>
          <p:cNvGrpSpPr/>
          <p:nvPr/>
        </p:nvGrpSpPr>
        <p:grpSpPr>
          <a:xfrm>
            <a:off x="504343" y="361243"/>
            <a:ext cx="657016" cy="657016"/>
            <a:chOff x="6176272" y="2046428"/>
            <a:chExt cx="710830" cy="710830"/>
          </a:xfrm>
        </p:grpSpPr>
        <p:sp>
          <p:nvSpPr>
            <p:cNvPr id="4" name="椭圆 3">
              <a:extLst>
                <a:ext uri="{FF2B5EF4-FFF2-40B4-BE49-F238E27FC236}">
                  <a16:creationId xmlns:a16="http://schemas.microsoft.com/office/drawing/2014/main" id="{F5879B45-8716-47FF-BEA8-2559EE5D6D48}"/>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400">
                  <a:latin typeface="+mn-ea"/>
                </a:rPr>
                <a:t>01</a:t>
              </a:r>
            </a:p>
          </p:txBody>
        </p:sp>
        <p:grpSp>
          <p:nvGrpSpPr>
            <p:cNvPr id="5" name="组合 4">
              <a:extLst>
                <a:ext uri="{FF2B5EF4-FFF2-40B4-BE49-F238E27FC236}">
                  <a16:creationId xmlns:a16="http://schemas.microsoft.com/office/drawing/2014/main" id="{08BA4D91-FD7A-4740-B982-CE8FC919E5D9}"/>
                </a:ext>
              </a:extLst>
            </p:cNvPr>
            <p:cNvGrpSpPr/>
            <p:nvPr/>
          </p:nvGrpSpPr>
          <p:grpSpPr>
            <a:xfrm rot="14621625">
              <a:off x="6176272" y="2046428"/>
              <a:ext cx="710830" cy="710830"/>
              <a:chOff x="857250" y="1893093"/>
              <a:chExt cx="864394" cy="864394"/>
            </a:xfrm>
          </p:grpSpPr>
          <p:sp>
            <p:nvSpPr>
              <p:cNvPr id="6" name="弧形 5">
                <a:extLst>
                  <a:ext uri="{FF2B5EF4-FFF2-40B4-BE49-F238E27FC236}">
                    <a16:creationId xmlns:a16="http://schemas.microsoft.com/office/drawing/2014/main" id="{E16B2946-A842-40D6-B33C-8E039BB9EF24}"/>
                  </a:ext>
                </a:extLst>
              </p:cNvPr>
              <p:cNvSpPr/>
              <p:nvPr/>
            </p:nvSpPr>
            <p:spPr>
              <a:xfrm>
                <a:off x="857250" y="1893093"/>
                <a:ext cx="864394" cy="864394"/>
              </a:xfrm>
              <a:prstGeom prst="arc">
                <a:avLst>
                  <a:gd fmla="val 3406397" name="adj1"/>
                  <a:gd fmla="val 20528884" name="adj2"/>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sp>
            <p:nvSpPr>
              <p:cNvPr id="7" name="弧形 6">
                <a:extLst>
                  <a:ext uri="{FF2B5EF4-FFF2-40B4-BE49-F238E27FC236}">
                    <a16:creationId xmlns:a16="http://schemas.microsoft.com/office/drawing/2014/main" id="{6AEB82F3-6119-4E72-901D-3A8C1357D4BF}"/>
                  </a:ext>
                </a:extLst>
              </p:cNvPr>
              <p:cNvSpPr/>
              <p:nvPr/>
            </p:nvSpPr>
            <p:spPr>
              <a:xfrm>
                <a:off x="857250" y="1893093"/>
                <a:ext cx="864394" cy="864394"/>
              </a:xfrm>
              <a:prstGeom prst="arc">
                <a:avLst>
                  <a:gd fmla="val 7448849" name="adj1"/>
                  <a:gd fmla="val 17571339" name="adj2"/>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grpSp>
      </p:grpSp>
      <p:cxnSp>
        <p:nvCxnSpPr>
          <p:cNvPr id="8" name="直接连接符 7">
            <a:extLst>
              <a:ext uri="{FF2B5EF4-FFF2-40B4-BE49-F238E27FC236}">
                <a16:creationId xmlns:a16="http://schemas.microsoft.com/office/drawing/2014/main" id="{3293749D-D349-4BF4-BE03-BFDD2F7A3452}"/>
              </a:ext>
            </a:extLst>
          </p:cNvPr>
          <p:cNvCxnSpPr/>
          <p:nvPr/>
        </p:nvCxnSpPr>
        <p:spPr>
          <a:xfrm flipH="1" flipV="1">
            <a:off x="1062400" y="931357"/>
            <a:ext cx="7074896" cy="7406"/>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249B83CD-D93A-4022-BE22-B57E818B18F2}"/>
              </a:ext>
            </a:extLst>
          </p:cNvPr>
          <p:cNvGrpSpPr/>
          <p:nvPr/>
        </p:nvGrpSpPr>
        <p:grpSpPr>
          <a:xfrm>
            <a:off x="7131968" y="555953"/>
            <a:ext cx="471489" cy="471489"/>
            <a:chOff x="6176272" y="2046428"/>
            <a:chExt cx="710830" cy="710830"/>
          </a:xfrm>
        </p:grpSpPr>
        <p:sp>
          <p:nvSpPr>
            <p:cNvPr id="15" name="椭圆 14">
              <a:extLst>
                <a:ext uri="{FF2B5EF4-FFF2-40B4-BE49-F238E27FC236}">
                  <a16:creationId xmlns:a16="http://schemas.microsoft.com/office/drawing/2014/main" id="{4E7E0A47-D872-4B40-9BEC-F43F18DB2686}"/>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02</a:t>
              </a:r>
            </a:p>
          </p:txBody>
        </p:sp>
        <p:grpSp>
          <p:nvGrpSpPr>
            <p:cNvPr id="16" name="组合 15">
              <a:extLst>
                <a:ext uri="{FF2B5EF4-FFF2-40B4-BE49-F238E27FC236}">
                  <a16:creationId xmlns:a16="http://schemas.microsoft.com/office/drawing/2014/main" id="{848EAC56-30F0-4211-A84E-F4BC0903096E}"/>
                </a:ext>
              </a:extLst>
            </p:cNvPr>
            <p:cNvGrpSpPr/>
            <p:nvPr/>
          </p:nvGrpSpPr>
          <p:grpSpPr>
            <a:xfrm rot="14621625">
              <a:off x="6176272" y="2046428"/>
              <a:ext cx="710830" cy="710830"/>
              <a:chOff x="857250" y="1893093"/>
              <a:chExt cx="864394" cy="864394"/>
            </a:xfrm>
          </p:grpSpPr>
          <p:sp>
            <p:nvSpPr>
              <p:cNvPr id="17" name="弧形 16">
                <a:extLst>
                  <a:ext uri="{FF2B5EF4-FFF2-40B4-BE49-F238E27FC236}">
                    <a16:creationId xmlns:a16="http://schemas.microsoft.com/office/drawing/2014/main" id="{CACCB818-B76F-4B6B-A949-5CAFB292AFD0}"/>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18" name="弧形 17">
                <a:extLst>
                  <a:ext uri="{FF2B5EF4-FFF2-40B4-BE49-F238E27FC236}">
                    <a16:creationId xmlns:a16="http://schemas.microsoft.com/office/drawing/2014/main" id="{72A5574F-1CCC-44E1-B876-ECA7F170A2B1}"/>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19" name="组合 18">
            <a:extLst>
              <a:ext uri="{FF2B5EF4-FFF2-40B4-BE49-F238E27FC236}">
                <a16:creationId xmlns:a16="http://schemas.microsoft.com/office/drawing/2014/main" id="{BD3DD09F-805A-4BC2-8B86-F84D3A49D778}"/>
              </a:ext>
            </a:extLst>
          </p:cNvPr>
          <p:cNvGrpSpPr/>
          <p:nvPr/>
        </p:nvGrpSpPr>
        <p:grpSpPr>
          <a:xfrm>
            <a:off x="7914072" y="555953"/>
            <a:ext cx="471489" cy="471489"/>
            <a:chOff x="6176272" y="2046428"/>
            <a:chExt cx="710830" cy="710830"/>
          </a:xfrm>
        </p:grpSpPr>
        <p:sp>
          <p:nvSpPr>
            <p:cNvPr id="20" name="椭圆 19">
              <a:extLst>
                <a:ext uri="{FF2B5EF4-FFF2-40B4-BE49-F238E27FC236}">
                  <a16:creationId xmlns:a16="http://schemas.microsoft.com/office/drawing/2014/main" id="{1D1E5C49-5143-4D96-8977-896744971964}"/>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03</a:t>
              </a:r>
            </a:p>
          </p:txBody>
        </p:sp>
        <p:grpSp>
          <p:nvGrpSpPr>
            <p:cNvPr id="21" name="组合 20">
              <a:extLst>
                <a:ext uri="{FF2B5EF4-FFF2-40B4-BE49-F238E27FC236}">
                  <a16:creationId xmlns:a16="http://schemas.microsoft.com/office/drawing/2014/main" id="{C7B202DE-9AA6-4944-BE03-308456302C1B}"/>
                </a:ext>
              </a:extLst>
            </p:cNvPr>
            <p:cNvGrpSpPr/>
            <p:nvPr/>
          </p:nvGrpSpPr>
          <p:grpSpPr>
            <a:xfrm rot="14621625">
              <a:off x="6176272" y="2046428"/>
              <a:ext cx="710830" cy="710830"/>
              <a:chOff x="857250" y="1893093"/>
              <a:chExt cx="864394" cy="864394"/>
            </a:xfrm>
          </p:grpSpPr>
          <p:sp>
            <p:nvSpPr>
              <p:cNvPr id="22" name="弧形 21">
                <a:extLst>
                  <a:ext uri="{FF2B5EF4-FFF2-40B4-BE49-F238E27FC236}">
                    <a16:creationId xmlns:a16="http://schemas.microsoft.com/office/drawing/2014/main" id="{D6CEF026-AD18-4033-99CF-25387CFA04EE}"/>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23" name="弧形 22">
                <a:extLst>
                  <a:ext uri="{FF2B5EF4-FFF2-40B4-BE49-F238E27FC236}">
                    <a16:creationId xmlns:a16="http://schemas.microsoft.com/office/drawing/2014/main" id="{AA63EABF-B589-4B16-BFFD-1EAE854849E2}"/>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sp>
        <p:nvSpPr>
          <p:cNvPr id="24" name="矩形 23">
            <a:extLst>
              <a:ext uri="{FF2B5EF4-FFF2-40B4-BE49-F238E27FC236}">
                <a16:creationId xmlns:a16="http://schemas.microsoft.com/office/drawing/2014/main" id="{55AA8DA4-CA33-4996-9B9C-A413E4BB29C2}"/>
              </a:ext>
            </a:extLst>
          </p:cNvPr>
          <p:cNvSpPr/>
          <p:nvPr/>
        </p:nvSpPr>
        <p:spPr>
          <a:xfrm>
            <a:off x="1402763" y="422527"/>
            <a:ext cx="5438619" cy="457200"/>
          </a:xfrm>
          <a:prstGeom prst="rect">
            <a:avLst/>
          </a:prstGeom>
        </p:spPr>
        <p:txBody>
          <a:bodyPr wrap="square">
            <a:spAutoFit/>
          </a:bodyPr>
          <a:lstStyle/>
          <a:p>
            <a:r>
              <a:rPr altLang="en-US" lang="zh-CN" spc="600" sz="2400">
                <a:latin charset="-122" panose="020b0800000000000000" pitchFamily="34" typeface="思源黑体 CN Bold"/>
                <a:ea charset="-122" panose="020b0800000000000000" pitchFamily="34" typeface="思源黑体 CN Bold"/>
              </a:rPr>
              <a:t>始终牢记初心使命</a:t>
            </a:r>
          </a:p>
        </p:txBody>
      </p:sp>
      <p:pic>
        <p:nvPicPr>
          <p:cNvPr id="25" name="图片 24">
            <a:extLst>
              <a:ext uri="{FF2B5EF4-FFF2-40B4-BE49-F238E27FC236}">
                <a16:creationId xmlns:a16="http://schemas.microsoft.com/office/drawing/2014/main" id="{2436EEC0-6566-476B-8599-1D717AC42593}"/>
              </a:ext>
            </a:extLst>
          </p:cNvPr>
          <p:cNvPicPr>
            <a:picLocks noChangeAspect="1"/>
          </p:cNvPicPr>
          <p:nvPr/>
        </p:nvPicPr>
        <p:blipFill>
          <a:blip r:embed="rId4">
            <a:extLst>
              <a:ext uri="{28A0092B-C50C-407E-A947-70E740481C1C}">
                <a14:useLocalDpi val="0"/>
              </a:ext>
            </a:extLst>
          </a:blip>
          <a:srcRect b="66944" l="69255"/>
          <a:stretch>
            <a:fillRect/>
          </a:stretch>
        </p:blipFill>
        <p:spPr>
          <a:xfrm>
            <a:off x="8439150" y="1"/>
            <a:ext cx="3746552" cy="2266950"/>
          </a:xfrm>
          <a:prstGeom prst="rect">
            <a:avLst/>
          </a:prstGeom>
        </p:spPr>
      </p:pic>
      <p:sp>
        <p:nvSpPr>
          <p:cNvPr id="26" name="矩形 25">
            <a:extLst>
              <a:ext uri="{FF2B5EF4-FFF2-40B4-BE49-F238E27FC236}">
                <a16:creationId xmlns:a16="http://schemas.microsoft.com/office/drawing/2014/main" id="{758C2A6B-F18F-4BAF-BEAD-E9FDEF7B1CE2}"/>
              </a:ext>
            </a:extLst>
          </p:cNvPr>
          <p:cNvSpPr/>
          <p:nvPr/>
        </p:nvSpPr>
        <p:spPr>
          <a:xfrm>
            <a:off x="672432" y="4918951"/>
            <a:ext cx="10858500" cy="725424"/>
          </a:xfrm>
          <a:prstGeom prst="rect">
            <a:avLst/>
          </a:prstGeom>
        </p:spPr>
        <p:txBody>
          <a:bodyPr wrap="square">
            <a:spAutoFit/>
          </a:bodyPr>
          <a:lstStyle/>
          <a:p>
            <a:pPr algn="just">
              <a:lnSpc>
                <a:spcPct val="130000"/>
              </a:lnSpc>
            </a:pPr>
            <a:r>
              <a:rPr altLang="en-US" lang="zh-CN" sz="1600"/>
              <a:t>        始终坚持把人民群众生命安全和身体健康放在第一位，按照坚定信心、同舟共济、科学防治、精准施策的总要求，全面开展疫情防控工作。特别是要增强责任之心和忧患意识，凝聚各方力量，严防死守，不获全胜绝不轻言成功。</a:t>
            </a:r>
          </a:p>
        </p:txBody>
      </p:sp>
      <p:sp>
        <p:nvSpPr>
          <p:cNvPr id="27" name="矩形 26">
            <a:extLst>
              <a:ext uri="{FF2B5EF4-FFF2-40B4-BE49-F238E27FC236}">
                <a16:creationId xmlns:a16="http://schemas.microsoft.com/office/drawing/2014/main" id="{AEEE153C-406C-434C-BDF2-185A40ACBEF3}"/>
              </a:ext>
            </a:extLst>
          </p:cNvPr>
          <p:cNvSpPr/>
          <p:nvPr/>
        </p:nvSpPr>
        <p:spPr>
          <a:xfrm>
            <a:off x="0" y="2924735"/>
            <a:ext cx="12192000" cy="473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65000"/>
                  <a:lumOff val="35000"/>
                </a:schemeClr>
              </a:solidFill>
              <a:cs typeface="+mn-ea"/>
              <a:sym typeface="+mn-lt"/>
            </a:endParaRPr>
          </a:p>
        </p:txBody>
      </p:sp>
      <p:sp>
        <p:nvSpPr>
          <p:cNvPr id="28" name="矩形 27">
            <a:extLst>
              <a:ext uri="{FF2B5EF4-FFF2-40B4-BE49-F238E27FC236}">
                <a16:creationId xmlns:a16="http://schemas.microsoft.com/office/drawing/2014/main" id="{6A8D1DF8-FDFA-4B11-B047-CF02A1C14B29}"/>
              </a:ext>
            </a:extLst>
          </p:cNvPr>
          <p:cNvSpPr/>
          <p:nvPr/>
        </p:nvSpPr>
        <p:spPr>
          <a:xfrm>
            <a:off x="3156076" y="1545609"/>
            <a:ext cx="5879848" cy="3232210"/>
          </a:xfrm>
          <a:prstGeom prst="rect">
            <a:avLst/>
          </a:prstGeom>
          <a:solidFill>
            <a:schemeClr val="bg1">
              <a:alpha val="90000"/>
            </a:schemeClr>
          </a:solidFill>
          <a:ln>
            <a:noFill/>
          </a:ln>
          <a:effectLst>
            <a:outerShdw algn="ctr" blurRad="304800" rotWithShape="0" sx="104000" sy="104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cs typeface="+mn-ea"/>
              <a:sym typeface="+mn-lt"/>
            </a:endParaRPr>
          </a:p>
        </p:txBody>
      </p:sp>
      <p:pic>
        <p:nvPicPr>
          <p:cNvPr id="29" name="图片 28">
            <a:extLst>
              <a:ext uri="{FF2B5EF4-FFF2-40B4-BE49-F238E27FC236}">
                <a16:creationId xmlns:a16="http://schemas.microsoft.com/office/drawing/2014/main" id="{AB284051-075A-4CA9-AC9F-00B8672829DD}"/>
              </a:ext>
            </a:extLst>
          </p:cNvPr>
          <p:cNvPicPr>
            <a:picLocks noChangeAspect="1"/>
          </p:cNvPicPr>
          <p:nvPr/>
        </p:nvPicPr>
        <p:blipFill>
          <a:blip r:embed="rId5">
            <a:extLst>
              <a:ext uri="{28A0092B-C50C-407E-A947-70E740481C1C}">
                <a14:useLocalDpi val="0"/>
              </a:ext>
            </a:extLst>
          </a:blip>
          <a:stretch>
            <a:fillRect/>
          </a:stretch>
        </p:blipFill>
        <p:spPr>
          <a:xfrm>
            <a:off x="4373728" y="1714349"/>
            <a:ext cx="3429880" cy="2286587"/>
          </a:xfrm>
          <a:prstGeom prst="rect">
            <a:avLst/>
          </a:prstGeom>
          <a:effectLst>
            <a:softEdge rad="63500"/>
          </a:effectLst>
        </p:spPr>
      </p:pic>
      <p:sp>
        <p:nvSpPr>
          <p:cNvPr id="30" name="矩形 29">
            <a:extLst>
              <a:ext uri="{FF2B5EF4-FFF2-40B4-BE49-F238E27FC236}">
                <a16:creationId xmlns:a16="http://schemas.microsoft.com/office/drawing/2014/main" id="{AFADCD5C-8760-4017-BF8F-859F459BC99F}"/>
              </a:ext>
            </a:extLst>
          </p:cNvPr>
          <p:cNvSpPr/>
          <p:nvPr/>
        </p:nvSpPr>
        <p:spPr>
          <a:xfrm>
            <a:off x="3300999" y="3949369"/>
            <a:ext cx="5590001" cy="804672"/>
          </a:xfrm>
          <a:prstGeom prst="rect">
            <a:avLst/>
          </a:prstGeom>
        </p:spPr>
        <p:txBody>
          <a:bodyPr wrap="square">
            <a:spAutoFit/>
          </a:bodyPr>
          <a:lstStyle/>
          <a:p>
            <a:pPr algn="ctr">
              <a:lnSpc>
                <a:spcPct val="130000"/>
              </a:lnSpc>
            </a:pPr>
            <a:r>
              <a:rPr altLang="en-US" b="1" lang="zh-CN" spc="300">
                <a:solidFill>
                  <a:schemeClr val="accent1"/>
                </a:solidFill>
              </a:rPr>
              <a:t>广大党员干部</a:t>
            </a:r>
          </a:p>
          <a:p>
            <a:pPr algn="ctr">
              <a:lnSpc>
                <a:spcPct val="130000"/>
              </a:lnSpc>
            </a:pPr>
            <a:r>
              <a:rPr altLang="en-US" b="1" lang="zh-CN" spc="300">
                <a:solidFill>
                  <a:schemeClr val="accent1"/>
                </a:solidFill>
              </a:rPr>
              <a:t>要把初心落在行动上、把使命担在肩膀上</a:t>
            </a:r>
          </a:p>
        </p:txBody>
      </p:sp>
    </p:spTree>
    <p:extLst>
      <p:ext uri="{BB962C8B-B14F-4D97-AF65-F5344CB8AC3E}">
        <p14:creationId val="3542417276"/>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par>
                                <p:cTn fill="hold" id="8" nodeType="withEffect" presetClass="entr" presetID="12" presetSubtype="8">
                                  <p:stCondLst>
                                    <p:cond delay="0"/>
                                  </p:stCondLst>
                                  <p:childTnLst>
                                    <p:set>
                                      <p:cBhvr>
                                        <p:cTn dur="1" fill="hold" id="9">
                                          <p:stCondLst>
                                            <p:cond delay="0"/>
                                          </p:stCondLst>
                                        </p:cTn>
                                        <p:tgtEl>
                                          <p:spTgt spid="3"/>
                                        </p:tgtEl>
                                        <p:attrNameLst>
                                          <p:attrName>style.visibility</p:attrName>
                                        </p:attrNameLst>
                                      </p:cBhvr>
                                      <p:to>
                                        <p:strVal val="visible"/>
                                      </p:to>
                                    </p:set>
                                    <p:anim calcmode="lin" valueType="num">
                                      <p:cBhvr additive="base">
                                        <p:cTn dur="500" id="10"/>
                                        <p:tgtEl>
                                          <p:spTgt spid="3"/>
                                        </p:tgtEl>
                                        <p:attrNameLst>
                                          <p:attrName>ppt_x</p:attrName>
                                        </p:attrNameLst>
                                      </p:cBhvr>
                                      <p:tavLst>
                                        <p:tav tm="0">
                                          <p:val>
                                            <p:strVal val="#ppt_x-#ppt_w*1.125000"/>
                                          </p:val>
                                        </p:tav>
                                        <p:tav tm="100000">
                                          <p:val>
                                            <p:strVal val="#ppt_x"/>
                                          </p:val>
                                        </p:tav>
                                      </p:tavLst>
                                    </p:anim>
                                    <p:animEffect filter="wipe(right)"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8"/>
                                        </p:tgtEl>
                                        <p:attrNameLst>
                                          <p:attrName>style.visibility</p:attrName>
                                        </p:attrNameLst>
                                      </p:cBhvr>
                                      <p:to>
                                        <p:strVal val="visible"/>
                                      </p:to>
                                    </p:set>
                                    <p:animEffect filter="wipe(left)" transition="in">
                                      <p:cBhvr>
                                        <p:cTn dur="500" id="15"/>
                                        <p:tgtEl>
                                          <p:spTgt spid="8"/>
                                        </p:tgtEl>
                                      </p:cBhvr>
                                    </p:animEffect>
                                  </p:childTnLst>
                                </p:cTn>
                              </p:par>
                              <p:par>
                                <p:cTn fill="hold" id="16" nodeType="withEffect" presetClass="entr" presetID="22" presetSubtype="4">
                                  <p:stCondLst>
                                    <p:cond delay="500"/>
                                  </p:stCondLst>
                                  <p:childTnLst>
                                    <p:set>
                                      <p:cBhvr>
                                        <p:cTn dur="1" fill="hold" id="17">
                                          <p:stCondLst>
                                            <p:cond delay="0"/>
                                          </p:stCondLst>
                                        </p:cTn>
                                        <p:tgtEl>
                                          <p:spTgt spid="14"/>
                                        </p:tgtEl>
                                        <p:attrNameLst>
                                          <p:attrName>style.visibility</p:attrName>
                                        </p:attrNameLst>
                                      </p:cBhvr>
                                      <p:to>
                                        <p:strVal val="visible"/>
                                      </p:to>
                                    </p:set>
                                    <p:animEffect filter="wipe(down)" transition="in">
                                      <p:cBhvr>
                                        <p:cTn dur="500" id="18"/>
                                        <p:tgtEl>
                                          <p:spTgt spid="14"/>
                                        </p:tgtEl>
                                      </p:cBhvr>
                                    </p:animEffect>
                                  </p:childTnLst>
                                </p:cTn>
                              </p:par>
                              <p:par>
                                <p:cTn fill="hold" id="19" nodeType="withEffect" presetClass="entr" presetID="22" presetSubtype="4">
                                  <p:stCondLst>
                                    <p:cond delay="750"/>
                                  </p:stCondLst>
                                  <p:childTnLst>
                                    <p:set>
                                      <p:cBhvr>
                                        <p:cTn dur="1" fill="hold" id="20">
                                          <p:stCondLst>
                                            <p:cond delay="0"/>
                                          </p:stCondLst>
                                        </p:cTn>
                                        <p:tgtEl>
                                          <p:spTgt spid="19"/>
                                        </p:tgtEl>
                                        <p:attrNameLst>
                                          <p:attrName>style.visibility</p:attrName>
                                        </p:attrNameLst>
                                      </p:cBhvr>
                                      <p:to>
                                        <p:strVal val="visible"/>
                                      </p:to>
                                    </p:set>
                                    <p:animEffect filter="wipe(down)" transition="in">
                                      <p:cBhvr>
                                        <p:cTn dur="500" id="21"/>
                                        <p:tgtEl>
                                          <p:spTgt spid="19"/>
                                        </p:tgtEl>
                                      </p:cBhvr>
                                    </p:animEffect>
                                  </p:childTnLst>
                                </p:cTn>
                              </p:par>
                            </p:childTnLst>
                          </p:cTn>
                        </p:par>
                        <p:par>
                          <p:cTn fill="hold" id="22" nodeType="afterGroup">
                            <p:stCondLst>
                              <p:cond delay="2250"/>
                            </p:stCondLst>
                            <p:childTnLst>
                              <p:par>
                                <p:cTn fill="hold" grpId="0" id="23" nodeType="afterEffect" presetClass="entr" presetID="53" presetSubtype="0">
                                  <p:stCondLst>
                                    <p:cond delay="0"/>
                                  </p:stCondLst>
                                  <p:childTnLst>
                                    <p:set>
                                      <p:cBhvr>
                                        <p:cTn dur="1" fill="hold" id="24">
                                          <p:stCondLst>
                                            <p:cond delay="0"/>
                                          </p:stCondLst>
                                        </p:cTn>
                                        <p:tgtEl>
                                          <p:spTgt spid="24"/>
                                        </p:tgtEl>
                                        <p:attrNameLst>
                                          <p:attrName>style.visibility</p:attrName>
                                        </p:attrNameLst>
                                      </p:cBhvr>
                                      <p:to>
                                        <p:strVal val="visible"/>
                                      </p:to>
                                    </p:set>
                                    <p:anim calcmode="lin" valueType="num">
                                      <p:cBhvr>
                                        <p:cTn dur="750" fill="hold" id="25"/>
                                        <p:tgtEl>
                                          <p:spTgt spid="24"/>
                                        </p:tgtEl>
                                        <p:attrNameLst>
                                          <p:attrName>ppt_w</p:attrName>
                                        </p:attrNameLst>
                                      </p:cBhvr>
                                      <p:tavLst>
                                        <p:tav tm="0">
                                          <p:val>
                                            <p:fltVal val="0"/>
                                          </p:val>
                                        </p:tav>
                                        <p:tav tm="100000">
                                          <p:val>
                                            <p:strVal val="#ppt_w"/>
                                          </p:val>
                                        </p:tav>
                                      </p:tavLst>
                                    </p:anim>
                                    <p:anim calcmode="lin" valueType="num">
                                      <p:cBhvr>
                                        <p:cTn dur="750" fill="hold" id="26"/>
                                        <p:tgtEl>
                                          <p:spTgt spid="24"/>
                                        </p:tgtEl>
                                        <p:attrNameLst>
                                          <p:attrName>ppt_h</p:attrName>
                                        </p:attrNameLst>
                                      </p:cBhvr>
                                      <p:tavLst>
                                        <p:tav tm="0">
                                          <p:val>
                                            <p:fltVal val="0"/>
                                          </p:val>
                                        </p:tav>
                                        <p:tav tm="100000">
                                          <p:val>
                                            <p:strVal val="#ppt_h"/>
                                          </p:val>
                                        </p:tav>
                                      </p:tavLst>
                                    </p:anim>
                                    <p:animEffect filter="fade" transition="in">
                                      <p:cBhvr>
                                        <p:cTn dur="750" id="27"/>
                                        <p:tgtEl>
                                          <p:spTgt spid="24"/>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25"/>
                                        </p:tgtEl>
                                        <p:attrNameLst>
                                          <p:attrName>style.visibility</p:attrName>
                                        </p:attrNameLst>
                                      </p:cBhvr>
                                      <p:to>
                                        <p:strVal val="visible"/>
                                      </p:to>
                                    </p:set>
                                    <p:animEffect filter="fade" transition="in">
                                      <p:cBhvr>
                                        <p:cTn dur="750" id="31"/>
                                        <p:tgtEl>
                                          <p:spTgt spid="25"/>
                                        </p:tgtEl>
                                      </p:cBhvr>
                                    </p:animEffect>
                                  </p:childTnLst>
                                </p:cTn>
                              </p:par>
                            </p:childTnLst>
                          </p:cTn>
                        </p:par>
                        <p:par>
                          <p:cTn fill="hold" id="32" nodeType="afterGroup">
                            <p:stCondLst>
                              <p:cond delay="3750"/>
                            </p:stCondLst>
                            <p:childTnLst>
                              <p:par>
                                <p:cTn fill="hold" grpId="0" id="33" nodeType="afterEffect" presetClass="entr" presetID="22" presetSubtype="8">
                                  <p:stCondLst>
                                    <p:cond delay="0"/>
                                  </p:stCondLst>
                                  <p:childTnLst>
                                    <p:set>
                                      <p:cBhvr>
                                        <p:cTn dur="1" fill="hold" id="34">
                                          <p:stCondLst>
                                            <p:cond delay="0"/>
                                          </p:stCondLst>
                                        </p:cTn>
                                        <p:tgtEl>
                                          <p:spTgt spid="27"/>
                                        </p:tgtEl>
                                        <p:attrNameLst>
                                          <p:attrName>style.visibility</p:attrName>
                                        </p:attrNameLst>
                                      </p:cBhvr>
                                      <p:to>
                                        <p:strVal val="visible"/>
                                      </p:to>
                                    </p:set>
                                    <p:animEffect filter="wipe(left)" transition="in">
                                      <p:cBhvr>
                                        <p:cTn dur="500" id="35"/>
                                        <p:tgtEl>
                                          <p:spTgt spid="27"/>
                                        </p:tgtEl>
                                      </p:cBhvr>
                                    </p:animEffect>
                                  </p:childTnLst>
                                </p:cTn>
                              </p:par>
                            </p:childTnLst>
                          </p:cTn>
                        </p:par>
                        <p:par>
                          <p:cTn fill="hold" id="36" nodeType="afterGroup">
                            <p:stCondLst>
                              <p:cond delay="4250"/>
                            </p:stCondLst>
                            <p:childTnLst>
                              <p:par>
                                <p:cTn fill="hold" grpId="0" id="37" nodeType="afterEffect" presetClass="entr" presetID="42" presetSubtype="0">
                                  <p:stCondLst>
                                    <p:cond delay="0"/>
                                  </p:stCondLst>
                                  <p:childTnLst>
                                    <p:set>
                                      <p:cBhvr>
                                        <p:cTn dur="1" fill="hold" id="38">
                                          <p:stCondLst>
                                            <p:cond delay="0"/>
                                          </p:stCondLst>
                                        </p:cTn>
                                        <p:tgtEl>
                                          <p:spTgt spid="28"/>
                                        </p:tgtEl>
                                        <p:attrNameLst>
                                          <p:attrName>style.visibility</p:attrName>
                                        </p:attrNameLst>
                                      </p:cBhvr>
                                      <p:to>
                                        <p:strVal val="visible"/>
                                      </p:to>
                                    </p:set>
                                    <p:animEffect filter="fade" transition="in">
                                      <p:cBhvr>
                                        <p:cTn dur="1000" id="39"/>
                                        <p:tgtEl>
                                          <p:spTgt spid="28"/>
                                        </p:tgtEl>
                                      </p:cBhvr>
                                    </p:animEffect>
                                    <p:anim calcmode="lin" valueType="num">
                                      <p:cBhvr>
                                        <p:cTn dur="1000" fill="hold" id="40"/>
                                        <p:tgtEl>
                                          <p:spTgt spid="28"/>
                                        </p:tgtEl>
                                        <p:attrNameLst>
                                          <p:attrName>ppt_x</p:attrName>
                                        </p:attrNameLst>
                                      </p:cBhvr>
                                      <p:tavLst>
                                        <p:tav tm="0">
                                          <p:val>
                                            <p:strVal val="#ppt_x"/>
                                          </p:val>
                                        </p:tav>
                                        <p:tav tm="100000">
                                          <p:val>
                                            <p:strVal val="#ppt_x"/>
                                          </p:val>
                                        </p:tav>
                                      </p:tavLst>
                                    </p:anim>
                                    <p:anim calcmode="lin" valueType="num">
                                      <p:cBhvr>
                                        <p:cTn dur="1000" fill="hold" id="41"/>
                                        <p:tgtEl>
                                          <p:spTgt spid="28"/>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5250"/>
                            </p:stCondLst>
                            <p:childTnLst>
                              <p:par>
                                <p:cTn fill="hold" id="43" nodeType="afterEffect" presetClass="entr" presetID="21" presetSubtype="1">
                                  <p:stCondLst>
                                    <p:cond delay="0"/>
                                  </p:stCondLst>
                                  <p:childTnLst>
                                    <p:set>
                                      <p:cBhvr>
                                        <p:cTn dur="1" fill="hold" id="44">
                                          <p:stCondLst>
                                            <p:cond delay="0"/>
                                          </p:stCondLst>
                                        </p:cTn>
                                        <p:tgtEl>
                                          <p:spTgt spid="29"/>
                                        </p:tgtEl>
                                        <p:attrNameLst>
                                          <p:attrName>style.visibility</p:attrName>
                                        </p:attrNameLst>
                                      </p:cBhvr>
                                      <p:to>
                                        <p:strVal val="visible"/>
                                      </p:to>
                                    </p:set>
                                    <p:animEffect filter="wheel(1)" transition="in">
                                      <p:cBhvr>
                                        <p:cTn dur="1000" id="45"/>
                                        <p:tgtEl>
                                          <p:spTgt spid="29"/>
                                        </p:tgtEl>
                                      </p:cBhvr>
                                    </p:animEffect>
                                  </p:childTnLst>
                                </p:cTn>
                              </p:par>
                            </p:childTnLst>
                          </p:cTn>
                        </p:par>
                        <p:par>
                          <p:cTn fill="hold" id="46" nodeType="afterGroup">
                            <p:stCondLst>
                              <p:cond delay="6250"/>
                            </p:stCondLst>
                            <p:childTnLst>
                              <p:par>
                                <p:cTn fill="hold" grpId="0" id="47" nodeType="afterEffect" presetClass="entr" presetID="53" presetSubtype="0">
                                  <p:stCondLst>
                                    <p:cond delay="0"/>
                                  </p:stCondLst>
                                  <p:childTnLst>
                                    <p:set>
                                      <p:cBhvr>
                                        <p:cTn dur="1" fill="hold" id="48">
                                          <p:stCondLst>
                                            <p:cond delay="0"/>
                                          </p:stCondLst>
                                        </p:cTn>
                                        <p:tgtEl>
                                          <p:spTgt spid="30"/>
                                        </p:tgtEl>
                                        <p:attrNameLst>
                                          <p:attrName>style.visibility</p:attrName>
                                        </p:attrNameLst>
                                      </p:cBhvr>
                                      <p:to>
                                        <p:strVal val="visible"/>
                                      </p:to>
                                    </p:set>
                                    <p:anim calcmode="lin" valueType="num">
                                      <p:cBhvr>
                                        <p:cTn dur="750" fill="hold" id="49"/>
                                        <p:tgtEl>
                                          <p:spTgt spid="30"/>
                                        </p:tgtEl>
                                        <p:attrNameLst>
                                          <p:attrName>ppt_w</p:attrName>
                                        </p:attrNameLst>
                                      </p:cBhvr>
                                      <p:tavLst>
                                        <p:tav tm="0">
                                          <p:val>
                                            <p:fltVal val="0"/>
                                          </p:val>
                                        </p:tav>
                                        <p:tav tm="100000">
                                          <p:val>
                                            <p:strVal val="#ppt_w"/>
                                          </p:val>
                                        </p:tav>
                                      </p:tavLst>
                                    </p:anim>
                                    <p:anim calcmode="lin" valueType="num">
                                      <p:cBhvr>
                                        <p:cTn dur="750" fill="hold" id="50"/>
                                        <p:tgtEl>
                                          <p:spTgt spid="30"/>
                                        </p:tgtEl>
                                        <p:attrNameLst>
                                          <p:attrName>ppt_h</p:attrName>
                                        </p:attrNameLst>
                                      </p:cBhvr>
                                      <p:tavLst>
                                        <p:tav tm="0">
                                          <p:val>
                                            <p:fltVal val="0"/>
                                          </p:val>
                                        </p:tav>
                                        <p:tav tm="100000">
                                          <p:val>
                                            <p:strVal val="#ppt_h"/>
                                          </p:val>
                                        </p:tav>
                                      </p:tavLst>
                                    </p:anim>
                                    <p:animEffect filter="fade" transition="in">
                                      <p:cBhvr>
                                        <p:cTn dur="750" id="51"/>
                                        <p:tgtEl>
                                          <p:spTgt spid="30"/>
                                        </p:tgtEl>
                                      </p:cBhvr>
                                    </p:animEffect>
                                  </p:childTnLst>
                                </p:cTn>
                              </p:par>
                            </p:childTnLst>
                          </p:cTn>
                        </p:par>
                        <p:par>
                          <p:cTn fill="hold" id="52" nodeType="afterGroup">
                            <p:stCondLst>
                              <p:cond delay="7000"/>
                            </p:stCondLst>
                            <p:childTnLst>
                              <p:par>
                                <p:cTn fill="hold" grpId="0" id="53" nodeType="afterEffect" presetClass="entr" presetID="14" presetSubtype="10">
                                  <p:stCondLst>
                                    <p:cond delay="0"/>
                                  </p:stCondLst>
                                  <p:childTnLst>
                                    <p:set>
                                      <p:cBhvr>
                                        <p:cTn dur="1" fill="hold" id="54">
                                          <p:stCondLst>
                                            <p:cond delay="0"/>
                                          </p:stCondLst>
                                        </p:cTn>
                                        <p:tgtEl>
                                          <p:spTgt spid="26"/>
                                        </p:tgtEl>
                                        <p:attrNameLst>
                                          <p:attrName>style.visibility</p:attrName>
                                        </p:attrNameLst>
                                      </p:cBhvr>
                                      <p:to>
                                        <p:strVal val="visible"/>
                                      </p:to>
                                    </p:set>
                                    <p:animEffect filter="randombar(horizontal)" transition="in">
                                      <p:cBhvr>
                                        <p:cTn dur="750" id="55"/>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6"/>
      <p:bldP grpId="0" spid="27"/>
      <p:bldP grpId="0" spid="28"/>
      <p:bldP grpId="0" spid="3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24">
            <a:extLst>
              <a:ext uri="{FF2B5EF4-FFF2-40B4-BE49-F238E27FC236}">
                <a16:creationId xmlns:a16="http://schemas.microsoft.com/office/drawing/2014/main" id="{343F706D-2229-409C-9BDA-FD942A7959AF}"/>
              </a:ext>
            </a:extLst>
          </p:cNvPr>
          <p:cNvPicPr>
            <a:picLocks noChangeArrowheads="1" noChangeAspect="1"/>
          </p:cNvPicPr>
          <p:nvPr/>
        </p:nvPicPr>
        <p:blipFill>
          <a:blip r:embed="rId2">
            <a:duotone>
              <a:schemeClr val="accent2">
                <a:shade val="45000"/>
                <a:satMod val="135000"/>
              </a:schemeClr>
              <a:prstClr val="white"/>
            </a:duotone>
            <a:extLst>
              <a:ext uri="{BEBA8EAE-BF5A-486C-A8C5-ECC9F3942E4B}">
                <a14:imgProps>
                  <a14:imgLayer r:embed="rId3">
                    <a14:imgEffect>
                      <a14:brightnessContrast bright="-40000" contrast="40000"/>
                    </a14:imgEffect>
                  </a14:imgLayer>
                </a14:imgProps>
              </a:ext>
              <a:ext uri="{28A0092B-C50C-407E-A947-70E740481C1C}">
                <a14:useLocalDpi val="0"/>
              </a:ext>
            </a:extLst>
          </a:blip>
          <a:stretch>
            <a:fillRect/>
          </a:stretch>
        </p:blipFill>
        <p:spPr bwMode="auto">
          <a:xfrm>
            <a:off x="-7332" y="5884614"/>
            <a:ext cx="12192000" cy="927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 name="组合 2">
            <a:extLst>
              <a:ext uri="{FF2B5EF4-FFF2-40B4-BE49-F238E27FC236}">
                <a16:creationId xmlns:a16="http://schemas.microsoft.com/office/drawing/2014/main" id="{8B419EEC-B1B2-40D7-B71B-EB66F6C2F546}"/>
              </a:ext>
            </a:extLst>
          </p:cNvPr>
          <p:cNvGrpSpPr/>
          <p:nvPr/>
        </p:nvGrpSpPr>
        <p:grpSpPr>
          <a:xfrm>
            <a:off x="504343" y="361243"/>
            <a:ext cx="657016" cy="657016"/>
            <a:chOff x="6176272" y="2046428"/>
            <a:chExt cx="710830" cy="710830"/>
          </a:xfrm>
        </p:grpSpPr>
        <p:sp>
          <p:nvSpPr>
            <p:cNvPr id="4" name="椭圆 3">
              <a:extLst>
                <a:ext uri="{FF2B5EF4-FFF2-40B4-BE49-F238E27FC236}">
                  <a16:creationId xmlns:a16="http://schemas.microsoft.com/office/drawing/2014/main" id="{F5879B45-8716-47FF-BEA8-2559EE5D6D48}"/>
                </a:ext>
              </a:extLst>
            </p:cNvPr>
            <p:cNvSpPr/>
            <p:nvPr/>
          </p:nvSpPr>
          <p:spPr>
            <a:xfrm>
              <a:off x="6251320" y="2134521"/>
              <a:ext cx="528716" cy="528716"/>
            </a:xfrm>
            <a:prstGeom prst="ellipse">
              <a:avLst/>
            </a:prstGeom>
            <a:solidFill>
              <a:srgbClr val="DF0515"/>
            </a:solidFill>
            <a:ln>
              <a:solidFill>
                <a:srgbClr val="D80A16"/>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400">
                  <a:latin typeface="+mn-ea"/>
                </a:rPr>
                <a:t>01</a:t>
              </a:r>
            </a:p>
          </p:txBody>
        </p:sp>
        <p:grpSp>
          <p:nvGrpSpPr>
            <p:cNvPr id="5" name="组合 4">
              <a:extLst>
                <a:ext uri="{FF2B5EF4-FFF2-40B4-BE49-F238E27FC236}">
                  <a16:creationId xmlns:a16="http://schemas.microsoft.com/office/drawing/2014/main" id="{08BA4D91-FD7A-4740-B982-CE8FC919E5D9}"/>
                </a:ext>
              </a:extLst>
            </p:cNvPr>
            <p:cNvGrpSpPr/>
            <p:nvPr/>
          </p:nvGrpSpPr>
          <p:grpSpPr>
            <a:xfrm rot="14621625">
              <a:off x="6176272" y="2046428"/>
              <a:ext cx="710830" cy="710830"/>
              <a:chOff x="857250" y="1893093"/>
              <a:chExt cx="864394" cy="864394"/>
            </a:xfrm>
          </p:grpSpPr>
          <p:sp>
            <p:nvSpPr>
              <p:cNvPr id="6" name="弧形 5">
                <a:extLst>
                  <a:ext uri="{FF2B5EF4-FFF2-40B4-BE49-F238E27FC236}">
                    <a16:creationId xmlns:a16="http://schemas.microsoft.com/office/drawing/2014/main" id="{E16B2946-A842-40D6-B33C-8E039BB9EF24}"/>
                  </a:ext>
                </a:extLst>
              </p:cNvPr>
              <p:cNvSpPr/>
              <p:nvPr/>
            </p:nvSpPr>
            <p:spPr>
              <a:xfrm>
                <a:off x="857250" y="1893093"/>
                <a:ext cx="864394" cy="864394"/>
              </a:xfrm>
              <a:prstGeom prst="arc">
                <a:avLst>
                  <a:gd fmla="val 3406397" name="adj1"/>
                  <a:gd fmla="val 20528884" name="adj2"/>
                </a:avLst>
              </a:prstGeom>
              <a:ln>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sp>
            <p:nvSpPr>
              <p:cNvPr id="7" name="弧形 6">
                <a:extLst>
                  <a:ext uri="{FF2B5EF4-FFF2-40B4-BE49-F238E27FC236}">
                    <a16:creationId xmlns:a16="http://schemas.microsoft.com/office/drawing/2014/main" id="{6AEB82F3-6119-4E72-901D-3A8C1357D4BF}"/>
                  </a:ext>
                </a:extLst>
              </p:cNvPr>
              <p:cNvSpPr/>
              <p:nvPr/>
            </p:nvSpPr>
            <p:spPr>
              <a:xfrm>
                <a:off x="857250" y="1893093"/>
                <a:ext cx="864394" cy="864394"/>
              </a:xfrm>
              <a:prstGeom prst="arc">
                <a:avLst>
                  <a:gd fmla="val 7448849" name="adj1"/>
                  <a:gd fmla="val 17571339" name="adj2"/>
                </a:avLst>
              </a:prstGeom>
              <a:ln w="76200">
                <a:solidFill>
                  <a:srgbClr val="D80A16"/>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707">
                  <a:latin typeface="+mn-ea"/>
                </a:endParaRPr>
              </a:p>
            </p:txBody>
          </p:sp>
        </p:grpSp>
      </p:grpSp>
      <p:cxnSp>
        <p:nvCxnSpPr>
          <p:cNvPr id="8" name="直接连接符 7">
            <a:extLst>
              <a:ext uri="{FF2B5EF4-FFF2-40B4-BE49-F238E27FC236}">
                <a16:creationId xmlns:a16="http://schemas.microsoft.com/office/drawing/2014/main" id="{3293749D-D349-4BF4-BE03-BFDD2F7A3452}"/>
              </a:ext>
            </a:extLst>
          </p:cNvPr>
          <p:cNvCxnSpPr/>
          <p:nvPr/>
        </p:nvCxnSpPr>
        <p:spPr>
          <a:xfrm flipH="1" flipV="1">
            <a:off x="1062400" y="931357"/>
            <a:ext cx="7074896" cy="7406"/>
          </a:xfrm>
          <a:prstGeom prst="line">
            <a:avLst/>
          </a:prstGeom>
          <a:ln w="76200">
            <a:solidFill>
              <a:srgbClr val="E95B53"/>
            </a:solidFill>
          </a:ln>
          <a:effectLst>
            <a:softEdge rad="31750"/>
          </a:effectLst>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a16="http://schemas.microsoft.com/office/drawing/2014/main" id="{249B83CD-D93A-4022-BE22-B57E818B18F2}"/>
              </a:ext>
            </a:extLst>
          </p:cNvPr>
          <p:cNvGrpSpPr/>
          <p:nvPr/>
        </p:nvGrpSpPr>
        <p:grpSpPr>
          <a:xfrm>
            <a:off x="7131968" y="555953"/>
            <a:ext cx="471489" cy="471489"/>
            <a:chOff x="6176272" y="2046428"/>
            <a:chExt cx="710830" cy="710830"/>
          </a:xfrm>
        </p:grpSpPr>
        <p:sp>
          <p:nvSpPr>
            <p:cNvPr id="15" name="椭圆 14">
              <a:extLst>
                <a:ext uri="{FF2B5EF4-FFF2-40B4-BE49-F238E27FC236}">
                  <a16:creationId xmlns:a16="http://schemas.microsoft.com/office/drawing/2014/main" id="{4E7E0A47-D872-4B40-9BEC-F43F18DB2686}"/>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02</a:t>
              </a:r>
            </a:p>
          </p:txBody>
        </p:sp>
        <p:grpSp>
          <p:nvGrpSpPr>
            <p:cNvPr id="16" name="组合 15">
              <a:extLst>
                <a:ext uri="{FF2B5EF4-FFF2-40B4-BE49-F238E27FC236}">
                  <a16:creationId xmlns:a16="http://schemas.microsoft.com/office/drawing/2014/main" id="{848EAC56-30F0-4211-A84E-F4BC0903096E}"/>
                </a:ext>
              </a:extLst>
            </p:cNvPr>
            <p:cNvGrpSpPr/>
            <p:nvPr/>
          </p:nvGrpSpPr>
          <p:grpSpPr>
            <a:xfrm rot="14621625">
              <a:off x="6176272" y="2046428"/>
              <a:ext cx="710830" cy="710830"/>
              <a:chOff x="857250" y="1893093"/>
              <a:chExt cx="864394" cy="864394"/>
            </a:xfrm>
          </p:grpSpPr>
          <p:sp>
            <p:nvSpPr>
              <p:cNvPr id="17" name="弧形 16">
                <a:extLst>
                  <a:ext uri="{FF2B5EF4-FFF2-40B4-BE49-F238E27FC236}">
                    <a16:creationId xmlns:a16="http://schemas.microsoft.com/office/drawing/2014/main" id="{CACCB818-B76F-4B6B-A949-5CAFB292AFD0}"/>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18" name="弧形 17">
                <a:extLst>
                  <a:ext uri="{FF2B5EF4-FFF2-40B4-BE49-F238E27FC236}">
                    <a16:creationId xmlns:a16="http://schemas.microsoft.com/office/drawing/2014/main" id="{72A5574F-1CCC-44E1-B876-ECA7F170A2B1}"/>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grpSp>
        <p:nvGrpSpPr>
          <p:cNvPr id="19" name="组合 18">
            <a:extLst>
              <a:ext uri="{FF2B5EF4-FFF2-40B4-BE49-F238E27FC236}">
                <a16:creationId xmlns:a16="http://schemas.microsoft.com/office/drawing/2014/main" id="{BD3DD09F-805A-4BC2-8B86-F84D3A49D778}"/>
              </a:ext>
            </a:extLst>
          </p:cNvPr>
          <p:cNvGrpSpPr/>
          <p:nvPr/>
        </p:nvGrpSpPr>
        <p:grpSpPr>
          <a:xfrm>
            <a:off x="7914072" y="555953"/>
            <a:ext cx="471489" cy="471489"/>
            <a:chOff x="6176272" y="2046428"/>
            <a:chExt cx="710830" cy="710830"/>
          </a:xfrm>
        </p:grpSpPr>
        <p:sp>
          <p:nvSpPr>
            <p:cNvPr id="20" name="椭圆 19">
              <a:extLst>
                <a:ext uri="{FF2B5EF4-FFF2-40B4-BE49-F238E27FC236}">
                  <a16:creationId xmlns:a16="http://schemas.microsoft.com/office/drawing/2014/main" id="{1D1E5C49-5143-4D96-8977-896744971964}"/>
                </a:ext>
              </a:extLst>
            </p:cNvPr>
            <p:cNvSpPr/>
            <p:nvPr/>
          </p:nvSpPr>
          <p:spPr>
            <a:xfrm>
              <a:off x="6251320" y="2134521"/>
              <a:ext cx="528716" cy="528716"/>
            </a:xfrm>
            <a:prstGeom prst="ellipse">
              <a:avLst/>
            </a:prstGeom>
            <a:solidFill>
              <a:srgbClr val="E95B53"/>
            </a:solidFill>
            <a:ln>
              <a:solidFill>
                <a:srgbClr val="E95B53"/>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18" compatLnSpc="1" forceAA="0" fromWordArt="0" horzOverflow="overflow" lIns="91435" numCol="1" rIns="91435" rot="0" rtlCol="0" spcCol="0" spcFirstLastPara="0" tIns="45718" vert="horz" vertOverflow="overflow" wrap="none">
              <a:prstTxWarp prst="textNoShape">
                <a:avLst/>
              </a:prstTxWarp>
              <a:noAutofit/>
            </a:bodyPr>
            <a:lstStyle/>
            <a:p>
              <a:pPr algn="ctr"/>
              <a:r>
                <a:rPr altLang="zh-CN" lang="en-US" sz="2000">
                  <a:latin typeface="+mn-ea"/>
                </a:rPr>
                <a:t>03</a:t>
              </a:r>
            </a:p>
          </p:txBody>
        </p:sp>
        <p:grpSp>
          <p:nvGrpSpPr>
            <p:cNvPr id="21" name="组合 20">
              <a:extLst>
                <a:ext uri="{FF2B5EF4-FFF2-40B4-BE49-F238E27FC236}">
                  <a16:creationId xmlns:a16="http://schemas.microsoft.com/office/drawing/2014/main" id="{C7B202DE-9AA6-4944-BE03-308456302C1B}"/>
                </a:ext>
              </a:extLst>
            </p:cNvPr>
            <p:cNvGrpSpPr/>
            <p:nvPr/>
          </p:nvGrpSpPr>
          <p:grpSpPr>
            <a:xfrm rot="14621625">
              <a:off x="6176272" y="2046428"/>
              <a:ext cx="710830" cy="710830"/>
              <a:chOff x="857250" y="1893093"/>
              <a:chExt cx="864394" cy="864394"/>
            </a:xfrm>
          </p:grpSpPr>
          <p:sp>
            <p:nvSpPr>
              <p:cNvPr id="22" name="弧形 21">
                <a:extLst>
                  <a:ext uri="{FF2B5EF4-FFF2-40B4-BE49-F238E27FC236}">
                    <a16:creationId xmlns:a16="http://schemas.microsoft.com/office/drawing/2014/main" id="{D6CEF026-AD18-4033-99CF-25387CFA04EE}"/>
                  </a:ext>
                </a:extLst>
              </p:cNvPr>
              <p:cNvSpPr/>
              <p:nvPr/>
            </p:nvSpPr>
            <p:spPr>
              <a:xfrm>
                <a:off x="857250" y="1893093"/>
                <a:ext cx="864394" cy="864394"/>
              </a:xfrm>
              <a:prstGeom prst="arc">
                <a:avLst>
                  <a:gd fmla="val 3406397" name="adj1"/>
                  <a:gd fmla="val 20528884" name="adj2"/>
                </a:avLst>
              </a:prstGeom>
              <a:ln>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sp>
            <p:nvSpPr>
              <p:cNvPr id="23" name="弧形 22">
                <a:extLst>
                  <a:ext uri="{FF2B5EF4-FFF2-40B4-BE49-F238E27FC236}">
                    <a16:creationId xmlns:a16="http://schemas.microsoft.com/office/drawing/2014/main" id="{AA63EABF-B589-4B16-BFFD-1EAE854849E2}"/>
                  </a:ext>
                </a:extLst>
              </p:cNvPr>
              <p:cNvSpPr/>
              <p:nvPr/>
            </p:nvSpPr>
            <p:spPr>
              <a:xfrm>
                <a:off x="857250" y="1893093"/>
                <a:ext cx="864394" cy="864394"/>
              </a:xfrm>
              <a:prstGeom prst="arc">
                <a:avLst>
                  <a:gd fmla="val 7448849" name="adj1"/>
                  <a:gd fmla="val 17571339" name="adj2"/>
                </a:avLst>
              </a:prstGeom>
              <a:ln w="76200">
                <a:solidFill>
                  <a:srgbClr val="E95B5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sz="1600">
                  <a:latin typeface="+mn-ea"/>
                </a:endParaRPr>
              </a:p>
            </p:txBody>
          </p:sp>
        </p:grpSp>
      </p:grpSp>
      <p:sp>
        <p:nvSpPr>
          <p:cNvPr id="24" name="矩形 23">
            <a:extLst>
              <a:ext uri="{FF2B5EF4-FFF2-40B4-BE49-F238E27FC236}">
                <a16:creationId xmlns:a16="http://schemas.microsoft.com/office/drawing/2014/main" id="{55AA8DA4-CA33-4996-9B9C-A413E4BB29C2}"/>
              </a:ext>
            </a:extLst>
          </p:cNvPr>
          <p:cNvSpPr/>
          <p:nvPr/>
        </p:nvSpPr>
        <p:spPr>
          <a:xfrm>
            <a:off x="1402763" y="422527"/>
            <a:ext cx="5438619" cy="457200"/>
          </a:xfrm>
          <a:prstGeom prst="rect">
            <a:avLst/>
          </a:prstGeom>
        </p:spPr>
        <p:txBody>
          <a:bodyPr wrap="square">
            <a:spAutoFit/>
          </a:bodyPr>
          <a:lstStyle/>
          <a:p>
            <a:r>
              <a:rPr altLang="en-US" lang="zh-CN" spc="600" sz="2400">
                <a:latin charset="-122" panose="020b0800000000000000" pitchFamily="34" typeface="思源黑体 CN Bold"/>
                <a:ea charset="-122" panose="020b0800000000000000" pitchFamily="34" typeface="思源黑体 CN Bold"/>
              </a:rPr>
              <a:t>始终牢记初心使命</a:t>
            </a:r>
          </a:p>
        </p:txBody>
      </p:sp>
      <p:pic>
        <p:nvPicPr>
          <p:cNvPr id="25" name="图片 24">
            <a:extLst>
              <a:ext uri="{FF2B5EF4-FFF2-40B4-BE49-F238E27FC236}">
                <a16:creationId xmlns:a16="http://schemas.microsoft.com/office/drawing/2014/main" id="{2436EEC0-6566-476B-8599-1D717AC42593}"/>
              </a:ext>
            </a:extLst>
          </p:cNvPr>
          <p:cNvPicPr>
            <a:picLocks noChangeAspect="1"/>
          </p:cNvPicPr>
          <p:nvPr/>
        </p:nvPicPr>
        <p:blipFill>
          <a:blip r:embed="rId4">
            <a:extLst>
              <a:ext uri="{28A0092B-C50C-407E-A947-70E740481C1C}">
                <a14:useLocalDpi val="0"/>
              </a:ext>
            </a:extLst>
          </a:blip>
          <a:srcRect b="66944" l="69255"/>
          <a:stretch>
            <a:fillRect/>
          </a:stretch>
        </p:blipFill>
        <p:spPr>
          <a:xfrm>
            <a:off x="8439150" y="1"/>
            <a:ext cx="3746552" cy="2266950"/>
          </a:xfrm>
          <a:prstGeom prst="rect">
            <a:avLst/>
          </a:prstGeom>
        </p:spPr>
      </p:pic>
      <p:sp>
        <p:nvSpPr>
          <p:cNvPr id="26" name="矩形 25">
            <a:extLst>
              <a:ext uri="{FF2B5EF4-FFF2-40B4-BE49-F238E27FC236}">
                <a16:creationId xmlns:a16="http://schemas.microsoft.com/office/drawing/2014/main" id="{C5C2A40A-3C56-498C-9207-2DF01229D470}"/>
              </a:ext>
            </a:extLst>
          </p:cNvPr>
          <p:cNvSpPr/>
          <p:nvPr/>
        </p:nvSpPr>
        <p:spPr>
          <a:xfrm>
            <a:off x="2138478" y="7257479"/>
            <a:ext cx="6096000" cy="725424"/>
          </a:xfrm>
          <a:prstGeom prst="rect">
            <a:avLst/>
          </a:prstGeom>
        </p:spPr>
        <p:txBody>
          <a:bodyPr>
            <a:spAutoFit/>
          </a:bodyPr>
          <a:lstStyle/>
          <a:p>
            <a:pPr algn="just">
              <a:lnSpc>
                <a:spcPct val="130000"/>
              </a:lnSpc>
            </a:pPr>
            <a:r>
              <a:rPr altLang="en-US" lang="zh-CN" sz="1600"/>
              <a:t>加强疫情防控这根弦不能松，必须严防死守确保人民群众的生命安全和身体健康；</a:t>
            </a:r>
          </a:p>
        </p:txBody>
      </p:sp>
      <p:sp>
        <p:nvSpPr>
          <p:cNvPr id="27" name="PA-102255">
            <a:extLst>
              <a:ext uri="{FF2B5EF4-FFF2-40B4-BE49-F238E27FC236}">
                <a16:creationId xmlns:a16="http://schemas.microsoft.com/office/drawing/2014/main" id="{FC5074AC-50CA-4193-8B2F-B85220A4A0FD}"/>
              </a:ext>
            </a:extLst>
          </p:cNvPr>
          <p:cNvSpPr/>
          <p:nvPr>
            <p:custDataLst>
              <p:tags r:id="rId5"/>
            </p:custDataLst>
          </p:nvPr>
        </p:nvSpPr>
        <p:spPr>
          <a:xfrm>
            <a:off x="903421" y="1876829"/>
            <a:ext cx="7411124" cy="475640"/>
          </a:xfrm>
          <a:prstGeom prst="roundRect">
            <a:avLst>
              <a:gd fmla="val 50000" name="adj"/>
            </a:avLst>
          </a:prstGeom>
          <a:solidFill>
            <a:schemeClr val="accent2"/>
          </a:solidFill>
          <a:ln cap="flat" w="9">
            <a:noFill/>
            <a:prstDash val="solid"/>
            <a:miter lim="800000"/>
          </a:ln>
          <a:effectLst>
            <a:outerShdw algn="tr" blurRad="50800" dir="8100000" dist="38100" rotWithShape="0">
              <a:prstClr val="black">
                <a:alpha val="40000"/>
              </a:prstClr>
            </a:outerShdw>
          </a:effectLst>
        </p:spPr>
        <p:txBody>
          <a:bodyPr anchor="ctr" anchorCtr="0" bIns="60958" compatLnSpc="1" lIns="121917" numCol="1" rIns="121917" tIns="60958" vert="horz" wrap="square"/>
          <a:lstStyle/>
          <a:p>
            <a:pPr algn="ctr">
              <a:defRPr/>
            </a:pPr>
            <a:r>
              <a:rPr altLang="en-US" b="1" kern="0" lang="zh-CN" spc="300" sz="2000">
                <a:solidFill>
                  <a:schemeClr val="bg1"/>
                </a:solidFill>
                <a:latin typeface="+mj-ea"/>
                <a:ea typeface="+mj-ea"/>
                <a:cs typeface="+mn-ea"/>
              </a:rPr>
              <a:t>要将抓好经济社会发展作为淬炼本领和能力的大熔炉</a:t>
            </a:r>
          </a:p>
        </p:txBody>
      </p:sp>
      <p:grpSp>
        <p:nvGrpSpPr>
          <p:cNvPr id="9" name="组合 8">
            <a:extLst>
              <a:ext uri="{FF2B5EF4-FFF2-40B4-BE49-F238E27FC236}">
                <a16:creationId xmlns:a16="http://schemas.microsoft.com/office/drawing/2014/main" id="{7BEABF3C-EF53-4B6A-960D-10639AC5C58E}"/>
              </a:ext>
            </a:extLst>
          </p:cNvPr>
          <p:cNvGrpSpPr/>
          <p:nvPr/>
        </p:nvGrpSpPr>
        <p:grpSpPr>
          <a:xfrm>
            <a:off x="987846" y="2229930"/>
            <a:ext cx="10507973" cy="1588916"/>
            <a:chOff x="987846" y="2266026"/>
            <a:chExt cx="10507973" cy="1588916"/>
          </a:xfrm>
        </p:grpSpPr>
        <p:grpSp>
          <p:nvGrpSpPr>
            <p:cNvPr id="29" name="组合 28">
              <a:extLst>
                <a:ext uri="{FF2B5EF4-FFF2-40B4-BE49-F238E27FC236}">
                  <a16:creationId xmlns:a16="http://schemas.microsoft.com/office/drawing/2014/main" id="{6840FC6F-366E-4503-AF26-2F74AD3F92AF}"/>
                </a:ext>
              </a:extLst>
            </p:cNvPr>
            <p:cNvGrpSpPr/>
            <p:nvPr/>
          </p:nvGrpSpPr>
          <p:grpSpPr>
            <a:xfrm flipH="1" rot="1656345">
              <a:off x="987846" y="2266026"/>
              <a:ext cx="1343523" cy="1588916"/>
              <a:chOff x="2751699" y="-2008644"/>
              <a:chExt cx="3824288" cy="4522788"/>
            </a:xfrm>
          </p:grpSpPr>
          <p:sp>
            <p:nvSpPr>
              <p:cNvPr id="31" name="PA-AutoShape 19">
                <a:extLst>
                  <a:ext uri="{FF2B5EF4-FFF2-40B4-BE49-F238E27FC236}">
                    <a16:creationId xmlns:a16="http://schemas.microsoft.com/office/drawing/2014/main" id="{E3B7EC8C-AAAA-40FD-A0B7-C6E26C4C4098}"/>
                  </a:ext>
                </a:extLst>
              </p:cNvPr>
              <p:cNvSpPr>
                <a:spLocks noChangeArrowheads="1" noChangeAspect="1" noTextEdit="1"/>
              </p:cNvSpPr>
              <p:nvPr>
                <p:custDataLst>
                  <p:tags r:id="rId6"/>
                </p:custDataLst>
              </p:nvPr>
            </p:nvSpPr>
            <p:spPr bwMode="auto">
              <a:xfrm>
                <a:off x="2751699" y="-2008644"/>
                <a:ext cx="3824288" cy="4522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latin panose="020f0502020204030204" typeface="方正粗黑宋简体"/>
                  <a:ea typeface="方正粗黑宋简体"/>
                  <a:cs typeface="+mn-ea"/>
                  <a:sym typeface="+mn-lt"/>
                </a:endParaRPr>
              </a:p>
            </p:txBody>
          </p:sp>
          <p:sp>
            <p:nvSpPr>
              <p:cNvPr id="32" name="PA-任意多边形 21">
                <a:extLst>
                  <a:ext uri="{FF2B5EF4-FFF2-40B4-BE49-F238E27FC236}">
                    <a16:creationId xmlns:a16="http://schemas.microsoft.com/office/drawing/2014/main" id="{ACD7E41C-94E2-4F28-9C9E-02F6CB0C5E10}"/>
                  </a:ext>
                </a:extLst>
              </p:cNvPr>
              <p:cNvSpPr/>
              <p:nvPr>
                <p:custDataLst>
                  <p:tags r:id="rId7"/>
                </p:custDataLst>
              </p:nvPr>
            </p:nvSpPr>
            <p:spPr bwMode="auto">
              <a:xfrm>
                <a:off x="4255061" y="939344"/>
                <a:ext cx="393700" cy="404813"/>
              </a:xfrm>
              <a:custGeom>
                <a:gdLst>
                  <a:gd fmla="*/ 93 w 93" name="T0"/>
                  <a:gd fmla="*/ 48 h 96" name="T1"/>
                  <a:gd fmla="*/ 56 w 93" name="T2"/>
                  <a:gd fmla="*/ 85 h 96" name="T3"/>
                  <a:gd fmla="*/ 12 w 93" name="T4"/>
                  <a:gd fmla="*/ 87 h 96" name="T5"/>
                  <a:gd fmla="*/ 9 w 93" name="T6"/>
                  <a:gd fmla="*/ 41 h 96" name="T7"/>
                  <a:gd fmla="*/ 44 w 93" name="T8"/>
                  <a:gd fmla="*/ 0 h 96" name="T9"/>
                  <a:gd fmla="*/ 93 w 93" name="T10"/>
                  <a:gd fmla="*/ 48 h 96" name="T11"/>
                </a:gdLst>
                <a:cxnLst>
                  <a:cxn ang="0">
                    <a:pos x="T0" y="T1"/>
                  </a:cxn>
                  <a:cxn ang="0">
                    <a:pos x="T2" y="T3"/>
                  </a:cxn>
                  <a:cxn ang="0">
                    <a:pos x="T4" y="T5"/>
                  </a:cxn>
                  <a:cxn ang="0">
                    <a:pos x="T6" y="T7"/>
                  </a:cxn>
                  <a:cxn ang="0">
                    <a:pos x="T8" y="T9"/>
                  </a:cxn>
                  <a:cxn ang="0">
                    <a:pos x="T10" y="T11"/>
                  </a:cxn>
                </a:cxnLst>
                <a:rect b="b" l="0" r="r" t="0"/>
                <a:pathLst>
                  <a:path h="96" w="93">
                    <a:moveTo>
                      <a:pt x="93" y="48"/>
                    </a:moveTo>
                    <a:cubicBezTo>
                      <a:pt x="82" y="62"/>
                      <a:pt x="71" y="76"/>
                      <a:pt x="56" y="85"/>
                    </a:cubicBezTo>
                    <a:cubicBezTo>
                      <a:pt x="42" y="94"/>
                      <a:pt x="23" y="96"/>
                      <a:pt x="12" y="87"/>
                    </a:cubicBezTo>
                    <a:cubicBezTo>
                      <a:pt x="0" y="77"/>
                      <a:pt x="1" y="57"/>
                      <a:pt x="9" y="41"/>
                    </a:cubicBezTo>
                    <a:cubicBezTo>
                      <a:pt x="17" y="25"/>
                      <a:pt x="30" y="12"/>
                      <a:pt x="44" y="0"/>
                    </a:cubicBezTo>
                    <a:cubicBezTo>
                      <a:pt x="62" y="16"/>
                      <a:pt x="74" y="32"/>
                      <a:pt x="93" y="48"/>
                    </a:cubicBezTo>
                    <a:close/>
                  </a:path>
                </a:pathLst>
              </a:custGeom>
              <a:solidFill>
                <a:srgbClr val="FF8B4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latin panose="020f0502020204030204" typeface="方正粗黑宋简体"/>
                  <a:ea typeface="方正粗黑宋简体"/>
                  <a:cs typeface="+mn-ea"/>
                  <a:sym typeface="+mn-lt"/>
                </a:endParaRPr>
              </a:p>
            </p:txBody>
          </p:sp>
          <p:sp>
            <p:nvSpPr>
              <p:cNvPr id="33" name="PA-任意多边形 22">
                <a:extLst>
                  <a:ext uri="{FF2B5EF4-FFF2-40B4-BE49-F238E27FC236}">
                    <a16:creationId xmlns:a16="http://schemas.microsoft.com/office/drawing/2014/main" id="{3481E479-C98B-492D-A240-7E354CD0DF16}"/>
                  </a:ext>
                </a:extLst>
              </p:cNvPr>
              <p:cNvSpPr/>
              <p:nvPr>
                <p:custDataLst>
                  <p:tags r:id="rId8"/>
                </p:custDataLst>
              </p:nvPr>
            </p:nvSpPr>
            <p:spPr bwMode="auto">
              <a:xfrm>
                <a:off x="4120124" y="736144"/>
                <a:ext cx="388938" cy="406400"/>
              </a:xfrm>
              <a:custGeom>
                <a:gdLst>
                  <a:gd fmla="*/ 92 w 92" name="T0"/>
                  <a:gd fmla="*/ 48 h 96" name="T1"/>
                  <a:gd fmla="*/ 56 w 92" name="T2"/>
                  <a:gd fmla="*/ 85 h 96" name="T3"/>
                  <a:gd fmla="*/ 12 w 92" name="T4"/>
                  <a:gd fmla="*/ 86 h 96" name="T5"/>
                  <a:gd fmla="*/ 9 w 92" name="T6"/>
                  <a:gd fmla="*/ 40 h 96" name="T7"/>
                  <a:gd fmla="*/ 44 w 92" name="T8"/>
                  <a:gd fmla="*/ 0 h 96" name="T9"/>
                  <a:gd fmla="*/ 92 w 92" name="T10"/>
                  <a:gd fmla="*/ 48 h 96" name="T11"/>
                </a:gdLst>
                <a:cxnLst>
                  <a:cxn ang="0">
                    <a:pos x="T0" y="T1"/>
                  </a:cxn>
                  <a:cxn ang="0">
                    <a:pos x="T2" y="T3"/>
                  </a:cxn>
                  <a:cxn ang="0">
                    <a:pos x="T4" y="T5"/>
                  </a:cxn>
                  <a:cxn ang="0">
                    <a:pos x="T6" y="T7"/>
                  </a:cxn>
                  <a:cxn ang="0">
                    <a:pos x="T8" y="T9"/>
                  </a:cxn>
                  <a:cxn ang="0">
                    <a:pos x="T10" y="T11"/>
                  </a:cxn>
                </a:cxnLst>
                <a:rect b="b" l="0" r="r" t="0"/>
                <a:pathLst>
                  <a:path h="96" w="92">
                    <a:moveTo>
                      <a:pt x="92" y="48"/>
                    </a:moveTo>
                    <a:cubicBezTo>
                      <a:pt x="82" y="62"/>
                      <a:pt x="71" y="76"/>
                      <a:pt x="56" y="85"/>
                    </a:cubicBezTo>
                    <a:cubicBezTo>
                      <a:pt x="42" y="94"/>
                      <a:pt x="23" y="96"/>
                      <a:pt x="12" y="86"/>
                    </a:cubicBezTo>
                    <a:cubicBezTo>
                      <a:pt x="0" y="76"/>
                      <a:pt x="1" y="56"/>
                      <a:pt x="9" y="40"/>
                    </a:cubicBezTo>
                    <a:cubicBezTo>
                      <a:pt x="17" y="25"/>
                      <a:pt x="30" y="12"/>
                      <a:pt x="44" y="0"/>
                    </a:cubicBezTo>
                    <a:cubicBezTo>
                      <a:pt x="62" y="16"/>
                      <a:pt x="74" y="32"/>
                      <a:pt x="92" y="48"/>
                    </a:cubicBezTo>
                    <a:close/>
                  </a:path>
                </a:pathLst>
              </a:custGeom>
              <a:solidFill>
                <a:srgbClr val="FF995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latin panose="020f0502020204030204" typeface="方正粗黑宋简体"/>
                  <a:ea typeface="方正粗黑宋简体"/>
                  <a:cs typeface="+mn-ea"/>
                  <a:sym typeface="+mn-lt"/>
                </a:endParaRPr>
              </a:p>
            </p:txBody>
          </p:sp>
          <p:sp>
            <p:nvSpPr>
              <p:cNvPr id="34" name="PA-任意多边形 23">
                <a:extLst>
                  <a:ext uri="{FF2B5EF4-FFF2-40B4-BE49-F238E27FC236}">
                    <a16:creationId xmlns:a16="http://schemas.microsoft.com/office/drawing/2014/main" id="{39023F30-863D-4787-BAEC-03DDF0AE9594}"/>
                  </a:ext>
                </a:extLst>
              </p:cNvPr>
              <p:cNvSpPr/>
              <p:nvPr>
                <p:custDataLst>
                  <p:tags r:id="rId9"/>
                </p:custDataLst>
              </p:nvPr>
            </p:nvSpPr>
            <p:spPr bwMode="auto">
              <a:xfrm>
                <a:off x="3945499" y="394831"/>
                <a:ext cx="588963" cy="674688"/>
              </a:xfrm>
              <a:custGeom>
                <a:gdLst>
                  <a:gd fmla="*/ 88 w 139" name="T0"/>
                  <a:gd fmla="*/ 0 h 160" name="T1"/>
                  <a:gd fmla="*/ 23 w 139" name="T2"/>
                  <a:gd fmla="*/ 69 h 160" name="T3"/>
                  <a:gd fmla="*/ 139 w 139" name="T4"/>
                  <a:gd fmla="*/ 56 h 160" name="T5"/>
                  <a:gd fmla="*/ 88 w 139" name="T6"/>
                  <a:gd fmla="*/ 0 h 160" name="T7"/>
                </a:gdLst>
                <a:cxnLst>
                  <a:cxn ang="0">
                    <a:pos x="T0" y="T1"/>
                  </a:cxn>
                  <a:cxn ang="0">
                    <a:pos x="T2" y="T3"/>
                  </a:cxn>
                  <a:cxn ang="0">
                    <a:pos x="T4" y="T5"/>
                  </a:cxn>
                  <a:cxn ang="0">
                    <a:pos x="T6" y="T7"/>
                  </a:cxn>
                </a:cxnLst>
                <a:rect b="b" l="0" r="r" t="0"/>
                <a:pathLst>
                  <a:path h="160" w="139">
                    <a:moveTo>
                      <a:pt x="88" y="0"/>
                    </a:moveTo>
                    <a:cubicBezTo>
                      <a:pt x="88" y="0"/>
                      <a:pt x="66" y="39"/>
                      <a:pt x="23" y="69"/>
                    </a:cubicBezTo>
                    <a:cubicBezTo>
                      <a:pt x="0" y="86"/>
                      <a:pt x="33" y="160"/>
                      <a:pt x="139" y="56"/>
                    </a:cubicBezTo>
                    <a:lnTo>
                      <a:pt x="88" y="0"/>
                    </a:lnTo>
                    <a:close/>
                  </a:path>
                </a:pathLst>
              </a:custGeom>
              <a:solidFill>
                <a:srgbClr val="FFA26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latin panose="020f0502020204030204" typeface="方正粗黑宋简体"/>
                  <a:ea typeface="方正粗黑宋简体"/>
                  <a:cs typeface="+mn-ea"/>
                  <a:sym typeface="+mn-lt"/>
                </a:endParaRPr>
              </a:p>
            </p:txBody>
          </p:sp>
          <p:sp>
            <p:nvSpPr>
              <p:cNvPr id="35" name="PA-任意多边形 24">
                <a:extLst>
                  <a:ext uri="{FF2B5EF4-FFF2-40B4-BE49-F238E27FC236}">
                    <a16:creationId xmlns:a16="http://schemas.microsoft.com/office/drawing/2014/main" id="{3C5292E9-65C4-4CDD-8D8D-7BB574F6EBF1}"/>
                  </a:ext>
                </a:extLst>
              </p:cNvPr>
              <p:cNvSpPr/>
              <p:nvPr>
                <p:custDataLst>
                  <p:tags r:id="rId10"/>
                </p:custDataLst>
              </p:nvPr>
            </p:nvSpPr>
            <p:spPr bwMode="auto">
              <a:xfrm>
                <a:off x="4082024" y="-265569"/>
                <a:ext cx="581025" cy="722313"/>
              </a:xfrm>
              <a:custGeom>
                <a:gdLst>
                  <a:gd fmla="*/ 0 w 366" name="T0"/>
                  <a:gd fmla="*/ 96 h 455" name="T1"/>
                  <a:gd fmla="*/ 254 w 366" name="T2"/>
                  <a:gd fmla="*/ 455 h 455" name="T3"/>
                  <a:gd fmla="*/ 366 w 366" name="T4"/>
                  <a:gd fmla="*/ 386 h 455" name="T5"/>
                  <a:gd fmla="*/ 158 w 366" name="T6"/>
                  <a:gd fmla="*/ 0 h 455" name="T7"/>
                  <a:gd fmla="*/ 0 w 366" name="T8"/>
                  <a:gd fmla="*/ 96 h 455" name="T9"/>
                </a:gdLst>
                <a:cxnLst>
                  <a:cxn ang="0">
                    <a:pos x="T0" y="T1"/>
                  </a:cxn>
                  <a:cxn ang="0">
                    <a:pos x="T2" y="T3"/>
                  </a:cxn>
                  <a:cxn ang="0">
                    <a:pos x="T4" y="T5"/>
                  </a:cxn>
                  <a:cxn ang="0">
                    <a:pos x="T6" y="T7"/>
                  </a:cxn>
                  <a:cxn ang="0">
                    <a:pos x="T8" y="T9"/>
                  </a:cxn>
                </a:cxnLst>
                <a:rect b="b" l="0" r="r" t="0"/>
                <a:pathLst>
                  <a:path h="455" w="366">
                    <a:moveTo>
                      <a:pt x="0" y="96"/>
                    </a:moveTo>
                    <a:lnTo>
                      <a:pt x="254" y="455"/>
                    </a:lnTo>
                    <a:lnTo>
                      <a:pt x="366" y="386"/>
                    </a:lnTo>
                    <a:lnTo>
                      <a:pt x="158" y="0"/>
                    </a:lnTo>
                    <a:lnTo>
                      <a:pt x="0" y="96"/>
                    </a:lnTo>
                    <a:close/>
                  </a:path>
                </a:pathLst>
              </a:custGeom>
              <a:solidFill>
                <a:srgbClr val="761F3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latin panose="020f0502020204030204" typeface="方正粗黑宋简体"/>
                  <a:ea typeface="方正粗黑宋简体"/>
                  <a:cs typeface="+mn-ea"/>
                  <a:sym typeface="+mn-lt"/>
                </a:endParaRPr>
              </a:p>
            </p:txBody>
          </p:sp>
          <p:sp>
            <p:nvSpPr>
              <p:cNvPr id="36" name="PA-任意多边形 25">
                <a:extLst>
                  <a:ext uri="{FF2B5EF4-FFF2-40B4-BE49-F238E27FC236}">
                    <a16:creationId xmlns:a16="http://schemas.microsoft.com/office/drawing/2014/main" id="{3355D8F6-69F1-4CB5-819C-ABB76321239A}"/>
                  </a:ext>
                </a:extLst>
              </p:cNvPr>
              <p:cNvSpPr/>
              <p:nvPr>
                <p:custDataLst>
                  <p:tags r:id="rId11"/>
                </p:custDataLst>
              </p:nvPr>
            </p:nvSpPr>
            <p:spPr bwMode="auto">
              <a:xfrm>
                <a:off x="3072902" y="-1484403"/>
                <a:ext cx="1528763" cy="1335088"/>
              </a:xfrm>
              <a:custGeom>
                <a:gdLst>
                  <a:gd fmla="*/ 180 w 361" name="T0"/>
                  <a:gd fmla="*/ 0 h 316" name="T1"/>
                  <a:gd fmla="*/ 97 w 361" name="T2"/>
                  <a:gd fmla="*/ 24 h 316" name="T3"/>
                  <a:gd fmla="*/ 46 w 361" name="T4"/>
                  <a:gd fmla="*/ 241 h 316" name="T5"/>
                  <a:gd fmla="*/ 180 w 361" name="T6"/>
                  <a:gd fmla="*/ 316 h 316" name="T7"/>
                  <a:gd fmla="*/ 264 w 361" name="T8"/>
                  <a:gd fmla="*/ 292 h 316" name="T9"/>
                  <a:gd fmla="*/ 315 w 361" name="T10"/>
                  <a:gd fmla="*/ 75 h 316" name="T11"/>
                  <a:gd fmla="*/ 180 w 361" name="T12"/>
                  <a:gd fmla="*/ 0 h 316" name="T13"/>
                </a:gdLst>
                <a:cxnLst>
                  <a:cxn ang="0">
                    <a:pos x="T0" y="T1"/>
                  </a:cxn>
                  <a:cxn ang="0">
                    <a:pos x="T2" y="T3"/>
                  </a:cxn>
                  <a:cxn ang="0">
                    <a:pos x="T4" y="T5"/>
                  </a:cxn>
                  <a:cxn ang="0">
                    <a:pos x="T6" y="T7"/>
                  </a:cxn>
                  <a:cxn ang="0">
                    <a:pos x="T8" y="T9"/>
                  </a:cxn>
                  <a:cxn ang="0">
                    <a:pos x="T10" y="T11"/>
                  </a:cxn>
                  <a:cxn ang="0">
                    <a:pos x="T12" y="T13"/>
                  </a:cxn>
                </a:cxnLst>
                <a:rect b="b" l="0" r="r" t="0"/>
                <a:pathLst>
                  <a:path h="316" w="361">
                    <a:moveTo>
                      <a:pt x="180" y="0"/>
                    </a:moveTo>
                    <a:cubicBezTo>
                      <a:pt x="152" y="0"/>
                      <a:pt x="123" y="8"/>
                      <a:pt x="97" y="24"/>
                    </a:cubicBezTo>
                    <a:cubicBezTo>
                      <a:pt x="23" y="70"/>
                      <a:pt x="0" y="167"/>
                      <a:pt x="46" y="241"/>
                    </a:cubicBezTo>
                    <a:cubicBezTo>
                      <a:pt x="76" y="289"/>
                      <a:pt x="128" y="316"/>
                      <a:pt x="180" y="316"/>
                    </a:cubicBezTo>
                    <a:cubicBezTo>
                      <a:pt x="209" y="316"/>
                      <a:pt x="238" y="308"/>
                      <a:pt x="264" y="292"/>
                    </a:cubicBezTo>
                    <a:cubicBezTo>
                      <a:pt x="338" y="246"/>
                      <a:pt x="361" y="149"/>
                      <a:pt x="315" y="75"/>
                    </a:cubicBezTo>
                    <a:cubicBezTo>
                      <a:pt x="285" y="26"/>
                      <a:pt x="233" y="0"/>
                      <a:pt x="180" y="0"/>
                    </a:cubicBezTo>
                  </a:path>
                </a:pathLst>
              </a:custGeom>
              <a:solidFill>
                <a:srgbClr val="FDF8D5"/>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latin panose="020f0502020204030204" typeface="方正粗黑宋简体"/>
                  <a:ea typeface="方正粗黑宋简体"/>
                  <a:cs typeface="+mn-ea"/>
                  <a:sym typeface="+mn-lt"/>
                </a:endParaRPr>
              </a:p>
            </p:txBody>
          </p:sp>
          <p:sp>
            <p:nvSpPr>
              <p:cNvPr id="37" name="PA-任意多边形 26">
                <a:extLst>
                  <a:ext uri="{FF2B5EF4-FFF2-40B4-BE49-F238E27FC236}">
                    <a16:creationId xmlns:a16="http://schemas.microsoft.com/office/drawing/2014/main" id="{16C29C54-432E-4800-8F46-8A5D4B44C5F2}"/>
                  </a:ext>
                </a:extLst>
              </p:cNvPr>
              <p:cNvSpPr>
                <a:spLocks noEditPoints="1"/>
              </p:cNvSpPr>
              <p:nvPr>
                <p:custDataLst>
                  <p:tags r:id="rId12"/>
                </p:custDataLst>
              </p:nvPr>
            </p:nvSpPr>
            <p:spPr bwMode="auto">
              <a:xfrm>
                <a:off x="2864939" y="-1787616"/>
                <a:ext cx="1944688" cy="1941513"/>
              </a:xfrm>
              <a:custGeom>
                <a:gdLst>
                  <a:gd fmla="*/ 123 w 459" name="T0"/>
                  <a:gd fmla="*/ 59 h 460" name="T1"/>
                  <a:gd fmla="*/ 58 w 459" name="T2"/>
                  <a:gd fmla="*/ 336 h 460" name="T3"/>
                  <a:gd fmla="*/ 335 w 459" name="T4"/>
                  <a:gd fmla="*/ 401 h 460" name="T5"/>
                  <a:gd fmla="*/ 400 w 459" name="T6"/>
                  <a:gd fmla="*/ 124 h 460" name="T7"/>
                  <a:gd fmla="*/ 123 w 459" name="T8"/>
                  <a:gd fmla="*/ 59 h 460" name="T9"/>
                  <a:gd fmla="*/ 313 w 459" name="T10"/>
                  <a:gd fmla="*/ 364 h 460" name="T11"/>
                  <a:gd fmla="*/ 95 w 459" name="T12"/>
                  <a:gd fmla="*/ 313 h 460" name="T13"/>
                  <a:gd fmla="*/ 146 w 459" name="T14"/>
                  <a:gd fmla="*/ 96 h 460" name="T15"/>
                  <a:gd fmla="*/ 364 w 459" name="T16"/>
                  <a:gd fmla="*/ 147 h 460" name="T17"/>
                  <a:gd fmla="*/ 313 w 459" name="T18"/>
                  <a:gd fmla="*/ 364 h 4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0" w="459">
                    <a:moveTo>
                      <a:pt x="123" y="59"/>
                    </a:moveTo>
                    <a:cubicBezTo>
                      <a:pt x="29" y="117"/>
                      <a:pt x="0" y="242"/>
                      <a:pt x="58" y="336"/>
                    </a:cubicBezTo>
                    <a:cubicBezTo>
                      <a:pt x="117" y="431"/>
                      <a:pt x="241" y="460"/>
                      <a:pt x="335" y="401"/>
                    </a:cubicBezTo>
                    <a:cubicBezTo>
                      <a:pt x="430" y="342"/>
                      <a:pt x="459" y="218"/>
                      <a:pt x="400" y="124"/>
                    </a:cubicBezTo>
                    <a:cubicBezTo>
                      <a:pt x="342" y="29"/>
                      <a:pt x="218" y="0"/>
                      <a:pt x="123" y="59"/>
                    </a:cubicBezTo>
                    <a:close/>
                    <a:moveTo>
                      <a:pt x="313" y="364"/>
                    </a:moveTo>
                    <a:cubicBezTo>
                      <a:pt x="238" y="410"/>
                      <a:pt x="141" y="387"/>
                      <a:pt x="95" y="313"/>
                    </a:cubicBezTo>
                    <a:cubicBezTo>
                      <a:pt x="49" y="239"/>
                      <a:pt x="72" y="142"/>
                      <a:pt x="146" y="96"/>
                    </a:cubicBezTo>
                    <a:cubicBezTo>
                      <a:pt x="220" y="50"/>
                      <a:pt x="318" y="73"/>
                      <a:pt x="364" y="147"/>
                    </a:cubicBezTo>
                    <a:cubicBezTo>
                      <a:pt x="410" y="221"/>
                      <a:pt x="387" y="318"/>
                      <a:pt x="313" y="364"/>
                    </a:cubicBezTo>
                    <a:close/>
                  </a:path>
                </a:pathLst>
              </a:custGeom>
              <a:solidFill>
                <a:srgbClr val="FFD67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latin panose="020f0502020204030204" typeface="方正粗黑宋简体"/>
                  <a:ea typeface="方正粗黑宋简体"/>
                  <a:cs typeface="+mn-ea"/>
                  <a:sym typeface="+mn-lt"/>
                </a:endParaRPr>
              </a:p>
            </p:txBody>
          </p:sp>
          <p:sp>
            <p:nvSpPr>
              <p:cNvPr id="38" name="PA-任意多边形 27">
                <a:extLst>
                  <a:ext uri="{FF2B5EF4-FFF2-40B4-BE49-F238E27FC236}">
                    <a16:creationId xmlns:a16="http://schemas.microsoft.com/office/drawing/2014/main" id="{07BB6DFB-F4B6-4262-9D85-3B75EC7099E2}"/>
                  </a:ext>
                </a:extLst>
              </p:cNvPr>
              <p:cNvSpPr/>
              <p:nvPr>
                <p:custDataLst>
                  <p:tags r:id="rId13"/>
                </p:custDataLst>
              </p:nvPr>
            </p:nvSpPr>
            <p:spPr bwMode="auto">
              <a:xfrm>
                <a:off x="4140761" y="-141744"/>
                <a:ext cx="1143000" cy="1371600"/>
              </a:xfrm>
              <a:custGeom>
                <a:gdLst>
                  <a:gd fmla="*/ 43 w 270" name="T0"/>
                  <a:gd fmla="*/ 20 h 325" name="T1"/>
                  <a:gd fmla="*/ 43 w 270" name="T2"/>
                  <a:gd fmla="*/ 20 h 325" name="T3"/>
                  <a:gd fmla="*/ 139 w 270" name="T4"/>
                  <a:gd fmla="*/ 40 h 325" name="T5"/>
                  <a:gd fmla="*/ 245 w 270" name="T6"/>
                  <a:gd fmla="*/ 197 h 325" name="T7"/>
                  <a:gd fmla="*/ 223 w 270" name="T8"/>
                  <a:gd fmla="*/ 303 h 325" name="T9"/>
                  <a:gd fmla="*/ 121 w 270" name="T10"/>
                  <a:gd fmla="*/ 279 h 325" name="T11"/>
                  <a:gd fmla="*/ 20 w 270" name="T12"/>
                  <a:gd fmla="*/ 118 h 325" name="T13"/>
                  <a:gd fmla="*/ 43 w 270" name="T14"/>
                  <a:gd fmla="*/ 20 h 3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25" w="270">
                    <a:moveTo>
                      <a:pt x="43" y="20"/>
                    </a:moveTo>
                    <a:cubicBezTo>
                      <a:pt x="43" y="20"/>
                      <a:pt x="43" y="20"/>
                      <a:pt x="43" y="20"/>
                    </a:cubicBezTo>
                    <a:cubicBezTo>
                      <a:pt x="76" y="0"/>
                      <a:pt x="118" y="9"/>
                      <a:pt x="139" y="40"/>
                    </a:cubicBezTo>
                    <a:cubicBezTo>
                      <a:pt x="245" y="197"/>
                      <a:pt x="245" y="197"/>
                      <a:pt x="245" y="197"/>
                    </a:cubicBezTo>
                    <a:cubicBezTo>
                      <a:pt x="270" y="233"/>
                      <a:pt x="260" y="281"/>
                      <a:pt x="223" y="303"/>
                    </a:cubicBezTo>
                    <a:cubicBezTo>
                      <a:pt x="188" y="325"/>
                      <a:pt x="142" y="314"/>
                      <a:pt x="121" y="279"/>
                    </a:cubicBezTo>
                    <a:cubicBezTo>
                      <a:pt x="20" y="118"/>
                      <a:pt x="20" y="118"/>
                      <a:pt x="20" y="118"/>
                    </a:cubicBezTo>
                    <a:cubicBezTo>
                      <a:pt x="0" y="85"/>
                      <a:pt x="10" y="41"/>
                      <a:pt x="43" y="20"/>
                    </a:cubicBezTo>
                    <a:close/>
                  </a:path>
                </a:pathLst>
              </a:custGeom>
              <a:solidFill>
                <a:srgbClr val="8538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latin panose="020f0502020204030204" typeface="方正粗黑宋简体"/>
                  <a:ea typeface="方正粗黑宋简体"/>
                  <a:cs typeface="+mn-ea"/>
                  <a:sym typeface="+mn-lt"/>
                </a:endParaRPr>
              </a:p>
            </p:txBody>
          </p:sp>
          <p:sp>
            <p:nvSpPr>
              <p:cNvPr id="39" name="PA-任意多边形 28">
                <a:extLst>
                  <a:ext uri="{FF2B5EF4-FFF2-40B4-BE49-F238E27FC236}">
                    <a16:creationId xmlns:a16="http://schemas.microsoft.com/office/drawing/2014/main" id="{6899600F-E350-4543-8F48-EF076556B338}"/>
                  </a:ext>
                </a:extLst>
              </p:cNvPr>
              <p:cNvSpPr/>
              <p:nvPr>
                <p:custDataLst>
                  <p:tags r:id="rId14"/>
                </p:custDataLst>
              </p:nvPr>
            </p:nvSpPr>
            <p:spPr bwMode="auto">
              <a:xfrm>
                <a:off x="4158224" y="145594"/>
                <a:ext cx="1744663" cy="1773238"/>
              </a:xfrm>
              <a:custGeom>
                <a:gdLst>
                  <a:gd fmla="*/ 61 w 412" name="T0"/>
                  <a:gd fmla="*/ 116 h 420" name="T1"/>
                  <a:gd fmla="*/ 44 w 412" name="T2"/>
                  <a:gd fmla="*/ 258 h 420" name="T3"/>
                  <a:gd fmla="*/ 236 w 412" name="T4"/>
                  <a:gd fmla="*/ 420 h 420" name="T5"/>
                  <a:gd fmla="*/ 412 w 412" name="T6"/>
                  <a:gd fmla="*/ 341 h 420" name="T7"/>
                  <a:gd fmla="*/ 335 w 412" name="T8"/>
                  <a:gd fmla="*/ 82 h 420" name="T9"/>
                  <a:gd fmla="*/ 250 w 412" name="T10"/>
                  <a:gd fmla="*/ 18 h 420" name="T11"/>
                  <a:gd fmla="*/ 154 w 412" name="T12"/>
                  <a:gd fmla="*/ 0 h 420" name="T13"/>
                  <a:gd fmla="*/ 231 w 412" name="T14"/>
                  <a:gd fmla="*/ 114 h 420" name="T15"/>
                  <a:gd fmla="*/ 185 w 412" name="T16"/>
                  <a:gd fmla="*/ 214 h 420" name="T17"/>
                  <a:gd fmla="*/ 61 w 412" name="T18"/>
                  <a:gd fmla="*/ 116 h 4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0" w="412">
                    <a:moveTo>
                      <a:pt x="61" y="116"/>
                    </a:moveTo>
                    <a:cubicBezTo>
                      <a:pt x="0" y="125"/>
                      <a:pt x="5" y="214"/>
                      <a:pt x="44" y="258"/>
                    </a:cubicBezTo>
                    <a:cubicBezTo>
                      <a:pt x="96" y="315"/>
                      <a:pt x="142" y="280"/>
                      <a:pt x="236" y="420"/>
                    </a:cubicBezTo>
                    <a:cubicBezTo>
                      <a:pt x="412" y="341"/>
                      <a:pt x="412" y="341"/>
                      <a:pt x="412" y="341"/>
                    </a:cubicBezTo>
                    <a:cubicBezTo>
                      <a:pt x="412" y="341"/>
                      <a:pt x="336" y="205"/>
                      <a:pt x="335" y="82"/>
                    </a:cubicBezTo>
                    <a:cubicBezTo>
                      <a:pt x="334" y="29"/>
                      <a:pt x="295" y="26"/>
                      <a:pt x="250" y="18"/>
                    </a:cubicBezTo>
                    <a:cubicBezTo>
                      <a:pt x="193" y="8"/>
                      <a:pt x="154" y="0"/>
                      <a:pt x="154" y="0"/>
                    </a:cubicBezTo>
                    <a:cubicBezTo>
                      <a:pt x="231" y="114"/>
                      <a:pt x="231" y="114"/>
                      <a:pt x="231" y="114"/>
                    </a:cubicBezTo>
                    <a:cubicBezTo>
                      <a:pt x="231" y="114"/>
                      <a:pt x="226" y="199"/>
                      <a:pt x="185" y="214"/>
                    </a:cubicBezTo>
                    <a:cubicBezTo>
                      <a:pt x="106" y="241"/>
                      <a:pt x="105" y="110"/>
                      <a:pt x="61" y="116"/>
                    </a:cubicBezTo>
                    <a:close/>
                  </a:path>
                </a:pathLst>
              </a:custGeom>
              <a:solidFill>
                <a:srgbClr val="FFB38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latin panose="020f0502020204030204" typeface="方正粗黑宋简体"/>
                  <a:ea typeface="方正粗黑宋简体"/>
                  <a:cs charset="0" panose="020b0604020202020204" pitchFamily="34" typeface="Arial"/>
                  <a:sym typeface="+mn-lt"/>
                </a:endParaRPr>
              </a:p>
            </p:txBody>
          </p:sp>
          <p:sp>
            <p:nvSpPr>
              <p:cNvPr id="40" name="PA-任意多边形 29">
                <a:extLst>
                  <a:ext uri="{FF2B5EF4-FFF2-40B4-BE49-F238E27FC236}">
                    <a16:creationId xmlns:a16="http://schemas.microsoft.com/office/drawing/2014/main" id="{CED3BC47-3E88-41B0-B321-2937B0ED4047}"/>
                  </a:ext>
                </a:extLst>
              </p:cNvPr>
              <p:cNvSpPr/>
              <p:nvPr>
                <p:custDataLst>
                  <p:tags r:id="rId15"/>
                </p:custDataLst>
              </p:nvPr>
            </p:nvSpPr>
            <p:spPr bwMode="auto">
              <a:xfrm>
                <a:off x="3377702" y="-309653"/>
                <a:ext cx="1028700" cy="307975"/>
              </a:xfrm>
              <a:custGeom>
                <a:gdLst>
                  <a:gd fmla="*/ 237 w 243" name="T0"/>
                  <a:gd fmla="*/ 1 h 73" name="T1"/>
                  <a:gd fmla="*/ 197 w 243" name="T2"/>
                  <a:gd fmla="*/ 34 h 73" name="T3"/>
                  <a:gd fmla="*/ 138 w 243" name="T4"/>
                  <a:gd fmla="*/ 55 h 73" name="T5"/>
                  <a:gd fmla="*/ 5 w 243" name="T6"/>
                  <a:gd fmla="*/ 30 h 73" name="T7"/>
                  <a:gd fmla="*/ 2 w 243" name="T8"/>
                  <a:gd fmla="*/ 35 h 73" name="T9"/>
                  <a:gd fmla="*/ 140 w 243" name="T10"/>
                  <a:gd fmla="*/ 67 h 73" name="T11"/>
                  <a:gd fmla="*/ 198 w 243" name="T12"/>
                  <a:gd fmla="*/ 48 h 73" name="T13"/>
                  <a:gd fmla="*/ 242 w 243" name="T14"/>
                  <a:gd fmla="*/ 6 h 73" name="T15"/>
                  <a:gd fmla="*/ 237 w 243" name="T16"/>
                  <a:gd fmla="*/ 1 h 7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3" w="243">
                    <a:moveTo>
                      <a:pt x="237" y="1"/>
                    </a:moveTo>
                    <a:cubicBezTo>
                      <a:pt x="222" y="10"/>
                      <a:pt x="212" y="25"/>
                      <a:pt x="197" y="34"/>
                    </a:cubicBezTo>
                    <a:cubicBezTo>
                      <a:pt x="179" y="45"/>
                      <a:pt x="159" y="52"/>
                      <a:pt x="138" y="55"/>
                    </a:cubicBezTo>
                    <a:cubicBezTo>
                      <a:pt x="89" y="64"/>
                      <a:pt x="49" y="44"/>
                      <a:pt x="5" y="30"/>
                    </a:cubicBezTo>
                    <a:cubicBezTo>
                      <a:pt x="2" y="29"/>
                      <a:pt x="0" y="33"/>
                      <a:pt x="2" y="35"/>
                    </a:cubicBezTo>
                    <a:cubicBezTo>
                      <a:pt x="38" y="64"/>
                      <a:pt x="94" y="73"/>
                      <a:pt x="140" y="67"/>
                    </a:cubicBezTo>
                    <a:cubicBezTo>
                      <a:pt x="160" y="65"/>
                      <a:pt x="180" y="58"/>
                      <a:pt x="198" y="48"/>
                    </a:cubicBezTo>
                    <a:cubicBezTo>
                      <a:pt x="215" y="39"/>
                      <a:pt x="237" y="24"/>
                      <a:pt x="242" y="6"/>
                    </a:cubicBezTo>
                    <a:cubicBezTo>
                      <a:pt x="243" y="2"/>
                      <a:pt x="240" y="0"/>
                      <a:pt x="237" y="1"/>
                    </a:cubicBezTo>
                    <a:close/>
                  </a:path>
                </a:pathLst>
              </a:custGeom>
              <a:solidFill>
                <a:srgbClr val="FFFE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latin panose="020f0502020204030204" typeface="方正粗黑宋简体"/>
                  <a:ea typeface="方正粗黑宋简体"/>
                  <a:cs typeface="+mn-ea"/>
                  <a:sym typeface="+mn-lt"/>
                </a:endParaRPr>
              </a:p>
            </p:txBody>
          </p:sp>
          <p:sp>
            <p:nvSpPr>
              <p:cNvPr id="41" name="PA-任意多边形 30">
                <a:extLst>
                  <a:ext uri="{FF2B5EF4-FFF2-40B4-BE49-F238E27FC236}">
                    <a16:creationId xmlns:a16="http://schemas.microsoft.com/office/drawing/2014/main" id="{1ECDED52-29AF-4FC6-9207-C53565A96AC5}"/>
                  </a:ext>
                </a:extLst>
              </p:cNvPr>
              <p:cNvSpPr/>
              <p:nvPr>
                <p:custDataLst>
                  <p:tags r:id="rId16"/>
                </p:custDataLst>
              </p:nvPr>
            </p:nvSpPr>
            <p:spPr bwMode="auto">
              <a:xfrm>
                <a:off x="4482602" y="-614453"/>
                <a:ext cx="127000" cy="231775"/>
              </a:xfrm>
              <a:custGeom>
                <a:gdLst>
                  <a:gd fmla="*/ 26 w 30" name="T0"/>
                  <a:gd fmla="*/ 2 h 55" name="T1"/>
                  <a:gd fmla="*/ 21 w 30" name="T2"/>
                  <a:gd fmla="*/ 2 h 55" name="T3"/>
                  <a:gd fmla="*/ 15 w 30" name="T4"/>
                  <a:gd fmla="*/ 23 h 55" name="T5"/>
                  <a:gd fmla="*/ 1 w 30" name="T6"/>
                  <a:gd fmla="*/ 50 h 55" name="T7"/>
                  <a:gd fmla="*/ 6 w 30" name="T8"/>
                  <a:gd fmla="*/ 53 h 55" name="T9"/>
                  <a:gd fmla="*/ 23 w 30" name="T10"/>
                  <a:gd fmla="*/ 29 h 55" name="T11"/>
                  <a:gd fmla="*/ 26 w 30" name="T12"/>
                  <a:gd fmla="*/ 2 h 55" name="T13"/>
                </a:gdLst>
                <a:cxnLst>
                  <a:cxn ang="0">
                    <a:pos x="T0" y="T1"/>
                  </a:cxn>
                  <a:cxn ang="0">
                    <a:pos x="T2" y="T3"/>
                  </a:cxn>
                  <a:cxn ang="0">
                    <a:pos x="T4" y="T5"/>
                  </a:cxn>
                  <a:cxn ang="0">
                    <a:pos x="T6" y="T7"/>
                  </a:cxn>
                  <a:cxn ang="0">
                    <a:pos x="T8" y="T9"/>
                  </a:cxn>
                  <a:cxn ang="0">
                    <a:pos x="T10" y="T11"/>
                  </a:cxn>
                  <a:cxn ang="0">
                    <a:pos x="T12" y="T13"/>
                  </a:cxn>
                </a:cxnLst>
                <a:rect b="b" l="0" r="r" t="0"/>
                <a:pathLst>
                  <a:path h="55" w="30">
                    <a:moveTo>
                      <a:pt x="26" y="2"/>
                    </a:moveTo>
                    <a:cubicBezTo>
                      <a:pt x="25" y="0"/>
                      <a:pt x="22" y="1"/>
                      <a:pt x="21" y="2"/>
                    </a:cubicBezTo>
                    <a:cubicBezTo>
                      <a:pt x="17" y="8"/>
                      <a:pt x="17" y="17"/>
                      <a:pt x="15" y="23"/>
                    </a:cubicBezTo>
                    <a:cubicBezTo>
                      <a:pt x="12" y="33"/>
                      <a:pt x="7" y="42"/>
                      <a:pt x="1" y="50"/>
                    </a:cubicBezTo>
                    <a:cubicBezTo>
                      <a:pt x="0" y="53"/>
                      <a:pt x="3" y="55"/>
                      <a:pt x="6" y="53"/>
                    </a:cubicBezTo>
                    <a:cubicBezTo>
                      <a:pt x="14" y="46"/>
                      <a:pt x="19" y="39"/>
                      <a:pt x="23" y="29"/>
                    </a:cubicBezTo>
                    <a:cubicBezTo>
                      <a:pt x="26" y="21"/>
                      <a:pt x="30" y="11"/>
                      <a:pt x="26" y="2"/>
                    </a:cubicBezTo>
                    <a:close/>
                  </a:path>
                </a:pathLst>
              </a:custGeom>
              <a:solidFill>
                <a:srgbClr val="FFFE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latin panose="020f0502020204030204" typeface="方正粗黑宋简体"/>
                  <a:ea typeface="方正粗黑宋简体"/>
                  <a:cs typeface="+mn-ea"/>
                  <a:sym typeface="+mn-lt"/>
                </a:endParaRPr>
              </a:p>
            </p:txBody>
          </p:sp>
          <p:sp>
            <p:nvSpPr>
              <p:cNvPr id="42" name="PA-任意多边形 31">
                <a:extLst>
                  <a:ext uri="{FF2B5EF4-FFF2-40B4-BE49-F238E27FC236}">
                    <a16:creationId xmlns:a16="http://schemas.microsoft.com/office/drawing/2014/main" id="{6D2C815A-7E55-4010-9F4D-1B8C18B4653D}"/>
                  </a:ext>
                </a:extLst>
              </p:cNvPr>
              <p:cNvSpPr/>
              <p:nvPr>
                <p:custDataLst>
                  <p:tags r:id="rId17"/>
                </p:custDataLst>
              </p:nvPr>
            </p:nvSpPr>
            <p:spPr bwMode="auto">
              <a:xfrm>
                <a:off x="4948799" y="1353681"/>
                <a:ext cx="1109663" cy="733425"/>
              </a:xfrm>
              <a:custGeom>
                <a:gdLst>
                  <a:gd fmla="*/ 115 w 699" name="T0"/>
                  <a:gd fmla="*/ 462 h 462" name="T1"/>
                  <a:gd fmla="*/ 0 w 699" name="T2"/>
                  <a:gd fmla="*/ 266 h 462" name="T3"/>
                  <a:gd fmla="*/ 598 w 699" name="T4"/>
                  <a:gd fmla="*/ 0 h 462" name="T5"/>
                  <a:gd fmla="*/ 699 w 699" name="T6"/>
                  <a:gd fmla="*/ 247 h 462" name="T7"/>
                  <a:gd fmla="*/ 115 w 699" name="T8"/>
                  <a:gd fmla="*/ 462 h 462" name="T9"/>
                </a:gdLst>
                <a:cxnLst>
                  <a:cxn ang="0">
                    <a:pos x="T0" y="T1"/>
                  </a:cxn>
                  <a:cxn ang="0">
                    <a:pos x="T2" y="T3"/>
                  </a:cxn>
                  <a:cxn ang="0">
                    <a:pos x="T4" y="T5"/>
                  </a:cxn>
                  <a:cxn ang="0">
                    <a:pos x="T6" y="T7"/>
                  </a:cxn>
                  <a:cxn ang="0">
                    <a:pos x="T8" y="T9"/>
                  </a:cxn>
                </a:cxnLst>
                <a:rect b="b" l="0" r="r" t="0"/>
                <a:pathLst>
                  <a:path h="462" w="699">
                    <a:moveTo>
                      <a:pt x="115" y="462"/>
                    </a:moveTo>
                    <a:lnTo>
                      <a:pt x="0" y="266"/>
                    </a:lnTo>
                    <a:lnTo>
                      <a:pt x="598" y="0"/>
                    </a:lnTo>
                    <a:lnTo>
                      <a:pt x="699" y="247"/>
                    </a:lnTo>
                    <a:lnTo>
                      <a:pt x="115" y="46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latin panose="020f0502020204030204" typeface="方正粗黑宋简体"/>
                  <a:ea typeface="方正粗黑宋简体"/>
                  <a:cs typeface="+mn-ea"/>
                  <a:sym typeface="+mn-lt"/>
                </a:endParaRPr>
              </a:p>
            </p:txBody>
          </p:sp>
          <p:sp>
            <p:nvSpPr>
              <p:cNvPr id="43" name="PA-任意多边形 32">
                <a:extLst>
                  <a:ext uri="{FF2B5EF4-FFF2-40B4-BE49-F238E27FC236}">
                    <a16:creationId xmlns:a16="http://schemas.microsoft.com/office/drawing/2014/main" id="{987EA3B4-CBCD-44FC-9586-73929FA82685}"/>
                  </a:ext>
                </a:extLst>
              </p:cNvPr>
              <p:cNvSpPr/>
              <p:nvPr>
                <p:custDataLst>
                  <p:tags r:id="rId18"/>
                </p:custDataLst>
              </p:nvPr>
            </p:nvSpPr>
            <p:spPr bwMode="auto">
              <a:xfrm>
                <a:off x="4948799" y="1555294"/>
                <a:ext cx="1627188" cy="958850"/>
              </a:xfrm>
              <a:custGeom>
                <a:gdLst>
                  <a:gd fmla="*/ 174 w 1025" name="T0"/>
                  <a:gd fmla="*/ 604 h 604" name="T1"/>
                  <a:gd fmla="*/ 0 w 1025" name="T2"/>
                  <a:gd fmla="*/ 280 h 604" name="T3"/>
                  <a:gd fmla="*/ 699 w 1025" name="T4"/>
                  <a:gd fmla="*/ 0 h 604" name="T5"/>
                  <a:gd fmla="*/ 1025 w 1025" name="T6"/>
                  <a:gd fmla="*/ 604 h 604" name="T7"/>
                  <a:gd fmla="*/ 174 w 1025" name="T8"/>
                  <a:gd fmla="*/ 604 h 604" name="T9"/>
                </a:gdLst>
                <a:cxnLst>
                  <a:cxn ang="0">
                    <a:pos x="T0" y="T1"/>
                  </a:cxn>
                  <a:cxn ang="0">
                    <a:pos x="T2" y="T3"/>
                  </a:cxn>
                  <a:cxn ang="0">
                    <a:pos x="T4" y="T5"/>
                  </a:cxn>
                  <a:cxn ang="0">
                    <a:pos x="T6" y="T7"/>
                  </a:cxn>
                  <a:cxn ang="0">
                    <a:pos x="T8" y="T9"/>
                  </a:cxn>
                </a:cxnLst>
                <a:rect b="b" l="0" r="r" t="0"/>
                <a:pathLst>
                  <a:path h="604" w="1025">
                    <a:moveTo>
                      <a:pt x="174" y="604"/>
                    </a:moveTo>
                    <a:lnTo>
                      <a:pt x="0" y="280"/>
                    </a:lnTo>
                    <a:lnTo>
                      <a:pt x="699" y="0"/>
                    </a:lnTo>
                    <a:lnTo>
                      <a:pt x="1025" y="604"/>
                    </a:lnTo>
                    <a:lnTo>
                      <a:pt x="174" y="604"/>
                    </a:lnTo>
                    <a:close/>
                  </a:path>
                </a:pathLst>
              </a:custGeom>
              <a:solidFill>
                <a:srgbClr val="FF9F3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latin panose="020f0502020204030204" typeface="方正粗黑宋简体"/>
                  <a:ea typeface="方正粗黑宋简体"/>
                  <a:cs typeface="+mn-ea"/>
                  <a:sym typeface="+mn-lt"/>
                </a:endParaRPr>
              </a:p>
            </p:txBody>
          </p:sp>
          <p:sp>
            <p:nvSpPr>
              <p:cNvPr id="44" name="PA-任意多边形 33">
                <a:extLst>
                  <a:ext uri="{FF2B5EF4-FFF2-40B4-BE49-F238E27FC236}">
                    <a16:creationId xmlns:a16="http://schemas.microsoft.com/office/drawing/2014/main" id="{E24F63FA-7EAE-4248-B2F6-078E6B76E287}"/>
                  </a:ext>
                </a:extLst>
              </p:cNvPr>
              <p:cNvSpPr/>
              <p:nvPr>
                <p:custDataLst>
                  <p:tags r:id="rId19"/>
                </p:custDataLst>
              </p:nvPr>
            </p:nvSpPr>
            <p:spPr bwMode="auto">
              <a:xfrm>
                <a:off x="4267761" y="715506"/>
                <a:ext cx="274638" cy="252413"/>
              </a:xfrm>
              <a:custGeom>
                <a:gdLst>
                  <a:gd fmla="*/ 50 w 65" name="T0"/>
                  <a:gd fmla="*/ 49 h 60" name="T1"/>
                  <a:gd fmla="*/ 61 w 65" name="T2"/>
                  <a:gd fmla="*/ 28 h 60" name="T3"/>
                  <a:gd fmla="*/ 19 w 65" name="T4"/>
                  <a:gd fmla="*/ 13 h 60" name="T5"/>
                  <a:gd fmla="*/ 3 w 65" name="T6"/>
                  <a:gd fmla="*/ 43 h 60" name="T7"/>
                  <a:gd fmla="*/ 24 w 65" name="T8"/>
                  <a:gd fmla="*/ 59 h 60" name="T9"/>
                  <a:gd fmla="*/ 50 w 65" name="T10"/>
                  <a:gd fmla="*/ 49 h 60" name="T11"/>
                </a:gdLst>
                <a:cxnLst>
                  <a:cxn ang="0">
                    <a:pos x="T0" y="T1"/>
                  </a:cxn>
                  <a:cxn ang="0">
                    <a:pos x="T2" y="T3"/>
                  </a:cxn>
                  <a:cxn ang="0">
                    <a:pos x="T4" y="T5"/>
                  </a:cxn>
                  <a:cxn ang="0">
                    <a:pos x="T6" y="T7"/>
                  </a:cxn>
                  <a:cxn ang="0">
                    <a:pos x="T8" y="T9"/>
                  </a:cxn>
                  <a:cxn ang="0">
                    <a:pos x="T10" y="T11"/>
                  </a:cxn>
                </a:cxnLst>
                <a:rect b="b" l="0" r="r" t="0"/>
                <a:pathLst>
                  <a:path h="60" w="65">
                    <a:moveTo>
                      <a:pt x="50" y="49"/>
                    </a:moveTo>
                    <a:cubicBezTo>
                      <a:pt x="56" y="43"/>
                      <a:pt x="60" y="36"/>
                      <a:pt x="61" y="28"/>
                    </a:cubicBezTo>
                    <a:cubicBezTo>
                      <a:pt x="65" y="0"/>
                      <a:pt x="35" y="1"/>
                      <a:pt x="19" y="13"/>
                    </a:cubicBezTo>
                    <a:cubicBezTo>
                      <a:pt x="10" y="20"/>
                      <a:pt x="0" y="31"/>
                      <a:pt x="3" y="43"/>
                    </a:cubicBezTo>
                    <a:cubicBezTo>
                      <a:pt x="5" y="52"/>
                      <a:pt x="14" y="59"/>
                      <a:pt x="24" y="59"/>
                    </a:cubicBezTo>
                    <a:cubicBezTo>
                      <a:pt x="33" y="60"/>
                      <a:pt x="43" y="55"/>
                      <a:pt x="50" y="49"/>
                    </a:cubicBezTo>
                    <a:close/>
                  </a:path>
                </a:pathLst>
              </a:custGeom>
              <a:solidFill>
                <a:srgbClr val="FFC19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400">
                  <a:solidFill>
                    <a:prstClr val="black"/>
                  </a:solidFill>
                  <a:latin panose="020f0502020204030204" typeface="方正粗黑宋简体"/>
                  <a:ea typeface="方正粗黑宋简体"/>
                  <a:cs typeface="+mn-ea"/>
                  <a:sym typeface="+mn-lt"/>
                </a:endParaRPr>
              </a:p>
            </p:txBody>
          </p:sp>
        </p:grpSp>
        <p:sp>
          <p:nvSpPr>
            <p:cNvPr id="45" name="矩形 44">
              <a:extLst>
                <a:ext uri="{FF2B5EF4-FFF2-40B4-BE49-F238E27FC236}">
                  <a16:creationId xmlns:a16="http://schemas.microsoft.com/office/drawing/2014/main" id="{B4F54326-C30D-4B2F-AC95-E651D482CCEC}"/>
                </a:ext>
              </a:extLst>
            </p:cNvPr>
            <p:cNvSpPr/>
            <p:nvPr/>
          </p:nvSpPr>
          <p:spPr>
            <a:xfrm>
              <a:off x="4191890" y="3201731"/>
              <a:ext cx="7303929" cy="457200"/>
            </a:xfrm>
            <a:prstGeom prst="rect">
              <a:avLst/>
            </a:prstGeom>
            <a:noFill/>
          </p:spPr>
          <p:txBody>
            <a:bodyPr rtlCol="0" wrap="square">
              <a:spAutoFit/>
            </a:bodyPr>
            <a:lstStyle/>
            <a:p>
              <a:pPr>
                <a:lnSpc>
                  <a:spcPct val="120000"/>
                </a:lnSpc>
              </a:pPr>
              <a:r>
                <a:rPr altLang="en-US" b="1" lang="zh-CN" sz="2000">
                  <a:latin typeface="+mn-ea"/>
                  <a:sym charset="-122" panose="00000500000000000000" pitchFamily="2" typeface="字魂58号-创中黑-Regular"/>
                </a:rPr>
                <a:t>要狠抓落实，分区分级精准稳妥推进复工复产</a:t>
              </a:r>
            </a:p>
          </p:txBody>
        </p:sp>
        <p:sp>
          <p:nvSpPr>
            <p:cNvPr id="46" name="文本框 45">
              <a:extLst>
                <a:ext uri="{FF2B5EF4-FFF2-40B4-BE49-F238E27FC236}">
                  <a16:creationId xmlns:a16="http://schemas.microsoft.com/office/drawing/2014/main" id="{A1E0285F-C9C5-43DB-91BE-3C258E3FDEDC}"/>
                </a:ext>
              </a:extLst>
            </p:cNvPr>
            <p:cNvSpPr txBox="1"/>
            <p:nvPr/>
          </p:nvSpPr>
          <p:spPr>
            <a:xfrm>
              <a:off x="1846211" y="3147312"/>
              <a:ext cx="2316480" cy="518160"/>
            </a:xfrm>
            <a:prstGeom prst="rect">
              <a:avLst/>
            </a:prstGeom>
            <a:noFill/>
          </p:spPr>
          <p:txBody>
            <a:bodyPr rtlCol="0" wrap="none">
              <a:spAutoFit/>
            </a:bodyPr>
            <a:lstStyle/>
            <a:p>
              <a:r>
                <a:rPr altLang="en-US" b="1" lang="zh-CN" sz="2800">
                  <a:solidFill>
                    <a:schemeClr val="accent2"/>
                  </a:solidFill>
                  <a:latin charset="-122" panose="020b0800000000000000" pitchFamily="34" typeface="思源黑体 CN Bold"/>
                  <a:ea charset="-122" panose="020b0800000000000000" pitchFamily="34" typeface="思源黑体 CN Bold"/>
                  <a:sym charset="-122" panose="00000500000000000000" pitchFamily="2" typeface="字魂58号-创中黑-Regular"/>
                </a:rPr>
                <a:t>广大党员干部</a:t>
              </a:r>
            </a:p>
          </p:txBody>
        </p:sp>
      </p:grpSp>
      <p:grpSp>
        <p:nvGrpSpPr>
          <p:cNvPr id="12" name="组合 11">
            <a:extLst>
              <a:ext uri="{FF2B5EF4-FFF2-40B4-BE49-F238E27FC236}">
                <a16:creationId xmlns:a16="http://schemas.microsoft.com/office/drawing/2014/main" id="{6A296A01-CAA1-45B4-963D-5C3C2029844D}"/>
              </a:ext>
            </a:extLst>
          </p:cNvPr>
          <p:cNvGrpSpPr/>
          <p:nvPr/>
        </p:nvGrpSpPr>
        <p:grpSpPr>
          <a:xfrm>
            <a:off x="1865044" y="3752298"/>
            <a:ext cx="5186863" cy="584775"/>
            <a:chOff x="1777830" y="3764330"/>
            <a:chExt cx="5186863" cy="584775"/>
          </a:xfrm>
        </p:grpSpPr>
        <p:sp>
          <p:nvSpPr>
            <p:cNvPr id="47" name="矩形 46">
              <a:extLst>
                <a:ext uri="{FF2B5EF4-FFF2-40B4-BE49-F238E27FC236}">
                  <a16:creationId xmlns:a16="http://schemas.microsoft.com/office/drawing/2014/main" id="{D5848901-DFC0-44FB-8FC3-8DE4F1C21678}"/>
                </a:ext>
              </a:extLst>
            </p:cNvPr>
            <p:cNvSpPr/>
            <p:nvPr/>
          </p:nvSpPr>
          <p:spPr>
            <a:xfrm>
              <a:off x="2032394" y="3764330"/>
              <a:ext cx="4932299" cy="579120"/>
            </a:xfrm>
            <a:prstGeom prst="rect">
              <a:avLst/>
            </a:prstGeom>
          </p:spPr>
          <p:txBody>
            <a:bodyPr wrap="square">
              <a:spAutoFit/>
            </a:bodyPr>
            <a:lstStyle/>
            <a:p>
              <a:pPr defTabSz="1218936"/>
              <a:r>
                <a:rPr altLang="en-US" lang="zh-CN" sz="16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低风险地区要尽快将防控策略调整到外防输入上来，全面恢复生产生活秩序；</a:t>
              </a:r>
            </a:p>
          </p:txBody>
        </p:sp>
        <p:sp>
          <p:nvSpPr>
            <p:cNvPr id="48" name="箭头: V 形 30">
              <a:extLst>
                <a:ext uri="{FF2B5EF4-FFF2-40B4-BE49-F238E27FC236}">
                  <a16:creationId xmlns:a16="http://schemas.microsoft.com/office/drawing/2014/main" id="{159B018F-8F01-481C-9F6D-43AD3C8B1062}"/>
                </a:ext>
              </a:extLst>
            </p:cNvPr>
            <p:cNvSpPr/>
            <p:nvPr/>
          </p:nvSpPr>
          <p:spPr>
            <a:xfrm flipV="1">
              <a:off x="1777830" y="3919518"/>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rgbClr val="000000"/>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1" name="组合 10">
            <a:extLst>
              <a:ext uri="{FF2B5EF4-FFF2-40B4-BE49-F238E27FC236}">
                <a16:creationId xmlns:a16="http://schemas.microsoft.com/office/drawing/2014/main" id="{A147201F-E7D2-4847-A2B3-80D1CA3AB69A}"/>
              </a:ext>
            </a:extLst>
          </p:cNvPr>
          <p:cNvGrpSpPr/>
          <p:nvPr/>
        </p:nvGrpSpPr>
        <p:grpSpPr>
          <a:xfrm>
            <a:off x="1865044" y="4596828"/>
            <a:ext cx="5814033" cy="338554"/>
            <a:chOff x="1768788" y="4844002"/>
            <a:chExt cx="5814033" cy="338554"/>
          </a:xfrm>
        </p:grpSpPr>
        <p:sp>
          <p:nvSpPr>
            <p:cNvPr id="53" name="矩形 52">
              <a:extLst>
                <a:ext uri="{FF2B5EF4-FFF2-40B4-BE49-F238E27FC236}">
                  <a16:creationId xmlns:a16="http://schemas.microsoft.com/office/drawing/2014/main" id="{3C96BC35-385A-4BC9-AC43-EEAB0A84F274}"/>
                </a:ext>
              </a:extLst>
            </p:cNvPr>
            <p:cNvSpPr/>
            <p:nvPr/>
          </p:nvSpPr>
          <p:spPr>
            <a:xfrm>
              <a:off x="2023352" y="4844002"/>
              <a:ext cx="5559469" cy="335280"/>
            </a:xfrm>
            <a:prstGeom prst="rect">
              <a:avLst/>
            </a:prstGeom>
          </p:spPr>
          <p:txBody>
            <a:bodyPr wrap="square">
              <a:spAutoFit/>
            </a:bodyPr>
            <a:lstStyle/>
            <a:p>
              <a:pPr defTabSz="1218936"/>
              <a:r>
                <a:rPr altLang="en-US" lang="zh-CN" sz="16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中风险地区要依据防控形势有序复工复产；</a:t>
              </a:r>
            </a:p>
          </p:txBody>
        </p:sp>
        <p:sp>
          <p:nvSpPr>
            <p:cNvPr id="54" name="箭头: V 形 30">
              <a:extLst>
                <a:ext uri="{FF2B5EF4-FFF2-40B4-BE49-F238E27FC236}">
                  <a16:creationId xmlns:a16="http://schemas.microsoft.com/office/drawing/2014/main" id="{5916497D-2F0D-41E3-8063-9BB80D25EB1E}"/>
                </a:ext>
              </a:extLst>
            </p:cNvPr>
            <p:cNvSpPr/>
            <p:nvPr/>
          </p:nvSpPr>
          <p:spPr>
            <a:xfrm flipV="1">
              <a:off x="1768788" y="4876080"/>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rgbClr val="000000"/>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10" name="组合 9">
            <a:extLst>
              <a:ext uri="{FF2B5EF4-FFF2-40B4-BE49-F238E27FC236}">
                <a16:creationId xmlns:a16="http://schemas.microsoft.com/office/drawing/2014/main" id="{52CD674A-6304-4442-9453-C6F6AE07D59B}"/>
              </a:ext>
            </a:extLst>
          </p:cNvPr>
          <p:cNvGrpSpPr/>
          <p:nvPr/>
        </p:nvGrpSpPr>
        <p:grpSpPr>
          <a:xfrm>
            <a:off x="1857207" y="5279359"/>
            <a:ext cx="5814033" cy="338554"/>
            <a:chOff x="1768788" y="5716177"/>
            <a:chExt cx="5814033" cy="338554"/>
          </a:xfrm>
        </p:grpSpPr>
        <p:sp>
          <p:nvSpPr>
            <p:cNvPr id="59" name="矩形 58">
              <a:extLst>
                <a:ext uri="{FF2B5EF4-FFF2-40B4-BE49-F238E27FC236}">
                  <a16:creationId xmlns:a16="http://schemas.microsoft.com/office/drawing/2014/main" id="{0F19A519-07FB-4D54-B5F7-D52E70791B48}"/>
                </a:ext>
              </a:extLst>
            </p:cNvPr>
            <p:cNvSpPr/>
            <p:nvPr/>
          </p:nvSpPr>
          <p:spPr>
            <a:xfrm>
              <a:off x="2023352" y="5716178"/>
              <a:ext cx="5559469" cy="335280"/>
            </a:xfrm>
            <a:prstGeom prst="rect">
              <a:avLst/>
            </a:prstGeom>
          </p:spPr>
          <p:txBody>
            <a:bodyPr wrap="square">
              <a:spAutoFit/>
            </a:bodyPr>
            <a:lstStyle/>
            <a:p>
              <a:pPr defTabSz="1218936"/>
              <a:r>
                <a:rPr altLang="en-US" lang="zh-CN" sz="1600">
                  <a:solidFill>
                    <a:srgbClr val="C00000"/>
                  </a:solidFill>
                  <a:latin charset="-122" panose="020b0503020204020204" pitchFamily="34" typeface="微软雅黑"/>
                  <a:ea charset="-122" panose="020b0503020204020204" pitchFamily="34" typeface="微软雅黑"/>
                  <a:sym charset="-122" panose="020b0503020204020204" pitchFamily="34" typeface="微软雅黑"/>
                </a:rPr>
                <a:t>高风险地区要继续集中精力抓好疫情防控工作</a:t>
              </a:r>
            </a:p>
          </p:txBody>
        </p:sp>
        <p:sp>
          <p:nvSpPr>
            <p:cNvPr id="60" name="箭头: V 形 30">
              <a:extLst>
                <a:ext uri="{FF2B5EF4-FFF2-40B4-BE49-F238E27FC236}">
                  <a16:creationId xmlns:a16="http://schemas.microsoft.com/office/drawing/2014/main" id="{412824A2-B80F-4C7A-9822-6CA5F6561D2E}"/>
                </a:ext>
              </a:extLst>
            </p:cNvPr>
            <p:cNvSpPr/>
            <p:nvPr/>
          </p:nvSpPr>
          <p:spPr>
            <a:xfrm flipV="1">
              <a:off x="1768788" y="5748255"/>
              <a:ext cx="167211" cy="274398"/>
            </a:xfrm>
            <a:prstGeom prst="chevron">
              <a:avLst/>
            </a:prstGeom>
            <a:solidFill>
              <a:srgbClr val="C00000"/>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1218936"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600" u="none">
                <a:ln>
                  <a:noFill/>
                </a:ln>
                <a:solidFill>
                  <a:srgbClr val="000000"/>
                </a:solidFill>
                <a:effectLst/>
                <a:uLnTx/>
                <a:uFillTx/>
                <a:latin charset="-122" panose="020b0503020204020204" pitchFamily="34" typeface="微软雅黑"/>
                <a:ea charset="-122" panose="020b0503020204020204" pitchFamily="34" typeface="微软雅黑"/>
                <a:sym charset="-122" panose="020b0503020204020204" pitchFamily="34" typeface="微软雅黑"/>
              </a:endParaRPr>
            </a:p>
          </p:txBody>
        </p:sp>
      </p:grpSp>
      <p:cxnSp>
        <p:nvCxnSpPr>
          <p:cNvPr id="65" name="直接连接符 64">
            <a:extLst>
              <a:ext uri="{FF2B5EF4-FFF2-40B4-BE49-F238E27FC236}">
                <a16:creationId xmlns:a16="http://schemas.microsoft.com/office/drawing/2014/main" id="{BE1D4D15-929F-408B-B687-874096E5519B}"/>
              </a:ext>
            </a:extLst>
          </p:cNvPr>
          <p:cNvCxnSpPr/>
          <p:nvPr/>
        </p:nvCxnSpPr>
        <p:spPr>
          <a:xfrm>
            <a:off x="2159986" y="4460181"/>
            <a:ext cx="4681396" cy="0"/>
          </a:xfrm>
          <a:prstGeom prst="line">
            <a:avLst/>
          </a:prstGeom>
          <a:noFill/>
          <a:ln algn="ctr" cap="flat" cmpd="sng" w="9525">
            <a:solidFill>
              <a:srgbClr val="FF0000"/>
            </a:solidFill>
            <a:prstDash val="dash"/>
          </a:ln>
          <a:effectLst/>
        </p:spPr>
      </p:cxnSp>
      <p:cxnSp>
        <p:nvCxnSpPr>
          <p:cNvPr id="66" name="直接连接符 65">
            <a:extLst>
              <a:ext uri="{FF2B5EF4-FFF2-40B4-BE49-F238E27FC236}">
                <a16:creationId xmlns:a16="http://schemas.microsoft.com/office/drawing/2014/main" id="{6DA71D9A-01E1-45F2-94A7-2B35C6880813}"/>
              </a:ext>
            </a:extLst>
          </p:cNvPr>
          <p:cNvCxnSpPr/>
          <p:nvPr/>
        </p:nvCxnSpPr>
        <p:spPr>
          <a:xfrm>
            <a:off x="2150944" y="5088429"/>
            <a:ext cx="4690438" cy="0"/>
          </a:xfrm>
          <a:prstGeom prst="line">
            <a:avLst/>
          </a:prstGeom>
          <a:noFill/>
          <a:ln algn="ctr" cap="flat" cmpd="sng" w="9525">
            <a:solidFill>
              <a:srgbClr val="FF0000"/>
            </a:solidFill>
            <a:prstDash val="dash"/>
          </a:ln>
          <a:effectLst/>
        </p:spPr>
      </p:cxnSp>
      <p:grpSp>
        <p:nvGrpSpPr>
          <p:cNvPr id="70" name="组合 69">
            <a:extLst>
              <a:ext uri="{FF2B5EF4-FFF2-40B4-BE49-F238E27FC236}">
                <a16:creationId xmlns:a16="http://schemas.microsoft.com/office/drawing/2014/main" id="{E98F21C4-6B7A-4E13-9FBA-2B5B367808D9}"/>
              </a:ext>
            </a:extLst>
          </p:cNvPr>
          <p:cNvGrpSpPr/>
          <p:nvPr/>
        </p:nvGrpSpPr>
        <p:grpSpPr>
          <a:xfrm>
            <a:off x="7181747" y="3871390"/>
            <a:ext cx="4314072" cy="1735293"/>
            <a:chOff x="7181747" y="3871390"/>
            <a:chExt cx="4314072" cy="1735293"/>
          </a:xfrm>
        </p:grpSpPr>
        <p:sp>
          <p:nvSpPr>
            <p:cNvPr id="69" name="矩形: 折角 68">
              <a:extLst>
                <a:ext uri="{FF2B5EF4-FFF2-40B4-BE49-F238E27FC236}">
                  <a16:creationId xmlns:a16="http://schemas.microsoft.com/office/drawing/2014/main" id="{961CC03C-2970-4D67-AF2D-5F81FB854C56}"/>
                </a:ext>
              </a:extLst>
            </p:cNvPr>
            <p:cNvSpPr/>
            <p:nvPr/>
          </p:nvSpPr>
          <p:spPr>
            <a:xfrm>
              <a:off x="7181747" y="3871390"/>
              <a:ext cx="4314072" cy="1735293"/>
            </a:xfrm>
            <a:prstGeom prst="foldedCorner">
              <a:avLst/>
            </a:prstGeom>
            <a:solidFill>
              <a:schemeClr val="bg1"/>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矩形 67">
              <a:extLst>
                <a:ext uri="{FF2B5EF4-FFF2-40B4-BE49-F238E27FC236}">
                  <a16:creationId xmlns:a16="http://schemas.microsoft.com/office/drawing/2014/main" id="{577F204C-3197-45E2-A60B-D1E83EF019D5}"/>
                </a:ext>
              </a:extLst>
            </p:cNvPr>
            <p:cNvSpPr/>
            <p:nvPr/>
          </p:nvSpPr>
          <p:spPr>
            <a:xfrm>
              <a:off x="7357094" y="4114878"/>
              <a:ext cx="3785414" cy="1188720"/>
            </a:xfrm>
            <a:prstGeom prst="rect">
              <a:avLst/>
            </a:prstGeom>
          </p:spPr>
          <p:txBody>
            <a:bodyPr wrap="square">
              <a:spAutoFit/>
            </a:bodyPr>
            <a:lstStyle/>
            <a:p>
              <a:pPr algn="just">
                <a:lnSpc>
                  <a:spcPct val="150000"/>
                </a:lnSpc>
              </a:pPr>
              <a:r>
                <a:rPr altLang="en-US" lang="zh-CN" sz="1600">
                  <a:solidFill>
                    <a:schemeClr val="accent1"/>
                  </a:solidFill>
                </a:rPr>
                <a:t>在做好疫情防控工作的同时，尽快恢复正常生产生活秩序，努力实现决胜全面建成小康社会、决胜脱贫攻坚目标任务。</a:t>
              </a:r>
            </a:p>
          </p:txBody>
        </p:sp>
      </p:grpSp>
    </p:spTree>
    <p:extLst>
      <p:ext uri="{BB962C8B-B14F-4D97-AF65-F5344CB8AC3E}">
        <p14:creationId val="793414856"/>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1000" id="7"/>
                                        <p:tgtEl>
                                          <p:spTgt spid="2"/>
                                        </p:tgtEl>
                                      </p:cBhvr>
                                    </p:animEffect>
                                  </p:childTnLst>
                                </p:cTn>
                              </p:par>
                              <p:par>
                                <p:cTn fill="hold" id="8" nodeType="withEffect" presetClass="entr" presetID="12" presetSubtype="8">
                                  <p:stCondLst>
                                    <p:cond delay="0"/>
                                  </p:stCondLst>
                                  <p:childTnLst>
                                    <p:set>
                                      <p:cBhvr>
                                        <p:cTn dur="1" fill="hold" id="9">
                                          <p:stCondLst>
                                            <p:cond delay="0"/>
                                          </p:stCondLst>
                                        </p:cTn>
                                        <p:tgtEl>
                                          <p:spTgt spid="3"/>
                                        </p:tgtEl>
                                        <p:attrNameLst>
                                          <p:attrName>style.visibility</p:attrName>
                                        </p:attrNameLst>
                                      </p:cBhvr>
                                      <p:to>
                                        <p:strVal val="visible"/>
                                      </p:to>
                                    </p:set>
                                    <p:anim calcmode="lin" valueType="num">
                                      <p:cBhvr additive="base">
                                        <p:cTn dur="500" id="10"/>
                                        <p:tgtEl>
                                          <p:spTgt spid="3"/>
                                        </p:tgtEl>
                                        <p:attrNameLst>
                                          <p:attrName>ppt_x</p:attrName>
                                        </p:attrNameLst>
                                      </p:cBhvr>
                                      <p:tavLst>
                                        <p:tav tm="0">
                                          <p:val>
                                            <p:strVal val="#ppt_x-#ppt_w*1.125000"/>
                                          </p:val>
                                        </p:tav>
                                        <p:tav tm="100000">
                                          <p:val>
                                            <p:strVal val="#ppt_x"/>
                                          </p:val>
                                        </p:tav>
                                      </p:tavLst>
                                    </p:anim>
                                    <p:animEffect filter="wipe(right)"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8"/>
                                        </p:tgtEl>
                                        <p:attrNameLst>
                                          <p:attrName>style.visibility</p:attrName>
                                        </p:attrNameLst>
                                      </p:cBhvr>
                                      <p:to>
                                        <p:strVal val="visible"/>
                                      </p:to>
                                    </p:set>
                                    <p:animEffect filter="wipe(left)" transition="in">
                                      <p:cBhvr>
                                        <p:cTn dur="500" id="15"/>
                                        <p:tgtEl>
                                          <p:spTgt spid="8"/>
                                        </p:tgtEl>
                                      </p:cBhvr>
                                    </p:animEffect>
                                  </p:childTnLst>
                                </p:cTn>
                              </p:par>
                              <p:par>
                                <p:cTn fill="hold" id="16" nodeType="withEffect" presetClass="entr" presetID="22" presetSubtype="4">
                                  <p:stCondLst>
                                    <p:cond delay="500"/>
                                  </p:stCondLst>
                                  <p:childTnLst>
                                    <p:set>
                                      <p:cBhvr>
                                        <p:cTn dur="1" fill="hold" id="17">
                                          <p:stCondLst>
                                            <p:cond delay="0"/>
                                          </p:stCondLst>
                                        </p:cTn>
                                        <p:tgtEl>
                                          <p:spTgt spid="14"/>
                                        </p:tgtEl>
                                        <p:attrNameLst>
                                          <p:attrName>style.visibility</p:attrName>
                                        </p:attrNameLst>
                                      </p:cBhvr>
                                      <p:to>
                                        <p:strVal val="visible"/>
                                      </p:to>
                                    </p:set>
                                    <p:animEffect filter="wipe(down)" transition="in">
                                      <p:cBhvr>
                                        <p:cTn dur="500" id="18"/>
                                        <p:tgtEl>
                                          <p:spTgt spid="14"/>
                                        </p:tgtEl>
                                      </p:cBhvr>
                                    </p:animEffect>
                                  </p:childTnLst>
                                </p:cTn>
                              </p:par>
                              <p:par>
                                <p:cTn fill="hold" id="19" nodeType="withEffect" presetClass="entr" presetID="22" presetSubtype="4">
                                  <p:stCondLst>
                                    <p:cond delay="750"/>
                                  </p:stCondLst>
                                  <p:childTnLst>
                                    <p:set>
                                      <p:cBhvr>
                                        <p:cTn dur="1" fill="hold" id="20">
                                          <p:stCondLst>
                                            <p:cond delay="0"/>
                                          </p:stCondLst>
                                        </p:cTn>
                                        <p:tgtEl>
                                          <p:spTgt spid="19"/>
                                        </p:tgtEl>
                                        <p:attrNameLst>
                                          <p:attrName>style.visibility</p:attrName>
                                        </p:attrNameLst>
                                      </p:cBhvr>
                                      <p:to>
                                        <p:strVal val="visible"/>
                                      </p:to>
                                    </p:set>
                                    <p:animEffect filter="wipe(down)" transition="in">
                                      <p:cBhvr>
                                        <p:cTn dur="500" id="21"/>
                                        <p:tgtEl>
                                          <p:spTgt spid="19"/>
                                        </p:tgtEl>
                                      </p:cBhvr>
                                    </p:animEffect>
                                  </p:childTnLst>
                                </p:cTn>
                              </p:par>
                            </p:childTnLst>
                          </p:cTn>
                        </p:par>
                        <p:par>
                          <p:cTn fill="hold" id="22" nodeType="afterGroup">
                            <p:stCondLst>
                              <p:cond delay="2250"/>
                            </p:stCondLst>
                            <p:childTnLst>
                              <p:par>
                                <p:cTn fill="hold" grpId="0" id="23" nodeType="afterEffect" presetClass="entr" presetID="53" presetSubtype="0">
                                  <p:stCondLst>
                                    <p:cond delay="0"/>
                                  </p:stCondLst>
                                  <p:childTnLst>
                                    <p:set>
                                      <p:cBhvr>
                                        <p:cTn dur="1" fill="hold" id="24">
                                          <p:stCondLst>
                                            <p:cond delay="0"/>
                                          </p:stCondLst>
                                        </p:cTn>
                                        <p:tgtEl>
                                          <p:spTgt spid="24"/>
                                        </p:tgtEl>
                                        <p:attrNameLst>
                                          <p:attrName>style.visibility</p:attrName>
                                        </p:attrNameLst>
                                      </p:cBhvr>
                                      <p:to>
                                        <p:strVal val="visible"/>
                                      </p:to>
                                    </p:set>
                                    <p:anim calcmode="lin" valueType="num">
                                      <p:cBhvr>
                                        <p:cTn dur="750" fill="hold" id="25"/>
                                        <p:tgtEl>
                                          <p:spTgt spid="24"/>
                                        </p:tgtEl>
                                        <p:attrNameLst>
                                          <p:attrName>ppt_w</p:attrName>
                                        </p:attrNameLst>
                                      </p:cBhvr>
                                      <p:tavLst>
                                        <p:tav tm="0">
                                          <p:val>
                                            <p:fltVal val="0"/>
                                          </p:val>
                                        </p:tav>
                                        <p:tav tm="100000">
                                          <p:val>
                                            <p:strVal val="#ppt_w"/>
                                          </p:val>
                                        </p:tav>
                                      </p:tavLst>
                                    </p:anim>
                                    <p:anim calcmode="lin" valueType="num">
                                      <p:cBhvr>
                                        <p:cTn dur="750" fill="hold" id="26"/>
                                        <p:tgtEl>
                                          <p:spTgt spid="24"/>
                                        </p:tgtEl>
                                        <p:attrNameLst>
                                          <p:attrName>ppt_h</p:attrName>
                                        </p:attrNameLst>
                                      </p:cBhvr>
                                      <p:tavLst>
                                        <p:tav tm="0">
                                          <p:val>
                                            <p:fltVal val="0"/>
                                          </p:val>
                                        </p:tav>
                                        <p:tav tm="100000">
                                          <p:val>
                                            <p:strVal val="#ppt_h"/>
                                          </p:val>
                                        </p:tav>
                                      </p:tavLst>
                                    </p:anim>
                                    <p:animEffect filter="fade" transition="in">
                                      <p:cBhvr>
                                        <p:cTn dur="750" id="27"/>
                                        <p:tgtEl>
                                          <p:spTgt spid="24"/>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25"/>
                                        </p:tgtEl>
                                        <p:attrNameLst>
                                          <p:attrName>style.visibility</p:attrName>
                                        </p:attrNameLst>
                                      </p:cBhvr>
                                      <p:to>
                                        <p:strVal val="visible"/>
                                      </p:to>
                                    </p:set>
                                    <p:animEffect filter="fade" transition="in">
                                      <p:cBhvr>
                                        <p:cTn dur="750" id="31"/>
                                        <p:tgtEl>
                                          <p:spTgt spid="25"/>
                                        </p:tgtEl>
                                      </p:cBhvr>
                                    </p:animEffect>
                                  </p:childTnLst>
                                </p:cTn>
                              </p:par>
                            </p:childTnLst>
                          </p:cTn>
                        </p:par>
                        <p:par>
                          <p:cTn fill="hold" id="32" nodeType="afterGroup">
                            <p:stCondLst>
                              <p:cond delay="3750"/>
                            </p:stCondLst>
                            <p:childTnLst>
                              <p:par>
                                <p:cTn fill="hold" grpId="0" id="33" nodeType="afterEffect" presetClass="entr" presetID="42" presetSubtype="0">
                                  <p:stCondLst>
                                    <p:cond delay="0"/>
                                  </p:stCondLst>
                                  <p:childTnLst>
                                    <p:set>
                                      <p:cBhvr>
                                        <p:cTn dur="1" fill="hold" id="34">
                                          <p:stCondLst>
                                            <p:cond delay="0"/>
                                          </p:stCondLst>
                                        </p:cTn>
                                        <p:tgtEl>
                                          <p:spTgt spid="27"/>
                                        </p:tgtEl>
                                        <p:attrNameLst>
                                          <p:attrName>style.visibility</p:attrName>
                                        </p:attrNameLst>
                                      </p:cBhvr>
                                      <p:to>
                                        <p:strVal val="visible"/>
                                      </p:to>
                                    </p:set>
                                    <p:animEffect filter="fade" transition="in">
                                      <p:cBhvr>
                                        <p:cTn dur="750" id="35"/>
                                        <p:tgtEl>
                                          <p:spTgt spid="27"/>
                                        </p:tgtEl>
                                      </p:cBhvr>
                                    </p:animEffect>
                                    <p:anim calcmode="lin" valueType="num">
                                      <p:cBhvr>
                                        <p:cTn dur="750" fill="hold" id="36"/>
                                        <p:tgtEl>
                                          <p:spTgt spid="27"/>
                                        </p:tgtEl>
                                        <p:attrNameLst>
                                          <p:attrName>ppt_x</p:attrName>
                                        </p:attrNameLst>
                                      </p:cBhvr>
                                      <p:tavLst>
                                        <p:tav tm="0">
                                          <p:val>
                                            <p:strVal val="#ppt_x"/>
                                          </p:val>
                                        </p:tav>
                                        <p:tav tm="100000">
                                          <p:val>
                                            <p:strVal val="#ppt_x"/>
                                          </p:val>
                                        </p:tav>
                                      </p:tavLst>
                                    </p:anim>
                                    <p:anim calcmode="lin" valueType="num">
                                      <p:cBhvr>
                                        <p:cTn dur="750" fill="hold" id="37"/>
                                        <p:tgtEl>
                                          <p:spTgt spid="27"/>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4500"/>
                            </p:stCondLst>
                            <p:childTnLst>
                              <p:par>
                                <p:cTn fill="hold" id="39" nodeType="afterEffect" presetClass="entr" presetID="22" presetSubtype="4">
                                  <p:stCondLst>
                                    <p:cond delay="0"/>
                                  </p:stCondLst>
                                  <p:childTnLst>
                                    <p:set>
                                      <p:cBhvr>
                                        <p:cTn dur="1" fill="hold" id="40">
                                          <p:stCondLst>
                                            <p:cond delay="0"/>
                                          </p:stCondLst>
                                        </p:cTn>
                                        <p:tgtEl>
                                          <p:spTgt spid="9"/>
                                        </p:tgtEl>
                                        <p:attrNameLst>
                                          <p:attrName>style.visibility</p:attrName>
                                        </p:attrNameLst>
                                      </p:cBhvr>
                                      <p:to>
                                        <p:strVal val="visible"/>
                                      </p:to>
                                    </p:set>
                                    <p:animEffect filter="wipe(down)" transition="in">
                                      <p:cBhvr>
                                        <p:cTn dur="750" id="41"/>
                                        <p:tgtEl>
                                          <p:spTgt spid="9"/>
                                        </p:tgtEl>
                                      </p:cBhvr>
                                    </p:animEffect>
                                  </p:childTnLst>
                                </p:cTn>
                              </p:par>
                            </p:childTnLst>
                          </p:cTn>
                        </p:par>
                        <p:par>
                          <p:cTn fill="hold" id="42" nodeType="afterGroup">
                            <p:stCondLst>
                              <p:cond delay="5250"/>
                            </p:stCondLst>
                            <p:childTnLst>
                              <p:par>
                                <p:cTn fill="hold" id="43" nodeType="afterEffect" presetClass="entr" presetID="22" presetSubtype="8">
                                  <p:stCondLst>
                                    <p:cond delay="0"/>
                                  </p:stCondLst>
                                  <p:childTnLst>
                                    <p:set>
                                      <p:cBhvr>
                                        <p:cTn dur="1" fill="hold" id="44">
                                          <p:stCondLst>
                                            <p:cond delay="0"/>
                                          </p:stCondLst>
                                        </p:cTn>
                                        <p:tgtEl>
                                          <p:spTgt spid="12"/>
                                        </p:tgtEl>
                                        <p:attrNameLst>
                                          <p:attrName>style.visibility</p:attrName>
                                        </p:attrNameLst>
                                      </p:cBhvr>
                                      <p:to>
                                        <p:strVal val="visible"/>
                                      </p:to>
                                    </p:set>
                                    <p:animEffect filter="wipe(left)" transition="in">
                                      <p:cBhvr>
                                        <p:cTn dur="750" id="45"/>
                                        <p:tgtEl>
                                          <p:spTgt spid="12"/>
                                        </p:tgtEl>
                                      </p:cBhvr>
                                    </p:animEffect>
                                  </p:childTnLst>
                                </p:cTn>
                              </p:par>
                            </p:childTnLst>
                          </p:cTn>
                        </p:par>
                        <p:par>
                          <p:cTn fill="hold" id="46" nodeType="afterGroup">
                            <p:stCondLst>
                              <p:cond delay="6000"/>
                            </p:stCondLst>
                            <p:childTnLst>
                              <p:par>
                                <p:cTn fill="hold" id="47" nodeType="afterEffect" presetClass="entr" presetID="22" presetSubtype="8">
                                  <p:stCondLst>
                                    <p:cond delay="0"/>
                                  </p:stCondLst>
                                  <p:childTnLst>
                                    <p:set>
                                      <p:cBhvr>
                                        <p:cTn dur="1" fill="hold" id="48">
                                          <p:stCondLst>
                                            <p:cond delay="0"/>
                                          </p:stCondLst>
                                        </p:cTn>
                                        <p:tgtEl>
                                          <p:spTgt spid="11"/>
                                        </p:tgtEl>
                                        <p:attrNameLst>
                                          <p:attrName>style.visibility</p:attrName>
                                        </p:attrNameLst>
                                      </p:cBhvr>
                                      <p:to>
                                        <p:strVal val="visible"/>
                                      </p:to>
                                    </p:set>
                                    <p:animEffect filter="wipe(left)" transition="in">
                                      <p:cBhvr>
                                        <p:cTn dur="750" id="49"/>
                                        <p:tgtEl>
                                          <p:spTgt spid="11"/>
                                        </p:tgtEl>
                                      </p:cBhvr>
                                    </p:animEffect>
                                  </p:childTnLst>
                                </p:cTn>
                              </p:par>
                            </p:childTnLst>
                          </p:cTn>
                        </p:par>
                        <p:par>
                          <p:cTn fill="hold" id="50" nodeType="afterGroup">
                            <p:stCondLst>
                              <p:cond delay="6750"/>
                            </p:stCondLst>
                            <p:childTnLst>
                              <p:par>
                                <p:cTn fill="hold" id="51" nodeType="afterEffect" presetClass="entr" presetID="22" presetSubtype="8">
                                  <p:stCondLst>
                                    <p:cond delay="0"/>
                                  </p:stCondLst>
                                  <p:childTnLst>
                                    <p:set>
                                      <p:cBhvr>
                                        <p:cTn dur="1" fill="hold" id="52">
                                          <p:stCondLst>
                                            <p:cond delay="0"/>
                                          </p:stCondLst>
                                        </p:cTn>
                                        <p:tgtEl>
                                          <p:spTgt spid="10"/>
                                        </p:tgtEl>
                                        <p:attrNameLst>
                                          <p:attrName>style.visibility</p:attrName>
                                        </p:attrNameLst>
                                      </p:cBhvr>
                                      <p:to>
                                        <p:strVal val="visible"/>
                                      </p:to>
                                    </p:set>
                                    <p:animEffect filter="wipe(left)" transition="in">
                                      <p:cBhvr>
                                        <p:cTn dur="750" id="53"/>
                                        <p:tgtEl>
                                          <p:spTgt spid="10"/>
                                        </p:tgtEl>
                                      </p:cBhvr>
                                    </p:animEffect>
                                  </p:childTnLst>
                                </p:cTn>
                              </p:par>
                            </p:childTnLst>
                          </p:cTn>
                        </p:par>
                        <p:par>
                          <p:cTn fill="hold" id="54" nodeType="afterGroup">
                            <p:stCondLst>
                              <p:cond delay="7500"/>
                            </p:stCondLst>
                            <p:childTnLst>
                              <p:par>
                                <p:cTn fill="hold" id="55" nodeType="afterEffect" presetClass="entr" presetID="22" presetSubtype="8">
                                  <p:stCondLst>
                                    <p:cond delay="0"/>
                                  </p:stCondLst>
                                  <p:childTnLst>
                                    <p:set>
                                      <p:cBhvr>
                                        <p:cTn dur="1" fill="hold" id="56">
                                          <p:stCondLst>
                                            <p:cond delay="0"/>
                                          </p:stCondLst>
                                        </p:cTn>
                                        <p:tgtEl>
                                          <p:spTgt spid="65"/>
                                        </p:tgtEl>
                                        <p:attrNameLst>
                                          <p:attrName>style.visibility</p:attrName>
                                        </p:attrNameLst>
                                      </p:cBhvr>
                                      <p:to>
                                        <p:strVal val="visible"/>
                                      </p:to>
                                    </p:set>
                                    <p:animEffect filter="wipe(left)" transition="in">
                                      <p:cBhvr>
                                        <p:cTn dur="500" id="57"/>
                                        <p:tgtEl>
                                          <p:spTgt spid="65"/>
                                        </p:tgtEl>
                                      </p:cBhvr>
                                    </p:animEffect>
                                  </p:childTnLst>
                                </p:cTn>
                              </p:par>
                            </p:childTnLst>
                          </p:cTn>
                        </p:par>
                        <p:par>
                          <p:cTn fill="hold" id="58" nodeType="afterGroup">
                            <p:stCondLst>
                              <p:cond delay="8000"/>
                            </p:stCondLst>
                            <p:childTnLst>
                              <p:par>
                                <p:cTn fill="hold" id="59" nodeType="afterEffect" presetClass="entr" presetID="22" presetSubtype="8">
                                  <p:stCondLst>
                                    <p:cond delay="0"/>
                                  </p:stCondLst>
                                  <p:childTnLst>
                                    <p:set>
                                      <p:cBhvr>
                                        <p:cTn dur="1" fill="hold" id="60">
                                          <p:stCondLst>
                                            <p:cond delay="0"/>
                                          </p:stCondLst>
                                        </p:cTn>
                                        <p:tgtEl>
                                          <p:spTgt spid="66"/>
                                        </p:tgtEl>
                                        <p:attrNameLst>
                                          <p:attrName>style.visibility</p:attrName>
                                        </p:attrNameLst>
                                      </p:cBhvr>
                                      <p:to>
                                        <p:strVal val="visible"/>
                                      </p:to>
                                    </p:set>
                                    <p:animEffect filter="wipe(left)" transition="in">
                                      <p:cBhvr>
                                        <p:cTn dur="500" id="61"/>
                                        <p:tgtEl>
                                          <p:spTgt spid="66"/>
                                        </p:tgtEl>
                                      </p:cBhvr>
                                    </p:animEffect>
                                  </p:childTnLst>
                                </p:cTn>
                              </p:par>
                            </p:childTnLst>
                          </p:cTn>
                        </p:par>
                        <p:par>
                          <p:cTn fill="hold" id="62" nodeType="afterGroup">
                            <p:stCondLst>
                              <p:cond delay="8500"/>
                            </p:stCondLst>
                            <p:childTnLst>
                              <p:par>
                                <p:cTn fill="hold" id="63" nodeType="afterEffect" presetClass="entr" presetID="31" presetSubtype="0">
                                  <p:stCondLst>
                                    <p:cond delay="0"/>
                                  </p:stCondLst>
                                  <p:childTnLst>
                                    <p:set>
                                      <p:cBhvr>
                                        <p:cTn dur="1" fill="hold" id="64">
                                          <p:stCondLst>
                                            <p:cond delay="0"/>
                                          </p:stCondLst>
                                        </p:cTn>
                                        <p:tgtEl>
                                          <p:spTgt spid="70"/>
                                        </p:tgtEl>
                                        <p:attrNameLst>
                                          <p:attrName>style.visibility</p:attrName>
                                        </p:attrNameLst>
                                      </p:cBhvr>
                                      <p:to>
                                        <p:strVal val="visible"/>
                                      </p:to>
                                    </p:set>
                                    <p:anim calcmode="lin" valueType="num">
                                      <p:cBhvr>
                                        <p:cTn dur="750" fill="hold" id="65"/>
                                        <p:tgtEl>
                                          <p:spTgt spid="70"/>
                                        </p:tgtEl>
                                        <p:attrNameLst>
                                          <p:attrName>ppt_w</p:attrName>
                                        </p:attrNameLst>
                                      </p:cBhvr>
                                      <p:tavLst>
                                        <p:tav tm="0">
                                          <p:val>
                                            <p:fltVal val="0"/>
                                          </p:val>
                                        </p:tav>
                                        <p:tav tm="100000">
                                          <p:val>
                                            <p:strVal val="#ppt_w"/>
                                          </p:val>
                                        </p:tav>
                                      </p:tavLst>
                                    </p:anim>
                                    <p:anim calcmode="lin" valueType="num">
                                      <p:cBhvr>
                                        <p:cTn dur="750" fill="hold" id="66"/>
                                        <p:tgtEl>
                                          <p:spTgt spid="70"/>
                                        </p:tgtEl>
                                        <p:attrNameLst>
                                          <p:attrName>ppt_h</p:attrName>
                                        </p:attrNameLst>
                                      </p:cBhvr>
                                      <p:tavLst>
                                        <p:tav tm="0">
                                          <p:val>
                                            <p:fltVal val="0"/>
                                          </p:val>
                                        </p:tav>
                                        <p:tav tm="100000">
                                          <p:val>
                                            <p:strVal val="#ppt_h"/>
                                          </p:val>
                                        </p:tav>
                                      </p:tavLst>
                                    </p:anim>
                                    <p:anim calcmode="lin" valueType="num">
                                      <p:cBhvr>
                                        <p:cTn dur="750" fill="hold" id="67"/>
                                        <p:tgtEl>
                                          <p:spTgt spid="70"/>
                                        </p:tgtEl>
                                        <p:attrNameLst>
                                          <p:attrName>style.rotation</p:attrName>
                                        </p:attrNameLst>
                                      </p:cBhvr>
                                      <p:tavLst>
                                        <p:tav tm="0">
                                          <p:val>
                                            <p:fltVal val="90"/>
                                          </p:val>
                                        </p:tav>
                                        <p:tav tm="100000">
                                          <p:val>
                                            <p:fltVal val="0"/>
                                          </p:val>
                                        </p:tav>
                                      </p:tavLst>
                                    </p:anim>
                                    <p:animEffect filter="fade" transition="in">
                                      <p:cBhvr>
                                        <p:cTn dur="750" id="68"/>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919C2B79-C956-4FD8-AF0E-C48257BEEF99}"/>
              </a:ext>
            </a:extLst>
          </p:cNvPr>
          <p:cNvPicPr>
            <a:picLocks noChangeAspect="1"/>
          </p:cNvPicPr>
          <p:nvPr/>
        </p:nvPicPr>
        <p:blipFill>
          <a:blip r:embed="rId2">
            <a:extLst>
              <a:ext uri="{28A0092B-C50C-407E-A947-70E740481C1C}">
                <a14:useLocalDpi val="0"/>
              </a:ext>
            </a:extLst>
          </a:blip>
          <a:srcRect t="50939"/>
          <a:stretch>
            <a:fillRect/>
          </a:stretch>
        </p:blipFill>
        <p:spPr>
          <a:xfrm>
            <a:off x="6298" y="3519562"/>
            <a:ext cx="12179404" cy="3362891"/>
          </a:xfrm>
          <a:prstGeom prst="rect">
            <a:avLst/>
          </a:prstGeom>
        </p:spPr>
      </p:pic>
      <p:pic>
        <p:nvPicPr>
          <p:cNvPr descr="手机屏幕的截图  描述已自动生成" id="5" name="PA-102210">
            <a:extLst>
              <a:ext uri="{FF2B5EF4-FFF2-40B4-BE49-F238E27FC236}">
                <a16:creationId xmlns:a16="http://schemas.microsoft.com/office/drawing/2014/main" id="{EAF758C1-A113-4061-AD01-B57095EE6507}"/>
              </a:ext>
            </a:extLst>
          </p:cNvPr>
          <p:cNvPicPr>
            <a:picLocks noChangeAspect="1"/>
          </p:cNvPicPr>
          <p:nvPr>
            <p:custDataLst>
              <p:tags r:id="rId4"/>
            </p:custDataLst>
          </p:nvPr>
        </p:nvPicPr>
        <p:blipFill>
          <a:blip r:embed="rId3">
            <a:extLst>
              <a:ext uri="{28A0092B-C50C-407E-A947-70E740481C1C}">
                <a14:useLocalDpi val="0"/>
              </a:ext>
            </a:extLst>
          </a:blip>
          <a:srcRect b="36557" l="24897" r="26167" t="35738"/>
          <a:stretch>
            <a:fillRect/>
          </a:stretch>
        </p:blipFill>
        <p:spPr>
          <a:xfrm>
            <a:off x="380712" y="914104"/>
            <a:ext cx="2223135" cy="1096047"/>
          </a:xfrm>
          <a:prstGeom prst="rect">
            <a:avLst/>
          </a:prstGeom>
        </p:spPr>
      </p:pic>
      <p:pic>
        <p:nvPicPr>
          <p:cNvPr id="6" name="PA-102214">
            <a:extLst>
              <a:ext uri="{FF2B5EF4-FFF2-40B4-BE49-F238E27FC236}">
                <a16:creationId xmlns:a16="http://schemas.microsoft.com/office/drawing/2014/main" id="{AD11F134-06DC-44DC-83FB-C9D49E13E01B}"/>
              </a:ext>
            </a:extLst>
          </p:cNvPr>
          <p:cNvPicPr>
            <a:picLocks noChangeAspect="1"/>
          </p:cNvPicPr>
          <p:nvPr>
            <p:custDataLst>
              <p:tags r:id="rId6"/>
            </p:custDataLst>
          </p:nvPr>
        </p:nvPicPr>
        <p:blipFill>
          <a:blip r:embed="rId5">
            <a:extLst>
              <a:ext uri="{28A0092B-C50C-407E-A947-70E740481C1C}">
                <a14:useLocalDpi val="0"/>
              </a:ext>
            </a:extLst>
          </a:blip>
          <a:srcRect b="40045" l="6121"/>
          <a:stretch>
            <a:fillRect/>
          </a:stretch>
        </p:blipFill>
        <p:spPr>
          <a:xfrm flipH="1">
            <a:off x="10352852" y="5079739"/>
            <a:ext cx="1839148" cy="1765346"/>
          </a:xfrm>
          <a:prstGeom prst="rect">
            <a:avLst/>
          </a:prstGeom>
        </p:spPr>
      </p:pic>
      <p:pic>
        <p:nvPicPr>
          <p:cNvPr id="7" name="PA-102215">
            <a:extLst>
              <a:ext uri="{FF2B5EF4-FFF2-40B4-BE49-F238E27FC236}">
                <a16:creationId xmlns:a16="http://schemas.microsoft.com/office/drawing/2014/main" id="{2F275EC8-96E0-435A-9146-3DDB73372233}"/>
              </a:ext>
            </a:extLst>
          </p:cNvPr>
          <p:cNvPicPr>
            <a:picLocks noChangeAspect="1"/>
          </p:cNvPicPr>
          <p:nvPr>
            <p:custDataLst>
              <p:tags r:id="rId8"/>
            </p:custDataLst>
          </p:nvPr>
        </p:nvPicPr>
        <p:blipFill>
          <a:blip r:embed="rId7">
            <a:extLst>
              <a:ext uri="{28A0092B-C50C-407E-A947-70E740481C1C}">
                <a14:useLocalDpi val="0"/>
              </a:ext>
            </a:extLst>
          </a:blip>
          <a:srcRect b="87164" l="6121" t="-1"/>
          <a:stretch>
            <a:fillRect/>
          </a:stretch>
        </p:blipFill>
        <p:spPr>
          <a:xfrm flipH="1">
            <a:off x="7282156" y="6474375"/>
            <a:ext cx="1839148" cy="377983"/>
          </a:xfrm>
          <a:prstGeom prst="rect">
            <a:avLst/>
          </a:prstGeom>
        </p:spPr>
      </p:pic>
      <p:pic>
        <p:nvPicPr>
          <p:cNvPr id="9" name="图片 8">
            <a:extLst>
              <a:ext uri="{FF2B5EF4-FFF2-40B4-BE49-F238E27FC236}">
                <a16:creationId xmlns:a16="http://schemas.microsoft.com/office/drawing/2014/main" id="{2EE0F70A-152C-4BCC-8EBF-0304BA35CB02}"/>
              </a:ext>
            </a:extLst>
          </p:cNvPr>
          <p:cNvPicPr>
            <a:picLocks noChangeAspect="1"/>
          </p:cNvPicPr>
          <p:nvPr/>
        </p:nvPicPr>
        <p:blipFill>
          <a:blip r:embed="rId9">
            <a:extLst>
              <a:ext uri="{28A0092B-C50C-407E-A947-70E740481C1C}">
                <a14:useLocalDpi val="0"/>
              </a:ext>
            </a:extLst>
          </a:blip>
          <a:srcRect b="66944" l="69255"/>
          <a:stretch>
            <a:fillRect/>
          </a:stretch>
        </p:blipFill>
        <p:spPr>
          <a:xfrm>
            <a:off x="8439150" y="1"/>
            <a:ext cx="3746552" cy="2266950"/>
          </a:xfrm>
          <a:prstGeom prst="rect">
            <a:avLst/>
          </a:prstGeom>
        </p:spPr>
      </p:pic>
      <p:pic>
        <p:nvPicPr>
          <p:cNvPr id="10" name="图片 9">
            <a:extLst>
              <a:ext uri="{FF2B5EF4-FFF2-40B4-BE49-F238E27FC236}">
                <a16:creationId xmlns:a16="http://schemas.microsoft.com/office/drawing/2014/main" id="{E745158B-6FC8-432D-BD6D-E658D82464FE}"/>
              </a:ext>
            </a:extLst>
          </p:cNvPr>
          <p:cNvPicPr>
            <a:picLocks noChangeAspect="1"/>
          </p:cNvPicPr>
          <p:nvPr/>
        </p:nvPicPr>
        <p:blipFill>
          <a:blip r:embed="rId10">
            <a:extLst>
              <a:ext uri="{28A0092B-C50C-407E-A947-70E740481C1C}">
                <a14:useLocalDpi val="0"/>
              </a:ext>
            </a:extLst>
          </a:blip>
          <a:srcRect b="72826" r="87042"/>
          <a:stretch>
            <a:fillRect/>
          </a:stretch>
        </p:blipFill>
        <p:spPr>
          <a:xfrm>
            <a:off x="128137" y="-265424"/>
            <a:ext cx="1577833" cy="1862212"/>
          </a:xfrm>
          <a:prstGeom prst="rect">
            <a:avLst/>
          </a:prstGeom>
        </p:spPr>
      </p:pic>
      <p:pic>
        <p:nvPicPr>
          <p:cNvPr id="16" name="PA-102232">
            <a:extLst>
              <a:ext uri="{FF2B5EF4-FFF2-40B4-BE49-F238E27FC236}">
                <a16:creationId xmlns:a16="http://schemas.microsoft.com/office/drawing/2014/main" id="{C8C38240-B424-4243-8337-664FF64647E0}"/>
              </a:ext>
            </a:extLst>
          </p:cNvPr>
          <p:cNvPicPr>
            <a:picLocks noChangeArrowheads="1" noChangeAspect="1"/>
          </p:cNvPicPr>
          <p:nvPr>
            <p:custDataLst>
              <p:tags r:id="rId12"/>
            </p:custDataLst>
          </p:nvPr>
        </p:nvPicPr>
        <p:blipFill>
          <a:blip r:embed="rId11">
            <a:extLst>
              <a:ext uri="{28A0092B-C50C-407E-A947-70E740481C1C}">
                <a14:useLocalDpi val="0"/>
              </a:ext>
            </a:extLst>
          </a:blip>
          <a:stretch>
            <a:fillRect/>
          </a:stretch>
        </p:blipFill>
        <p:spPr bwMode="auto">
          <a:xfrm>
            <a:off x="4520183" y="914104"/>
            <a:ext cx="3175697" cy="31182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 name="PA-102237">
            <a:extLst>
              <a:ext uri="{FF2B5EF4-FFF2-40B4-BE49-F238E27FC236}">
                <a16:creationId xmlns:a16="http://schemas.microsoft.com/office/drawing/2014/main" id="{B6A542DD-DF98-4FF4-83A4-BB347E0ADBE1}"/>
              </a:ext>
            </a:extLst>
          </p:cNvPr>
          <p:cNvSpPr txBox="1"/>
          <p:nvPr>
            <p:custDataLst>
              <p:tags r:id="rId13"/>
            </p:custDataLst>
          </p:nvPr>
        </p:nvSpPr>
        <p:spPr>
          <a:xfrm>
            <a:off x="697164" y="2359073"/>
            <a:ext cx="10821736" cy="1005840"/>
          </a:xfrm>
          <a:prstGeom prst="rect">
            <a:avLst/>
          </a:prstGeom>
          <a:noFill/>
        </p:spPr>
        <p:txBody>
          <a:bodyPr rtlCol="0" wrap="square">
            <a:spAutoFit/>
          </a:bodyPr>
          <a:lstStyle/>
          <a:p>
            <a:pPr algn="ctr"/>
            <a:r>
              <a:rPr altLang="en-US" b="1" lang="zh-CN" spc="-150" sz="6000">
                <a:gradFill>
                  <a:gsLst>
                    <a:gs pos="0">
                      <a:srgbClr val="E81E17"/>
                    </a:gs>
                    <a:gs pos="62000">
                      <a:srgbClr val="B91D21"/>
                    </a:gs>
                    <a:gs pos="100000">
                      <a:srgbClr val="E81E17">
                        <a:lumMod val="75000"/>
                      </a:srgbClr>
                    </a:gs>
                  </a:gsLst>
                  <a:lin ang="5400000" scaled="1"/>
                </a:gradFill>
                <a:latin charset="-122" panose="020b0800000000000000" pitchFamily="34" typeface="思源黑体 CN Bold"/>
                <a:ea charset="-122" panose="020b0800000000000000" pitchFamily="34" typeface="思源黑体 CN Bold"/>
              </a:rPr>
              <a:t>坚持发扬党的优良传统和作风</a:t>
            </a:r>
          </a:p>
        </p:txBody>
      </p:sp>
      <p:sp>
        <p:nvSpPr>
          <p:cNvPr id="22" name="PA-任意多边形 37">
            <a:extLst>
              <a:ext uri="{FF2B5EF4-FFF2-40B4-BE49-F238E27FC236}">
                <a16:creationId xmlns:a16="http://schemas.microsoft.com/office/drawing/2014/main" id="{9635F004-4457-445D-8154-9898969A6A24}"/>
              </a:ext>
            </a:extLst>
          </p:cNvPr>
          <p:cNvSpPr/>
          <p:nvPr>
            <p:custDataLst>
              <p:tags r:id="rId14"/>
            </p:custDataLst>
          </p:nvPr>
        </p:nvSpPr>
        <p:spPr>
          <a:xfrm flipV="1">
            <a:off x="5173821" y="2042415"/>
            <a:ext cx="1868422" cy="145694"/>
          </a:xfrm>
          <a:custGeom>
            <a:gdLst>
              <a:gd fmla="*/ 0 w 2223135" name="connsiteX0"/>
              <a:gd fmla="*/ 0 h 173354" name="connsiteY0"/>
              <a:gd fmla="*/ 2223135 w 2223135" name="connsiteX1"/>
              <a:gd fmla="*/ 0 h 173354" name="connsiteY1"/>
              <a:gd fmla="*/ 2223135 w 2223135" name="connsiteX2"/>
              <a:gd fmla="*/ 10793 h 173354" name="connsiteY2"/>
              <a:gd fmla="*/ 2223135 w 2223135" name="connsiteX3"/>
              <a:gd fmla="*/ 45719 h 173354" name="connsiteY3"/>
              <a:gd fmla="*/ 2223135 w 2223135" name="connsiteX4"/>
              <a:gd fmla="*/ 127635 h 173354" name="connsiteY4"/>
              <a:gd fmla="*/ 2223135 w 2223135" name="connsiteX5"/>
              <a:gd fmla="*/ 168274 h 173354" name="connsiteY5"/>
              <a:gd fmla="*/ 2223135 w 2223135" name="connsiteX6"/>
              <a:gd fmla="*/ 173354 h 173354" name="connsiteY6"/>
              <a:gd fmla="*/ 2065654 w 2223135" name="connsiteX7"/>
              <a:gd fmla="*/ 173354 h 173354" name="connsiteY7"/>
              <a:gd fmla="*/ 2065654 w 2223135" name="connsiteX8"/>
              <a:gd fmla="*/ 165417 h 173354" name="connsiteY8"/>
              <a:gd fmla="*/ 2065654 w 2223135" name="connsiteX9"/>
              <a:gd fmla="*/ 127635 h 173354" name="connsiteY9"/>
              <a:gd fmla="*/ 2065654 w 2223135" name="connsiteX10"/>
              <a:gd fmla="*/ 71752 h 173354" name="connsiteY10"/>
              <a:gd fmla="*/ 2067717 w 2223135" name="connsiteX11"/>
              <a:gd fmla="*/ 71752 h 173354" name="connsiteY11"/>
              <a:gd fmla="*/ 2067717 w 2223135" name="connsiteX12"/>
              <a:gd fmla="*/ 63815 h 173354" name="connsiteY12"/>
              <a:gd fmla="*/ 2144395 w 2223135" name="connsiteX13"/>
              <a:gd fmla="*/ 63815 h 173354" name="connsiteY13"/>
              <a:gd fmla="*/ 2144395 w 2223135" name="connsiteX14"/>
              <a:gd fmla="*/ 109534 h 173354" name="connsiteY14"/>
              <a:gd fmla="*/ 2111373 w 2223135" name="connsiteX15"/>
              <a:gd fmla="*/ 109534 h 173354" name="connsiteY15"/>
              <a:gd fmla="*/ 2111373 w 2223135" name="connsiteX16"/>
              <a:gd fmla="*/ 127635 h 173354" name="connsiteY16"/>
              <a:gd fmla="*/ 2177416 w 2223135" name="connsiteX17"/>
              <a:gd fmla="*/ 127635 h 173354" name="connsiteY17"/>
              <a:gd fmla="*/ 2177416 w 2223135" name="connsiteX18"/>
              <a:gd fmla="*/ 45719 h 173354" name="connsiteY18"/>
              <a:gd fmla="*/ 45719 w 2223135" name="connsiteX19"/>
              <a:gd fmla="*/ 45719 h 173354" name="connsiteY19"/>
              <a:gd fmla="*/ 45719 w 2223135" name="connsiteX20"/>
              <a:gd fmla="*/ 127635 h 173354" name="connsiteY20"/>
              <a:gd fmla="*/ 111762 w 2223135" name="connsiteX21"/>
              <a:gd fmla="*/ 127635 h 173354" name="connsiteY21"/>
              <a:gd fmla="*/ 111762 w 2223135" name="connsiteX22"/>
              <a:gd fmla="*/ 112386 h 173354" name="connsiteY22"/>
              <a:gd fmla="*/ 80804 w 2223135" name="connsiteX23"/>
              <a:gd fmla="*/ 112386 h 173354" name="connsiteY23"/>
              <a:gd fmla="*/ 80804 w 2223135" name="connsiteX24"/>
              <a:gd fmla="*/ 66667 h 173354" name="connsiteY24"/>
              <a:gd fmla="*/ 157482 w 2223135" name="connsiteX25"/>
              <a:gd fmla="*/ 66667 h 173354" name="connsiteY25"/>
              <a:gd fmla="*/ 157482 w 2223135" name="connsiteX26"/>
              <a:gd fmla="*/ 112386 h 173354" name="connsiteY26"/>
              <a:gd fmla="*/ 157481 w 2223135" name="connsiteX27"/>
              <a:gd fmla="*/ 112386 h 173354" name="connsiteY27"/>
              <a:gd fmla="*/ 157481 w 2223135" name="connsiteX28"/>
              <a:gd fmla="*/ 127635 h 173354" name="connsiteY28"/>
              <a:gd fmla="*/ 157481 w 2223135" name="connsiteX29"/>
              <a:gd fmla="*/ 165417 h 173354" name="connsiteY29"/>
              <a:gd fmla="*/ 157481 w 2223135" name="connsiteX30"/>
              <a:gd fmla="*/ 173354 h 173354" name="connsiteY30"/>
              <a:gd fmla="*/ 0 w 2223135" name="connsiteX31"/>
              <a:gd fmla="*/ 173354 h 173354" name="connsiteY31"/>
              <a:gd fmla="*/ 0 w 2223135" name="connsiteX32"/>
              <a:gd fmla="*/ 165418 h 173354" name="connsiteY32"/>
              <a:gd fmla="*/ 0 w 2223135" name="connsiteX33"/>
              <a:gd fmla="*/ 127635 h 173354" name="connsiteY33"/>
              <a:gd fmla="*/ 0 w 2223135" name="connsiteX34"/>
              <a:gd fmla="*/ 45719 h 173354" name="connsiteY34"/>
              <a:gd fmla="*/ 0 w 2223135" name="connsiteX35"/>
              <a:gd fmla="*/ 7937 h 173354"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173354" w="2223135">
                <a:moveTo>
                  <a:pt x="0" y="0"/>
                </a:moveTo>
                <a:lnTo>
                  <a:pt x="2223135" y="0"/>
                </a:lnTo>
                <a:lnTo>
                  <a:pt x="2223135" y="10793"/>
                </a:lnTo>
                <a:lnTo>
                  <a:pt x="2223135" y="45719"/>
                </a:lnTo>
                <a:lnTo>
                  <a:pt x="2223135" y="127635"/>
                </a:lnTo>
                <a:lnTo>
                  <a:pt x="2223135" y="168274"/>
                </a:lnTo>
                <a:lnTo>
                  <a:pt x="2223135" y="173354"/>
                </a:lnTo>
                <a:lnTo>
                  <a:pt x="2065654" y="173354"/>
                </a:lnTo>
                <a:lnTo>
                  <a:pt x="2065654" y="165417"/>
                </a:lnTo>
                <a:lnTo>
                  <a:pt x="2065654" y="127635"/>
                </a:lnTo>
                <a:lnTo>
                  <a:pt x="2065654" y="71752"/>
                </a:lnTo>
                <a:lnTo>
                  <a:pt x="2067717" y="71752"/>
                </a:lnTo>
                <a:lnTo>
                  <a:pt x="2067717" y="63815"/>
                </a:lnTo>
                <a:lnTo>
                  <a:pt x="2144395" y="63815"/>
                </a:lnTo>
                <a:lnTo>
                  <a:pt x="2144395" y="109534"/>
                </a:lnTo>
                <a:lnTo>
                  <a:pt x="2111373" y="109534"/>
                </a:lnTo>
                <a:lnTo>
                  <a:pt x="2111373" y="127635"/>
                </a:lnTo>
                <a:lnTo>
                  <a:pt x="2177416" y="127635"/>
                </a:lnTo>
                <a:lnTo>
                  <a:pt x="2177416" y="45719"/>
                </a:lnTo>
                <a:lnTo>
                  <a:pt x="45719" y="45719"/>
                </a:lnTo>
                <a:lnTo>
                  <a:pt x="45719" y="127635"/>
                </a:lnTo>
                <a:lnTo>
                  <a:pt x="111762" y="127635"/>
                </a:lnTo>
                <a:lnTo>
                  <a:pt x="111762" y="112386"/>
                </a:lnTo>
                <a:lnTo>
                  <a:pt x="80804" y="112386"/>
                </a:lnTo>
                <a:lnTo>
                  <a:pt x="80804" y="66667"/>
                </a:lnTo>
                <a:lnTo>
                  <a:pt x="157482" y="66667"/>
                </a:lnTo>
                <a:lnTo>
                  <a:pt x="157482" y="112386"/>
                </a:lnTo>
                <a:lnTo>
                  <a:pt x="157481" y="112386"/>
                </a:lnTo>
                <a:lnTo>
                  <a:pt x="157481" y="127635"/>
                </a:lnTo>
                <a:lnTo>
                  <a:pt x="157481" y="165417"/>
                </a:lnTo>
                <a:lnTo>
                  <a:pt x="157481" y="173354"/>
                </a:lnTo>
                <a:lnTo>
                  <a:pt x="0" y="173354"/>
                </a:lnTo>
                <a:lnTo>
                  <a:pt x="0" y="165418"/>
                </a:lnTo>
                <a:lnTo>
                  <a:pt x="0" y="127635"/>
                </a:lnTo>
                <a:lnTo>
                  <a:pt x="0" y="45719"/>
                </a:lnTo>
                <a:lnTo>
                  <a:pt x="0" y="7937"/>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a:extLst>
              <a:ext uri="{FF2B5EF4-FFF2-40B4-BE49-F238E27FC236}">
                <a16:creationId xmlns:a16="http://schemas.microsoft.com/office/drawing/2014/main" id="{63BD0053-2CD1-4284-AAB4-264FD251770A}"/>
              </a:ext>
            </a:extLst>
          </p:cNvPr>
          <p:cNvSpPr txBox="1"/>
          <p:nvPr/>
        </p:nvSpPr>
        <p:spPr>
          <a:xfrm>
            <a:off x="5428249" y="1221209"/>
            <a:ext cx="1359569" cy="1005840"/>
          </a:xfrm>
          <a:prstGeom prst="rect">
            <a:avLst/>
          </a:prstGeom>
          <a:noFill/>
        </p:spPr>
        <p:txBody>
          <a:bodyPr rtlCol="0" wrap="square">
            <a:spAutoFit/>
          </a:bodyPr>
          <a:lstStyle/>
          <a:p>
            <a:pPr algn="ctr"/>
            <a:r>
              <a:rPr altLang="zh-CN" lang="en-US" spc="300" sz="6000">
                <a:solidFill>
                  <a:schemeClr val="accent1"/>
                </a:solidFill>
                <a:latin charset="-122" panose="020b0800000000000000" pitchFamily="34" typeface="思源黑体 CN Bold"/>
                <a:ea charset="-122" panose="020b0800000000000000" pitchFamily="34" typeface="思源黑体 CN Bold"/>
              </a:rPr>
              <a:t>02</a:t>
            </a:r>
          </a:p>
        </p:txBody>
      </p:sp>
    </p:spTree>
    <p:extLst>
      <p:ext uri="{BB962C8B-B14F-4D97-AF65-F5344CB8AC3E}">
        <p14:creationId val="1635397672"/>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750" id="7"/>
                                        <p:tgtEl>
                                          <p:spTgt spid="8"/>
                                        </p:tgtEl>
                                      </p:cBhvr>
                                    </p:animEffect>
                                    <p:anim calcmode="lin" valueType="num">
                                      <p:cBhvr>
                                        <p:cTn dur="750" fill="hold" id="8"/>
                                        <p:tgtEl>
                                          <p:spTgt spid="8"/>
                                        </p:tgtEl>
                                        <p:attrNameLst>
                                          <p:attrName>ppt_x</p:attrName>
                                        </p:attrNameLst>
                                      </p:cBhvr>
                                      <p:tavLst>
                                        <p:tav tm="0">
                                          <p:val>
                                            <p:strVal val="#ppt_x"/>
                                          </p:val>
                                        </p:tav>
                                        <p:tav tm="100000">
                                          <p:val>
                                            <p:strVal val="#ppt_x"/>
                                          </p:val>
                                        </p:tav>
                                      </p:tavLst>
                                    </p:anim>
                                    <p:anim calcmode="lin" valueType="num">
                                      <p:cBhvr>
                                        <p:cTn dur="75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10"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750" id="13"/>
                                        <p:tgtEl>
                                          <p:spTgt spid="9"/>
                                        </p:tgtEl>
                                      </p:cBhvr>
                                    </p:animEffect>
                                  </p:childTnLst>
                                </p:cTn>
                              </p:par>
                            </p:childTnLst>
                          </p:cTn>
                        </p:par>
                        <p:par>
                          <p:cTn fill="hold" id="14" nodeType="afterGroup">
                            <p:stCondLst>
                              <p:cond delay="1500"/>
                            </p:stCondLst>
                            <p:childTnLst>
                              <p:par>
                                <p:cTn fill="hold" id="15" nodeType="afterEffect" presetClass="entr" presetID="1" presetSubtype="0">
                                  <p:stCondLst>
                                    <p:cond delay="0"/>
                                  </p:stCondLst>
                                  <p:childTnLst>
                                    <p:set>
                                      <p:cBhvr>
                                        <p:cTn dur="1" fill="hold" id="16">
                                          <p:stCondLst>
                                            <p:cond delay="0"/>
                                          </p:stCondLst>
                                        </p:cTn>
                                        <p:tgtEl>
                                          <p:spTgt spid="10"/>
                                        </p:tgtEl>
                                        <p:attrNameLst>
                                          <p:attrName>style.visibility</p:attrName>
                                        </p:attrNameLst>
                                      </p:cBhvr>
                                      <p:to>
                                        <p:strVal val="visible"/>
                                      </p:to>
                                    </p:set>
                                  </p:childTnLst>
                                </p:cTn>
                              </p:par>
                            </p:childTnLst>
                          </p:cTn>
                        </p:par>
                        <p:par>
                          <p:cTn fill="hold" id="17" nodeType="afterGroup">
                            <p:stCondLst>
                              <p:cond delay="1501"/>
                            </p:stCondLst>
                            <p:childTnLst>
                              <p:par>
                                <p:cTn fill="hold" id="18" nodeType="afterEffect" presetClass="entr" presetID="1" presetSubtype="0">
                                  <p:stCondLst>
                                    <p:cond delay="0"/>
                                  </p:stCondLst>
                                  <p:childTnLst>
                                    <p:set>
                                      <p:cBhvr>
                                        <p:cTn dur="1" fill="hold" id="19">
                                          <p:stCondLst>
                                            <p:cond delay="0"/>
                                          </p:stCondLst>
                                        </p:cTn>
                                        <p:tgtEl>
                                          <p:spTgt spid="7"/>
                                        </p:tgtEl>
                                        <p:attrNameLst>
                                          <p:attrName>style.visibility</p:attrName>
                                        </p:attrNameLst>
                                      </p:cBhvr>
                                      <p:to>
                                        <p:strVal val="visible"/>
                                      </p:to>
                                    </p:set>
                                  </p:childTnLst>
                                </p:cTn>
                              </p:par>
                            </p:childTnLst>
                          </p:cTn>
                        </p:par>
                        <p:par>
                          <p:cTn fill="hold" id="20" nodeType="afterGroup">
                            <p:stCondLst>
                              <p:cond delay="1502"/>
                            </p:stCondLst>
                            <p:childTnLst>
                              <p:par>
                                <p:cTn fill="hold" id="21" nodeType="afterEffect" presetClass="entr" presetID="1" presetSubtype="0">
                                  <p:stCondLst>
                                    <p:cond delay="0"/>
                                  </p:stCondLst>
                                  <p:childTnLst>
                                    <p:set>
                                      <p:cBhvr>
                                        <p:cTn dur="1" fill="hold" id="22">
                                          <p:stCondLst>
                                            <p:cond delay="0"/>
                                          </p:stCondLst>
                                        </p:cTn>
                                        <p:tgtEl>
                                          <p:spTgt spid="6"/>
                                        </p:tgtEl>
                                        <p:attrNameLst>
                                          <p:attrName>style.visibility</p:attrName>
                                        </p:attrNameLst>
                                      </p:cBhvr>
                                      <p:to>
                                        <p:strVal val="visible"/>
                                      </p:to>
                                    </p:set>
                                  </p:childTnLst>
                                </p:cTn>
                              </p:par>
                              <p:par>
                                <p:cTn fill="hold" id="23" nodeType="withEffect" presetClass="entr" presetID="10" presetSubtype="0">
                                  <p:stCondLst>
                                    <p:cond delay="0"/>
                                  </p:stCondLst>
                                  <p:childTnLst>
                                    <p:set>
                                      <p:cBhvr>
                                        <p:cTn dur="1" fill="hold" id="24">
                                          <p:stCondLst>
                                            <p:cond delay="0"/>
                                          </p:stCondLst>
                                        </p:cTn>
                                        <p:tgtEl>
                                          <p:spTgt spid="16"/>
                                        </p:tgtEl>
                                        <p:attrNameLst>
                                          <p:attrName>style.visibility</p:attrName>
                                        </p:attrNameLst>
                                      </p:cBhvr>
                                      <p:to>
                                        <p:strVal val="visible"/>
                                      </p:to>
                                    </p:set>
                                    <p:animEffect filter="fade" transition="in">
                                      <p:cBhvr>
                                        <p:cTn dur="3000" id="25"/>
                                        <p:tgtEl>
                                          <p:spTgt spid="16"/>
                                        </p:tgtEl>
                                      </p:cBhvr>
                                    </p:animEffect>
                                  </p:childTnLst>
                                </p:cTn>
                              </p:par>
                            </p:childTnLst>
                          </p:cTn>
                        </p:par>
                        <p:par>
                          <p:cTn fill="hold" id="26" nodeType="afterGroup">
                            <p:stCondLst>
                              <p:cond delay="4502"/>
                            </p:stCondLst>
                            <p:childTnLst>
                              <p:par>
                                <p:cTn fill="hold" grpId="0" id="27" nodeType="afterEffect" presetClass="entr" presetID="53" presetSubtype="0">
                                  <p:stCondLst>
                                    <p:cond delay="0"/>
                                  </p:stCondLst>
                                  <p:childTnLst>
                                    <p:set>
                                      <p:cBhvr>
                                        <p:cTn dur="1" fill="hold" id="28">
                                          <p:stCondLst>
                                            <p:cond delay="0"/>
                                          </p:stCondLst>
                                        </p:cTn>
                                        <p:tgtEl>
                                          <p:spTgt spid="23"/>
                                        </p:tgtEl>
                                        <p:attrNameLst>
                                          <p:attrName>style.visibility</p:attrName>
                                        </p:attrNameLst>
                                      </p:cBhvr>
                                      <p:to>
                                        <p:strVal val="visible"/>
                                      </p:to>
                                    </p:set>
                                    <p:anim calcmode="lin" valueType="num">
                                      <p:cBhvr>
                                        <p:cTn dur="750" fill="hold" id="29"/>
                                        <p:tgtEl>
                                          <p:spTgt spid="23"/>
                                        </p:tgtEl>
                                        <p:attrNameLst>
                                          <p:attrName>ppt_w</p:attrName>
                                        </p:attrNameLst>
                                      </p:cBhvr>
                                      <p:tavLst>
                                        <p:tav tm="0">
                                          <p:val>
                                            <p:fltVal val="0"/>
                                          </p:val>
                                        </p:tav>
                                        <p:tav tm="100000">
                                          <p:val>
                                            <p:strVal val="#ppt_w"/>
                                          </p:val>
                                        </p:tav>
                                      </p:tavLst>
                                    </p:anim>
                                    <p:anim calcmode="lin" valueType="num">
                                      <p:cBhvr>
                                        <p:cTn dur="750" fill="hold" id="30"/>
                                        <p:tgtEl>
                                          <p:spTgt spid="23"/>
                                        </p:tgtEl>
                                        <p:attrNameLst>
                                          <p:attrName>ppt_h</p:attrName>
                                        </p:attrNameLst>
                                      </p:cBhvr>
                                      <p:tavLst>
                                        <p:tav tm="0">
                                          <p:val>
                                            <p:fltVal val="0"/>
                                          </p:val>
                                        </p:tav>
                                        <p:tav tm="100000">
                                          <p:val>
                                            <p:strVal val="#ppt_h"/>
                                          </p:val>
                                        </p:tav>
                                      </p:tavLst>
                                    </p:anim>
                                    <p:animEffect filter="fade" transition="in">
                                      <p:cBhvr>
                                        <p:cTn dur="750" id="31"/>
                                        <p:tgtEl>
                                          <p:spTgt spid="23"/>
                                        </p:tgtEl>
                                      </p:cBhvr>
                                    </p:animEffect>
                                  </p:childTnLst>
                                </p:cTn>
                              </p:par>
                            </p:childTnLst>
                          </p:cTn>
                        </p:par>
                        <p:par>
                          <p:cTn fill="hold" id="32" nodeType="afterGroup">
                            <p:stCondLst>
                              <p:cond delay="5252"/>
                            </p:stCondLst>
                            <p:childTnLst>
                              <p:par>
                                <p:cTn fill="hold" grpId="0" id="33" nodeType="afterEffect" presetClass="entr" presetID="1" presetSubtype="0">
                                  <p:stCondLst>
                                    <p:cond delay="0"/>
                                  </p:stCondLst>
                                  <p:childTnLst>
                                    <p:set>
                                      <p:cBhvr>
                                        <p:cTn dur="1" fill="hold" id="34">
                                          <p:stCondLst>
                                            <p:cond delay="0"/>
                                          </p:stCondLst>
                                        </p:cTn>
                                        <p:tgtEl>
                                          <p:spTgt spid="22"/>
                                        </p:tgtEl>
                                        <p:attrNameLst>
                                          <p:attrName>style.visibility</p:attrName>
                                        </p:attrNameLst>
                                      </p:cBhvr>
                                      <p:to>
                                        <p:strVal val="visible"/>
                                      </p:to>
                                    </p:set>
                                  </p:childTnLst>
                                </p:cTn>
                              </p:par>
                            </p:childTnLst>
                          </p:cTn>
                        </p:par>
                        <p:par>
                          <p:cTn fill="hold" id="35" nodeType="afterGroup">
                            <p:stCondLst>
                              <p:cond delay="5253"/>
                            </p:stCondLst>
                            <p:childTnLst>
                              <p:par>
                                <p:cTn decel="100000" fill="hold" grpId="0" id="36" nodeType="afterEffect" presetClass="entr" presetID="50" presetSubtype="0">
                                  <p:stCondLst>
                                    <p:cond delay="0"/>
                                  </p:stCondLst>
                                  <p:childTnLst>
                                    <p:set>
                                      <p:cBhvr>
                                        <p:cTn dur="1" fill="hold" id="37">
                                          <p:stCondLst>
                                            <p:cond delay="0"/>
                                          </p:stCondLst>
                                        </p:cTn>
                                        <p:tgtEl>
                                          <p:spTgt spid="17"/>
                                        </p:tgtEl>
                                        <p:attrNameLst>
                                          <p:attrName>style.visibility</p:attrName>
                                        </p:attrNameLst>
                                      </p:cBhvr>
                                      <p:to>
                                        <p:strVal val="visible"/>
                                      </p:to>
                                    </p:set>
                                    <p:anim calcmode="lin" valueType="num">
                                      <p:cBhvr>
                                        <p:cTn dur="1000" fill="hold" id="38"/>
                                        <p:tgtEl>
                                          <p:spTgt spid="17"/>
                                        </p:tgtEl>
                                        <p:attrNameLst>
                                          <p:attrName>ppt_w</p:attrName>
                                        </p:attrNameLst>
                                      </p:cBhvr>
                                      <p:tavLst>
                                        <p:tav tm="0">
                                          <p:val>
                                            <p:strVal val="#ppt_w+.3"/>
                                          </p:val>
                                        </p:tav>
                                        <p:tav tm="100000">
                                          <p:val>
                                            <p:strVal val="#ppt_w"/>
                                          </p:val>
                                        </p:tav>
                                      </p:tavLst>
                                    </p:anim>
                                    <p:anim calcmode="lin" valueType="num">
                                      <p:cBhvr>
                                        <p:cTn dur="1000" fill="hold" id="39"/>
                                        <p:tgtEl>
                                          <p:spTgt spid="17"/>
                                        </p:tgtEl>
                                        <p:attrNameLst>
                                          <p:attrName>ppt_h</p:attrName>
                                        </p:attrNameLst>
                                      </p:cBhvr>
                                      <p:tavLst>
                                        <p:tav tm="0">
                                          <p:val>
                                            <p:strVal val="#ppt_h"/>
                                          </p:val>
                                        </p:tav>
                                        <p:tav tm="100000">
                                          <p:val>
                                            <p:strVal val="#ppt_h"/>
                                          </p:val>
                                        </p:tav>
                                      </p:tavLst>
                                    </p:anim>
                                    <p:animEffect filter="fade" transition="in">
                                      <p:cBhvr>
                                        <p:cTn dur="1000" id="40"/>
                                        <p:tgtEl>
                                          <p:spTgt spid="17"/>
                                        </p:tgtEl>
                                      </p:cBhvr>
                                    </p:animEffect>
                                  </p:childTnLst>
                                </p:cTn>
                              </p:par>
                            </p:childTnLst>
                          </p:cTn>
                        </p:par>
                        <p:par>
                          <p:cTn fill="hold" id="41" nodeType="afterGroup">
                            <p:stCondLst>
                              <p:cond delay="6253"/>
                            </p:stCondLst>
                            <p:childTnLst>
                              <p:par>
                                <p:cTn fill="hold" id="42" nodeType="afterEffect" presetClass="entr" presetID="1" presetSubtype="0">
                                  <p:stCondLst>
                                    <p:cond delay="0"/>
                                  </p:stCondLst>
                                  <p:childTnLst>
                                    <p:set>
                                      <p:cBhvr>
                                        <p:cTn dur="1" fill="hold" id="43">
                                          <p:stCondLst>
                                            <p:cond delay="0"/>
                                          </p:stCondLst>
                                        </p:cTn>
                                        <p:tgtEl>
                                          <p:spTgt spid="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22"/>
      <p:bldP grpId="0" spid="23"/>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8"/>
</p:tagLst>
</file>

<file path=ppt/tags/tag100.xml><?xml version="1.0" encoding="utf-8"?>
<p:tagLst xmlns:p="http://schemas.openxmlformats.org/presentationml/2006/main">
  <p:tag name="PA" val="v5.2.8"/>
</p:tagLst>
</file>

<file path=ppt/tags/tag101.xml><?xml version="1.0" encoding="utf-8"?>
<p:tagLst xmlns:p="http://schemas.openxmlformats.org/presentationml/2006/main">
  <p:tag name="PA" val="v5.2.8"/>
</p:tagLst>
</file>

<file path=ppt/tags/tag102.xml><?xml version="1.0" encoding="utf-8"?>
<p:tagLst xmlns:p="http://schemas.openxmlformats.org/presentationml/2006/main">
  <p:tag name="PA" val="v5.2.8"/>
</p:tagLst>
</file>

<file path=ppt/tags/tag103.xml><?xml version="1.0" encoding="utf-8"?>
<p:tagLst xmlns:p="http://schemas.openxmlformats.org/presentationml/2006/main">
  <p:tag name="PA" val="v5.2.8"/>
</p:tagLst>
</file>

<file path=ppt/tags/tag104.xml><?xml version="1.0" encoding="utf-8"?>
<p:tagLst xmlns:p="http://schemas.openxmlformats.org/presentationml/2006/main">
  <p:tag name="PA" val="v5.2.8"/>
</p:tagLst>
</file>

<file path=ppt/tags/tag105.xml><?xml version="1.0" encoding="utf-8"?>
<p:tagLst xmlns:p="http://schemas.openxmlformats.org/presentationml/2006/main">
  <p:tag name="PA" val="v5.2.8"/>
</p:tagLst>
</file>

<file path=ppt/tags/tag106.xml><?xml version="1.0" encoding="utf-8"?>
<p:tagLst xmlns:p="http://schemas.openxmlformats.org/presentationml/2006/main">
  <p:tag name="PA" val="v5.2.8"/>
</p:tagLst>
</file>

<file path=ppt/tags/tag107.xml><?xml version="1.0" encoding="utf-8"?>
<p:tagLst xmlns:p="http://schemas.openxmlformats.org/presentationml/2006/main">
  <p:tag name="PA" val="v5.2.8"/>
</p:tagLst>
</file>

<file path=ppt/tags/tag108.xml><?xml version="1.0" encoding="utf-8"?>
<p:tagLst xmlns:p="http://schemas.openxmlformats.org/presentationml/2006/main">
  <p:tag name="PA" val="v5.2.8"/>
</p:tagLst>
</file>

<file path=ppt/tags/tag109.xml><?xml version="1.0" encoding="utf-8"?>
<p:tagLst xmlns:p="http://schemas.openxmlformats.org/presentationml/2006/main">
  <p:tag name="PA" val="v5.2.8"/>
</p:tagLst>
</file>

<file path=ppt/tags/tag11.xml><?xml version="1.0" encoding="utf-8"?>
<p:tagLst xmlns:p="http://schemas.openxmlformats.org/presentationml/2006/main">
  <p:tag name="PA" val="v5.2.8"/>
</p:tagLst>
</file>

<file path=ppt/tags/tag110.xml><?xml version="1.0" encoding="utf-8"?>
<p:tagLst xmlns:p="http://schemas.openxmlformats.org/presentationml/2006/main">
  <p:tag name="PA" val="v5.2.8"/>
</p:tagLst>
</file>

<file path=ppt/tags/tag111.xml><?xml version="1.0" encoding="utf-8"?>
<p:tagLst xmlns:p="http://schemas.openxmlformats.org/presentationml/2006/main">
  <p:tag name="PA" val="v5.2.8"/>
</p:tagLst>
</file>

<file path=ppt/tags/tag112.xml><?xml version="1.0" encoding="utf-8"?>
<p:tagLst xmlns:p="http://schemas.openxmlformats.org/presentationml/2006/main">
  <p:tag name="PA" val="v5.2.8"/>
</p:tagLst>
</file>

<file path=ppt/tags/tag113.xml><?xml version="1.0" encoding="utf-8"?>
<p:tagLst xmlns:p="http://schemas.openxmlformats.org/presentationml/2006/main">
  <p:tag name="PA" val="v5.2.8"/>
</p:tagLst>
</file>

<file path=ppt/tags/tag114.xml><?xml version="1.0" encoding="utf-8"?>
<p:tagLst xmlns:p="http://schemas.openxmlformats.org/presentationml/2006/main">
  <p:tag name="PA" val="v5.2.8"/>
</p:tagLst>
</file>

<file path=ppt/tags/tag115.xml><?xml version="1.0" encoding="utf-8"?>
<p:tagLst xmlns:p="http://schemas.openxmlformats.org/presentationml/2006/main">
  <p:tag name="PA" val="v5.2.8"/>
</p:tagLst>
</file>

<file path=ppt/tags/tag116.xml><?xml version="1.0" encoding="utf-8"?>
<p:tagLst xmlns:p="http://schemas.openxmlformats.org/presentationml/2006/main">
  <p:tag name="PA" val="v5.2.8"/>
</p:tagLst>
</file>

<file path=ppt/tags/tag117.xml><?xml version="1.0" encoding="utf-8"?>
<p:tagLst xmlns:p="http://schemas.openxmlformats.org/presentationml/2006/main">
  <p:tag name="PA" val="v5.2.8"/>
</p:tagLst>
</file>

<file path=ppt/tags/tag118.xml><?xml version="1.0" encoding="utf-8"?>
<p:tagLst xmlns:p="http://schemas.openxmlformats.org/presentationml/2006/main">
  <p:tag name="PA" val="v5.2.8"/>
</p:tagLst>
</file>

<file path=ppt/tags/tag119.xml><?xml version="1.0" encoding="utf-8"?>
<p:tagLst xmlns:p="http://schemas.openxmlformats.org/presentationml/2006/main">
  <p:tag name="PA" val="v5.2.8"/>
</p:tagLst>
</file>

<file path=ppt/tags/tag12.xml><?xml version="1.0" encoding="utf-8"?>
<p:tagLst xmlns:p="http://schemas.openxmlformats.org/presentationml/2006/main">
  <p:tag name="PA" val="v5.2.8"/>
</p:tagLst>
</file>

<file path=ppt/tags/tag120.xml><?xml version="1.0" encoding="utf-8"?>
<p:tagLst xmlns:p="http://schemas.openxmlformats.org/presentationml/2006/main">
  <p:tag name="MH" val="20161208173708"/>
  <p:tag name="MH_LIBRARY" val="GRAPHIC"/>
  <p:tag name="MH_ORDER" val="1"/>
  <p:tag name="MH_TYPE" val="Picture"/>
</p:tagLst>
</file>

<file path=ppt/tags/tag121.xml><?xml version="1.0" encoding="utf-8"?>
<p:tagLst xmlns:p="http://schemas.openxmlformats.org/presentationml/2006/main">
  <p:tag name="PA" val="v5.2.8"/>
</p:tagLst>
</file>

<file path=ppt/tags/tag122.xml><?xml version="1.0" encoding="utf-8"?>
<p:tagLst xmlns:p="http://schemas.openxmlformats.org/presentationml/2006/main">
  <p:tag name="PA" val="v5.2.8"/>
</p:tagLst>
</file>

<file path=ppt/tags/tag123.xml><?xml version="1.0" encoding="utf-8"?>
<p:tagLst xmlns:p="http://schemas.openxmlformats.org/presentationml/2006/main">
  <p:tag name="PA" val="v5.2.8"/>
</p:tagLst>
</file>

<file path=ppt/tags/tag124.xml><?xml version="1.0" encoding="utf-8"?>
<p:tagLst xmlns:p="http://schemas.openxmlformats.org/presentationml/2006/main">
  <p:tag name="PA" val="v5.2.8"/>
</p:tagLst>
</file>

<file path=ppt/tags/tag125.xml><?xml version="1.0" encoding="utf-8"?>
<p:tagLst xmlns:p="http://schemas.openxmlformats.org/presentationml/2006/main">
  <p:tag name="PA" val="v5.2.8"/>
</p:tagLst>
</file>

<file path=ppt/tags/tag126.xml><?xml version="1.0" encoding="utf-8"?>
<p:tagLst xmlns:p="http://schemas.openxmlformats.org/presentationml/2006/main">
  <p:tag name="PA" val="v5.2.8"/>
</p:tagLst>
</file>

<file path=ppt/tags/tag127.xml><?xml version="1.0" encoding="utf-8"?>
<p:tagLst xmlns:p="http://schemas.openxmlformats.org/presentationml/2006/main">
  <p:tag name="PA" val="v5.2.8"/>
</p:tagLst>
</file>

<file path=ppt/tags/tag128.xml><?xml version="1.0" encoding="utf-8"?>
<p:tagLst xmlns:p="http://schemas.openxmlformats.org/presentationml/2006/main">
  <p:tag name="PA" val="v5.2.8"/>
</p:tagLst>
</file>

<file path=ppt/tags/tag129.xml><?xml version="1.0" encoding="utf-8"?>
<p:tagLst xmlns:p="http://schemas.openxmlformats.org/presentationml/2006/main">
  <p:tag name="PA" val="v5.2.8"/>
</p:tagLst>
</file>

<file path=ppt/tags/tag13.xml><?xml version="1.0" encoding="utf-8"?>
<p:tagLst xmlns:p="http://schemas.openxmlformats.org/presentationml/2006/main">
  <p:tag name="PA" val="v5.2.8"/>
</p:tagLst>
</file>

<file path=ppt/tags/tag130.xml><?xml version="1.0" encoding="utf-8"?>
<p:tagLst xmlns:p="http://schemas.openxmlformats.org/presentationml/2006/main">
  <p:tag name="PA" val="v5.2.8"/>
</p:tagLst>
</file>

<file path=ppt/tags/tag131.xml><?xml version="1.0" encoding="utf-8"?>
<p:tagLst xmlns:p="http://schemas.openxmlformats.org/presentationml/2006/main">
  <p:tag name="PA" val="v5.2.5"/>
</p:tagLst>
</file>

<file path=ppt/tags/tag132.xml><?xml version="1.0" encoding="utf-8"?>
<p:tagLst xmlns:p="http://schemas.openxmlformats.org/presentationml/2006/main">
  <p:tag name="PA" val="v5.2.5"/>
</p:tagLst>
</file>

<file path=ppt/tags/tag133.xml><?xml version="1.0" encoding="utf-8"?>
<p:tagLst xmlns:p="http://schemas.openxmlformats.org/presentationml/2006/main">
  <p:tag name="PA" val="v5.2.5"/>
</p:tagLst>
</file>

<file path=ppt/tags/tag134.xml><?xml version="1.0" encoding="utf-8"?>
<p:tagLst xmlns:p="http://schemas.openxmlformats.org/presentationml/2006/main">
  <p:tag name="PA" val="v5.2.5"/>
</p:tagLst>
</file>

<file path=ppt/tags/tag135.xml><?xml version="1.0" encoding="utf-8"?>
<p:tagLst xmlns:p="http://schemas.openxmlformats.org/presentationml/2006/main">
  <p:tag name="PA" val="v5.2.5"/>
</p:tagLst>
</file>

<file path=ppt/tags/tag136.xml><?xml version="1.0" encoding="utf-8"?>
<p:tagLst xmlns:p="http://schemas.openxmlformats.org/presentationml/2006/main">
  <p:tag name="PA" val="v5.2.8"/>
</p:tagLst>
</file>

<file path=ppt/tags/tag137.xml><?xml version="1.0" encoding="utf-8"?>
<p:tagLst xmlns:p="http://schemas.openxmlformats.org/presentationml/2006/main">
  <p:tag name="PA" val="v5.2.8"/>
</p:tagLst>
</file>

<file path=ppt/tags/tag138.xml><?xml version="1.0" encoding="utf-8"?>
<p:tagLst xmlns:p="http://schemas.openxmlformats.org/presentationml/2006/main">
  <p:tag name="PA" val="v5.2.8"/>
</p:tagLst>
</file>

<file path=ppt/tags/tag139.xml><?xml version="1.0" encoding="utf-8"?>
<p:tagLst xmlns:p="http://schemas.openxmlformats.org/presentationml/2006/main">
  <p:tag name="PA" val="v5.2.8"/>
</p:tagLst>
</file>

<file path=ppt/tags/tag14.xml><?xml version="1.0" encoding="utf-8"?>
<p:tagLst xmlns:p="http://schemas.openxmlformats.org/presentationml/2006/main">
  <p:tag name="PA" val="v5.2.8"/>
</p:tagLst>
</file>

<file path=ppt/tags/tag140.xml><?xml version="1.0" encoding="utf-8"?>
<p:tagLst xmlns:p="http://schemas.openxmlformats.org/presentationml/2006/main">
  <p:tag name="PA" val="v5.2.8"/>
</p:tagLst>
</file>

<file path=ppt/tags/tag141.xml><?xml version="1.0" encoding="utf-8"?>
<p:tagLst xmlns:p="http://schemas.openxmlformats.org/presentationml/2006/main">
  <p:tag name="PA" val="v5.2.8"/>
</p:tagLst>
</file>

<file path=ppt/tags/tag142.xml><?xml version="1.0" encoding="utf-8"?>
<p:tagLst xmlns:p="http://schemas.openxmlformats.org/presentationml/2006/main">
  <p:tag name="PA" val="v5.2.8"/>
</p:tagLst>
</file>

<file path=ppt/tags/tag143.xml><?xml version="1.0" encoding="utf-8"?>
<p:tagLst xmlns:p="http://schemas.openxmlformats.org/presentationml/2006/main">
  <p:tag name="PA" val="v5.2.8"/>
</p:tagLst>
</file>

<file path=ppt/tags/tag144.xml><?xml version="1.0" encoding="utf-8"?>
<p:tagLst xmlns:p="http://schemas.openxmlformats.org/presentationml/2006/main">
  <p:tag name="PA" val="v5.2.8"/>
</p:tagLst>
</file>

<file path=ppt/tags/tag145.xml><?xml version="1.0" encoding="utf-8"?>
<p:tagLst xmlns:p="http://schemas.openxmlformats.org/presentationml/2006/main">
  <p:tag name="PA" val="v5.2.8"/>
</p:tagLst>
</file>

<file path=ppt/tags/tag146.xml><?xml version="1.0" encoding="utf-8"?>
<p:tagLst xmlns:p="http://schemas.openxmlformats.org/presentationml/2006/main">
  <p:tag name="PA" val="v5.2.5"/>
</p:tagLst>
</file>

<file path=ppt/tags/tag147.xml><?xml version="1.0" encoding="utf-8"?>
<p:tagLst xmlns:p="http://schemas.openxmlformats.org/presentationml/2006/main">
  <p:tag name="PA" val="v5.2.5"/>
</p:tagLst>
</file>

<file path=ppt/tags/tag148.xml><?xml version="1.0" encoding="utf-8"?>
<p:tagLst xmlns:p="http://schemas.openxmlformats.org/presentationml/2006/main">
  <p:tag name="PA" val="v5.2.5"/>
</p:tagLst>
</file>

<file path=ppt/tags/tag149.xml><?xml version="1.0" encoding="utf-8"?>
<p:tagLst xmlns:p="http://schemas.openxmlformats.org/presentationml/2006/main">
  <p:tag name="PA" val="v5.2.5"/>
</p:tagLst>
</file>

<file path=ppt/tags/tag15.xml><?xml version="1.0" encoding="utf-8"?>
<p:tagLst xmlns:p="http://schemas.openxmlformats.org/presentationml/2006/main">
  <p:tag name="PA" val="v5.2.8"/>
</p:tagLst>
</file>

<file path=ppt/tags/tag150.xml><?xml version="1.0" encoding="utf-8"?>
<p:tagLst xmlns:p="http://schemas.openxmlformats.org/presentationml/2006/main">
  <p:tag name="PA" val="v5.2.5"/>
</p:tagLst>
</file>

<file path=ppt/tags/tag151.xml><?xml version="1.0" encoding="utf-8"?>
<p:tagLst xmlns:p="http://schemas.openxmlformats.org/presentationml/2006/main">
  <p:tag name="PA" val="v5.2.8"/>
</p:tagLst>
</file>

<file path=ppt/tags/tag152.xml><?xml version="1.0" encoding="utf-8"?>
<p:tagLst xmlns:p="http://schemas.openxmlformats.org/presentationml/2006/main">
  <p:tag name="PA" val="v5.2.8"/>
</p:tagLst>
</file>

<file path=ppt/tags/tag153.xml><?xml version="1.0" encoding="utf-8"?>
<p:tagLst xmlns:p="http://schemas.openxmlformats.org/presentationml/2006/main">
  <p:tag name="PA" val="v5.2.8"/>
</p:tagLst>
</file>

<file path=ppt/tags/tag154.xml><?xml version="1.0" encoding="utf-8"?>
<p:tagLst xmlns:p="http://schemas.openxmlformats.org/presentationml/2006/main">
  <p:tag name="PA" val="v5.2.8"/>
</p:tagLst>
</file>

<file path=ppt/tags/tag155.xml><?xml version="1.0" encoding="utf-8"?>
<p:tagLst xmlns:p="http://schemas.openxmlformats.org/presentationml/2006/main">
  <p:tag name="PA" val="v5.2.8"/>
</p:tagLst>
</file>

<file path=ppt/tags/tag156.xml><?xml version="1.0" encoding="utf-8"?>
<p:tagLst xmlns:p="http://schemas.openxmlformats.org/presentationml/2006/main">
  <p:tag name="PA" val="v5.2.8"/>
</p:tagLst>
</file>

<file path=ppt/tags/tag157.xml><?xml version="1.0" encoding="utf-8"?>
<p:tagLst xmlns:p="http://schemas.openxmlformats.org/presentationml/2006/main">
  <p:tag name="PA" val="v5.2.8"/>
</p:tagLst>
</file>

<file path=ppt/tags/tag158.xml><?xml version="1.0" encoding="utf-8"?>
<p:tagLst xmlns:p="http://schemas.openxmlformats.org/presentationml/2006/main">
  <p:tag name="PA" val="v5.2.8"/>
</p:tagLst>
</file>

<file path=ppt/tags/tag159.xml><?xml version="1.0" encoding="utf-8"?>
<p:tagLst xmlns:p="http://schemas.openxmlformats.org/presentationml/2006/main">
  <p:tag name="PA" val="v5.2.8"/>
</p:tagLst>
</file>

<file path=ppt/tags/tag16.xml><?xml version="1.0" encoding="utf-8"?>
<p:tagLst xmlns:p="http://schemas.openxmlformats.org/presentationml/2006/main">
  <p:tag name="PA" val="v5.2.8"/>
</p:tagLst>
</file>

<file path=ppt/tags/tag160.xml><?xml version="1.0" encoding="utf-8"?>
<p:tagLst xmlns:p="http://schemas.openxmlformats.org/presentationml/2006/main">
  <p:tag name="PA" val="v5.2.8"/>
</p:tagLst>
</file>

<file path=ppt/tags/tag161.xml><?xml version="1.0" encoding="utf-8"?>
<p:tagLst xmlns:p="http://schemas.openxmlformats.org/presentationml/2006/main">
  <p:tag name="PA" val="v5.2.5"/>
</p:tagLst>
</file>

<file path=ppt/tags/tag162.xml><?xml version="1.0" encoding="utf-8"?>
<p:tagLst xmlns:p="http://schemas.openxmlformats.org/presentationml/2006/main">
  <p:tag name="PA" val="v5.2.5"/>
</p:tagLst>
</file>

<file path=ppt/tags/tag163.xml><?xml version="1.0" encoding="utf-8"?>
<p:tagLst xmlns:p="http://schemas.openxmlformats.org/presentationml/2006/main">
  <p:tag name="PA" val="v5.2.5"/>
</p:tagLst>
</file>

<file path=ppt/tags/tag164.xml><?xml version="1.0" encoding="utf-8"?>
<p:tagLst xmlns:p="http://schemas.openxmlformats.org/presentationml/2006/main">
  <p:tag name="PA" val="v5.2.5"/>
</p:tagLst>
</file>

<file path=ppt/tags/tag165.xml><?xml version="1.0" encoding="utf-8"?>
<p:tagLst xmlns:p="http://schemas.openxmlformats.org/presentationml/2006/main">
  <p:tag name="PA" val="v5.2.5"/>
</p:tagLst>
</file>

<file path=ppt/tags/tag166.xml><?xml version="1.0" encoding="utf-8"?>
<p:tagLst xmlns:p="http://schemas.openxmlformats.org/presentationml/2006/main">
  <p:tag name="PA" val="v5.2.8"/>
</p:tagLst>
</file>

<file path=ppt/tags/tag167.xml><?xml version="1.0" encoding="utf-8"?>
<p:tagLst xmlns:p="http://schemas.openxmlformats.org/presentationml/2006/main">
  <p:tag name="PA" val="v5.2.8"/>
</p:tagLst>
</file>

<file path=ppt/tags/tag168.xml><?xml version="1.0" encoding="utf-8"?>
<p:tagLst xmlns:p="http://schemas.openxmlformats.org/presentationml/2006/main">
  <p:tag name="PA" val="v5.2.8"/>
</p:tagLst>
</file>

<file path=ppt/tags/tag169.xml><?xml version="1.0" encoding="utf-8"?>
<p:tagLst xmlns:p="http://schemas.openxmlformats.org/presentationml/2006/main">
  <p:tag name="PA" val="v5.2.8"/>
</p:tagLst>
</file>

<file path=ppt/tags/tag17.xml><?xml version="1.0" encoding="utf-8"?>
<p:tagLst xmlns:p="http://schemas.openxmlformats.org/presentationml/2006/main">
  <p:tag name="PA" val="v5.2.8"/>
</p:tagLst>
</file>

<file path=ppt/tags/tag170.xml><?xml version="1.0" encoding="utf-8"?>
<p:tagLst xmlns:p="http://schemas.openxmlformats.org/presentationml/2006/main">
  <p:tag name="PA" val="v5.2.8"/>
</p:tagLst>
</file>

<file path=ppt/tags/tag171.xml><?xml version="1.0" encoding="utf-8"?>
<p:tagLst xmlns:p="http://schemas.openxmlformats.org/presentationml/2006/main">
  <p:tag name="PA" val="v5.2.8"/>
</p:tagLst>
</file>

<file path=ppt/tags/tag172.xml><?xml version="1.0" encoding="utf-8"?>
<p:tagLst xmlns:p="http://schemas.openxmlformats.org/presentationml/2006/main">
  <p:tag name="PA" val="v5.2.8"/>
</p:tagLst>
</file>

<file path=ppt/tags/tag173.xml><?xml version="1.0" encoding="utf-8"?>
<p:tagLst xmlns:p="http://schemas.openxmlformats.org/presentationml/2006/main">
  <p:tag name="PA" val="v5.2.9"/>
</p:tagLst>
</file>

<file path=ppt/tags/tag174.xml><?xml version="1.0" encoding="utf-8"?>
<p:tagLst xmlns:p="http://schemas.openxmlformats.org/presentationml/2006/main">
  <p:tag name="PA" val="v5.2.9"/>
</p:tagLst>
</file>

<file path=ppt/tags/tag175.xml><?xml version="1.0" encoding="utf-8"?>
<p:tagLst xmlns:p="http://schemas.openxmlformats.org/presentationml/2006/main">
  <p:tag name="PA" val="v5.2.9"/>
</p:tagLst>
</file>

<file path=ppt/tags/tag176.xml><?xml version="1.0" encoding="utf-8"?>
<p:tagLst xmlns:p="http://schemas.openxmlformats.org/presentationml/2006/main">
  <p:tag name="PA" val="v5.2.9"/>
</p:tagLst>
</file>

<file path=ppt/tags/tag177.xml><?xml version="1.0" encoding="utf-8"?>
<p:tagLst xmlns:p="http://schemas.openxmlformats.org/presentationml/2006/main">
  <p:tag name="PA" val="v5.2.9"/>
</p:tagLst>
</file>

<file path=ppt/tags/tag178.xml><?xml version="1.0" encoding="utf-8"?>
<p:tagLst xmlns:p="http://schemas.openxmlformats.org/presentationml/2006/main">
  <p:tag name="PA" val="v5.2.9"/>
</p:tagLst>
</file>

<file path=ppt/tags/tag179.xml><?xml version="1.0" encoding="utf-8"?>
<p:tagLst xmlns:p="http://schemas.openxmlformats.org/presentationml/2006/main">
  <p:tag name="PA" val="v5.2.9"/>
</p:tagLst>
</file>

<file path=ppt/tags/tag18.xml><?xml version="1.0" encoding="utf-8"?>
<p:tagLst xmlns:p="http://schemas.openxmlformats.org/presentationml/2006/main">
  <p:tag name="PA" val="v5.2.8"/>
</p:tagLst>
</file>

<file path=ppt/tags/tag180.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null,&quot;Name&quot;:&quot;正常&quot;,&quot;HeaderHeight&quot;:15.0,&quot;FooterHeight&quot;:9.0,&quot;SideMargin&quot;:5.5,&quot;TopMargin&quot;:0.0,&quot;BottomMargin&quot;:0.0,&quot;IntervalMargin&quot;:1.5,&quot;SettingType&quot;:&quot;System&quot;}"/>
  <p:tag name="ISLIDE.THEME" val="d5ecdf08-d12c-47c7-b194-0d7deca268cf"/>
  <p:tag name="THINKCELLUNDODONOTDELETE" val="0"/>
</p:tagLst>
</file>

<file path=ppt/tags/tag19.xml><?xml version="1.0" encoding="utf-8"?>
<p:tagLst xmlns:p="http://schemas.openxmlformats.org/presentationml/2006/main">
  <p:tag name="PA" val="v5.2.8"/>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8"/>
</p:tagLst>
</file>

<file path=ppt/tags/tag21.xml><?xml version="1.0" encoding="utf-8"?>
<p:tagLst xmlns:p="http://schemas.openxmlformats.org/presentationml/2006/main">
  <p:tag name="PA" val="v5.2.8"/>
</p:tagLst>
</file>

<file path=ppt/tags/tag22.xml><?xml version="1.0" encoding="utf-8"?>
<p:tagLst xmlns:p="http://schemas.openxmlformats.org/presentationml/2006/main">
  <p:tag name="PA" val="v5.2.8"/>
</p:tagLst>
</file>

<file path=ppt/tags/tag23.xml><?xml version="1.0" encoding="utf-8"?>
<p:tagLst xmlns:p="http://schemas.openxmlformats.org/presentationml/2006/main">
  <p:tag name="PA" val="v5.2.8"/>
</p:tagLst>
</file>

<file path=ppt/tags/tag24.xml><?xml version="1.0" encoding="utf-8"?>
<p:tagLst xmlns:p="http://schemas.openxmlformats.org/presentationml/2006/main">
  <p:tag name="PA" val="v5.2.8"/>
</p:tagLst>
</file>

<file path=ppt/tags/tag25.xml><?xml version="1.0" encoding="utf-8"?>
<p:tagLst xmlns:p="http://schemas.openxmlformats.org/presentationml/2006/main">
  <p:tag name="PA" val="v5.2.8"/>
</p:tagLst>
</file>

<file path=ppt/tags/tag26.xml><?xml version="1.0" encoding="utf-8"?>
<p:tagLst xmlns:p="http://schemas.openxmlformats.org/presentationml/2006/main">
  <p:tag name="PA" val="v5.2.8"/>
</p:tagLst>
</file>

<file path=ppt/tags/tag27.xml><?xml version="1.0" encoding="utf-8"?>
<p:tagLst xmlns:p="http://schemas.openxmlformats.org/presentationml/2006/main">
  <p:tag name="PA" val="v5.2.8"/>
</p:tagLst>
</file>

<file path=ppt/tags/tag28.xml><?xml version="1.0" encoding="utf-8"?>
<p:tagLst xmlns:p="http://schemas.openxmlformats.org/presentationml/2006/main">
  <p:tag name="PA" val="v5.2.8"/>
</p:tagLst>
</file>

<file path=ppt/tags/tag29.xml><?xml version="1.0" encoding="utf-8"?>
<p:tagLst xmlns:p="http://schemas.openxmlformats.org/presentationml/2006/main">
  <p:tag name="PA" val="v5.2.8"/>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5.2.8"/>
</p:tagLst>
</file>

<file path=ppt/tags/tag31.xml><?xml version="1.0" encoding="utf-8"?>
<p:tagLst xmlns:p="http://schemas.openxmlformats.org/presentationml/2006/main">
  <p:tag name="PA" val="v5.2.8"/>
</p:tagLst>
</file>

<file path=ppt/tags/tag32.xml><?xml version="1.0" encoding="utf-8"?>
<p:tagLst xmlns:p="http://schemas.openxmlformats.org/presentationml/2006/main">
  <p:tag name="PA" val="v5.2.8"/>
</p:tagLst>
</file>

<file path=ppt/tags/tag33.xml><?xml version="1.0" encoding="utf-8"?>
<p:tagLst xmlns:p="http://schemas.openxmlformats.org/presentationml/2006/main">
  <p:tag name="PA" val="v5.2.8"/>
</p:tagLst>
</file>

<file path=ppt/tags/tag34.xml><?xml version="1.0" encoding="utf-8"?>
<p:tagLst xmlns:p="http://schemas.openxmlformats.org/presentationml/2006/main">
  <p:tag name="PA" val="v5.2.8"/>
</p:tagLst>
</file>

<file path=ppt/tags/tag35.xml><?xml version="1.0" encoding="utf-8"?>
<p:tagLst xmlns:p="http://schemas.openxmlformats.org/presentationml/2006/main">
  <p:tag name="PA" val="v5.2.8"/>
</p:tagLst>
</file>

<file path=ppt/tags/tag36.xml><?xml version="1.0" encoding="utf-8"?>
<p:tagLst xmlns:p="http://schemas.openxmlformats.org/presentationml/2006/main">
  <p:tag name="PA" val="v5.2.8"/>
</p:tagLst>
</file>

<file path=ppt/tags/tag37.xml><?xml version="1.0" encoding="utf-8"?>
<p:tagLst xmlns:p="http://schemas.openxmlformats.org/presentationml/2006/main">
  <p:tag name="PA" val="v5.2.8"/>
</p:tagLst>
</file>

<file path=ppt/tags/tag38.xml><?xml version="1.0" encoding="utf-8"?>
<p:tagLst xmlns:p="http://schemas.openxmlformats.org/presentationml/2006/main">
  <p:tag name="PA" val="v5.2.8"/>
</p:tagLst>
</file>

<file path=ppt/tags/tag39.xml><?xml version="1.0" encoding="utf-8"?>
<p:tagLst xmlns:p="http://schemas.openxmlformats.org/presentationml/2006/main">
  <p:tag name="PA" val="v5.2.8"/>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PA" val="v5.2.8"/>
</p:tagLst>
</file>

<file path=ppt/tags/tag41.xml><?xml version="1.0" encoding="utf-8"?>
<p:tagLst xmlns:p="http://schemas.openxmlformats.org/presentationml/2006/main">
  <p:tag name="PA" val="v5.2.8"/>
</p:tagLst>
</file>

<file path=ppt/tags/tag42.xml><?xml version="1.0" encoding="utf-8"?>
<p:tagLst xmlns:p="http://schemas.openxmlformats.org/presentationml/2006/main">
  <p:tag name="PA" val="v5.2.8"/>
</p:tagLst>
</file>

<file path=ppt/tags/tag43.xml><?xml version="1.0" encoding="utf-8"?>
<p:tagLst xmlns:p="http://schemas.openxmlformats.org/presentationml/2006/main">
  <p:tag name="PA" val="v5.2.8"/>
</p:tagLst>
</file>

<file path=ppt/tags/tag44.xml><?xml version="1.0" encoding="utf-8"?>
<p:tagLst xmlns:p="http://schemas.openxmlformats.org/presentationml/2006/main">
  <p:tag name="PA" val="v5.2.8"/>
</p:tagLst>
</file>

<file path=ppt/tags/tag45.xml><?xml version="1.0" encoding="utf-8"?>
<p:tagLst xmlns:p="http://schemas.openxmlformats.org/presentationml/2006/main">
  <p:tag name="PA" val="v5.2.8"/>
</p:tagLst>
</file>

<file path=ppt/tags/tag46.xml><?xml version="1.0" encoding="utf-8"?>
<p:tagLst xmlns:p="http://schemas.openxmlformats.org/presentationml/2006/main">
  <p:tag name="PA" val="v5.2.8"/>
</p:tagLst>
</file>

<file path=ppt/tags/tag47.xml><?xml version="1.0" encoding="utf-8"?>
<p:tagLst xmlns:p="http://schemas.openxmlformats.org/presentationml/2006/main">
  <p:tag name="PA" val="v5.2.8"/>
</p:tagLst>
</file>

<file path=ppt/tags/tag48.xml><?xml version="1.0" encoding="utf-8"?>
<p:tagLst xmlns:p="http://schemas.openxmlformats.org/presentationml/2006/main">
  <p:tag name="PA" val="v5.2.8"/>
</p:tagLst>
</file>

<file path=ppt/tags/tag49.xml><?xml version="1.0" encoding="utf-8"?>
<p:tagLst xmlns:p="http://schemas.openxmlformats.org/presentationml/2006/main">
  <p:tag name="PA" val="v5.2.8"/>
</p:tagLst>
</file>

<file path=ppt/tags/tag5.xml><?xml version="1.0" encoding="utf-8"?>
<p:tagLst xmlns:p="http://schemas.openxmlformats.org/presentationml/2006/main">
  <p:tag name="PA" val="v5.2.9"/>
</p:tagLst>
</file>

<file path=ppt/tags/tag50.xml><?xml version="1.0" encoding="utf-8"?>
<p:tagLst xmlns:p="http://schemas.openxmlformats.org/presentationml/2006/main">
  <p:tag name="PA" val="v5.2.8"/>
</p:tagLst>
</file>

<file path=ppt/tags/tag51.xml><?xml version="1.0" encoding="utf-8"?>
<p:tagLst xmlns:p="http://schemas.openxmlformats.org/presentationml/2006/main">
  <p:tag name="PA" val="v5.2.8"/>
</p:tagLst>
</file>

<file path=ppt/tags/tag52.xml><?xml version="1.0" encoding="utf-8"?>
<p:tagLst xmlns:p="http://schemas.openxmlformats.org/presentationml/2006/main">
  <p:tag name="PA" val="v5.2.8"/>
</p:tagLst>
</file>

<file path=ppt/tags/tag53.xml><?xml version="1.0" encoding="utf-8"?>
<p:tagLst xmlns:p="http://schemas.openxmlformats.org/presentationml/2006/main">
  <p:tag name="PA" val="v5.2.8"/>
</p:tagLst>
</file>

<file path=ppt/tags/tag54.xml><?xml version="1.0" encoding="utf-8"?>
<p:tagLst xmlns:p="http://schemas.openxmlformats.org/presentationml/2006/main">
  <p:tag name="PA" val="v5.2.8"/>
</p:tagLst>
</file>

<file path=ppt/tags/tag55.xml><?xml version="1.0" encoding="utf-8"?>
<p:tagLst xmlns:p="http://schemas.openxmlformats.org/presentationml/2006/main">
  <p:tag name="PA" val="v5.2.8"/>
</p:tagLst>
</file>

<file path=ppt/tags/tag56.xml><?xml version="1.0" encoding="utf-8"?>
<p:tagLst xmlns:p="http://schemas.openxmlformats.org/presentationml/2006/main">
  <p:tag name="PA" val="v5.2.8"/>
</p:tagLst>
</file>

<file path=ppt/tags/tag57.xml><?xml version="1.0" encoding="utf-8"?>
<p:tagLst xmlns:p="http://schemas.openxmlformats.org/presentationml/2006/main">
  <p:tag name="PA" val="v5.2.8"/>
</p:tagLst>
</file>

<file path=ppt/tags/tag58.xml><?xml version="1.0" encoding="utf-8"?>
<p:tagLst xmlns:p="http://schemas.openxmlformats.org/presentationml/2006/main">
  <p:tag name="PA" val="v5.2.8"/>
</p:tagLst>
</file>

<file path=ppt/tags/tag59.xml><?xml version="1.0" encoding="utf-8"?>
<p:tagLst xmlns:p="http://schemas.openxmlformats.org/presentationml/2006/main">
  <p:tag name="PA" val="v5.2.8"/>
</p:tagLst>
</file>

<file path=ppt/tags/tag6.xml><?xml version="1.0" encoding="utf-8"?>
<p:tagLst xmlns:p="http://schemas.openxmlformats.org/presentationml/2006/main">
  <p:tag name="PA" val="v5.2.9"/>
</p:tagLst>
</file>

<file path=ppt/tags/tag60.xml><?xml version="1.0" encoding="utf-8"?>
<p:tagLst xmlns:p="http://schemas.openxmlformats.org/presentationml/2006/main">
  <p:tag name="PA" val="v5.2.8"/>
</p:tagLst>
</file>

<file path=ppt/tags/tag61.xml><?xml version="1.0" encoding="utf-8"?>
<p:tagLst xmlns:p="http://schemas.openxmlformats.org/presentationml/2006/main">
  <p:tag name="PA" val="v5.2.8"/>
</p:tagLst>
</file>

<file path=ppt/tags/tag62.xml><?xml version="1.0" encoding="utf-8"?>
<p:tagLst xmlns:p="http://schemas.openxmlformats.org/presentationml/2006/main">
  <p:tag name="PA" val="v5.2.8"/>
</p:tagLst>
</file>

<file path=ppt/tags/tag63.xml><?xml version="1.0" encoding="utf-8"?>
<p:tagLst xmlns:p="http://schemas.openxmlformats.org/presentationml/2006/main">
  <p:tag name="PA" val="v5.2.8"/>
</p:tagLst>
</file>

<file path=ppt/tags/tag64.xml><?xml version="1.0" encoding="utf-8"?>
<p:tagLst xmlns:p="http://schemas.openxmlformats.org/presentationml/2006/main">
  <p:tag name="PA" val="v5.2.8"/>
</p:tagLst>
</file>

<file path=ppt/tags/tag65.xml><?xml version="1.0" encoding="utf-8"?>
<p:tagLst xmlns:p="http://schemas.openxmlformats.org/presentationml/2006/main">
  <p:tag name="PA" val="v5.2.8"/>
</p:tagLst>
</file>

<file path=ppt/tags/tag66.xml><?xml version="1.0" encoding="utf-8"?>
<p:tagLst xmlns:p="http://schemas.openxmlformats.org/presentationml/2006/main">
  <p:tag name="PA" val="v5.2.8"/>
</p:tagLst>
</file>

<file path=ppt/tags/tag67.xml><?xml version="1.0" encoding="utf-8"?>
<p:tagLst xmlns:p="http://schemas.openxmlformats.org/presentationml/2006/main">
  <p:tag name="PA" val="v5.2.8"/>
</p:tagLst>
</file>

<file path=ppt/tags/tag68.xml><?xml version="1.0" encoding="utf-8"?>
<p:tagLst xmlns:p="http://schemas.openxmlformats.org/presentationml/2006/main">
  <p:tag name="PA" val="v5.2.8"/>
</p:tagLst>
</file>

<file path=ppt/tags/tag69.xml><?xml version="1.0" encoding="utf-8"?>
<p:tagLst xmlns:p="http://schemas.openxmlformats.org/presentationml/2006/main">
  <p:tag name="PA" val="v5.2.8"/>
</p:tagLst>
</file>

<file path=ppt/tags/tag7.xml><?xml version="1.0" encoding="utf-8"?>
<p:tagLst xmlns:p="http://schemas.openxmlformats.org/presentationml/2006/main">
  <p:tag name="PA" val="v5.2.9"/>
</p:tagLst>
</file>

<file path=ppt/tags/tag70.xml><?xml version="1.0" encoding="utf-8"?>
<p:tagLst xmlns:p="http://schemas.openxmlformats.org/presentationml/2006/main">
  <p:tag name="PA" val="v5.2.8"/>
</p:tagLst>
</file>

<file path=ppt/tags/tag71.xml><?xml version="1.0" encoding="utf-8"?>
<p:tagLst xmlns:p="http://schemas.openxmlformats.org/presentationml/2006/main">
  <p:tag name="PA" val="v5.2.8"/>
</p:tagLst>
</file>

<file path=ppt/tags/tag72.xml><?xml version="1.0" encoding="utf-8"?>
<p:tagLst xmlns:p="http://schemas.openxmlformats.org/presentationml/2006/main">
  <p:tag name="PA" val="v5.2.8"/>
</p:tagLst>
</file>

<file path=ppt/tags/tag73.xml><?xml version="1.0" encoding="utf-8"?>
<p:tagLst xmlns:p="http://schemas.openxmlformats.org/presentationml/2006/main">
  <p:tag name="PA" val="v5.2.8"/>
</p:tagLst>
</file>

<file path=ppt/tags/tag74.xml><?xml version="1.0" encoding="utf-8"?>
<p:tagLst xmlns:p="http://schemas.openxmlformats.org/presentationml/2006/main">
  <p:tag name="PA" val="v5.2.8"/>
</p:tagLst>
</file>

<file path=ppt/tags/tag75.xml><?xml version="1.0" encoding="utf-8"?>
<p:tagLst xmlns:p="http://schemas.openxmlformats.org/presentationml/2006/main">
  <p:tag name="PA" val="v5.2.8"/>
</p:tagLst>
</file>

<file path=ppt/tags/tag76.xml><?xml version="1.0" encoding="utf-8"?>
<p:tagLst xmlns:p="http://schemas.openxmlformats.org/presentationml/2006/main">
  <p:tag name="PA" val="v5.2.8"/>
</p:tagLst>
</file>

<file path=ppt/tags/tag77.xml><?xml version="1.0" encoding="utf-8"?>
<p:tagLst xmlns:p="http://schemas.openxmlformats.org/presentationml/2006/main">
  <p:tag name="PA" val="v5.2.8"/>
</p:tagLst>
</file>

<file path=ppt/tags/tag78.xml><?xml version="1.0" encoding="utf-8"?>
<p:tagLst xmlns:p="http://schemas.openxmlformats.org/presentationml/2006/main">
  <p:tag name="PA" val="v5.2.8"/>
</p:tagLst>
</file>

<file path=ppt/tags/tag79.xml><?xml version="1.0" encoding="utf-8"?>
<p:tagLst xmlns:p="http://schemas.openxmlformats.org/presentationml/2006/main">
  <p:tag name="PA" val="v5.2.8"/>
</p:tagLst>
</file>

<file path=ppt/tags/tag8.xml><?xml version="1.0" encoding="utf-8"?>
<p:tagLst xmlns:p="http://schemas.openxmlformats.org/presentationml/2006/main">
  <p:tag name="PA" val="v5.2.8"/>
</p:tagLst>
</file>

<file path=ppt/tags/tag80.xml><?xml version="1.0" encoding="utf-8"?>
<p:tagLst xmlns:p="http://schemas.openxmlformats.org/presentationml/2006/main">
  <p:tag name="PA" val="v5.2.8"/>
</p:tagLst>
</file>

<file path=ppt/tags/tag81.xml><?xml version="1.0" encoding="utf-8"?>
<p:tagLst xmlns:p="http://schemas.openxmlformats.org/presentationml/2006/main">
  <p:tag name="PA" val="v5.2.8"/>
</p:tagLst>
</file>

<file path=ppt/tags/tag82.xml><?xml version="1.0" encoding="utf-8"?>
<p:tagLst xmlns:p="http://schemas.openxmlformats.org/presentationml/2006/main">
  <p:tag name="PA" val="v5.2.8"/>
</p:tagLst>
</file>

<file path=ppt/tags/tag83.xml><?xml version="1.0" encoding="utf-8"?>
<p:tagLst xmlns:p="http://schemas.openxmlformats.org/presentationml/2006/main">
  <p:tag name="PA" val="v5.2.8"/>
</p:tagLst>
</file>

<file path=ppt/tags/tag84.xml><?xml version="1.0" encoding="utf-8"?>
<p:tagLst xmlns:p="http://schemas.openxmlformats.org/presentationml/2006/main">
  <p:tag name="PA" val="v5.2.8"/>
</p:tagLst>
</file>

<file path=ppt/tags/tag85.xml><?xml version="1.0" encoding="utf-8"?>
<p:tagLst xmlns:p="http://schemas.openxmlformats.org/presentationml/2006/main">
  <p:tag name="PA" val="v5.2.8"/>
</p:tagLst>
</file>

<file path=ppt/tags/tag86.xml><?xml version="1.0" encoding="utf-8"?>
<p:tagLst xmlns:p="http://schemas.openxmlformats.org/presentationml/2006/main">
  <p:tag name="PA" val="v5.2.8"/>
</p:tagLst>
</file>

<file path=ppt/tags/tag87.xml><?xml version="1.0" encoding="utf-8"?>
<p:tagLst xmlns:p="http://schemas.openxmlformats.org/presentationml/2006/main">
  <p:tag name="PA" val="v5.2.8"/>
</p:tagLst>
</file>

<file path=ppt/tags/tag88.xml><?xml version="1.0" encoding="utf-8"?>
<p:tagLst xmlns:p="http://schemas.openxmlformats.org/presentationml/2006/main">
  <p:tag name="PA" val="v5.2.8"/>
</p:tagLst>
</file>

<file path=ppt/tags/tag89.xml><?xml version="1.0" encoding="utf-8"?>
<p:tagLst xmlns:p="http://schemas.openxmlformats.org/presentationml/2006/main">
  <p:tag name="PA" val="v5.2.8"/>
</p:tagLst>
</file>

<file path=ppt/tags/tag9.xml><?xml version="1.0" encoding="utf-8"?>
<p:tagLst xmlns:p="http://schemas.openxmlformats.org/presentationml/2006/main">
  <p:tag name="PA" val="v5.2.8"/>
</p:tagLst>
</file>

<file path=ppt/tags/tag90.xml><?xml version="1.0" encoding="utf-8"?>
<p:tagLst xmlns:p="http://schemas.openxmlformats.org/presentationml/2006/main">
  <p:tag name="PA" val="v5.2.8"/>
</p:tagLst>
</file>

<file path=ppt/tags/tag91.xml><?xml version="1.0" encoding="utf-8"?>
<p:tagLst xmlns:p="http://schemas.openxmlformats.org/presentationml/2006/main">
  <p:tag name="PA" val="v5.2.8"/>
</p:tagLst>
</file>

<file path=ppt/tags/tag92.xml><?xml version="1.0" encoding="utf-8"?>
<p:tagLst xmlns:p="http://schemas.openxmlformats.org/presentationml/2006/main">
  <p:tag name="PA" val="v5.2.8"/>
</p:tagLst>
</file>

<file path=ppt/tags/tag93.xml><?xml version="1.0" encoding="utf-8"?>
<p:tagLst xmlns:p="http://schemas.openxmlformats.org/presentationml/2006/main">
  <p:tag name="PA" val="v5.2.8"/>
</p:tagLst>
</file>

<file path=ppt/tags/tag94.xml><?xml version="1.0" encoding="utf-8"?>
<p:tagLst xmlns:p="http://schemas.openxmlformats.org/presentationml/2006/main">
  <p:tag name="PA" val="v5.2.8"/>
</p:tagLst>
</file>

<file path=ppt/tags/tag95.xml><?xml version="1.0" encoding="utf-8"?>
<p:tagLst xmlns:p="http://schemas.openxmlformats.org/presentationml/2006/main">
  <p:tag name="PA" val="v5.2.8"/>
</p:tagLst>
</file>

<file path=ppt/tags/tag96.xml><?xml version="1.0" encoding="utf-8"?>
<p:tagLst xmlns:p="http://schemas.openxmlformats.org/presentationml/2006/main">
  <p:tag name="PA" val="v5.2.8"/>
</p:tagLst>
</file>

<file path=ppt/tags/tag97.xml><?xml version="1.0" encoding="utf-8"?>
<p:tagLst xmlns:p="http://schemas.openxmlformats.org/presentationml/2006/main">
  <p:tag name="PA" val="v5.2.8"/>
</p:tagLst>
</file>

<file path=ppt/tags/tag98.xml><?xml version="1.0" encoding="utf-8"?>
<p:tagLst xmlns:p="http://schemas.openxmlformats.org/presentationml/2006/main">
  <p:tag name="PA" val="v5.2.8"/>
</p:tagLst>
</file>

<file path=ppt/tags/tag99.xml><?xml version="1.0" encoding="utf-8"?>
<p:tagLst xmlns:p="http://schemas.openxmlformats.org/presentationml/2006/main">
  <p:tag name="PA" val="v5.2.8"/>
</p:tagLst>
</file>

<file path=ppt/theme/theme1.xml><?xml version="1.0" encoding="utf-8"?>
<a:theme xmlns:r="http://schemas.openxmlformats.org/officeDocument/2006/relationships" xmlns:a="http://schemas.openxmlformats.org/drawingml/2006/main" name="">
  <a:themeElements>
    <a:clrScheme name="房利美">
      <a:dk1>
        <a:srgbClr val="000000"/>
      </a:dk1>
      <a:lt1>
        <a:srgbClr val="FFFFFF"/>
      </a:lt1>
      <a:dk2>
        <a:srgbClr val="768394"/>
      </a:dk2>
      <a:lt2>
        <a:srgbClr val="F0F0F0"/>
      </a:lt2>
      <a:accent1>
        <a:srgbClr val="B91D21"/>
      </a:accent1>
      <a:accent2>
        <a:srgbClr val="E81E17"/>
      </a:accent2>
      <a:accent3>
        <a:srgbClr val="C8B1D1"/>
      </a:accent3>
      <a:accent4>
        <a:srgbClr val="F8DCE9"/>
      </a:accent4>
      <a:accent5>
        <a:srgbClr val="A4ABD1"/>
      </a:accent5>
      <a:accent6>
        <a:srgbClr val="FCC826"/>
      </a:accent6>
      <a:hlink>
        <a:srgbClr val="4276AA"/>
      </a:hlink>
      <a:folHlink>
        <a:srgbClr val="BFBFBF"/>
      </a:folHlink>
    </a:clrScheme>
    <a:fontScheme name="Temp">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B8EDB911-D765-4A7B-BBC7-40DBB672FBA6}" name="主题5" vid="{AECAB1C0-5DF6-436C-85E8-20094DBE11C0}"/>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135</Paragraphs>
  <Slides>20</Slides>
  <Notes>0</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20</vt:i4>
      </vt:variant>
    </vt:vector>
  </HeadingPairs>
  <TitlesOfParts>
    <vt:vector baseType="lpstr" size="36">
      <vt:lpstr>Arial</vt:lpstr>
      <vt:lpstr>微软雅黑</vt:lpstr>
      <vt:lpstr>Calibri Light</vt:lpstr>
      <vt:lpstr>Calibri</vt:lpstr>
      <vt:lpstr>字魂59号-创粗黑</vt:lpstr>
      <vt:lpstr>字魂58号-创中黑-Regular</vt:lpstr>
      <vt:lpstr>思源黑体 CN Bold</vt:lpstr>
      <vt:lpstr>阿里巴巴普惠体 Light</vt:lpstr>
      <vt:lpstr>字魂110号-武林江湖体</vt:lpstr>
      <vt:lpstr>宋体</vt:lpstr>
      <vt:lpstr>方正粗黑宋简体</vt:lpstr>
      <vt:lpstr>Open Sans</vt:lpstr>
      <vt:lpstr>冬青黑体简体中文 W3</vt:lpstr>
      <vt:lpstr>Wingdings</vt:lpstr>
      <vt:lpstr>SJcujihei</vt:lpstr>
      <vt:lpstr>主题5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2021-08-22T12:06:01Z</dcterms:created>
  <cp:lastPrinted>2021-08-22T12:06:01Z</cp:lastPrinted>
  <dcterms:modified xsi:type="dcterms:W3CDTF">2021-08-22T05:39:27Z</dcterms:modified>
  <cp:revision>1</cp:revision>
</cp:coreProperties>
</file>