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6" r:id="rId2"/>
  </p:sldMasterIdLst>
  <p:notesMasterIdLst>
    <p:notesMasterId r:id="rId3"/>
  </p:notesMasterIdLst>
  <p:sldIdLst>
    <p:sldId id="607" r:id="rId4"/>
    <p:sldId id="920" r:id="rId5"/>
    <p:sldId id="877" r:id="rId6"/>
    <p:sldId id="993" r:id="rId7"/>
    <p:sldId id="995" r:id="rId8"/>
    <p:sldId id="996" r:id="rId9"/>
    <p:sldId id="991" r:id="rId10"/>
    <p:sldId id="943" r:id="rId11"/>
    <p:sldId id="982" r:id="rId12"/>
    <p:sldId id="984" r:id="rId13"/>
    <p:sldId id="985" r:id="rId14"/>
    <p:sldId id="994" r:id="rId15"/>
    <p:sldId id="944" r:id="rId16"/>
    <p:sldId id="983" r:id="rId17"/>
    <p:sldId id="986" r:id="rId18"/>
    <p:sldId id="987" r:id="rId19"/>
    <p:sldId id="988" r:id="rId20"/>
    <p:sldId id="989" r:id="rId21"/>
    <p:sldId id="945" r:id="rId22"/>
    <p:sldId id="992" r:id="rId23"/>
    <p:sldId id="997" r:id="rId24"/>
    <p:sldId id="998" r:id="rId25"/>
    <p:sldId id="990" r:id="rId26"/>
    <p:sldId id="981" r:id="rId27"/>
  </p:sldIdLst>
  <p:sldSz cx="9144000" cy="5143500" type="screen16x9"/>
  <p:notesSz cx="6858000" cy="9144000"/>
  <p:custDataLst>
    <p:tags r:id="rId28"/>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p:cViewPr varScale="1">
        <p:scale>
          <a:sx n="111" d="100"/>
          <a:sy n="111" d="100"/>
        </p:scale>
        <p:origin x="342" y="96"/>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3.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4"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rAngAx val="0"/>
    </c:view3D>
    <c:plotArea>
      <c:pie3DChart>
        <c:varyColors val="1"/>
        <c:ser>
          <c:idx val="0"/>
          <c:order val="0"/>
          <c:dPt>
            <c:idx val="0"/>
            <c:invertIfNegative val="1"/>
            <c:explosion val="7"/>
            <c:extLst>
              <c:ext xmlns:c16="http://schemas.microsoft.com/office/drawing/2014/chart" uri="{C3380CC4-5D6E-409C-BE32-E72D297353CC}">
                <c16:uniqueId val="{00000000-A637-4EE4-9DDF-EFDC8AAE15C4}"/>
              </c:ext>
            </c:extLst>
          </c:dPt>
          <c:dPt>
            <c:idx val="1"/>
            <c:invertIfNegative val="1"/>
            <c:spPr>
              <a:solidFill>
                <a:schemeClr val="bg1">
                  <a:lumMod val="75000"/>
                </a:schemeClr>
              </a:solidFill>
            </c:spPr>
            <c:extLst>
              <c:ext xmlns:c16="http://schemas.microsoft.com/office/drawing/2014/chart" uri="{C3380CC4-5D6E-409C-BE32-E72D297353CC}">
                <c16:uniqueId val="{00000002-A637-4EE4-9DDF-EFDC8AAE15C4}"/>
              </c:ext>
            </c:extLst>
          </c:dPt>
          <c:dLbls>
            <c:delete val="1"/>
            <c:extLst/>
          </c:dLbls>
          <c:val>
            <c:numRef>
              <c:f>Sheet1!$B$2:$B$3</c:f>
              <c:numCache>
                <c:formatCode>0%</c:formatCode>
                <c:ptCount val="2"/>
                <c:pt idx="0">
                  <c:v>0.750000000000008</c:v>
                </c:pt>
                <c:pt idx="1">
                  <c:v>0.25</c:v>
                </c:pt>
              </c:numCache>
            </c:numRef>
          </c:val>
          <c:extLs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3-A637-4EE4-9DDF-EFDC8AAE15C4}"/>
            </c:ext>
          </c:extLst>
        </c:ser>
        <c:dLbls>
          <c:showLegendKey val="0"/>
          <c:showVal val="0"/>
          <c:showCatName val="0"/>
          <c:showSerName val="0"/>
          <c:showPercent val="0"/>
          <c:showBubbleSize val="0"/>
          <c:showLeaderLines val="0"/>
        </c:dLbls>
      </c:pie3DChart>
    </c:plotArea>
    <c:plotVisOnly val="1"/>
    <c:dispBlanksAs/>
    <c:showDLblsOverMax val="0"/>
  </c:chart>
  <c:txPr>
    <a:bodyPr/>
    <a:p>
      <a:pPr>
        <a:defRPr sz="1800" smtId="4294967295">
          <a:latin typeface="Arial" pitchFamily="34" charset="0"/>
          <a:ea typeface="微软雅黑" panose="020b0503020204020204" pitchFamily="34" charset="-122"/>
          <a:cs typeface="+mn-ea"/>
          <a:sym typeface="Arial" pitchFamily="34" charset="0"/>
        </a:defRPr>
      </a:pPr>
      <a:endParaRPr sz="1800" smtId="4294967295">
        <a:latin typeface="Arial" pitchFamily="34" charset="0"/>
        <a:ea typeface="微软雅黑" panose="020b0503020204020204" pitchFamily="34" charset="-122"/>
        <a:cs typeface="+mn-ea"/>
        <a:sym typeface="Arial"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rAngAx val="0"/>
    </c:view3D>
    <c:plotArea>
      <c:pie3DChart>
        <c:varyColors val="1"/>
        <c:ser>
          <c:idx val="0"/>
          <c:order val="0"/>
          <c:dPt>
            <c:idx val="0"/>
            <c:invertIfNegative val="1"/>
            <c:explosion val="7"/>
            <c:spPr>
              <a:solidFill>
                <a:schemeClr val="accent2"/>
              </a:solidFill>
            </c:spPr>
            <c:extLst>
              <c:ext xmlns:c16="http://schemas.microsoft.com/office/drawing/2014/chart" uri="{C3380CC4-5D6E-409C-BE32-E72D297353CC}">
                <c16:uniqueId val="{00000001-1395-46BA-BAD7-42CAFFB0A9A7}"/>
              </c:ext>
            </c:extLst>
          </c:dPt>
          <c:dPt>
            <c:idx val="1"/>
            <c:invertIfNegative val="1"/>
            <c:spPr>
              <a:solidFill>
                <a:schemeClr val="bg1">
                  <a:lumMod val="75000"/>
                </a:schemeClr>
              </a:solidFill>
            </c:spPr>
            <c:extLst>
              <c:ext xmlns:c16="http://schemas.microsoft.com/office/drawing/2014/chart" uri="{C3380CC4-5D6E-409C-BE32-E72D297353CC}">
                <c16:uniqueId val="{00000003-1395-46BA-BAD7-42CAFFB0A9A7}"/>
              </c:ext>
            </c:extLst>
          </c:dPt>
          <c:dLbls>
            <c:delete val="1"/>
            <c:extLst/>
          </c:dLbls>
          <c:val>
            <c:numRef>
              <c:f>Sheet1!$B$2:$B$3</c:f>
              <c:numCache>
                <c:formatCode>0%</c:formatCode>
                <c:ptCount val="2"/>
                <c:pt idx="0">
                  <c:v>0.600000000000001</c:v>
                </c:pt>
                <c:pt idx="1">
                  <c:v>0.4</c:v>
                </c:pt>
              </c:numCache>
            </c:numRef>
          </c:val>
          <c:extLs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1395-46BA-BAD7-42CAFFB0A9A7}"/>
            </c:ext>
          </c:extLst>
        </c:ser>
        <c:dLbls>
          <c:showLegendKey val="0"/>
          <c:showVal val="0"/>
          <c:showCatName val="0"/>
          <c:showSerName val="0"/>
          <c:showPercent val="0"/>
          <c:showBubbleSize val="0"/>
          <c:showLeaderLines val="0"/>
        </c:dLbls>
      </c:pie3DChart>
    </c:plotArea>
    <c:plotVisOnly val="1"/>
    <c:dispBlanksAs/>
    <c:showDLblsOverMax val="0"/>
  </c:chart>
  <c:txPr>
    <a:bodyPr/>
    <a:p>
      <a:pPr>
        <a:defRPr sz="1800" smtId="4294967295">
          <a:latin typeface="Arial" pitchFamily="34" charset="0"/>
          <a:ea typeface="微软雅黑" panose="020b0503020204020204" pitchFamily="34" charset="-122"/>
          <a:cs typeface="+mn-ea"/>
          <a:sym typeface="Arial" pitchFamily="34" charset="0"/>
        </a:defRPr>
      </a:pPr>
      <a:endParaRPr sz="1800" smtId="4294967295">
        <a:latin typeface="Arial" pitchFamily="34" charset="0"/>
        <a:ea typeface="微软雅黑" panose="020b0503020204020204" pitchFamily="34" charset="-122"/>
        <a:cs typeface="+mn-ea"/>
        <a:sym typeface="Arial"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rAngAx val="0"/>
    </c:view3D>
    <c:plotArea>
      <c:pie3DChart>
        <c:varyColors val="1"/>
        <c:ser>
          <c:idx val="0"/>
          <c:order val="0"/>
          <c:dPt>
            <c:idx val="0"/>
            <c:invertIfNegative val="1"/>
            <c:explosion val="7"/>
            <c:spPr>
              <a:solidFill>
                <a:schemeClr val="accent3"/>
              </a:solidFill>
            </c:spPr>
            <c:extLst>
              <c:ext xmlns:c16="http://schemas.microsoft.com/office/drawing/2014/chart" uri="{C3380CC4-5D6E-409C-BE32-E72D297353CC}">
                <c16:uniqueId val="{00000001-846E-45E6-9773-5F3425FA4784}"/>
              </c:ext>
            </c:extLst>
          </c:dPt>
          <c:dPt>
            <c:idx val="1"/>
            <c:invertIfNegative val="1"/>
            <c:spPr>
              <a:solidFill>
                <a:schemeClr val="bg1">
                  <a:lumMod val="75000"/>
                </a:schemeClr>
              </a:solidFill>
            </c:spPr>
            <c:extLst>
              <c:ext xmlns:c16="http://schemas.microsoft.com/office/drawing/2014/chart" uri="{C3380CC4-5D6E-409C-BE32-E72D297353CC}">
                <c16:uniqueId val="{00000003-846E-45E6-9773-5F3425FA4784}"/>
              </c:ext>
            </c:extLst>
          </c:dPt>
          <c:dLbls>
            <c:delete val="1"/>
            <c:extLst/>
          </c:dLbls>
          <c:val>
            <c:numRef>
              <c:f>Sheet1!$B$2:$B$3</c:f>
              <c:numCache>
                <c:formatCode>0%</c:formatCode>
                <c:ptCount val="2"/>
                <c:pt idx="0">
                  <c:v>0.45</c:v>
                </c:pt>
                <c:pt idx="1">
                  <c:v>0.600000000000001</c:v>
                </c:pt>
              </c:numCache>
            </c:numRef>
          </c:val>
          <c:extLs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846E-45E6-9773-5F3425FA4784}"/>
            </c:ext>
          </c:extLst>
        </c:ser>
        <c:dLbls>
          <c:showLegendKey val="0"/>
          <c:showVal val="0"/>
          <c:showCatName val="0"/>
          <c:showSerName val="0"/>
          <c:showPercent val="0"/>
          <c:showBubbleSize val="0"/>
          <c:showLeaderLines val="0"/>
        </c:dLbls>
      </c:pie3DChart>
    </c:plotArea>
    <c:plotVisOnly val="1"/>
    <c:dispBlanksAs/>
    <c:showDLblsOverMax val="0"/>
  </c:chart>
  <c:txPr>
    <a:bodyPr/>
    <a:p>
      <a:pPr>
        <a:defRPr sz="1800" smtId="4294967295">
          <a:latin typeface="Arial" pitchFamily="34" charset="0"/>
          <a:ea typeface="微软雅黑" panose="020b0503020204020204" pitchFamily="34" charset="-122"/>
          <a:cs typeface="+mn-ea"/>
          <a:sym typeface="Arial" pitchFamily="34" charset="0"/>
        </a:defRPr>
      </a:pPr>
      <a:endParaRPr sz="1800" smtId="4294967295">
        <a:latin typeface="Arial" pitchFamily="34" charset="0"/>
        <a:ea typeface="微软雅黑" panose="020b0503020204020204" pitchFamily="34" charset="-122"/>
        <a:cs typeface="+mn-ea"/>
        <a:sym typeface="Arial"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rAngAx val="0"/>
    </c:view3D>
    <c:plotArea>
      <c:pie3DChart>
        <c:varyColors val="1"/>
        <c:ser>
          <c:idx val="0"/>
          <c:order val="0"/>
          <c:dPt>
            <c:idx val="0"/>
            <c:invertIfNegative val="1"/>
            <c:explosion val="7"/>
            <c:spPr>
              <a:solidFill>
                <a:schemeClr val="accent4"/>
              </a:solidFill>
            </c:spPr>
            <c:extLst>
              <c:ext xmlns:c16="http://schemas.microsoft.com/office/drawing/2014/chart" uri="{C3380CC4-5D6E-409C-BE32-E72D297353CC}">
                <c16:uniqueId val="{00000001-EA2C-4CCA-859C-3C64910218FD}"/>
              </c:ext>
            </c:extLst>
          </c:dPt>
          <c:dPt>
            <c:idx val="1"/>
            <c:invertIfNegative val="1"/>
            <c:spPr>
              <a:solidFill>
                <a:schemeClr val="bg1">
                  <a:lumMod val="75000"/>
                </a:schemeClr>
              </a:solidFill>
            </c:spPr>
            <c:extLst>
              <c:ext xmlns:c16="http://schemas.microsoft.com/office/drawing/2014/chart" uri="{C3380CC4-5D6E-409C-BE32-E72D297353CC}">
                <c16:uniqueId val="{00000003-EA2C-4CCA-859C-3C64910218FD}"/>
              </c:ext>
            </c:extLst>
          </c:dPt>
          <c:dLbls>
            <c:delete val="1"/>
            <c:extLst/>
          </c:dLbls>
          <c:val>
            <c:numRef>
              <c:f>Sheet1!$B$2:$B$3</c:f>
              <c:numCache>
                <c:formatCode>0%</c:formatCode>
                <c:ptCount val="2"/>
                <c:pt idx="0">
                  <c:v>0.2</c:v>
                </c:pt>
                <c:pt idx="1">
                  <c:v>0.8</c:v>
                </c:pt>
              </c:numCache>
            </c:numRef>
          </c:val>
          <c:extLs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EA2C-4CCA-859C-3C64910218FD}"/>
            </c:ext>
          </c:extLst>
        </c:ser>
        <c:dLbls>
          <c:showLegendKey val="0"/>
          <c:showVal val="0"/>
          <c:showCatName val="0"/>
          <c:showSerName val="0"/>
          <c:showPercent val="0"/>
          <c:showBubbleSize val="0"/>
          <c:showLeaderLines val="0"/>
        </c:dLbls>
      </c:pie3DChart>
    </c:plotArea>
    <c:plotVisOnly val="1"/>
    <c:dispBlanksAs/>
    <c:showDLblsOverMax val="0"/>
  </c:chart>
  <c:txPr>
    <a:bodyPr/>
    <a:p>
      <a:pPr>
        <a:defRPr sz="1800" smtId="4294967295">
          <a:latin typeface="Arial" pitchFamily="34" charset="0"/>
          <a:ea typeface="微软雅黑" panose="020b0503020204020204" pitchFamily="34" charset="-122"/>
          <a:cs typeface="+mn-ea"/>
          <a:sym typeface="Arial" pitchFamily="34" charset="0"/>
        </a:defRPr>
      </a:pPr>
      <a:endParaRPr sz="1800" smtId="4294967295">
        <a:latin typeface="Arial" pitchFamily="34" charset="0"/>
        <a:ea typeface="微软雅黑" panose="020b0503020204020204" pitchFamily="34" charset="-122"/>
        <a:cs typeface="+mn-ea"/>
        <a:sym typeface="Arial" pitchFamily="34" charset="0"/>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rAngAx val="0"/>
    </c:view3D>
    <c:plotArea>
      <c:pie3DChart>
        <c:varyColors val="1"/>
        <c:ser>
          <c:idx val="0"/>
          <c:order val="0"/>
          <c:dPt>
            <c:idx val="0"/>
            <c:invertIfNegative val="1"/>
            <c:explosion val="7"/>
            <c:spPr>
              <a:solidFill>
                <a:schemeClr val="accent5"/>
              </a:solidFill>
            </c:spPr>
            <c:extLst>
              <c:ext xmlns:c16="http://schemas.microsoft.com/office/drawing/2014/chart" uri="{C3380CC4-5D6E-409C-BE32-E72D297353CC}">
                <c16:uniqueId val="{00000001-7F7C-4E5A-B18C-5BC9C1BA114A}"/>
              </c:ext>
            </c:extLst>
          </c:dPt>
          <c:dPt>
            <c:idx val="1"/>
            <c:invertIfNegative val="1"/>
            <c:spPr>
              <a:solidFill>
                <a:schemeClr val="bg1">
                  <a:lumMod val="75000"/>
                </a:schemeClr>
              </a:solidFill>
            </c:spPr>
            <c:extLst>
              <c:ext xmlns:c16="http://schemas.microsoft.com/office/drawing/2014/chart" uri="{C3380CC4-5D6E-409C-BE32-E72D297353CC}">
                <c16:uniqueId val="{00000003-7F7C-4E5A-B18C-5BC9C1BA114A}"/>
              </c:ext>
            </c:extLst>
          </c:dPt>
          <c:dLbls>
            <c:delete val="1"/>
            <c:extLst/>
          </c:dLbls>
          <c:val>
            <c:numRef>
              <c:f>Sheet1!$B$2:$B$3</c:f>
              <c:numCache>
                <c:formatCode>0%</c:formatCode>
                <c:ptCount val="2"/>
                <c:pt idx="0">
                  <c:v>0.9</c:v>
                </c:pt>
                <c:pt idx="1">
                  <c:v>0.1</c:v>
                </c:pt>
              </c:numCache>
            </c:numRef>
          </c:val>
          <c:extLs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7F7C-4E5A-B18C-5BC9C1BA114A}"/>
            </c:ext>
          </c:extLst>
        </c:ser>
        <c:dLbls>
          <c:showLegendKey val="0"/>
          <c:showVal val="0"/>
          <c:showCatName val="0"/>
          <c:showSerName val="0"/>
          <c:showPercent val="0"/>
          <c:showBubbleSize val="0"/>
          <c:showLeaderLines val="0"/>
        </c:dLbls>
      </c:pie3DChart>
    </c:plotArea>
    <c:plotVisOnly val="1"/>
    <c:dispBlanksAs/>
    <c:showDLblsOverMax val="0"/>
  </c:chart>
  <c:txPr>
    <a:bodyPr/>
    <a:p>
      <a:pPr>
        <a:defRPr sz="1800" smtId="4294967295">
          <a:latin typeface="Arial" pitchFamily="34" charset="0"/>
          <a:ea typeface="微软雅黑" panose="020b0503020204020204" pitchFamily="34" charset="-122"/>
          <a:cs typeface="+mn-ea"/>
          <a:sym typeface="Arial" pitchFamily="34" charset="0"/>
        </a:defRPr>
      </a:pPr>
      <a:endParaRPr sz="1800" smtId="4294967295">
        <a:latin typeface="Arial" pitchFamily="34" charset="0"/>
        <a:ea typeface="微软雅黑" panose="020b0503020204020204" pitchFamily="34" charset="-122"/>
        <a:cs typeface="+mn-ea"/>
        <a:sym typeface="Arial" pitchFamily="34" charset="0"/>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2017/12/27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extLst>
      <p:ext uri="{BB962C8B-B14F-4D97-AF65-F5344CB8AC3E}">
        <p14:creationId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911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19098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450885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488580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720170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205434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214179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689489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226245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105806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966550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844970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264000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33866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337841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680598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0228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117756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22559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313763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898762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2017/12/27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467544" y="289467"/>
            <a:ext cx="1990115" cy="312819"/>
          </a:xfrm>
          <a:prstGeom prst="rect">
            <a:avLst/>
          </a:prstGeom>
          <a:noFill/>
        </p:spPr>
        <p:txBody>
          <a:bodyPr wrap="none" lIns="96434" tIns="48217" rIns="96434" bIns="48217" rtlCol="0">
            <a:spAutoFit/>
          </a:bodyPr>
          <a:lstStyle/>
          <a:p>
            <a:pPr defTabSz="964278"/>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467544" y="482768"/>
            <a:ext cx="1804166" cy="266653"/>
          </a:xfrm>
          <a:prstGeom prst="rect">
            <a:avLst/>
          </a:prstGeom>
          <a:noFill/>
        </p:spPr>
        <p:txBody>
          <a:bodyPr wrap="none" lIns="96434" tIns="48217" rIns="96434" bIns="48217" rtlCol="0">
            <a:spAutoFit/>
          </a:bodyPr>
          <a:lstStyle/>
          <a:p>
            <a:pPr defTabSz="964278"/>
            <a:r>
              <a:rPr lang="en-US" altLang="zh-CN" sz="1050">
                <a:solidFill>
                  <a:schemeClr val="tx1">
                    <a:lumMod val="50000"/>
                    <a:lumOff val="50000"/>
                  </a:schemeClr>
                </a:solidFill>
                <a:cs typeface="+mn-ea"/>
                <a:sym typeface="+mn-lt"/>
              </a:rPr>
              <a:t>ADD RELATED TITLE WORDS</a:t>
            </a:r>
            <a:endParaRPr lang="zh-CN" altLang="en-US" sz="1050">
              <a:solidFill>
                <a:schemeClr val="tx1">
                  <a:lumMod val="50000"/>
                  <a:lumOff val="50000"/>
                </a:schemeClr>
              </a:solidFill>
              <a:cs typeface="+mn-ea"/>
              <a:sym typeface="+mn-lt"/>
            </a:endParaRPr>
          </a:p>
        </p:txBody>
      </p:sp>
    </p:spTree>
    <p:extLst>
      <p:ext uri="{BB962C8B-B14F-4D97-AF65-F5344CB8AC3E}">
        <p14:creationId val="29321356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val="0"/>
              </a:ext>
            </a:extLst>
          </a:blip>
          <a:stretch>
            <a:fillRect/>
          </a:stretch>
        </p:blipFill>
        <p:spPr>
          <a:xfrm>
            <a:off x="251" y="0"/>
            <a:ext cx="9143499" cy="5143500"/>
          </a:xfrm>
          <a:prstGeom prst="rect">
            <a:avLst/>
          </a:prstGeom>
        </p:spPr>
      </p:pic>
      <p:grpSp>
        <p:nvGrpSpPr>
          <p:cNvPr id="2" name="组合 3"/>
          <p:cNvGrpSpPr/>
          <p:nvPr userDrawn="1"/>
        </p:nvGrpSpPr>
        <p:grpSpPr>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4">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4">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val="196634786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5_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C48DD4-A9AD-4113-82BD-DB389D9CB606}" type="datetimeFigureOut">
              <a:rPr lang="zh-CN" altLang="en-US" smtClean="0"/>
              <a:t>2017/12/27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353434416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extLst>
      <p:ext uri="{BB962C8B-B14F-4D97-AF65-F5344CB8AC3E}">
        <p14:creationId val="248934030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193428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755920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246914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007478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372076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847006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451879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文本框 32"/>
          <p:cNvSpPr txBox="1"/>
          <p:nvPr userDrawn="1"/>
        </p:nvSpPr>
        <p:spPr>
          <a:xfrm>
            <a:off x="783224" y="257096"/>
            <a:ext cx="1138781" cy="269226"/>
          </a:xfrm>
          <a:prstGeom prst="rect">
            <a:avLst/>
          </a:prstGeom>
          <a:noFill/>
        </p:spPr>
        <p:txBody>
          <a:bodyPr wrap="none" lIns="68584" tIns="34292" rIns="68584" bIns="34292">
            <a:spAutoFit/>
          </a:bodyPr>
          <a:lstStyle/>
          <a:p>
            <a:pPr defTabSz="685795">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783223" y="464995"/>
            <a:ext cx="1196489" cy="207753"/>
          </a:xfrm>
          <a:prstGeom prst="rect">
            <a:avLst/>
          </a:prstGeom>
          <a:noFill/>
        </p:spPr>
        <p:txBody>
          <a:bodyPr wrap="none" lIns="68584" tIns="34292" rIns="68584" bIns="34292">
            <a:spAutoFit/>
          </a:bodyPr>
          <a:lstStyle/>
          <a:p>
            <a:pPr defTabSz="685795">
              <a:defRPr/>
            </a:pPr>
            <a:r>
              <a:rPr lang="en-US" altLang="zh-CN" sz="900">
                <a:solidFill>
                  <a:schemeClr val="tx1">
                    <a:lumMod val="50000"/>
                    <a:lumOff val="50000"/>
                  </a:schemeClr>
                </a:solidFill>
                <a:cs typeface="+mn-ea"/>
                <a:sym typeface="+mn-lt"/>
              </a:rPr>
              <a:t>Annual work summary</a:t>
            </a:r>
            <a:endParaRPr lang="zh-CN" altLang="en-US" sz="900">
              <a:solidFill>
                <a:schemeClr val="tx1">
                  <a:lumMod val="50000"/>
                  <a:lumOff val="50000"/>
                </a:scheme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2017/12/27</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
        <p:nvSpPr>
          <p:cNvPr id="5" name="箭头: V 形 4">
            <a:extLst>
              <a:ext uri="{FF2B5EF4-FFF2-40B4-BE49-F238E27FC236}">
                <a16:creationId xmlns:a16="http://schemas.microsoft.com/office/drawing/2014/main" id="{6A0F656B-6690-46C4-B5E4-D4B7EEAA0783}"/>
              </a:ext>
            </a:extLst>
          </p:cNvPr>
          <p:cNvSpPr/>
          <p:nvPr userDrawn="1"/>
        </p:nvSpPr>
        <p:spPr>
          <a:xfrm>
            <a:off x="415061" y="324475"/>
            <a:ext cx="288032" cy="28103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a:extLst>
              <a:ext uri="{FF2B5EF4-FFF2-40B4-BE49-F238E27FC236}">
                <a16:creationId xmlns:a16="http://schemas.microsoft.com/office/drawing/2014/main" id="{BE1C82A7-AFE5-4145-8E02-2D593230630C}"/>
              </a:ext>
            </a:extLst>
          </p:cNvPr>
          <p:cNvSpPr/>
          <p:nvPr userDrawn="1"/>
        </p:nvSpPr>
        <p:spPr>
          <a:xfrm>
            <a:off x="179512" y="318496"/>
            <a:ext cx="288032" cy="28103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727715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523661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175311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877771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仅标题">
    <p:spTree>
      <p:nvGrpSpPr>
        <p:cNvPr id="1" name=""/>
        <p:cNvGrpSpPr/>
        <p:nvPr/>
      </p:nvGrpSpPr>
      <p:grpSpPr>
        <a:xfrm>
          <a:off x="0" y="0"/>
          <a:ext cx="0" cy="0"/>
        </a:xfrm>
      </p:grpSpPr>
      <p:sp>
        <p:nvSpPr>
          <p:cNvPr id="3" name="文本框 32"/>
          <p:cNvSpPr txBox="1"/>
          <p:nvPr userDrawn="1"/>
        </p:nvSpPr>
        <p:spPr>
          <a:xfrm>
            <a:off x="840931" y="257096"/>
            <a:ext cx="1138781" cy="269226"/>
          </a:xfrm>
          <a:prstGeom prst="rect">
            <a:avLst/>
          </a:prstGeom>
          <a:noFill/>
        </p:spPr>
        <p:txBody>
          <a:bodyPr wrap="none" lIns="68584" tIns="34292" rIns="68584" bIns="34292">
            <a:spAutoFit/>
          </a:bodyPr>
          <a:lstStyle/>
          <a:p>
            <a:pPr defTabSz="685795">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840931" y="464995"/>
            <a:ext cx="858256" cy="207753"/>
          </a:xfrm>
          <a:prstGeom prst="rect">
            <a:avLst/>
          </a:prstGeom>
          <a:noFill/>
        </p:spPr>
        <p:txBody>
          <a:bodyPr wrap="none" lIns="68584" tIns="34292" rIns="68584" bIns="34292">
            <a:spAutoFit/>
          </a:bodyPr>
          <a:lstStyle/>
          <a:p>
            <a:pPr defTabSz="685795">
              <a:defRPr/>
            </a:pPr>
            <a:r>
              <a:rPr lang="en-US" altLang="zh-CN" sz="900">
                <a:solidFill>
                  <a:schemeClr val="tx1">
                    <a:lumMod val="50000"/>
                    <a:lumOff val="50000"/>
                  </a:schemeClr>
                </a:solidFill>
                <a:cs typeface="+mn-ea"/>
                <a:sym typeface="+mn-lt"/>
              </a:rPr>
              <a:t>Job completion</a:t>
            </a:r>
            <a:endParaRPr lang="zh-CN" altLang="en-US" sz="900">
              <a:solidFill>
                <a:schemeClr val="tx1">
                  <a:lumMod val="50000"/>
                  <a:lumOff val="50000"/>
                </a:scheme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2017/12/27</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
        <p:nvSpPr>
          <p:cNvPr id="10" name="箭头: V 形 9">
            <a:extLst>
              <a:ext uri="{FF2B5EF4-FFF2-40B4-BE49-F238E27FC236}">
                <a16:creationId xmlns:a16="http://schemas.microsoft.com/office/drawing/2014/main" id="{14552B85-B739-4F57-855C-8D100BD24049}"/>
              </a:ext>
            </a:extLst>
          </p:cNvPr>
          <p:cNvSpPr/>
          <p:nvPr userDrawn="1"/>
        </p:nvSpPr>
        <p:spPr>
          <a:xfrm>
            <a:off x="415061" y="324475"/>
            <a:ext cx="288032" cy="28103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V 形 10">
            <a:extLst>
              <a:ext uri="{FF2B5EF4-FFF2-40B4-BE49-F238E27FC236}">
                <a16:creationId xmlns:a16="http://schemas.microsoft.com/office/drawing/2014/main" id="{2E0BA53A-F22B-4766-92E9-FADBF80EDA4D}"/>
              </a:ext>
            </a:extLst>
          </p:cNvPr>
          <p:cNvSpPr/>
          <p:nvPr userDrawn="1"/>
        </p:nvSpPr>
        <p:spPr>
          <a:xfrm>
            <a:off x="179512" y="318496"/>
            <a:ext cx="288032" cy="28103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仅标题">
    <p:spTree>
      <p:nvGrpSpPr>
        <p:cNvPr id="1" name=""/>
        <p:cNvGrpSpPr/>
        <p:nvPr/>
      </p:nvGrpSpPr>
      <p:grpSpPr>
        <a:xfrm>
          <a:off x="0" y="0"/>
          <a:ext cx="0" cy="0"/>
        </a:xfrm>
      </p:grpSpPr>
      <p:sp>
        <p:nvSpPr>
          <p:cNvPr id="3" name="文本框 32"/>
          <p:cNvSpPr txBox="1"/>
          <p:nvPr userDrawn="1"/>
        </p:nvSpPr>
        <p:spPr>
          <a:xfrm>
            <a:off x="804903" y="257096"/>
            <a:ext cx="1138781" cy="269226"/>
          </a:xfrm>
          <a:prstGeom prst="rect">
            <a:avLst/>
          </a:prstGeom>
          <a:noFill/>
        </p:spPr>
        <p:txBody>
          <a:bodyPr wrap="none" lIns="68584" tIns="34292" rIns="68584" bIns="34292">
            <a:spAutoFit/>
          </a:bodyPr>
          <a:lstStyle/>
          <a:p>
            <a:pPr defTabSz="685795">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804902" y="464995"/>
            <a:ext cx="1606858" cy="207753"/>
          </a:xfrm>
          <a:prstGeom prst="rect">
            <a:avLst/>
          </a:prstGeom>
          <a:noFill/>
        </p:spPr>
        <p:txBody>
          <a:bodyPr wrap="none" lIns="68584" tIns="34292" rIns="68584" bIns="34292">
            <a:spAutoFit/>
          </a:bodyPr>
          <a:lstStyle/>
          <a:p>
            <a:pPr defTabSz="685795">
              <a:defRPr/>
            </a:pPr>
            <a:r>
              <a:rPr lang="en-US" altLang="zh-CN" sz="900">
                <a:solidFill>
                  <a:schemeClr val="tx1">
                    <a:lumMod val="50000"/>
                    <a:lumOff val="50000"/>
                  </a:schemeClr>
                </a:solidFill>
                <a:cs typeface="+mn-ea"/>
                <a:sym typeface="+mn-lt"/>
              </a:rPr>
              <a:t>Successful project presentation</a:t>
            </a:r>
            <a:endParaRPr lang="zh-CN" altLang="en-US" sz="900">
              <a:solidFill>
                <a:schemeClr val="tx1">
                  <a:lumMod val="50000"/>
                  <a:lumOff val="50000"/>
                </a:scheme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2017/12/27</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
        <p:nvSpPr>
          <p:cNvPr id="10" name="箭头: V 形 9">
            <a:extLst>
              <a:ext uri="{FF2B5EF4-FFF2-40B4-BE49-F238E27FC236}">
                <a16:creationId xmlns:a16="http://schemas.microsoft.com/office/drawing/2014/main" id="{B8689D2D-6E79-4C8D-B391-D8C684307A89}"/>
              </a:ext>
            </a:extLst>
          </p:cNvPr>
          <p:cNvSpPr/>
          <p:nvPr userDrawn="1"/>
        </p:nvSpPr>
        <p:spPr>
          <a:xfrm>
            <a:off x="415061" y="324475"/>
            <a:ext cx="288032" cy="28103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V 形 10">
            <a:extLst>
              <a:ext uri="{FF2B5EF4-FFF2-40B4-BE49-F238E27FC236}">
                <a16:creationId xmlns:a16="http://schemas.microsoft.com/office/drawing/2014/main" id="{885527C3-DA38-4338-881E-56968A44D7BA}"/>
              </a:ext>
            </a:extLst>
          </p:cNvPr>
          <p:cNvSpPr/>
          <p:nvPr userDrawn="1"/>
        </p:nvSpPr>
        <p:spPr>
          <a:xfrm>
            <a:off x="179512" y="318496"/>
            <a:ext cx="288032" cy="28103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仅标题">
    <p:spTree>
      <p:nvGrpSpPr>
        <p:cNvPr id="1" name=""/>
        <p:cNvGrpSpPr/>
        <p:nvPr/>
      </p:nvGrpSpPr>
      <p:grpSpPr>
        <a:xfrm>
          <a:off x="0" y="0"/>
          <a:ext cx="0" cy="0"/>
        </a:xfrm>
      </p:grpSpPr>
      <p:sp>
        <p:nvSpPr>
          <p:cNvPr id="3" name="文本框 32"/>
          <p:cNvSpPr txBox="1"/>
          <p:nvPr userDrawn="1"/>
        </p:nvSpPr>
        <p:spPr>
          <a:xfrm>
            <a:off x="842408" y="257096"/>
            <a:ext cx="1138781" cy="269226"/>
          </a:xfrm>
          <a:prstGeom prst="rect">
            <a:avLst/>
          </a:prstGeom>
          <a:noFill/>
        </p:spPr>
        <p:txBody>
          <a:bodyPr wrap="none" lIns="68584" tIns="34292" rIns="68584" bIns="34292">
            <a:spAutoFit/>
          </a:bodyPr>
          <a:lstStyle/>
          <a:p>
            <a:pPr defTabSz="685795">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842407" y="464995"/>
            <a:ext cx="1209313" cy="207753"/>
          </a:xfrm>
          <a:prstGeom prst="rect">
            <a:avLst/>
          </a:prstGeom>
          <a:noFill/>
        </p:spPr>
        <p:txBody>
          <a:bodyPr wrap="none" lIns="68584" tIns="34292" rIns="68584" bIns="34292">
            <a:spAutoFit/>
          </a:bodyPr>
          <a:lstStyle/>
          <a:p>
            <a:pPr defTabSz="685795">
              <a:defRPr/>
            </a:pPr>
            <a:r>
              <a:rPr lang="en-US" altLang="zh-CN" sz="900">
                <a:solidFill>
                  <a:schemeClr val="tx1">
                    <a:lumMod val="50000"/>
                    <a:lumOff val="50000"/>
                  </a:schemeClr>
                </a:solidFill>
                <a:cs typeface="+mn-ea"/>
                <a:sym typeface="+mn-lt"/>
              </a:rPr>
              <a:t>Work plan for next yea</a:t>
            </a:r>
            <a:endParaRPr lang="zh-CN" altLang="en-US" sz="900">
              <a:solidFill>
                <a:schemeClr val="tx1">
                  <a:lumMod val="50000"/>
                  <a:lumOff val="50000"/>
                </a:scheme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2017/12/27</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
        <p:nvSpPr>
          <p:cNvPr id="10" name="箭头: V 形 9">
            <a:extLst>
              <a:ext uri="{FF2B5EF4-FFF2-40B4-BE49-F238E27FC236}">
                <a16:creationId xmlns:a16="http://schemas.microsoft.com/office/drawing/2014/main" id="{F7C914BE-18B1-4950-992D-6331AA6A397A}"/>
              </a:ext>
            </a:extLst>
          </p:cNvPr>
          <p:cNvSpPr/>
          <p:nvPr userDrawn="1"/>
        </p:nvSpPr>
        <p:spPr>
          <a:xfrm>
            <a:off x="415061" y="324475"/>
            <a:ext cx="288032" cy="28103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V 形 10">
            <a:extLst>
              <a:ext uri="{FF2B5EF4-FFF2-40B4-BE49-F238E27FC236}">
                <a16:creationId xmlns:a16="http://schemas.microsoft.com/office/drawing/2014/main" id="{0077659E-58E3-47B5-A8F6-0FCE91969A53}"/>
              </a:ext>
            </a:extLst>
          </p:cNvPr>
          <p:cNvSpPr/>
          <p:nvPr userDrawn="1"/>
        </p:nvSpPr>
        <p:spPr>
          <a:xfrm>
            <a:off x="179512" y="318496"/>
            <a:ext cx="288032" cy="28103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ct val="0"/>
              </a:spcBef>
              <a:spcAft>
                <a:spcPct val="0"/>
              </a:spcAft>
              <a:defRPr>
                <a:latin typeface="+mn-lt"/>
                <a:ea typeface="+mn-ea"/>
              </a:defRPr>
            </a:lvl1pPr>
          </a:lstStyle>
          <a:p>
            <a:pPr>
              <a:defRPr/>
            </a:pPr>
            <a:fld id="{4C0F3E8C-8BCD-4A8F-98D8-F8D96B87BD28}" type="datetimeFigureOut">
              <a:rPr lang="zh-CN" altLang="en-US"/>
              <a:pPr>
                <a:defRPr/>
              </a:pPr>
              <a:t>2017/12/27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prstTxWarp prst="textNoShape">
              <a:avLst/>
            </a:prstTxWarp>
          </a:bodyPr>
          <a:lstStyle>
            <a:lvl1pPr eaLnBrk="1" hangingPunct="1">
              <a:defRPr smtClean="0"/>
            </a:lvl1pPr>
          </a:lstStyle>
          <a:p>
            <a:pPr>
              <a:defRPr/>
            </a:pPr>
            <a:fld id="{4AAA05D2-2F82-4D1D-9A69-4CC173608BCF}" type="slidenum">
              <a:rPr lang="zh-CN" altLang="en-US"/>
              <a:pPr>
                <a:defRPr/>
              </a:pPr>
              <a:t>‹#›</a:t>
            </a:fld>
            <a:endParaRPr lang="zh-CN" altLang="en-US"/>
          </a:p>
        </p:txBody>
      </p:sp>
    </p:spTree>
  </p:cSld>
  <p:clrMapOvr>
    <a:masterClrMapping/>
  </p:clrMapOvr>
  <p:transition spd="slow" advClick="0" advTm="2000">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cSld>
  <p:clrMapOvr>
    <a:masterClrMapping/>
  </p:clrMapOvr>
  <mc:AlternateContent>
    <mc:Choice Requires="p14">
      <p:transition spd="slow" advClick="0" p14:dur="2000"/>
    </mc:Choice>
    <mc:Fallback>
      <p:transition spd="slow" advClick="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2_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2017/12/27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extLst>
      <p:ext uri="{BB962C8B-B14F-4D97-AF65-F5344CB8AC3E}">
        <p14:creationId val="173972818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Tree>
    <p:extLst>
      <p:ext uri="{BB962C8B-B14F-4D97-AF65-F5344CB8AC3E}">
        <p14:creationId val="42602658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2017/12/27</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extLst>
      <p:ext uri="{BB962C8B-B14F-4D97-AF65-F5344CB8AC3E}">
        <p14:creationId val="3795072685"/>
      </p:ext>
    </p:extLst>
  </p:cSld>
  <p:clrMap bg1="lt1" tx1="dk1" bg2="lt2" tx2="dk2" accent1="accent1" accent2="accent2" accent3="accent3" accent4="accent4" accent5="accent5" accent6="accent6" hlink="hlink" folHlink="folHlink"/>
  <p:sldLayoutIdLst>
    <p:sldLayoutId id="2147483655" r:id="rId1"/>
    <p:sldLayoutId id="2147483668" r:id="rId2"/>
    <p:sldLayoutId id="2147483669" r:id="rId3"/>
    <p:sldLayoutId id="2147483670" r:id="rId4"/>
    <p:sldLayoutId id="2147483671" r:id="rId5"/>
    <p:sldLayoutId id="2147483658" r:id="rId6"/>
    <p:sldLayoutId id="2147483664" r:id="rId7"/>
    <p:sldLayoutId id="2147483665" r:id="rId8"/>
    <p:sldLayoutId id="2147483672" r:id="rId9"/>
    <p:sldLayoutId id="2147483673" r:id="rId10"/>
    <p:sldLayoutId id="2147483674" r:id="rId11"/>
    <p:sldLayoutId id="2147483675" r:id="rId12"/>
  </p:sldLayoutIdLst>
  <p:transition/>
  <p:timing/>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2017/12/27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18010139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7.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 Id="rId7" Target="../charts/chart5.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9.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0.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D307CCA0-5D22-4288-8309-FAA53432A489}"/>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9" name="矩形 8"/>
          <p:cNvSpPr/>
          <p:nvPr/>
        </p:nvSpPr>
        <p:spPr>
          <a:xfrm>
            <a:off x="3389496" y="1203598"/>
            <a:ext cx="2157235" cy="1877556"/>
          </a:xfrm>
          <a:prstGeom prst="rect">
            <a:avLst/>
          </a:prstGeom>
        </p:spPr>
        <p:txBody>
          <a:bodyPr bIns="24378" lIns="48756" rIns="48756" tIns="24378" wrap="square">
            <a:spAutoFit/>
          </a:bodyPr>
          <a:lstStyle/>
          <a:p>
            <a:pPr algn="ctr"/>
            <a:r>
              <a:rPr altLang="zh-CN" lang="en-US" smtClean="0" spc="213" sz="6000">
                <a:solidFill>
                  <a:schemeClr val="accent1"/>
                </a:solidFill>
                <a:latin charset="0" panose="04040905080b02020502" pitchFamily="82" typeface="Broadway"/>
                <a:ea charset="-122" panose="020b0503020204020204" pitchFamily="34" typeface="微软雅黑"/>
                <a:cs charset="0" pitchFamily="34" typeface="Arial"/>
              </a:rPr>
              <a:t>2018</a:t>
            </a:r>
          </a:p>
        </p:txBody>
      </p:sp>
      <p:sp>
        <p:nvSpPr>
          <p:cNvPr id="10" name="文本框 16"/>
          <p:cNvSpPr txBox="1"/>
          <p:nvPr/>
        </p:nvSpPr>
        <p:spPr>
          <a:xfrm>
            <a:off x="1907704" y="1990396"/>
            <a:ext cx="5650005" cy="674622"/>
          </a:xfrm>
          <a:prstGeom prst="rect">
            <a:avLst/>
          </a:prstGeom>
          <a:noFill/>
        </p:spPr>
        <p:txBody>
          <a:bodyPr bIns="32511" lIns="65023" rIns="65023" rtlCol="0" tIns="32511" wrap="square">
            <a:spAutoFit/>
          </a:bodyPr>
          <a:lstStyle/>
          <a:p>
            <a:pPr>
              <a:buNone/>
            </a:pPr>
            <a:r>
              <a:rPr altLang="en-US" b="1" cap="all" lang="zh-CN" sz="4000">
                <a:solidFill>
                  <a:schemeClr val="tx1">
                    <a:lumMod val="65000"/>
                    <a:lumOff val="35000"/>
                  </a:schemeClr>
                </a:solidFill>
                <a:latin charset="-122" panose="020b0503020204020204" pitchFamily="34" typeface="微软雅黑"/>
                <a:ea charset="-122" panose="020b0503020204020204" pitchFamily="34" typeface="微软雅黑"/>
                <a:cs charset="0" pitchFamily="34" typeface="Arial"/>
              </a:rPr>
              <a:t>单击此处添加您的标题</a:t>
            </a:r>
          </a:p>
        </p:txBody>
      </p:sp>
      <p:sp>
        <p:nvSpPr>
          <p:cNvPr id="11" name="矩形 259"/>
          <p:cNvSpPr>
            <a:spLocks noChangeArrowheads="1"/>
          </p:cNvSpPr>
          <p:nvPr/>
        </p:nvSpPr>
        <p:spPr bwMode="auto">
          <a:xfrm>
            <a:off x="2991248" y="2712245"/>
            <a:ext cx="3225742" cy="2174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511" lIns="65023" rIns="65023" tIns="32511" wrap="square">
            <a:spAutoFit/>
          </a:bodyPr>
          <a:lstStyle>
            <a:lvl1pPr>
              <a:spcBef>
                <a:spcPct val="20000"/>
              </a:spcBef>
              <a:buFont charset="0"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cap="all" lang="en-US" sz="1000">
                <a:solidFill>
                  <a:schemeClr val="tx1">
                    <a:lumMod val="65000"/>
                    <a:lumOff val="35000"/>
                  </a:schemeClr>
                </a:solidFill>
                <a:cs charset="0" pitchFamily="34" typeface="Arial"/>
              </a:rPr>
              <a:t>|适用于述职报告|个人简介|工作总结|会议报告等|</a:t>
            </a:r>
          </a:p>
        </p:txBody>
      </p:sp>
      <p:sp>
        <p:nvSpPr>
          <p:cNvPr id="12" name="文本框 19"/>
          <p:cNvSpPr txBox="1"/>
          <p:nvPr/>
        </p:nvSpPr>
        <p:spPr>
          <a:xfrm>
            <a:off x="2341037" y="3021182"/>
            <a:ext cx="4104457" cy="339342"/>
          </a:xfrm>
          <a:prstGeom prst="rect">
            <a:avLst/>
          </a:prstGeom>
          <a:noFill/>
        </p:spPr>
        <p:txBody>
          <a:bodyPr bIns="32511" lIns="65023" rIns="65023" rtlCol="0" tIns="32511" wrap="square">
            <a:spAutoFit/>
          </a:bodyPr>
          <a:lstStyle/>
          <a:p>
            <a:pPr algn="ctr">
              <a:lnSpc>
                <a:spcPct val="150000"/>
              </a:lnSpc>
              <a:buNone/>
            </a:pPr>
            <a:r>
              <a:rPr altLang="zh-CN" cap="all" lang="en-US" sz="600">
                <a:solidFill>
                  <a:schemeClr val="tx1">
                    <a:lumMod val="65000"/>
                    <a:lumOff val="35000"/>
                  </a:schemeClr>
                </a:solidFill>
                <a:latin charset="-122" panose="020b0503020204020204" pitchFamily="34" typeface="微软雅黑"/>
                <a:ea charset="-122" panose="020b0503020204020204" pitchFamily="34" typeface="微软雅黑"/>
                <a:cs charset="0" pitchFamily="34" typeface="Arial"/>
              </a:rPr>
              <a:t>Business report general summary PPT template  | is suitable for the reporting on activities report | bio | work summary report, etc. | | meeting</a:t>
            </a:r>
          </a:p>
        </p:txBody>
      </p:sp>
      <p:sp>
        <p:nvSpPr>
          <p:cNvPr id="14" name="TextBox 33">
            <a:extLst>
              <a:ext uri="{FF2B5EF4-FFF2-40B4-BE49-F238E27FC236}">
                <a16:creationId xmlns:a16="http://schemas.microsoft.com/office/drawing/2014/main" id="{66B30D1F-6C56-41E3-87D1-C7C1EDF252C5}"/>
              </a:ext>
            </a:extLst>
          </p:cNvPr>
          <p:cNvSpPr txBox="1"/>
          <p:nvPr/>
        </p:nvSpPr>
        <p:spPr>
          <a:xfrm>
            <a:off x="2666411" y="3446880"/>
            <a:ext cx="4425869" cy="274320"/>
          </a:xfrm>
          <a:prstGeom prst="rect">
            <a:avLst/>
          </a:prstGeom>
          <a:noFill/>
        </p:spPr>
        <p:txBody>
          <a:bodyPr rtlCol="0" wrap="square">
            <a:spAutoFit/>
          </a:bodyPr>
          <a:lstStyle/>
          <a:p>
            <a:r>
              <a:rPr altLang="en-US" lang="zh-CN" sz="1200">
                <a:solidFill>
                  <a:schemeClr val="bg1">
                    <a:lumMod val="50000"/>
                  </a:schemeClr>
                </a:solidFill>
                <a:latin charset="-122" panose="020b0503020204020204" pitchFamily="34" typeface="微软雅黑"/>
                <a:ea charset="-122" panose="020b0503020204020204" pitchFamily="34" typeface="微软雅黑"/>
              </a:rPr>
              <a:t>汇报人：优页PPT                     时间：xx年xx月xx日</a:t>
            </a:r>
          </a:p>
        </p:txBody>
      </p:sp>
    </p:spTree>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50"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3"/>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6140"/>
                                  </p:iterate>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9"/>
                                        </p:tgtEl>
                                        <p:attrNameLst>
                                          <p:attrName>ppt_y</p:attrName>
                                        </p:attrNameLst>
                                      </p:cBhvr>
                                      <p:tavLst>
                                        <p:tav tm="0">
                                          <p:val>
                                            <p:strVal val="#ppt_y"/>
                                          </p:val>
                                        </p:tav>
                                        <p:tav tm="100000">
                                          <p:val>
                                            <p:strVal val="#ppt_y"/>
                                          </p:val>
                                        </p:tav>
                                      </p:tavLst>
                                    </p:anim>
                                    <p:anim calcmode="lin" valueType="num">
                                      <p:cBhvr>
                                        <p:cTn dur="500" fill="hold" id="15"/>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9"/>
                                        </p:tgtEl>
                                      </p:cBhvr>
                                    </p:animEffect>
                                  </p:childTnLst>
                                </p:cTn>
                              </p:par>
                            </p:childTnLst>
                          </p:cTn>
                        </p:par>
                        <p:par>
                          <p:cTn fill="hold" id="18" nodeType="afterGroup">
                            <p:stCondLst>
                              <p:cond delay="1500"/>
                            </p:stCondLst>
                            <p:childTnLst>
                              <p:par>
                                <p:cTn fill="hold" grpId="1" id="19" nodeType="after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par>
                          <p:cTn fill="hold" id="22" nodeType="afterGroup">
                            <p:stCondLst>
                              <p:cond delay="2000"/>
                            </p:stCondLst>
                            <p:childTnLst>
                              <p:par>
                                <p:cTn fill="hold" grpId="1" id="23" nodeType="after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childTnLst>
                          </p:cTn>
                        </p:par>
                        <p:par>
                          <p:cTn fill="hold" id="26" nodeType="afterGroup">
                            <p:stCondLst>
                              <p:cond delay="2500"/>
                            </p:stCondLst>
                            <p:childTnLst>
                              <p:par>
                                <p:cTn fill="hold" grpId="0" id="27" nodeType="afterEffect" presetClass="emph" presetID="26" presetSubtype="0">
                                  <p:stCondLst>
                                    <p:cond delay="0"/>
                                  </p:stCondLst>
                                  <p:childTnLst>
                                    <p:animEffect filter="fade" transition="out">
                                      <p:cBhvr>
                                        <p:cTn dur="500" id="28" tmFilter="0, 0; .2, .5; .8, .5; 1, 0"/>
                                        <p:tgtEl>
                                          <p:spTgt spid="10"/>
                                        </p:tgtEl>
                                      </p:cBhvr>
                                    </p:animEffect>
                                    <p:animScale>
                                      <p:cBhvr>
                                        <p:cTn autoRev="1" dur="250" fill="hold" id="29"/>
                                        <p:tgtEl>
                                          <p:spTgt spid="10"/>
                                        </p:tgtEl>
                                      </p:cBhvr>
                                      <p:by x="105000" y="105000"/>
                                    </p:animScale>
                                  </p:childTnLst>
                                </p:cTn>
                              </p:par>
                            </p:childTnLst>
                          </p:cTn>
                        </p:par>
                        <p:par>
                          <p:cTn fill="hold" id="30" nodeType="afterGroup">
                            <p:stCondLst>
                              <p:cond delay="3000"/>
                            </p:stCondLst>
                            <p:childTnLst>
                              <p:par>
                                <p:cTn fill="hold" grpId="0" id="31" nodeType="afterEffect" presetClass="entr" presetID="41" presetSubtype="0">
                                  <p:stCondLst>
                                    <p:cond delay="0"/>
                                  </p:stCondLst>
                                  <p:iterate type="lt">
                                    <p:tmPct val="10000"/>
                                  </p:iterate>
                                  <p:childTnLst>
                                    <p:set>
                                      <p:cBhvr>
                                        <p:cTn dur="1" fill="hold" id="32">
                                          <p:stCondLst>
                                            <p:cond delay="0"/>
                                          </p:stCondLst>
                                        </p:cTn>
                                        <p:tgtEl>
                                          <p:spTgt spid="11"/>
                                        </p:tgtEl>
                                        <p:attrNameLst>
                                          <p:attrName>style.visibility</p:attrName>
                                        </p:attrNameLst>
                                      </p:cBhvr>
                                      <p:to>
                                        <p:strVal val="visible"/>
                                      </p:to>
                                    </p:set>
                                    <p:anim calcmode="lin" valueType="num">
                                      <p:cBhvr>
                                        <p:cTn dur="500" fill="hold" id="33"/>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4"/>
                                        <p:tgtEl>
                                          <p:spTgt spid="11"/>
                                        </p:tgtEl>
                                        <p:attrNameLst>
                                          <p:attrName>ppt_y</p:attrName>
                                        </p:attrNameLst>
                                      </p:cBhvr>
                                      <p:tavLst>
                                        <p:tav tm="0">
                                          <p:val>
                                            <p:strVal val="#ppt_y"/>
                                          </p:val>
                                        </p:tav>
                                        <p:tav tm="100000">
                                          <p:val>
                                            <p:strVal val="#ppt_y"/>
                                          </p:val>
                                        </p:tav>
                                      </p:tavLst>
                                    </p:anim>
                                    <p:anim calcmode="lin" valueType="num">
                                      <p:cBhvr>
                                        <p:cTn dur="500" fill="hold" id="35"/>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6"/>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7" tmFilter="0,0; .5, 1; 1, 1"/>
                                        <p:tgtEl>
                                          <p:spTgt spid="11"/>
                                        </p:tgtEl>
                                      </p:cBhvr>
                                    </p:animEffect>
                                  </p:childTnLst>
                                </p:cTn>
                              </p:par>
                            </p:childTnLst>
                          </p:cTn>
                        </p:par>
                        <p:par>
                          <p:cTn fill="hold" id="38" nodeType="afterGroup">
                            <p:stCondLst>
                              <p:cond delay="3500"/>
                            </p:stCondLst>
                            <p:childTnLst>
                              <p:par>
                                <p:cTn fill="hold" grpId="1" id="39" nodeType="afterEffect" presetClass="emph" presetID="26" presetSubtype="0">
                                  <p:stCondLst>
                                    <p:cond delay="0"/>
                                  </p:stCondLst>
                                  <p:iterate type="lt">
                                    <p:tmPct val="0"/>
                                  </p:iterate>
                                  <p:childTnLst>
                                    <p:animEffect filter="fade" transition="out">
                                      <p:cBhvr>
                                        <p:cTn dur="500" id="40" tmFilter="0, 0; .2, .5; .8, .5; 1, 0"/>
                                        <p:tgtEl>
                                          <p:spTgt spid="11"/>
                                        </p:tgtEl>
                                      </p:cBhvr>
                                    </p:animEffect>
                                    <p:animScale>
                                      <p:cBhvr>
                                        <p:cTn autoRev="1" dur="250" fill="hold" id="41"/>
                                        <p:tgtEl>
                                          <p:spTgt spid="11"/>
                                        </p:tgtEl>
                                      </p:cBhvr>
                                      <p:by x="105000" y="105000"/>
                                    </p:animScale>
                                  </p:childTnLst>
                                </p:cTn>
                              </p:par>
                            </p:childTnLst>
                          </p:cTn>
                        </p:par>
                        <p:par>
                          <p:cTn fill="hold" id="42" nodeType="afterGroup">
                            <p:stCondLst>
                              <p:cond delay="4000"/>
                            </p:stCondLst>
                            <p:childTnLst>
                              <p:par>
                                <p:cTn fill="hold" grpId="0" id="43" nodeType="afterEffect" presetClass="emph" presetID="26" presetSubtype="0">
                                  <p:stCondLst>
                                    <p:cond delay="0"/>
                                  </p:stCondLst>
                                  <p:childTnLst>
                                    <p:animEffect filter="fade" transition="out">
                                      <p:cBhvr>
                                        <p:cTn dur="500" id="44" tmFilter="0, 0; .2, .5; .8, .5; 1, 0"/>
                                        <p:tgtEl>
                                          <p:spTgt spid="12"/>
                                        </p:tgtEl>
                                      </p:cBhvr>
                                    </p:animEffect>
                                    <p:animScale>
                                      <p:cBhvr>
                                        <p:cTn autoRev="1" dur="250" fill="hold" id="45"/>
                                        <p:tgtEl>
                                          <p:spTgt spid="12"/>
                                        </p:tgtEl>
                                      </p:cBhvr>
                                      <p:by x="105000" y="105000"/>
                                    </p:animScale>
                                  </p:childTnLst>
                                </p:cTn>
                              </p:par>
                            </p:childTnLst>
                          </p:cTn>
                        </p:par>
                        <p:par>
                          <p:cTn fill="hold" id="46" nodeType="afterGroup">
                            <p:stCondLst>
                              <p:cond delay="4500"/>
                            </p:stCondLst>
                            <p:childTnLst>
                              <p:par>
                                <p:cTn fill="hold" grpId="0" id="47" nodeType="afterEffect" presetClass="entr" presetID="42" presetSubtype="0">
                                  <p:stCondLst>
                                    <p:cond delay="0"/>
                                  </p:stCondLst>
                                  <p:childTnLst>
                                    <p:set>
                                      <p:cBhvr>
                                        <p:cTn dur="1" fill="hold" id="48">
                                          <p:stCondLst>
                                            <p:cond delay="0"/>
                                          </p:stCondLst>
                                        </p:cTn>
                                        <p:tgtEl>
                                          <p:spTgt spid="14"/>
                                        </p:tgtEl>
                                        <p:attrNameLst>
                                          <p:attrName>style.visibility</p:attrName>
                                        </p:attrNameLst>
                                      </p:cBhvr>
                                      <p:to>
                                        <p:strVal val="visible"/>
                                      </p:to>
                                    </p:set>
                                    <p:animEffect filter="fade" transition="in">
                                      <p:cBhvr>
                                        <p:cTn dur="1000" id="49"/>
                                        <p:tgtEl>
                                          <p:spTgt spid="14"/>
                                        </p:tgtEl>
                                      </p:cBhvr>
                                    </p:animEffect>
                                    <p:anim calcmode="lin" valueType="num">
                                      <p:cBhvr>
                                        <p:cTn dur="1000" fill="hold" id="50"/>
                                        <p:tgtEl>
                                          <p:spTgt spid="14"/>
                                        </p:tgtEl>
                                        <p:attrNameLst>
                                          <p:attrName>ppt_x</p:attrName>
                                        </p:attrNameLst>
                                      </p:cBhvr>
                                      <p:tavLst>
                                        <p:tav tm="0">
                                          <p:val>
                                            <p:strVal val="#ppt_x"/>
                                          </p:val>
                                        </p:tav>
                                        <p:tav tm="100000">
                                          <p:val>
                                            <p:strVal val="#ppt_x"/>
                                          </p:val>
                                        </p:tav>
                                      </p:tavLst>
                                    </p:anim>
                                    <p:anim calcmode="lin" valueType="num">
                                      <p:cBhvr>
                                        <p:cTn dur="1000" fill="hold" id="51"/>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1" spid="10"/>
      <p:bldP grpId="0" spid="11"/>
      <p:bldP grpId="1" spid="11"/>
      <p:bldP grpId="0" spid="12"/>
      <p:bldP grpId="1" spid="12"/>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74"/>
          <p:cNvGrpSpPr/>
          <p:nvPr/>
        </p:nvGrpSpPr>
        <p:grpSpPr>
          <a:xfrm>
            <a:off x="2928798" y="1358446"/>
            <a:ext cx="2950448" cy="3085797"/>
            <a:chOff x="2109" y="2948"/>
            <a:chExt cx="1769" cy="1827"/>
          </a:xfrm>
          <a:solidFill>
            <a:schemeClr val="tx1">
              <a:lumMod val="65000"/>
              <a:lumOff val="35000"/>
            </a:schemeClr>
          </a:solidFill>
        </p:grpSpPr>
        <p:grpSp>
          <p:nvGrpSpPr>
            <p:cNvPr id="3" name="Group 69"/>
            <p:cNvGrpSpPr/>
            <p:nvPr/>
          </p:nvGrpSpPr>
          <p:grpSpPr>
            <a:xfrm>
              <a:off x="2109" y="2948"/>
              <a:ext cx="1769" cy="975"/>
              <a:chOff x="2109" y="2948"/>
              <a:chExt cx="1769" cy="975"/>
            </a:xfrm>
            <a:grpFill/>
          </p:grpSpPr>
          <p:sp>
            <p:nvSpPr>
              <p:cNvPr id="8" name="AutoShape 52"/>
              <p:cNvSpPr>
                <a:spLocks noChangeArrowheads="1"/>
              </p:cNvSpPr>
              <p:nvPr/>
            </p:nvSpPr>
            <p:spPr bwMode="auto">
              <a:xfrm>
                <a:off x="2699" y="2948"/>
                <a:ext cx="589" cy="907"/>
              </a:xfrm>
              <a:prstGeom prst="hexagon">
                <a:avLst>
                  <a:gd fmla="val 25000" name="adj"/>
                  <a:gd fmla="val 115470" name="vf"/>
                </a:avLst>
              </a:prstGeom>
              <a:solidFill>
                <a:schemeClr val="accent1"/>
              </a:solidFill>
              <a:ln w="9525">
                <a:noFill/>
                <a:miter lim="800000"/>
              </a:ln>
            </p:spPr>
            <p:txBody>
              <a:bodyPr anchor="ctr" wrap="none"/>
              <a:lstStyle/>
              <a:p>
                <a:endParaRPr altLang="en-US" b="0" lang="zh-CN">
                  <a:ea charset="-122" typeface="宋体"/>
                </a:endParaRPr>
              </a:p>
            </p:txBody>
          </p:sp>
          <p:sp>
            <p:nvSpPr>
              <p:cNvPr id="9" name="AutoShape 67"/>
              <p:cNvSpPr>
                <a:spLocks noChangeArrowheads="1"/>
              </p:cNvSpPr>
              <p:nvPr/>
            </p:nvSpPr>
            <p:spPr bwMode="auto">
              <a:xfrm rot="3569258">
                <a:off x="3130" y="3175"/>
                <a:ext cx="589" cy="907"/>
              </a:xfrm>
              <a:prstGeom prst="hexagon">
                <a:avLst>
                  <a:gd fmla="val 25000" name="adj"/>
                  <a:gd fmla="val 115470" name="vf"/>
                </a:avLst>
              </a:prstGeom>
              <a:solidFill>
                <a:schemeClr val="accent2"/>
              </a:solidFill>
              <a:ln w="9525">
                <a:noFill/>
                <a:miter lim="800000"/>
              </a:ln>
            </p:spPr>
            <p:txBody>
              <a:bodyPr anchor="ctr" wrap="none"/>
              <a:lstStyle/>
              <a:p>
                <a:endParaRPr altLang="en-US" b="0" lang="zh-CN">
                  <a:ea charset="-122" typeface="宋体"/>
                </a:endParaRPr>
              </a:p>
            </p:txBody>
          </p:sp>
          <p:sp>
            <p:nvSpPr>
              <p:cNvPr id="10" name="AutoShape 68"/>
              <p:cNvSpPr>
                <a:spLocks noChangeArrowheads="1"/>
              </p:cNvSpPr>
              <p:nvPr/>
            </p:nvSpPr>
            <p:spPr bwMode="auto">
              <a:xfrm rot="-3390276">
                <a:off x="2268" y="3175"/>
                <a:ext cx="589" cy="907"/>
              </a:xfrm>
              <a:prstGeom prst="hexagon">
                <a:avLst>
                  <a:gd fmla="val 25000" name="adj"/>
                  <a:gd fmla="val 115470" name="vf"/>
                </a:avLst>
              </a:prstGeom>
              <a:solidFill>
                <a:schemeClr val="accent2"/>
              </a:solidFill>
              <a:ln w="9525">
                <a:noFill/>
                <a:miter lim="800000"/>
              </a:ln>
            </p:spPr>
            <p:txBody>
              <a:bodyPr anchor="ctr" wrap="none"/>
              <a:lstStyle/>
              <a:p>
                <a:endParaRPr altLang="en-US" b="0" lang="zh-CN">
                  <a:ea charset="-122" typeface="宋体"/>
                </a:endParaRPr>
              </a:p>
            </p:txBody>
          </p:sp>
        </p:grpSp>
        <p:grpSp>
          <p:nvGrpSpPr>
            <p:cNvPr id="4" name="Group 70"/>
            <p:cNvGrpSpPr/>
            <p:nvPr/>
          </p:nvGrpSpPr>
          <p:grpSpPr>
            <a:xfrm flipV="1">
              <a:off x="2109" y="3788"/>
              <a:ext cx="1769" cy="987"/>
              <a:chOff x="2109" y="2948"/>
              <a:chExt cx="1769" cy="975"/>
            </a:xfrm>
            <a:grpFill/>
          </p:grpSpPr>
          <p:sp>
            <p:nvSpPr>
              <p:cNvPr id="5" name="AutoShape 71"/>
              <p:cNvSpPr>
                <a:spLocks noChangeArrowheads="1"/>
              </p:cNvSpPr>
              <p:nvPr/>
            </p:nvSpPr>
            <p:spPr bwMode="auto">
              <a:xfrm>
                <a:off x="2699" y="2948"/>
                <a:ext cx="589" cy="907"/>
              </a:xfrm>
              <a:prstGeom prst="hexagon">
                <a:avLst>
                  <a:gd fmla="val 25000" name="adj"/>
                  <a:gd fmla="val 115470" name="vf"/>
                </a:avLst>
              </a:prstGeom>
              <a:solidFill>
                <a:schemeClr val="accent4"/>
              </a:solidFill>
              <a:ln w="9525">
                <a:noFill/>
                <a:miter lim="800000"/>
              </a:ln>
            </p:spPr>
            <p:txBody>
              <a:bodyPr anchor="ctr" wrap="none"/>
              <a:lstStyle/>
              <a:p>
                <a:endParaRPr altLang="en-US" b="0" lang="zh-CN">
                  <a:ea charset="-122" typeface="宋体"/>
                </a:endParaRPr>
              </a:p>
            </p:txBody>
          </p:sp>
          <p:sp>
            <p:nvSpPr>
              <p:cNvPr id="6" name="AutoShape 72"/>
              <p:cNvSpPr>
                <a:spLocks noChangeArrowheads="1"/>
              </p:cNvSpPr>
              <p:nvPr/>
            </p:nvSpPr>
            <p:spPr bwMode="auto">
              <a:xfrm rot="3569258">
                <a:off x="3130" y="3175"/>
                <a:ext cx="589" cy="907"/>
              </a:xfrm>
              <a:prstGeom prst="hexagon">
                <a:avLst>
                  <a:gd fmla="val 25000" name="adj"/>
                  <a:gd fmla="val 115470" name="vf"/>
                </a:avLst>
              </a:prstGeom>
              <a:solidFill>
                <a:schemeClr val="accent3"/>
              </a:solidFill>
              <a:ln w="9525">
                <a:noFill/>
                <a:miter lim="800000"/>
              </a:ln>
            </p:spPr>
            <p:txBody>
              <a:bodyPr anchor="ctr" wrap="none"/>
              <a:lstStyle/>
              <a:p>
                <a:endParaRPr altLang="en-US" b="0" lang="zh-CN">
                  <a:ea charset="-122" typeface="宋体"/>
                </a:endParaRPr>
              </a:p>
            </p:txBody>
          </p:sp>
          <p:sp>
            <p:nvSpPr>
              <p:cNvPr id="7" name="AutoShape 73"/>
              <p:cNvSpPr>
                <a:spLocks noChangeArrowheads="1"/>
              </p:cNvSpPr>
              <p:nvPr/>
            </p:nvSpPr>
            <p:spPr bwMode="auto">
              <a:xfrm rot="-3390276">
                <a:off x="2268" y="3175"/>
                <a:ext cx="589" cy="907"/>
              </a:xfrm>
              <a:prstGeom prst="hexagon">
                <a:avLst>
                  <a:gd fmla="val 25000" name="adj"/>
                  <a:gd fmla="val 115470" name="vf"/>
                </a:avLst>
              </a:prstGeom>
              <a:solidFill>
                <a:schemeClr val="accent1"/>
              </a:solidFill>
              <a:ln w="9525">
                <a:noFill/>
                <a:miter lim="800000"/>
              </a:ln>
            </p:spPr>
            <p:txBody>
              <a:bodyPr anchor="ctr" wrap="none"/>
              <a:lstStyle/>
              <a:p>
                <a:endParaRPr altLang="en-US" b="0" lang="zh-CN">
                  <a:ea charset="-122" typeface="宋体"/>
                </a:endParaRPr>
              </a:p>
            </p:txBody>
          </p:sp>
        </p:grpSp>
      </p:grpSp>
      <p:sp>
        <p:nvSpPr>
          <p:cNvPr id="11" name="TextBox 16"/>
          <p:cNvSpPr txBox="1">
            <a:spLocks noChangeArrowheads="1"/>
          </p:cNvSpPr>
          <p:nvPr/>
        </p:nvSpPr>
        <p:spPr bwMode="auto">
          <a:xfrm>
            <a:off x="4301743" y="1663095"/>
            <a:ext cx="335956" cy="289560"/>
          </a:xfrm>
          <a:prstGeom prst="rect">
            <a:avLst/>
          </a:prstGeom>
          <a:noFill/>
          <a:ln w="9525">
            <a:noFill/>
            <a:miter lim="800000"/>
          </a:ln>
        </p:spPr>
        <p:txBody>
          <a:bodyPr bIns="0" lIns="0" rIns="0" tIns="0">
            <a:spAutoFit/>
          </a:bodyPr>
          <a:lstStyle/>
          <a:p>
            <a:pPr algn="ctr"/>
            <a:r>
              <a:rPr altLang="zh-CN" lang="en-US" sz="1900">
                <a:solidFill>
                  <a:schemeClr val="bg1"/>
                </a:solidFill>
                <a:latin charset="-122" panose="020b0503020204020204" pitchFamily="34" typeface="微软雅黑"/>
              </a:rPr>
              <a:t>1</a:t>
            </a:r>
          </a:p>
        </p:txBody>
      </p:sp>
      <p:sp>
        <p:nvSpPr>
          <p:cNvPr id="12" name="TextBox 17"/>
          <p:cNvSpPr txBox="1">
            <a:spLocks noChangeArrowheads="1"/>
          </p:cNvSpPr>
          <p:nvPr/>
        </p:nvSpPr>
        <p:spPr bwMode="auto">
          <a:xfrm>
            <a:off x="5249887" y="2143881"/>
            <a:ext cx="335957" cy="289560"/>
          </a:xfrm>
          <a:prstGeom prst="rect">
            <a:avLst/>
          </a:prstGeom>
          <a:noFill/>
          <a:ln w="9525">
            <a:noFill/>
            <a:miter lim="800000"/>
          </a:ln>
        </p:spPr>
        <p:txBody>
          <a:bodyPr bIns="0" lIns="0" rIns="0" tIns="0">
            <a:spAutoFit/>
          </a:bodyPr>
          <a:lstStyle/>
          <a:p>
            <a:pPr algn="ctr"/>
            <a:r>
              <a:rPr altLang="zh-CN" lang="en-US" sz="1900">
                <a:solidFill>
                  <a:schemeClr val="bg1"/>
                </a:solidFill>
                <a:latin charset="-122" panose="020b0503020204020204" pitchFamily="34" typeface="微软雅黑"/>
              </a:rPr>
              <a:t>6</a:t>
            </a:r>
          </a:p>
        </p:txBody>
      </p:sp>
      <p:sp>
        <p:nvSpPr>
          <p:cNvPr id="13" name="TextBox 18"/>
          <p:cNvSpPr txBox="1">
            <a:spLocks noChangeArrowheads="1"/>
          </p:cNvSpPr>
          <p:nvPr/>
        </p:nvSpPr>
        <p:spPr bwMode="auto">
          <a:xfrm>
            <a:off x="5320066" y="3309560"/>
            <a:ext cx="335956" cy="289560"/>
          </a:xfrm>
          <a:prstGeom prst="rect">
            <a:avLst/>
          </a:prstGeom>
          <a:noFill/>
          <a:ln w="9525">
            <a:noFill/>
            <a:miter lim="800000"/>
          </a:ln>
        </p:spPr>
        <p:txBody>
          <a:bodyPr bIns="0" lIns="0" rIns="0" tIns="0">
            <a:spAutoFit/>
          </a:bodyPr>
          <a:lstStyle/>
          <a:p>
            <a:pPr algn="ctr"/>
            <a:r>
              <a:rPr altLang="zh-CN" lang="en-US" sz="1900">
                <a:solidFill>
                  <a:schemeClr val="bg1"/>
                </a:solidFill>
                <a:latin charset="-122" panose="020b0503020204020204" pitchFamily="34" typeface="微软雅黑"/>
              </a:rPr>
              <a:t>5</a:t>
            </a:r>
          </a:p>
        </p:txBody>
      </p:sp>
      <p:sp>
        <p:nvSpPr>
          <p:cNvPr id="14" name="TextBox 19"/>
          <p:cNvSpPr txBox="1">
            <a:spLocks noChangeArrowheads="1"/>
          </p:cNvSpPr>
          <p:nvPr/>
        </p:nvSpPr>
        <p:spPr bwMode="auto">
          <a:xfrm>
            <a:off x="4236045" y="3927929"/>
            <a:ext cx="335956" cy="289560"/>
          </a:xfrm>
          <a:prstGeom prst="rect">
            <a:avLst/>
          </a:prstGeom>
          <a:noFill/>
          <a:ln w="9525">
            <a:noFill/>
            <a:miter lim="800000"/>
          </a:ln>
        </p:spPr>
        <p:txBody>
          <a:bodyPr bIns="0" lIns="0" rIns="0" tIns="0">
            <a:spAutoFit/>
          </a:bodyPr>
          <a:lstStyle/>
          <a:p>
            <a:pPr algn="ctr"/>
            <a:r>
              <a:rPr altLang="zh-CN" lang="en-US" sz="1900">
                <a:solidFill>
                  <a:schemeClr val="bg1"/>
                </a:solidFill>
                <a:latin charset="-122" panose="020b0503020204020204" pitchFamily="34" typeface="微软雅黑"/>
              </a:rPr>
              <a:t>4</a:t>
            </a:r>
          </a:p>
        </p:txBody>
      </p:sp>
      <p:sp>
        <p:nvSpPr>
          <p:cNvPr id="15" name="TextBox 20"/>
          <p:cNvSpPr txBox="1">
            <a:spLocks noChangeArrowheads="1"/>
          </p:cNvSpPr>
          <p:nvPr/>
        </p:nvSpPr>
        <p:spPr bwMode="auto">
          <a:xfrm>
            <a:off x="3284912" y="3309560"/>
            <a:ext cx="335957" cy="289560"/>
          </a:xfrm>
          <a:prstGeom prst="rect">
            <a:avLst/>
          </a:prstGeom>
          <a:noFill/>
          <a:ln w="9525">
            <a:noFill/>
            <a:miter lim="800000"/>
          </a:ln>
        </p:spPr>
        <p:txBody>
          <a:bodyPr bIns="0" lIns="0" rIns="0" tIns="0">
            <a:spAutoFit/>
          </a:bodyPr>
          <a:lstStyle/>
          <a:p>
            <a:pPr algn="ctr"/>
            <a:r>
              <a:rPr altLang="zh-CN" lang="en-US" sz="1900">
                <a:solidFill>
                  <a:schemeClr val="bg1"/>
                </a:solidFill>
                <a:latin charset="-122" panose="020b0503020204020204" pitchFamily="34" typeface="微软雅黑"/>
              </a:rPr>
              <a:t>3</a:t>
            </a:r>
          </a:p>
        </p:txBody>
      </p:sp>
      <p:sp>
        <p:nvSpPr>
          <p:cNvPr id="16" name="TextBox 21"/>
          <p:cNvSpPr txBox="1">
            <a:spLocks noChangeArrowheads="1"/>
          </p:cNvSpPr>
          <p:nvPr/>
        </p:nvSpPr>
        <p:spPr bwMode="auto">
          <a:xfrm>
            <a:off x="3284912" y="2143881"/>
            <a:ext cx="335957" cy="289560"/>
          </a:xfrm>
          <a:prstGeom prst="rect">
            <a:avLst/>
          </a:prstGeom>
          <a:noFill/>
          <a:ln w="9525">
            <a:noFill/>
            <a:miter lim="800000"/>
          </a:ln>
        </p:spPr>
        <p:txBody>
          <a:bodyPr bIns="0" lIns="0" rIns="0" tIns="0">
            <a:spAutoFit/>
          </a:bodyPr>
          <a:lstStyle/>
          <a:p>
            <a:pPr algn="ctr"/>
            <a:r>
              <a:rPr altLang="zh-CN" lang="en-US" sz="1900">
                <a:solidFill>
                  <a:schemeClr val="bg1"/>
                </a:solidFill>
                <a:latin charset="-122" panose="020b0503020204020204" pitchFamily="34" typeface="微软雅黑"/>
              </a:rPr>
              <a:t>2</a:t>
            </a:r>
          </a:p>
        </p:txBody>
      </p:sp>
      <p:sp>
        <p:nvSpPr>
          <p:cNvPr id="17" name="TextBox 16"/>
          <p:cNvSpPr txBox="1">
            <a:spLocks noChangeArrowheads="1"/>
          </p:cNvSpPr>
          <p:nvPr/>
        </p:nvSpPr>
        <p:spPr bwMode="auto">
          <a:xfrm>
            <a:off x="6299566" y="1312334"/>
            <a:ext cx="2126233" cy="198120"/>
          </a:xfrm>
          <a:prstGeom prst="rect">
            <a:avLst/>
          </a:prstGeom>
          <a:noFill/>
          <a:ln w="9525">
            <a:noFill/>
            <a:miter lim="800000"/>
          </a:ln>
        </p:spPr>
        <p:txBody>
          <a:bodyPr bIns="0" lIns="0" rIns="0" tIns="0">
            <a:spAutoFit/>
          </a:bodyPr>
          <a:lstStyle/>
          <a:p>
            <a:r>
              <a:rPr altLang="en-US" lang="zh-CN" sz="1300">
                <a:solidFill>
                  <a:schemeClr val="tx2"/>
                </a:solidFill>
              </a:rPr>
              <a:t>请添加文字内容</a:t>
            </a:r>
          </a:p>
        </p:txBody>
      </p:sp>
      <p:sp>
        <p:nvSpPr>
          <p:cNvPr id="18" name="TextBox 17"/>
          <p:cNvSpPr txBox="1">
            <a:spLocks noChangeArrowheads="1"/>
          </p:cNvSpPr>
          <p:nvPr/>
        </p:nvSpPr>
        <p:spPr bwMode="auto">
          <a:xfrm>
            <a:off x="6299566" y="1620763"/>
            <a:ext cx="2088905" cy="411480"/>
          </a:xfrm>
          <a:prstGeom prst="rect">
            <a:avLst/>
          </a:prstGeom>
          <a:noFill/>
          <a:ln w="9525">
            <a:noFill/>
            <a:miter lim="800000"/>
          </a:ln>
        </p:spPr>
        <p:txBody>
          <a:bodyPr bIns="0" lIns="0" rIns="0" tIns="0">
            <a:spAutoFit/>
          </a:bodyPr>
          <a:lstStyle/>
          <a:p>
            <a:pPr algn="just"/>
            <a:r>
              <a:rPr altLang="en-US" lang="zh-CN" sz="900">
                <a:solidFill>
                  <a:srgbClr val="808080"/>
                </a:solidFill>
              </a:rPr>
              <a:t>请在此处插入你需要的文字内容请在此处插入你需要的文字内容请在此处插入你需要的文字内容</a:t>
            </a:r>
          </a:p>
        </p:txBody>
      </p:sp>
      <p:sp>
        <p:nvSpPr>
          <p:cNvPr id="19" name="TextBox 18"/>
          <p:cNvSpPr txBox="1">
            <a:spLocks noChangeArrowheads="1"/>
          </p:cNvSpPr>
          <p:nvPr/>
        </p:nvSpPr>
        <p:spPr bwMode="auto">
          <a:xfrm>
            <a:off x="6299566" y="2375204"/>
            <a:ext cx="2126233" cy="198120"/>
          </a:xfrm>
          <a:prstGeom prst="rect">
            <a:avLst/>
          </a:prstGeom>
          <a:noFill/>
          <a:ln w="9525">
            <a:noFill/>
            <a:miter lim="800000"/>
          </a:ln>
        </p:spPr>
        <p:txBody>
          <a:bodyPr bIns="0" lIns="0" rIns="0" tIns="0">
            <a:spAutoFit/>
          </a:bodyPr>
          <a:lstStyle/>
          <a:p>
            <a:r>
              <a:rPr altLang="en-US" lang="zh-CN" sz="1300">
                <a:solidFill>
                  <a:schemeClr val="tx2"/>
                </a:solidFill>
              </a:rPr>
              <a:t>请添加文字内容</a:t>
            </a:r>
          </a:p>
        </p:txBody>
      </p:sp>
      <p:sp>
        <p:nvSpPr>
          <p:cNvPr id="20" name="TextBox 19"/>
          <p:cNvSpPr txBox="1">
            <a:spLocks noChangeArrowheads="1"/>
          </p:cNvSpPr>
          <p:nvPr/>
        </p:nvSpPr>
        <p:spPr bwMode="auto">
          <a:xfrm>
            <a:off x="6299566" y="2683632"/>
            <a:ext cx="2088905" cy="411480"/>
          </a:xfrm>
          <a:prstGeom prst="rect">
            <a:avLst/>
          </a:prstGeom>
          <a:noFill/>
          <a:ln w="9525">
            <a:noFill/>
            <a:miter lim="800000"/>
          </a:ln>
        </p:spPr>
        <p:txBody>
          <a:bodyPr bIns="0" lIns="0" rIns="0" tIns="0">
            <a:spAutoFit/>
          </a:bodyPr>
          <a:lstStyle/>
          <a:p>
            <a:pPr algn="just"/>
            <a:r>
              <a:rPr altLang="en-US" lang="zh-CN" sz="900">
                <a:solidFill>
                  <a:srgbClr val="808080"/>
                </a:solidFill>
              </a:rPr>
              <a:t>请在此处插入你需要的文字内容请在此处插入你需要的文字内容请在此处插入你需要的文字内容</a:t>
            </a:r>
          </a:p>
        </p:txBody>
      </p:sp>
      <p:sp>
        <p:nvSpPr>
          <p:cNvPr id="21" name="TextBox 20"/>
          <p:cNvSpPr txBox="1">
            <a:spLocks noChangeArrowheads="1"/>
          </p:cNvSpPr>
          <p:nvPr/>
        </p:nvSpPr>
        <p:spPr bwMode="auto">
          <a:xfrm>
            <a:off x="6299566" y="3484942"/>
            <a:ext cx="2126233" cy="198120"/>
          </a:xfrm>
          <a:prstGeom prst="rect">
            <a:avLst/>
          </a:prstGeom>
          <a:noFill/>
          <a:ln w="9525">
            <a:noFill/>
            <a:miter lim="800000"/>
          </a:ln>
        </p:spPr>
        <p:txBody>
          <a:bodyPr bIns="0" lIns="0" rIns="0" tIns="0">
            <a:spAutoFit/>
          </a:bodyPr>
          <a:lstStyle/>
          <a:p>
            <a:r>
              <a:rPr altLang="en-US" lang="zh-CN" sz="1300">
                <a:solidFill>
                  <a:schemeClr val="tx2"/>
                </a:solidFill>
              </a:rPr>
              <a:t>请添加文字内容</a:t>
            </a:r>
          </a:p>
        </p:txBody>
      </p:sp>
      <p:sp>
        <p:nvSpPr>
          <p:cNvPr id="22" name="TextBox 21"/>
          <p:cNvSpPr txBox="1">
            <a:spLocks noChangeArrowheads="1"/>
          </p:cNvSpPr>
          <p:nvPr/>
        </p:nvSpPr>
        <p:spPr bwMode="auto">
          <a:xfrm>
            <a:off x="6299566" y="3791857"/>
            <a:ext cx="2088905" cy="411480"/>
          </a:xfrm>
          <a:prstGeom prst="rect">
            <a:avLst/>
          </a:prstGeom>
          <a:noFill/>
          <a:ln w="9525">
            <a:noFill/>
            <a:miter lim="800000"/>
          </a:ln>
        </p:spPr>
        <p:txBody>
          <a:bodyPr bIns="0" lIns="0" rIns="0" tIns="0">
            <a:spAutoFit/>
          </a:bodyPr>
          <a:lstStyle/>
          <a:p>
            <a:pPr algn="just"/>
            <a:r>
              <a:rPr altLang="en-US" lang="zh-CN" sz="900">
                <a:solidFill>
                  <a:srgbClr val="808080"/>
                </a:solidFill>
              </a:rPr>
              <a:t>请在此处插入你需要的文字内容请在此处插入你需要的文字内容请在此处插入你需要的文字内容</a:t>
            </a:r>
          </a:p>
        </p:txBody>
      </p:sp>
      <p:sp>
        <p:nvSpPr>
          <p:cNvPr id="23" name="TextBox 22"/>
          <p:cNvSpPr txBox="1">
            <a:spLocks noChangeArrowheads="1"/>
          </p:cNvSpPr>
          <p:nvPr/>
        </p:nvSpPr>
        <p:spPr bwMode="auto">
          <a:xfrm>
            <a:off x="718203" y="1312334"/>
            <a:ext cx="2126233" cy="198120"/>
          </a:xfrm>
          <a:prstGeom prst="rect">
            <a:avLst/>
          </a:prstGeom>
          <a:noFill/>
          <a:ln w="9525">
            <a:noFill/>
            <a:miter lim="800000"/>
          </a:ln>
        </p:spPr>
        <p:txBody>
          <a:bodyPr bIns="0" lIns="0" rIns="0" tIns="0">
            <a:spAutoFit/>
          </a:bodyPr>
          <a:lstStyle/>
          <a:p>
            <a:r>
              <a:rPr altLang="en-US" lang="zh-CN" sz="1300">
                <a:solidFill>
                  <a:schemeClr val="tx2"/>
                </a:solidFill>
                <a:latin charset="-122" panose="020b0503020204020204" pitchFamily="34" typeface="微软雅黑"/>
              </a:rPr>
              <a:t>请添加文字内容</a:t>
            </a:r>
          </a:p>
        </p:txBody>
      </p:sp>
      <p:sp>
        <p:nvSpPr>
          <p:cNvPr id="24" name="TextBox 23"/>
          <p:cNvSpPr txBox="1">
            <a:spLocks noChangeArrowheads="1"/>
          </p:cNvSpPr>
          <p:nvPr/>
        </p:nvSpPr>
        <p:spPr bwMode="auto">
          <a:xfrm>
            <a:off x="718202" y="1620763"/>
            <a:ext cx="2087412" cy="411480"/>
          </a:xfrm>
          <a:prstGeom prst="rect">
            <a:avLst/>
          </a:prstGeom>
          <a:noFill/>
          <a:ln w="9525">
            <a:noFill/>
            <a:miter lim="800000"/>
          </a:ln>
        </p:spPr>
        <p:txBody>
          <a:bodyPr bIns="0" lIns="0" rIns="0" tIns="0">
            <a:spAutoFit/>
          </a:bodyPr>
          <a:lstStyle/>
          <a:p>
            <a:pPr algn="just"/>
            <a:r>
              <a:rPr altLang="en-US" lang="zh-CN" sz="900">
                <a:solidFill>
                  <a:srgbClr val="808080"/>
                </a:solidFill>
              </a:rPr>
              <a:t>请在此处插入你需要的文字内容请在此处插入你需要的文字内容请在此处插入你需要的文字内容</a:t>
            </a:r>
          </a:p>
        </p:txBody>
      </p:sp>
      <p:sp>
        <p:nvSpPr>
          <p:cNvPr id="25" name="TextBox 24"/>
          <p:cNvSpPr txBox="1">
            <a:spLocks noChangeArrowheads="1"/>
          </p:cNvSpPr>
          <p:nvPr/>
        </p:nvSpPr>
        <p:spPr bwMode="auto">
          <a:xfrm>
            <a:off x="718203" y="2375202"/>
            <a:ext cx="2126233" cy="198120"/>
          </a:xfrm>
          <a:prstGeom prst="rect">
            <a:avLst/>
          </a:prstGeom>
          <a:noFill/>
          <a:ln w="9525">
            <a:noFill/>
            <a:miter lim="800000"/>
          </a:ln>
        </p:spPr>
        <p:txBody>
          <a:bodyPr bIns="0" lIns="0" rIns="0" tIns="0">
            <a:spAutoFit/>
          </a:bodyPr>
          <a:lstStyle/>
          <a:p>
            <a:r>
              <a:rPr altLang="en-US" lang="zh-CN" sz="1300">
                <a:solidFill>
                  <a:schemeClr val="tx2"/>
                </a:solidFill>
              </a:rPr>
              <a:t>请添加文字内容</a:t>
            </a:r>
          </a:p>
        </p:txBody>
      </p:sp>
      <p:sp>
        <p:nvSpPr>
          <p:cNvPr id="26" name="TextBox 25"/>
          <p:cNvSpPr txBox="1">
            <a:spLocks noChangeArrowheads="1"/>
          </p:cNvSpPr>
          <p:nvPr/>
        </p:nvSpPr>
        <p:spPr bwMode="auto">
          <a:xfrm>
            <a:off x="718202" y="2683632"/>
            <a:ext cx="2087412" cy="411480"/>
          </a:xfrm>
          <a:prstGeom prst="rect">
            <a:avLst/>
          </a:prstGeom>
          <a:noFill/>
          <a:ln w="9525">
            <a:noFill/>
            <a:miter lim="800000"/>
          </a:ln>
        </p:spPr>
        <p:txBody>
          <a:bodyPr bIns="0" lIns="0" rIns="0" tIns="0">
            <a:spAutoFit/>
          </a:bodyPr>
          <a:lstStyle/>
          <a:p>
            <a:pPr algn="just"/>
            <a:r>
              <a:rPr altLang="en-US" lang="zh-CN" sz="900">
                <a:solidFill>
                  <a:srgbClr val="808080"/>
                </a:solidFill>
              </a:rPr>
              <a:t>请在此处插入你需要的文字内容请在此处插入你需要的文字内容请在此处插入你需要的文字内容</a:t>
            </a:r>
          </a:p>
        </p:txBody>
      </p:sp>
      <p:sp>
        <p:nvSpPr>
          <p:cNvPr id="27" name="TextBox 26"/>
          <p:cNvSpPr txBox="1">
            <a:spLocks noChangeArrowheads="1"/>
          </p:cNvSpPr>
          <p:nvPr/>
        </p:nvSpPr>
        <p:spPr bwMode="auto">
          <a:xfrm>
            <a:off x="718203" y="3484940"/>
            <a:ext cx="2126233" cy="198120"/>
          </a:xfrm>
          <a:prstGeom prst="rect">
            <a:avLst/>
          </a:prstGeom>
          <a:noFill/>
          <a:ln w="9525">
            <a:noFill/>
            <a:miter lim="800000"/>
          </a:ln>
        </p:spPr>
        <p:txBody>
          <a:bodyPr bIns="0" lIns="0" rIns="0" tIns="0">
            <a:spAutoFit/>
          </a:bodyPr>
          <a:lstStyle/>
          <a:p>
            <a:r>
              <a:rPr altLang="en-US" lang="zh-CN" sz="1300">
                <a:solidFill>
                  <a:schemeClr val="tx2"/>
                </a:solidFill>
              </a:rPr>
              <a:t>请添加文字内容</a:t>
            </a:r>
          </a:p>
        </p:txBody>
      </p:sp>
      <p:sp>
        <p:nvSpPr>
          <p:cNvPr id="28" name="TextBox 27"/>
          <p:cNvSpPr txBox="1">
            <a:spLocks noChangeArrowheads="1"/>
          </p:cNvSpPr>
          <p:nvPr/>
        </p:nvSpPr>
        <p:spPr bwMode="auto">
          <a:xfrm>
            <a:off x="718202" y="3791858"/>
            <a:ext cx="2087412" cy="411480"/>
          </a:xfrm>
          <a:prstGeom prst="rect">
            <a:avLst/>
          </a:prstGeom>
          <a:noFill/>
          <a:ln w="9525">
            <a:noFill/>
            <a:miter lim="800000"/>
          </a:ln>
        </p:spPr>
        <p:txBody>
          <a:bodyPr bIns="0" lIns="0" rIns="0" tIns="0">
            <a:spAutoFit/>
          </a:bodyPr>
          <a:lstStyle/>
          <a:p>
            <a:pPr algn="just"/>
            <a:r>
              <a:rPr altLang="en-US" lang="zh-CN" sz="900">
                <a:solidFill>
                  <a:srgbClr val="808080"/>
                </a:solidFill>
              </a:rPr>
              <a:t>请在此处插入你需要的文字内容请在此处插入你需要的文字内容请在此处插入你需要的文字内容</a:t>
            </a:r>
          </a:p>
        </p:txBody>
      </p:sp>
      <p:grpSp>
        <p:nvGrpSpPr>
          <p:cNvPr id="29" name="组合 28"/>
          <p:cNvGrpSpPr/>
          <p:nvPr/>
        </p:nvGrpSpPr>
        <p:grpSpPr>
          <a:xfrm>
            <a:off x="4639193" y="3583214"/>
            <a:ext cx="1603634" cy="497417"/>
            <a:chOff x="4476081" y="3981586"/>
            <a:chExt cx="1766090" cy="539330"/>
          </a:xfrm>
        </p:grpSpPr>
        <p:cxnSp>
          <p:nvCxnSpPr>
            <p:cNvPr id="30" name="直接连接符 29"/>
            <p:cNvCxnSpPr/>
            <p:nvPr/>
          </p:nvCxnSpPr>
          <p:spPr>
            <a:xfrm flipV="1">
              <a:off x="4476081" y="4520916"/>
              <a:ext cx="1465164" cy="0"/>
            </a:xfrm>
            <a:prstGeom prst="line">
              <a:avLst/>
            </a:prstGeom>
            <a:ln w="6350">
              <a:solidFill>
                <a:schemeClr val="tx1">
                  <a:lumMod val="65000"/>
                  <a:lumOff val="35000"/>
                </a:schemeClr>
              </a:solidFill>
              <a:prstDash val="dash"/>
              <a:headEnd len="sm" type="oval" w="sm"/>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941245" y="3981586"/>
              <a:ext cx="300926" cy="0"/>
            </a:xfrm>
            <a:prstGeom prst="line">
              <a:avLst/>
            </a:prstGeom>
            <a:ln w="6350">
              <a:solidFill>
                <a:schemeClr val="tx1">
                  <a:lumMod val="65000"/>
                  <a:lumOff val="3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5941245" y="3981586"/>
              <a:ext cx="0" cy="539330"/>
            </a:xfrm>
            <a:prstGeom prst="line">
              <a:avLst/>
            </a:prstGeom>
            <a:ln w="6350">
              <a:solidFill>
                <a:schemeClr val="tx1">
                  <a:lumMod val="65000"/>
                  <a:lumOff val="35000"/>
                </a:schemeClr>
              </a:solidFill>
              <a:prstDash val="dash"/>
              <a:tailEnd len="sm" type="none" w="sm"/>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5651543" y="1422704"/>
            <a:ext cx="591284" cy="789214"/>
            <a:chOff x="5652120" y="1579986"/>
            <a:chExt cx="590051" cy="878275"/>
          </a:xfrm>
        </p:grpSpPr>
        <p:cxnSp>
          <p:nvCxnSpPr>
            <p:cNvPr id="34" name="直接连接符 33"/>
            <p:cNvCxnSpPr/>
            <p:nvPr/>
          </p:nvCxnSpPr>
          <p:spPr>
            <a:xfrm>
              <a:off x="5939695" y="1579986"/>
              <a:ext cx="302476" cy="0"/>
            </a:xfrm>
            <a:prstGeom prst="line">
              <a:avLst/>
            </a:prstGeom>
            <a:ln w="6350">
              <a:solidFill>
                <a:schemeClr val="tx1">
                  <a:lumMod val="65000"/>
                  <a:lumOff val="3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652120" y="2458261"/>
              <a:ext cx="287575" cy="0"/>
            </a:xfrm>
            <a:prstGeom prst="line">
              <a:avLst/>
            </a:prstGeom>
            <a:ln w="6350">
              <a:solidFill>
                <a:schemeClr val="tx1">
                  <a:lumMod val="65000"/>
                  <a:lumOff val="35000"/>
                </a:schemeClr>
              </a:solidFill>
              <a:prstDash val="dash"/>
              <a:headEnd len="sm" type="oval" w="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5939695" y="1579986"/>
              <a:ext cx="0" cy="878275"/>
            </a:xfrm>
            <a:prstGeom prst="line">
              <a:avLst/>
            </a:prstGeom>
            <a:ln w="6350">
              <a:solidFill>
                <a:schemeClr val="tx1">
                  <a:lumMod val="65000"/>
                  <a:lumOff val="35000"/>
                </a:schemeClr>
              </a:solidFill>
              <a:prstDash val="dash"/>
              <a:tailEnd len="sm" type="none" w="sm"/>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2123248" y="1410608"/>
            <a:ext cx="2353192" cy="188987"/>
            <a:chOff x="2123729" y="1566590"/>
            <a:chExt cx="2352352" cy="210375"/>
          </a:xfrm>
        </p:grpSpPr>
        <p:cxnSp>
          <p:nvCxnSpPr>
            <p:cNvPr id="38" name="直接连接符 37"/>
            <p:cNvCxnSpPr/>
            <p:nvPr/>
          </p:nvCxnSpPr>
          <p:spPr>
            <a:xfrm flipH="1" flipV="1">
              <a:off x="2987950" y="1776965"/>
              <a:ext cx="1488131" cy="0"/>
            </a:xfrm>
            <a:prstGeom prst="line">
              <a:avLst/>
            </a:prstGeom>
            <a:ln w="6350">
              <a:solidFill>
                <a:schemeClr val="tx1">
                  <a:lumMod val="65000"/>
                  <a:lumOff val="35000"/>
                </a:schemeClr>
              </a:solidFill>
              <a:prstDash val="dash"/>
              <a:headEnd len="sm" type="oval" w="sm"/>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123729" y="1566590"/>
              <a:ext cx="864221" cy="0"/>
            </a:xfrm>
            <a:prstGeom prst="line">
              <a:avLst/>
            </a:prstGeom>
            <a:ln w="6350">
              <a:solidFill>
                <a:schemeClr val="tx1">
                  <a:lumMod val="65000"/>
                  <a:lumOff val="3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987950" y="1580054"/>
              <a:ext cx="0" cy="196911"/>
            </a:xfrm>
            <a:prstGeom prst="line">
              <a:avLst/>
            </a:prstGeom>
            <a:ln w="6350">
              <a:solidFill>
                <a:schemeClr val="tx1">
                  <a:lumMod val="65000"/>
                  <a:lumOff val="35000"/>
                </a:schemeClr>
              </a:solidFill>
              <a:prstDash val="dash"/>
              <a:tailEnd len="sm" type="none" w="sm"/>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2123248" y="2211918"/>
            <a:ext cx="1176595" cy="261559"/>
            <a:chOff x="2123731" y="2458260"/>
            <a:chExt cx="1176175" cy="289336"/>
          </a:xfrm>
        </p:grpSpPr>
        <p:cxnSp>
          <p:nvCxnSpPr>
            <p:cNvPr id="42" name="直接连接符 41"/>
            <p:cNvCxnSpPr/>
            <p:nvPr/>
          </p:nvCxnSpPr>
          <p:spPr>
            <a:xfrm flipH="1">
              <a:off x="2987951" y="2458260"/>
              <a:ext cx="311955" cy="0"/>
            </a:xfrm>
            <a:prstGeom prst="line">
              <a:avLst/>
            </a:prstGeom>
            <a:ln w="6350">
              <a:solidFill>
                <a:schemeClr val="tx1">
                  <a:lumMod val="65000"/>
                  <a:lumOff val="35000"/>
                </a:schemeClr>
              </a:solidFill>
              <a:prstDash val="dash"/>
              <a:headEnd len="sm" type="oval" w="sm"/>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123731" y="2747596"/>
              <a:ext cx="864220" cy="0"/>
            </a:xfrm>
            <a:prstGeom prst="line">
              <a:avLst/>
            </a:prstGeom>
            <a:ln w="6350">
              <a:solidFill>
                <a:schemeClr val="tx1">
                  <a:lumMod val="65000"/>
                  <a:lumOff val="3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987951" y="2458260"/>
              <a:ext cx="0" cy="289336"/>
            </a:xfrm>
            <a:prstGeom prst="line">
              <a:avLst/>
            </a:prstGeom>
            <a:ln w="6350">
              <a:solidFill>
                <a:schemeClr val="tx1">
                  <a:lumMod val="65000"/>
                  <a:lumOff val="35000"/>
                </a:schemeClr>
              </a:solidFill>
              <a:prstDash val="dash"/>
              <a:tailEnd len="sm" type="none" w="sm"/>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123248" y="3459240"/>
            <a:ext cx="1176595" cy="123976"/>
            <a:chOff x="2123731" y="3843303"/>
            <a:chExt cx="1176175" cy="138283"/>
          </a:xfrm>
        </p:grpSpPr>
        <p:cxnSp>
          <p:nvCxnSpPr>
            <p:cNvPr id="46" name="直接连接符 45"/>
            <p:cNvCxnSpPr/>
            <p:nvPr/>
          </p:nvCxnSpPr>
          <p:spPr>
            <a:xfrm flipH="1">
              <a:off x="2987951" y="3843303"/>
              <a:ext cx="311955" cy="0"/>
            </a:xfrm>
            <a:prstGeom prst="line">
              <a:avLst/>
            </a:prstGeom>
            <a:ln w="6350">
              <a:solidFill>
                <a:schemeClr val="tx1">
                  <a:lumMod val="65000"/>
                  <a:lumOff val="35000"/>
                </a:schemeClr>
              </a:solidFill>
              <a:prstDash val="dash"/>
              <a:headEnd len="sm" type="oval" w="sm"/>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123731" y="3979900"/>
              <a:ext cx="864220" cy="0"/>
            </a:xfrm>
            <a:prstGeom prst="line">
              <a:avLst/>
            </a:prstGeom>
            <a:ln w="6350">
              <a:solidFill>
                <a:schemeClr val="tx1">
                  <a:lumMod val="65000"/>
                  <a:lumOff val="3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987951" y="3843303"/>
              <a:ext cx="0" cy="138283"/>
            </a:xfrm>
            <a:prstGeom prst="line">
              <a:avLst/>
            </a:prstGeom>
            <a:ln w="6350">
              <a:solidFill>
                <a:schemeClr val="tx1">
                  <a:lumMod val="65000"/>
                  <a:lumOff val="35000"/>
                </a:schemeClr>
              </a:solidFill>
              <a:prstDash val="dash"/>
              <a:tailEnd len="sm" type="none" w="sm"/>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5653035" y="2473476"/>
            <a:ext cx="589791" cy="985762"/>
            <a:chOff x="5652665" y="2747596"/>
            <a:chExt cx="590051" cy="1095708"/>
          </a:xfrm>
        </p:grpSpPr>
        <p:cxnSp>
          <p:nvCxnSpPr>
            <p:cNvPr id="50" name="直接连接符 49"/>
            <p:cNvCxnSpPr/>
            <p:nvPr/>
          </p:nvCxnSpPr>
          <p:spPr>
            <a:xfrm>
              <a:off x="5940969" y="2747596"/>
              <a:ext cx="301747" cy="0"/>
            </a:xfrm>
            <a:prstGeom prst="line">
              <a:avLst/>
            </a:prstGeom>
            <a:ln w="6350">
              <a:solidFill>
                <a:schemeClr val="tx1">
                  <a:lumMod val="65000"/>
                  <a:lumOff val="3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652665" y="3843304"/>
              <a:ext cx="288304" cy="0"/>
            </a:xfrm>
            <a:prstGeom prst="line">
              <a:avLst/>
            </a:prstGeom>
            <a:ln w="6350">
              <a:solidFill>
                <a:schemeClr val="tx1">
                  <a:lumMod val="65000"/>
                  <a:lumOff val="35000"/>
                </a:schemeClr>
              </a:solidFill>
              <a:prstDash val="dash"/>
              <a:headEnd len="sm" type="oval" w="sm"/>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5940969" y="2747596"/>
              <a:ext cx="0" cy="1095708"/>
            </a:xfrm>
            <a:prstGeom prst="line">
              <a:avLst/>
            </a:prstGeom>
            <a:ln w="6350">
              <a:solidFill>
                <a:schemeClr val="tx1">
                  <a:lumMod val="65000"/>
                  <a:lumOff val="35000"/>
                </a:schemeClr>
              </a:solidFill>
              <a:prstDash val="dash"/>
              <a:tailEnd len="sm" type="none" w="sm"/>
            </a:ln>
          </p:spPr>
          <p:style>
            <a:lnRef idx="1">
              <a:schemeClr val="accent1"/>
            </a:lnRef>
            <a:fillRef idx="0">
              <a:schemeClr val="accent1"/>
            </a:fillRef>
            <a:effectRef idx="0">
              <a:schemeClr val="accent1"/>
            </a:effectRef>
            <a:fontRef idx="minor">
              <a:schemeClr val="tx1"/>
            </a:fontRef>
          </p:style>
        </p:cxnSp>
      </p:grpSp>
      <p:sp>
        <p:nvSpPr>
          <p:cNvPr id="55" name="椭圆 54"/>
          <p:cNvSpPr/>
          <p:nvPr/>
        </p:nvSpPr>
        <p:spPr>
          <a:xfrm>
            <a:off x="3779912" y="2139702"/>
            <a:ext cx="1296144" cy="1296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TextBox 53"/>
          <p:cNvSpPr txBox="1">
            <a:spLocks noChangeArrowheads="1"/>
          </p:cNvSpPr>
          <p:nvPr/>
        </p:nvSpPr>
        <p:spPr bwMode="auto">
          <a:xfrm>
            <a:off x="3894113" y="2526393"/>
            <a:ext cx="1048186" cy="609600"/>
          </a:xfrm>
          <a:prstGeom prst="rect">
            <a:avLst/>
          </a:prstGeom>
          <a:noFill/>
          <a:ln w="9525">
            <a:noFill/>
            <a:miter lim="800000"/>
          </a:ln>
        </p:spPr>
        <p:txBody>
          <a:bodyPr bIns="0" lIns="0" rIns="0" tIns="0">
            <a:spAutoFit/>
          </a:bodyPr>
          <a:lstStyle/>
          <a:p>
            <a:pPr algn="ctr"/>
            <a:r>
              <a:rPr altLang="en-US" lang="zh-CN" sz="2000">
                <a:solidFill>
                  <a:schemeClr val="bg1">
                    <a:lumMod val="50000"/>
                  </a:schemeClr>
                </a:solidFill>
                <a:latin charset="-122" panose="020b0503020204020204" pitchFamily="34" typeface="微软雅黑"/>
              </a:rPr>
              <a:t>点击输入标题</a:t>
            </a:r>
          </a:p>
        </p:txBody>
      </p:sp>
    </p:spTree>
    <p:extLst>
      <p:ext uri="{BB962C8B-B14F-4D97-AF65-F5344CB8AC3E}">
        <p14:creationId val="3181815775"/>
      </p:ext>
    </p:extLst>
  </p:cSld>
  <p:clrMapOvr>
    <a:masterClrMapping/>
  </p:clrMapOvr>
  <mc:AlternateContent>
    <mc:Choice Requires="p14">
      <p:transition p14:dur="125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5"/>
                                        </p:tgtEl>
                                        <p:attrNameLst>
                                          <p:attrName>style.visibility</p:attrName>
                                        </p:attrNameLst>
                                      </p:cBhvr>
                                      <p:to>
                                        <p:strVal val="visible"/>
                                      </p:to>
                                    </p:set>
                                    <p:animEffect filter="fade" transition="in">
                                      <p:cBhvr>
                                        <p:cTn dur="1000" id="7"/>
                                        <p:tgtEl>
                                          <p:spTgt spid="55"/>
                                        </p:tgtEl>
                                      </p:cBhvr>
                                    </p:animEffect>
                                    <p:anim calcmode="lin" valueType="num">
                                      <p:cBhvr>
                                        <p:cTn dur="1000" fill="hold" id="8"/>
                                        <p:tgtEl>
                                          <p:spTgt spid="55"/>
                                        </p:tgtEl>
                                        <p:attrNameLst>
                                          <p:attrName>ppt_x</p:attrName>
                                        </p:attrNameLst>
                                      </p:cBhvr>
                                      <p:tavLst>
                                        <p:tav tm="0">
                                          <p:val>
                                            <p:strVal val="#ppt_x"/>
                                          </p:val>
                                        </p:tav>
                                        <p:tav tm="100000">
                                          <p:val>
                                            <p:strVal val="#ppt_x"/>
                                          </p:val>
                                        </p:tav>
                                      </p:tavLst>
                                    </p:anim>
                                    <p:anim calcmode="lin" valueType="num">
                                      <p:cBhvr>
                                        <p:cTn dur="1000" fill="hold" id="9"/>
                                        <p:tgtEl>
                                          <p:spTgt spid="5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decel="100000" fill="hold" id="11" nodeType="afterEffect" presetClass="entr" presetID="49"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1000" fill="hold" id="13"/>
                                        <p:tgtEl>
                                          <p:spTgt spid="2"/>
                                        </p:tgtEl>
                                        <p:attrNameLst>
                                          <p:attrName>ppt_w</p:attrName>
                                        </p:attrNameLst>
                                      </p:cBhvr>
                                      <p:tavLst>
                                        <p:tav tm="0">
                                          <p:val>
                                            <p:fltVal val="0"/>
                                          </p:val>
                                        </p:tav>
                                        <p:tav tm="100000">
                                          <p:val>
                                            <p:strVal val="#ppt_w"/>
                                          </p:val>
                                        </p:tav>
                                      </p:tavLst>
                                    </p:anim>
                                    <p:anim calcmode="lin" valueType="num">
                                      <p:cBhvr>
                                        <p:cTn dur="1000" fill="hold" id="14"/>
                                        <p:tgtEl>
                                          <p:spTgt spid="2"/>
                                        </p:tgtEl>
                                        <p:attrNameLst>
                                          <p:attrName>ppt_h</p:attrName>
                                        </p:attrNameLst>
                                      </p:cBhvr>
                                      <p:tavLst>
                                        <p:tav tm="0">
                                          <p:val>
                                            <p:fltVal val="0"/>
                                          </p:val>
                                        </p:tav>
                                        <p:tav tm="100000">
                                          <p:val>
                                            <p:strVal val="#ppt_h"/>
                                          </p:val>
                                        </p:tav>
                                      </p:tavLst>
                                    </p:anim>
                                    <p:anim calcmode="lin" valueType="num">
                                      <p:cBhvr>
                                        <p:cTn dur="1000" fill="hold" id="15"/>
                                        <p:tgtEl>
                                          <p:spTgt spid="2"/>
                                        </p:tgtEl>
                                        <p:attrNameLst>
                                          <p:attrName>style.rotation</p:attrName>
                                        </p:attrNameLst>
                                      </p:cBhvr>
                                      <p:tavLst>
                                        <p:tav tm="0">
                                          <p:val>
                                            <p:fltVal val="360"/>
                                          </p:val>
                                        </p:tav>
                                        <p:tav tm="100000">
                                          <p:val>
                                            <p:fltVal val="0"/>
                                          </p:val>
                                        </p:tav>
                                      </p:tavLst>
                                    </p:anim>
                                    <p:animEffect filter="fade" transition="in">
                                      <p:cBhvr>
                                        <p:cTn dur="1000" id="16"/>
                                        <p:tgtEl>
                                          <p:spTgt spid="2"/>
                                        </p:tgtEl>
                                      </p:cBhvr>
                                    </p:animEffect>
                                  </p:childTnLst>
                                </p:cTn>
                              </p:par>
                            </p:childTnLst>
                          </p:cTn>
                        </p:par>
                        <p:par>
                          <p:cTn fill="hold" id="17" nodeType="afterGroup">
                            <p:stCondLst>
                              <p:cond delay="2000"/>
                            </p:stCondLst>
                            <p:childTnLst>
                              <p:par>
                                <p:cTn fill="hold" grpId="0" id="18" nodeType="afterEffect" presetClass="entr" presetID="31" presetSubtype="0">
                                  <p:stCondLst>
                                    <p:cond delay="0"/>
                                  </p:stCondLst>
                                  <p:iterate type="lt">
                                    <p:tmPct val="5000"/>
                                  </p:iterate>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anim calcmode="lin" valueType="num">
                                      <p:cBhvr>
                                        <p:cTn dur="500" fill="hold" id="22"/>
                                        <p:tgtEl>
                                          <p:spTgt spid="11"/>
                                        </p:tgtEl>
                                        <p:attrNameLst>
                                          <p:attrName>style.rotation</p:attrName>
                                        </p:attrNameLst>
                                      </p:cBhvr>
                                      <p:tavLst>
                                        <p:tav tm="0">
                                          <p:val>
                                            <p:fltVal val="90"/>
                                          </p:val>
                                        </p:tav>
                                        <p:tav tm="100000">
                                          <p:val>
                                            <p:fltVal val="0"/>
                                          </p:val>
                                        </p:tav>
                                      </p:tavLst>
                                    </p:anim>
                                    <p:animEffect filter="fade" transition="in">
                                      <p:cBhvr>
                                        <p:cTn dur="500" id="23"/>
                                        <p:tgtEl>
                                          <p:spTgt spid="11"/>
                                        </p:tgtEl>
                                      </p:cBhvr>
                                    </p:animEffect>
                                  </p:childTnLst>
                                </p:cTn>
                              </p:par>
                              <p:par>
                                <p:cTn fill="hold" grpId="0" id="24" nodeType="withEffect" presetClass="entr" presetID="31" presetSubtype="0">
                                  <p:stCondLst>
                                    <p:cond delay="0"/>
                                  </p:stCondLst>
                                  <p:iterate type="lt">
                                    <p:tmPct val="5000"/>
                                  </p:iterate>
                                  <p:childTnLst>
                                    <p:set>
                                      <p:cBhvr>
                                        <p:cTn dur="1" fill="hold" id="25">
                                          <p:stCondLst>
                                            <p:cond delay="0"/>
                                          </p:stCondLst>
                                        </p:cTn>
                                        <p:tgtEl>
                                          <p:spTgt spid="16"/>
                                        </p:tgtEl>
                                        <p:attrNameLst>
                                          <p:attrName>style.visibility</p:attrName>
                                        </p:attrNameLst>
                                      </p:cBhvr>
                                      <p:to>
                                        <p:strVal val="visible"/>
                                      </p:to>
                                    </p:set>
                                    <p:anim calcmode="lin" valueType="num">
                                      <p:cBhvr>
                                        <p:cTn dur="500" fill="hold" id="26"/>
                                        <p:tgtEl>
                                          <p:spTgt spid="16"/>
                                        </p:tgtEl>
                                        <p:attrNameLst>
                                          <p:attrName>ppt_w</p:attrName>
                                        </p:attrNameLst>
                                      </p:cBhvr>
                                      <p:tavLst>
                                        <p:tav tm="0">
                                          <p:val>
                                            <p:fltVal val="0"/>
                                          </p:val>
                                        </p:tav>
                                        <p:tav tm="100000">
                                          <p:val>
                                            <p:strVal val="#ppt_w"/>
                                          </p:val>
                                        </p:tav>
                                      </p:tavLst>
                                    </p:anim>
                                    <p:anim calcmode="lin" valueType="num">
                                      <p:cBhvr>
                                        <p:cTn dur="500" fill="hold" id="27"/>
                                        <p:tgtEl>
                                          <p:spTgt spid="16"/>
                                        </p:tgtEl>
                                        <p:attrNameLst>
                                          <p:attrName>ppt_h</p:attrName>
                                        </p:attrNameLst>
                                      </p:cBhvr>
                                      <p:tavLst>
                                        <p:tav tm="0">
                                          <p:val>
                                            <p:fltVal val="0"/>
                                          </p:val>
                                        </p:tav>
                                        <p:tav tm="100000">
                                          <p:val>
                                            <p:strVal val="#ppt_h"/>
                                          </p:val>
                                        </p:tav>
                                      </p:tavLst>
                                    </p:anim>
                                    <p:anim calcmode="lin" valueType="num">
                                      <p:cBhvr>
                                        <p:cTn dur="500" fill="hold" id="28"/>
                                        <p:tgtEl>
                                          <p:spTgt spid="16"/>
                                        </p:tgtEl>
                                        <p:attrNameLst>
                                          <p:attrName>style.rotation</p:attrName>
                                        </p:attrNameLst>
                                      </p:cBhvr>
                                      <p:tavLst>
                                        <p:tav tm="0">
                                          <p:val>
                                            <p:fltVal val="90"/>
                                          </p:val>
                                        </p:tav>
                                        <p:tav tm="100000">
                                          <p:val>
                                            <p:fltVal val="0"/>
                                          </p:val>
                                        </p:tav>
                                      </p:tavLst>
                                    </p:anim>
                                    <p:animEffect filter="fade" transition="in">
                                      <p:cBhvr>
                                        <p:cTn dur="500" id="29"/>
                                        <p:tgtEl>
                                          <p:spTgt spid="16"/>
                                        </p:tgtEl>
                                      </p:cBhvr>
                                    </p:animEffect>
                                  </p:childTnLst>
                                </p:cTn>
                              </p:par>
                              <p:par>
                                <p:cTn fill="hold" grpId="0" id="30" nodeType="withEffect" presetClass="entr" presetID="31" presetSubtype="0">
                                  <p:stCondLst>
                                    <p:cond delay="0"/>
                                  </p:stCondLst>
                                  <p:iterate type="lt">
                                    <p:tmPct val="5000"/>
                                  </p:iterate>
                                  <p:childTnLst>
                                    <p:set>
                                      <p:cBhvr>
                                        <p:cTn dur="1" fill="hold" id="31">
                                          <p:stCondLst>
                                            <p:cond delay="0"/>
                                          </p:stCondLst>
                                        </p:cTn>
                                        <p:tgtEl>
                                          <p:spTgt spid="15"/>
                                        </p:tgtEl>
                                        <p:attrNameLst>
                                          <p:attrName>style.visibility</p:attrName>
                                        </p:attrNameLst>
                                      </p:cBhvr>
                                      <p:to>
                                        <p:strVal val="visible"/>
                                      </p:to>
                                    </p:set>
                                    <p:anim calcmode="lin" valueType="num">
                                      <p:cBhvr>
                                        <p:cTn dur="500" fill="hold" id="32"/>
                                        <p:tgtEl>
                                          <p:spTgt spid="15"/>
                                        </p:tgtEl>
                                        <p:attrNameLst>
                                          <p:attrName>ppt_w</p:attrName>
                                        </p:attrNameLst>
                                      </p:cBhvr>
                                      <p:tavLst>
                                        <p:tav tm="0">
                                          <p:val>
                                            <p:fltVal val="0"/>
                                          </p:val>
                                        </p:tav>
                                        <p:tav tm="100000">
                                          <p:val>
                                            <p:strVal val="#ppt_w"/>
                                          </p:val>
                                        </p:tav>
                                      </p:tavLst>
                                    </p:anim>
                                    <p:anim calcmode="lin" valueType="num">
                                      <p:cBhvr>
                                        <p:cTn dur="500" fill="hold" id="33"/>
                                        <p:tgtEl>
                                          <p:spTgt spid="15"/>
                                        </p:tgtEl>
                                        <p:attrNameLst>
                                          <p:attrName>ppt_h</p:attrName>
                                        </p:attrNameLst>
                                      </p:cBhvr>
                                      <p:tavLst>
                                        <p:tav tm="0">
                                          <p:val>
                                            <p:fltVal val="0"/>
                                          </p:val>
                                        </p:tav>
                                        <p:tav tm="100000">
                                          <p:val>
                                            <p:strVal val="#ppt_h"/>
                                          </p:val>
                                        </p:tav>
                                      </p:tavLst>
                                    </p:anim>
                                    <p:anim calcmode="lin" valueType="num">
                                      <p:cBhvr>
                                        <p:cTn dur="500" fill="hold" id="34"/>
                                        <p:tgtEl>
                                          <p:spTgt spid="15"/>
                                        </p:tgtEl>
                                        <p:attrNameLst>
                                          <p:attrName>style.rotation</p:attrName>
                                        </p:attrNameLst>
                                      </p:cBhvr>
                                      <p:tavLst>
                                        <p:tav tm="0">
                                          <p:val>
                                            <p:fltVal val="90"/>
                                          </p:val>
                                        </p:tav>
                                        <p:tav tm="100000">
                                          <p:val>
                                            <p:fltVal val="0"/>
                                          </p:val>
                                        </p:tav>
                                      </p:tavLst>
                                    </p:anim>
                                    <p:animEffect filter="fade" transition="in">
                                      <p:cBhvr>
                                        <p:cTn dur="500" id="35"/>
                                        <p:tgtEl>
                                          <p:spTgt spid="15"/>
                                        </p:tgtEl>
                                      </p:cBhvr>
                                    </p:animEffect>
                                  </p:childTnLst>
                                </p:cTn>
                              </p:par>
                              <p:par>
                                <p:cTn fill="hold" grpId="0" id="36" nodeType="withEffect" presetClass="entr" presetID="31" presetSubtype="0">
                                  <p:stCondLst>
                                    <p:cond delay="0"/>
                                  </p:stCondLst>
                                  <p:iterate type="lt">
                                    <p:tmPct val="5000"/>
                                  </p:iterate>
                                  <p:childTnLst>
                                    <p:set>
                                      <p:cBhvr>
                                        <p:cTn dur="1" fill="hold" id="37">
                                          <p:stCondLst>
                                            <p:cond delay="0"/>
                                          </p:stCondLst>
                                        </p:cTn>
                                        <p:tgtEl>
                                          <p:spTgt spid="14"/>
                                        </p:tgtEl>
                                        <p:attrNameLst>
                                          <p:attrName>style.visibility</p:attrName>
                                        </p:attrNameLst>
                                      </p:cBhvr>
                                      <p:to>
                                        <p:strVal val="visible"/>
                                      </p:to>
                                    </p:set>
                                    <p:anim calcmode="lin" valueType="num">
                                      <p:cBhvr>
                                        <p:cTn dur="500" fill="hold" id="38"/>
                                        <p:tgtEl>
                                          <p:spTgt spid="14"/>
                                        </p:tgtEl>
                                        <p:attrNameLst>
                                          <p:attrName>ppt_w</p:attrName>
                                        </p:attrNameLst>
                                      </p:cBhvr>
                                      <p:tavLst>
                                        <p:tav tm="0">
                                          <p:val>
                                            <p:fltVal val="0"/>
                                          </p:val>
                                        </p:tav>
                                        <p:tav tm="100000">
                                          <p:val>
                                            <p:strVal val="#ppt_w"/>
                                          </p:val>
                                        </p:tav>
                                      </p:tavLst>
                                    </p:anim>
                                    <p:anim calcmode="lin" valueType="num">
                                      <p:cBhvr>
                                        <p:cTn dur="500" fill="hold" id="39"/>
                                        <p:tgtEl>
                                          <p:spTgt spid="14"/>
                                        </p:tgtEl>
                                        <p:attrNameLst>
                                          <p:attrName>ppt_h</p:attrName>
                                        </p:attrNameLst>
                                      </p:cBhvr>
                                      <p:tavLst>
                                        <p:tav tm="0">
                                          <p:val>
                                            <p:fltVal val="0"/>
                                          </p:val>
                                        </p:tav>
                                        <p:tav tm="100000">
                                          <p:val>
                                            <p:strVal val="#ppt_h"/>
                                          </p:val>
                                        </p:tav>
                                      </p:tavLst>
                                    </p:anim>
                                    <p:anim calcmode="lin" valueType="num">
                                      <p:cBhvr>
                                        <p:cTn dur="500" fill="hold" id="40"/>
                                        <p:tgtEl>
                                          <p:spTgt spid="14"/>
                                        </p:tgtEl>
                                        <p:attrNameLst>
                                          <p:attrName>style.rotation</p:attrName>
                                        </p:attrNameLst>
                                      </p:cBhvr>
                                      <p:tavLst>
                                        <p:tav tm="0">
                                          <p:val>
                                            <p:fltVal val="90"/>
                                          </p:val>
                                        </p:tav>
                                        <p:tav tm="100000">
                                          <p:val>
                                            <p:fltVal val="0"/>
                                          </p:val>
                                        </p:tav>
                                      </p:tavLst>
                                    </p:anim>
                                    <p:animEffect filter="fade" transition="in">
                                      <p:cBhvr>
                                        <p:cTn dur="500" id="41"/>
                                        <p:tgtEl>
                                          <p:spTgt spid="14"/>
                                        </p:tgtEl>
                                      </p:cBhvr>
                                    </p:animEffect>
                                  </p:childTnLst>
                                </p:cTn>
                              </p:par>
                              <p:par>
                                <p:cTn fill="hold" grpId="0" id="42" nodeType="withEffect" presetClass="entr" presetID="31" presetSubtype="0">
                                  <p:stCondLst>
                                    <p:cond delay="0"/>
                                  </p:stCondLst>
                                  <p:iterate type="lt">
                                    <p:tmPct val="5000"/>
                                  </p:iterate>
                                  <p:childTnLst>
                                    <p:set>
                                      <p:cBhvr>
                                        <p:cTn dur="1" fill="hold" id="43">
                                          <p:stCondLst>
                                            <p:cond delay="0"/>
                                          </p:stCondLst>
                                        </p:cTn>
                                        <p:tgtEl>
                                          <p:spTgt spid="13"/>
                                        </p:tgtEl>
                                        <p:attrNameLst>
                                          <p:attrName>style.visibility</p:attrName>
                                        </p:attrNameLst>
                                      </p:cBhvr>
                                      <p:to>
                                        <p:strVal val="visible"/>
                                      </p:to>
                                    </p:set>
                                    <p:anim calcmode="lin" valueType="num">
                                      <p:cBhvr>
                                        <p:cTn dur="500" fill="hold" id="44"/>
                                        <p:tgtEl>
                                          <p:spTgt spid="13"/>
                                        </p:tgtEl>
                                        <p:attrNameLst>
                                          <p:attrName>ppt_w</p:attrName>
                                        </p:attrNameLst>
                                      </p:cBhvr>
                                      <p:tavLst>
                                        <p:tav tm="0">
                                          <p:val>
                                            <p:fltVal val="0"/>
                                          </p:val>
                                        </p:tav>
                                        <p:tav tm="100000">
                                          <p:val>
                                            <p:strVal val="#ppt_w"/>
                                          </p:val>
                                        </p:tav>
                                      </p:tavLst>
                                    </p:anim>
                                    <p:anim calcmode="lin" valueType="num">
                                      <p:cBhvr>
                                        <p:cTn dur="500" fill="hold" id="45"/>
                                        <p:tgtEl>
                                          <p:spTgt spid="13"/>
                                        </p:tgtEl>
                                        <p:attrNameLst>
                                          <p:attrName>ppt_h</p:attrName>
                                        </p:attrNameLst>
                                      </p:cBhvr>
                                      <p:tavLst>
                                        <p:tav tm="0">
                                          <p:val>
                                            <p:fltVal val="0"/>
                                          </p:val>
                                        </p:tav>
                                        <p:tav tm="100000">
                                          <p:val>
                                            <p:strVal val="#ppt_h"/>
                                          </p:val>
                                        </p:tav>
                                      </p:tavLst>
                                    </p:anim>
                                    <p:anim calcmode="lin" valueType="num">
                                      <p:cBhvr>
                                        <p:cTn dur="500" fill="hold" id="46"/>
                                        <p:tgtEl>
                                          <p:spTgt spid="13"/>
                                        </p:tgtEl>
                                        <p:attrNameLst>
                                          <p:attrName>style.rotation</p:attrName>
                                        </p:attrNameLst>
                                      </p:cBhvr>
                                      <p:tavLst>
                                        <p:tav tm="0">
                                          <p:val>
                                            <p:fltVal val="90"/>
                                          </p:val>
                                        </p:tav>
                                        <p:tav tm="100000">
                                          <p:val>
                                            <p:fltVal val="0"/>
                                          </p:val>
                                        </p:tav>
                                      </p:tavLst>
                                    </p:anim>
                                    <p:animEffect filter="fade" transition="in">
                                      <p:cBhvr>
                                        <p:cTn dur="500" id="47"/>
                                        <p:tgtEl>
                                          <p:spTgt spid="13"/>
                                        </p:tgtEl>
                                      </p:cBhvr>
                                    </p:animEffect>
                                  </p:childTnLst>
                                </p:cTn>
                              </p:par>
                              <p:par>
                                <p:cTn fill="hold" grpId="0" id="48" nodeType="withEffect" presetClass="entr" presetID="31" presetSubtype="0">
                                  <p:stCondLst>
                                    <p:cond delay="0"/>
                                  </p:stCondLst>
                                  <p:iterate type="lt">
                                    <p:tmPct val="5000"/>
                                  </p:iterate>
                                  <p:childTnLst>
                                    <p:set>
                                      <p:cBhvr>
                                        <p:cTn dur="1" fill="hold" id="49">
                                          <p:stCondLst>
                                            <p:cond delay="0"/>
                                          </p:stCondLst>
                                        </p:cTn>
                                        <p:tgtEl>
                                          <p:spTgt spid="12"/>
                                        </p:tgtEl>
                                        <p:attrNameLst>
                                          <p:attrName>style.visibility</p:attrName>
                                        </p:attrNameLst>
                                      </p:cBhvr>
                                      <p:to>
                                        <p:strVal val="visible"/>
                                      </p:to>
                                    </p:set>
                                    <p:anim calcmode="lin" valueType="num">
                                      <p:cBhvr>
                                        <p:cTn dur="500" fill="hold" id="50"/>
                                        <p:tgtEl>
                                          <p:spTgt spid="12"/>
                                        </p:tgtEl>
                                        <p:attrNameLst>
                                          <p:attrName>ppt_w</p:attrName>
                                        </p:attrNameLst>
                                      </p:cBhvr>
                                      <p:tavLst>
                                        <p:tav tm="0">
                                          <p:val>
                                            <p:fltVal val="0"/>
                                          </p:val>
                                        </p:tav>
                                        <p:tav tm="100000">
                                          <p:val>
                                            <p:strVal val="#ppt_w"/>
                                          </p:val>
                                        </p:tav>
                                      </p:tavLst>
                                    </p:anim>
                                    <p:anim calcmode="lin" valueType="num">
                                      <p:cBhvr>
                                        <p:cTn dur="500" fill="hold" id="51"/>
                                        <p:tgtEl>
                                          <p:spTgt spid="12"/>
                                        </p:tgtEl>
                                        <p:attrNameLst>
                                          <p:attrName>ppt_h</p:attrName>
                                        </p:attrNameLst>
                                      </p:cBhvr>
                                      <p:tavLst>
                                        <p:tav tm="0">
                                          <p:val>
                                            <p:fltVal val="0"/>
                                          </p:val>
                                        </p:tav>
                                        <p:tav tm="100000">
                                          <p:val>
                                            <p:strVal val="#ppt_h"/>
                                          </p:val>
                                        </p:tav>
                                      </p:tavLst>
                                    </p:anim>
                                    <p:anim calcmode="lin" valueType="num">
                                      <p:cBhvr>
                                        <p:cTn dur="500" fill="hold" id="52"/>
                                        <p:tgtEl>
                                          <p:spTgt spid="12"/>
                                        </p:tgtEl>
                                        <p:attrNameLst>
                                          <p:attrName>style.rotation</p:attrName>
                                        </p:attrNameLst>
                                      </p:cBhvr>
                                      <p:tavLst>
                                        <p:tav tm="0">
                                          <p:val>
                                            <p:fltVal val="90"/>
                                          </p:val>
                                        </p:tav>
                                        <p:tav tm="100000">
                                          <p:val>
                                            <p:fltVal val="0"/>
                                          </p:val>
                                        </p:tav>
                                      </p:tavLst>
                                    </p:anim>
                                    <p:animEffect filter="fade" transition="in">
                                      <p:cBhvr>
                                        <p:cTn dur="500" id="53"/>
                                        <p:tgtEl>
                                          <p:spTgt spid="12"/>
                                        </p:tgtEl>
                                      </p:cBhvr>
                                    </p:animEffect>
                                  </p:childTnLst>
                                </p:cTn>
                              </p:par>
                            </p:childTnLst>
                          </p:cTn>
                        </p:par>
                        <p:par>
                          <p:cTn fill="hold" id="54" nodeType="afterGroup">
                            <p:stCondLst>
                              <p:cond delay="2500"/>
                            </p:stCondLst>
                            <p:childTnLst>
                              <p:par>
                                <p:cTn fill="hold" grpId="0" id="55" nodeType="afterEffect" presetClass="entr" presetID="53" presetSubtype="0">
                                  <p:stCondLst>
                                    <p:cond delay="0"/>
                                  </p:stCondLst>
                                  <p:childTnLst>
                                    <p:set>
                                      <p:cBhvr>
                                        <p:cTn dur="1" fill="hold" id="56">
                                          <p:stCondLst>
                                            <p:cond delay="0"/>
                                          </p:stCondLst>
                                        </p:cTn>
                                        <p:tgtEl>
                                          <p:spTgt spid="54"/>
                                        </p:tgtEl>
                                        <p:attrNameLst>
                                          <p:attrName>style.visibility</p:attrName>
                                        </p:attrNameLst>
                                      </p:cBhvr>
                                      <p:to>
                                        <p:strVal val="visible"/>
                                      </p:to>
                                    </p:set>
                                    <p:anim calcmode="lin" valueType="num">
                                      <p:cBhvr>
                                        <p:cTn dur="500" fill="hold" id="57"/>
                                        <p:tgtEl>
                                          <p:spTgt spid="54"/>
                                        </p:tgtEl>
                                        <p:attrNameLst>
                                          <p:attrName>ppt_w</p:attrName>
                                        </p:attrNameLst>
                                      </p:cBhvr>
                                      <p:tavLst>
                                        <p:tav tm="0">
                                          <p:val>
                                            <p:fltVal val="0"/>
                                          </p:val>
                                        </p:tav>
                                        <p:tav tm="100000">
                                          <p:val>
                                            <p:strVal val="#ppt_w"/>
                                          </p:val>
                                        </p:tav>
                                      </p:tavLst>
                                    </p:anim>
                                    <p:anim calcmode="lin" valueType="num">
                                      <p:cBhvr>
                                        <p:cTn dur="500" fill="hold" id="58"/>
                                        <p:tgtEl>
                                          <p:spTgt spid="54"/>
                                        </p:tgtEl>
                                        <p:attrNameLst>
                                          <p:attrName>ppt_h</p:attrName>
                                        </p:attrNameLst>
                                      </p:cBhvr>
                                      <p:tavLst>
                                        <p:tav tm="0">
                                          <p:val>
                                            <p:fltVal val="0"/>
                                          </p:val>
                                        </p:tav>
                                        <p:tav tm="100000">
                                          <p:val>
                                            <p:strVal val="#ppt_h"/>
                                          </p:val>
                                        </p:tav>
                                      </p:tavLst>
                                    </p:anim>
                                    <p:animEffect filter="fade" transition="in">
                                      <p:cBhvr>
                                        <p:cTn dur="500" id="59"/>
                                        <p:tgtEl>
                                          <p:spTgt spid="54"/>
                                        </p:tgtEl>
                                      </p:cBhvr>
                                    </p:animEffect>
                                  </p:childTnLst>
                                </p:cTn>
                              </p:par>
                            </p:childTnLst>
                          </p:cTn>
                        </p:par>
                        <p:par>
                          <p:cTn fill="hold" id="60" nodeType="afterGroup">
                            <p:stCondLst>
                              <p:cond delay="3000"/>
                            </p:stCondLst>
                            <p:childTnLst>
                              <p:par>
                                <p:cTn fill="hold" id="61" nodeType="afterEffect" presetClass="entr" presetID="22" presetSubtype="2">
                                  <p:stCondLst>
                                    <p:cond delay="0"/>
                                  </p:stCondLst>
                                  <p:childTnLst>
                                    <p:set>
                                      <p:cBhvr>
                                        <p:cTn dur="1" fill="hold" id="62">
                                          <p:stCondLst>
                                            <p:cond delay="0"/>
                                          </p:stCondLst>
                                        </p:cTn>
                                        <p:tgtEl>
                                          <p:spTgt spid="37"/>
                                        </p:tgtEl>
                                        <p:attrNameLst>
                                          <p:attrName>style.visibility</p:attrName>
                                        </p:attrNameLst>
                                      </p:cBhvr>
                                      <p:to>
                                        <p:strVal val="visible"/>
                                      </p:to>
                                    </p:set>
                                    <p:animEffect filter="wipe(right)" transition="in">
                                      <p:cBhvr>
                                        <p:cTn dur="500" id="63"/>
                                        <p:tgtEl>
                                          <p:spTgt spid="37"/>
                                        </p:tgtEl>
                                      </p:cBhvr>
                                    </p:animEffect>
                                  </p:childTnLst>
                                </p:cTn>
                              </p:par>
                              <p:par>
                                <p:cTn fill="hold" id="64" nodeType="withEffect" presetClass="entr" presetID="22" presetSubtype="2">
                                  <p:stCondLst>
                                    <p:cond delay="0"/>
                                  </p:stCondLst>
                                  <p:childTnLst>
                                    <p:set>
                                      <p:cBhvr>
                                        <p:cTn dur="1" fill="hold" id="65">
                                          <p:stCondLst>
                                            <p:cond delay="0"/>
                                          </p:stCondLst>
                                        </p:cTn>
                                        <p:tgtEl>
                                          <p:spTgt spid="41"/>
                                        </p:tgtEl>
                                        <p:attrNameLst>
                                          <p:attrName>style.visibility</p:attrName>
                                        </p:attrNameLst>
                                      </p:cBhvr>
                                      <p:to>
                                        <p:strVal val="visible"/>
                                      </p:to>
                                    </p:set>
                                    <p:animEffect filter="wipe(right)" transition="in">
                                      <p:cBhvr>
                                        <p:cTn dur="500" id="66"/>
                                        <p:tgtEl>
                                          <p:spTgt spid="41"/>
                                        </p:tgtEl>
                                      </p:cBhvr>
                                    </p:animEffect>
                                  </p:childTnLst>
                                </p:cTn>
                              </p:par>
                              <p:par>
                                <p:cTn fill="hold" id="67" nodeType="withEffect" presetClass="entr" presetID="22" presetSubtype="2">
                                  <p:stCondLst>
                                    <p:cond delay="0"/>
                                  </p:stCondLst>
                                  <p:childTnLst>
                                    <p:set>
                                      <p:cBhvr>
                                        <p:cTn dur="1" fill="hold" id="68">
                                          <p:stCondLst>
                                            <p:cond delay="0"/>
                                          </p:stCondLst>
                                        </p:cTn>
                                        <p:tgtEl>
                                          <p:spTgt spid="45"/>
                                        </p:tgtEl>
                                        <p:attrNameLst>
                                          <p:attrName>style.visibility</p:attrName>
                                        </p:attrNameLst>
                                      </p:cBhvr>
                                      <p:to>
                                        <p:strVal val="visible"/>
                                      </p:to>
                                    </p:set>
                                    <p:animEffect filter="wipe(right)" transition="in">
                                      <p:cBhvr>
                                        <p:cTn dur="500" id="69"/>
                                        <p:tgtEl>
                                          <p:spTgt spid="45"/>
                                        </p:tgtEl>
                                      </p:cBhvr>
                                    </p:animEffect>
                                  </p:childTnLst>
                                </p:cTn>
                              </p:par>
                              <p:par>
                                <p:cTn fill="hold" id="70" nodeType="withEffect" presetClass="entr" presetID="22" presetSubtype="8">
                                  <p:stCondLst>
                                    <p:cond delay="0"/>
                                  </p:stCondLst>
                                  <p:childTnLst>
                                    <p:set>
                                      <p:cBhvr>
                                        <p:cTn dur="1" fill="hold" id="71">
                                          <p:stCondLst>
                                            <p:cond delay="0"/>
                                          </p:stCondLst>
                                        </p:cTn>
                                        <p:tgtEl>
                                          <p:spTgt spid="29"/>
                                        </p:tgtEl>
                                        <p:attrNameLst>
                                          <p:attrName>style.visibility</p:attrName>
                                        </p:attrNameLst>
                                      </p:cBhvr>
                                      <p:to>
                                        <p:strVal val="visible"/>
                                      </p:to>
                                    </p:set>
                                    <p:animEffect filter="wipe(left)" transition="in">
                                      <p:cBhvr>
                                        <p:cTn dur="500" id="72"/>
                                        <p:tgtEl>
                                          <p:spTgt spid="29"/>
                                        </p:tgtEl>
                                      </p:cBhvr>
                                    </p:animEffect>
                                  </p:childTnLst>
                                </p:cTn>
                              </p:par>
                              <p:par>
                                <p:cTn fill="hold" id="73" nodeType="withEffect" presetClass="entr" presetID="22" presetSubtype="8">
                                  <p:stCondLst>
                                    <p:cond delay="0"/>
                                  </p:stCondLst>
                                  <p:childTnLst>
                                    <p:set>
                                      <p:cBhvr>
                                        <p:cTn dur="1" fill="hold" id="74">
                                          <p:stCondLst>
                                            <p:cond delay="0"/>
                                          </p:stCondLst>
                                        </p:cTn>
                                        <p:tgtEl>
                                          <p:spTgt spid="49"/>
                                        </p:tgtEl>
                                        <p:attrNameLst>
                                          <p:attrName>style.visibility</p:attrName>
                                        </p:attrNameLst>
                                      </p:cBhvr>
                                      <p:to>
                                        <p:strVal val="visible"/>
                                      </p:to>
                                    </p:set>
                                    <p:animEffect filter="wipe(left)" transition="in">
                                      <p:cBhvr>
                                        <p:cTn dur="500" id="75"/>
                                        <p:tgtEl>
                                          <p:spTgt spid="49"/>
                                        </p:tgtEl>
                                      </p:cBhvr>
                                    </p:animEffect>
                                  </p:childTnLst>
                                </p:cTn>
                              </p:par>
                              <p:par>
                                <p:cTn fill="hold" id="76" nodeType="withEffect" presetClass="entr" presetID="22" presetSubtype="8">
                                  <p:stCondLst>
                                    <p:cond delay="0"/>
                                  </p:stCondLst>
                                  <p:childTnLst>
                                    <p:set>
                                      <p:cBhvr>
                                        <p:cTn dur="1" fill="hold" id="77">
                                          <p:stCondLst>
                                            <p:cond delay="0"/>
                                          </p:stCondLst>
                                        </p:cTn>
                                        <p:tgtEl>
                                          <p:spTgt spid="33"/>
                                        </p:tgtEl>
                                        <p:attrNameLst>
                                          <p:attrName>style.visibility</p:attrName>
                                        </p:attrNameLst>
                                      </p:cBhvr>
                                      <p:to>
                                        <p:strVal val="visible"/>
                                      </p:to>
                                    </p:set>
                                    <p:animEffect filter="wipe(left)" transition="in">
                                      <p:cBhvr>
                                        <p:cTn dur="500" id="78"/>
                                        <p:tgtEl>
                                          <p:spTgt spid="33"/>
                                        </p:tgtEl>
                                      </p:cBhvr>
                                    </p:animEffect>
                                  </p:childTnLst>
                                </p:cTn>
                              </p:par>
                            </p:childTnLst>
                          </p:cTn>
                        </p:par>
                        <p:par>
                          <p:cTn fill="hold" id="79" nodeType="afterGroup">
                            <p:stCondLst>
                              <p:cond delay="3500"/>
                            </p:stCondLst>
                            <p:childTnLst>
                              <p:par>
                                <p:cTn fill="hold" grpId="0" id="80" nodeType="afterEffect" presetClass="entr" presetID="22" presetSubtype="8">
                                  <p:stCondLst>
                                    <p:cond delay="0"/>
                                  </p:stCondLst>
                                  <p:childTnLst>
                                    <p:set>
                                      <p:cBhvr>
                                        <p:cTn dur="1" fill="hold" id="81">
                                          <p:stCondLst>
                                            <p:cond delay="0"/>
                                          </p:stCondLst>
                                        </p:cTn>
                                        <p:tgtEl>
                                          <p:spTgt spid="17"/>
                                        </p:tgtEl>
                                        <p:attrNameLst>
                                          <p:attrName>style.visibility</p:attrName>
                                        </p:attrNameLst>
                                      </p:cBhvr>
                                      <p:to>
                                        <p:strVal val="visible"/>
                                      </p:to>
                                    </p:set>
                                    <p:animEffect filter="wipe(left)" transition="in">
                                      <p:cBhvr>
                                        <p:cTn dur="500" id="82"/>
                                        <p:tgtEl>
                                          <p:spTgt spid="17"/>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18"/>
                                        </p:tgtEl>
                                        <p:attrNameLst>
                                          <p:attrName>style.visibility</p:attrName>
                                        </p:attrNameLst>
                                      </p:cBhvr>
                                      <p:to>
                                        <p:strVal val="visible"/>
                                      </p:to>
                                    </p:set>
                                    <p:animEffect filter="wipe(left)" transition="in">
                                      <p:cBhvr>
                                        <p:cTn dur="500" id="85"/>
                                        <p:tgtEl>
                                          <p:spTgt spid="18"/>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19"/>
                                        </p:tgtEl>
                                        <p:attrNameLst>
                                          <p:attrName>style.visibility</p:attrName>
                                        </p:attrNameLst>
                                      </p:cBhvr>
                                      <p:to>
                                        <p:strVal val="visible"/>
                                      </p:to>
                                    </p:set>
                                    <p:animEffect filter="wipe(left)" transition="in">
                                      <p:cBhvr>
                                        <p:cTn dur="500" id="88"/>
                                        <p:tgtEl>
                                          <p:spTgt spid="19"/>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20"/>
                                        </p:tgtEl>
                                        <p:attrNameLst>
                                          <p:attrName>style.visibility</p:attrName>
                                        </p:attrNameLst>
                                      </p:cBhvr>
                                      <p:to>
                                        <p:strVal val="visible"/>
                                      </p:to>
                                    </p:set>
                                    <p:animEffect filter="wipe(left)" transition="in">
                                      <p:cBhvr>
                                        <p:cTn dur="500" id="91"/>
                                        <p:tgtEl>
                                          <p:spTgt spid="20"/>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21"/>
                                        </p:tgtEl>
                                        <p:attrNameLst>
                                          <p:attrName>style.visibility</p:attrName>
                                        </p:attrNameLst>
                                      </p:cBhvr>
                                      <p:to>
                                        <p:strVal val="visible"/>
                                      </p:to>
                                    </p:set>
                                    <p:animEffect filter="wipe(left)" transition="in">
                                      <p:cBhvr>
                                        <p:cTn dur="500" id="94"/>
                                        <p:tgtEl>
                                          <p:spTgt spid="21"/>
                                        </p:tgtEl>
                                      </p:cBhvr>
                                    </p:animEffect>
                                  </p:childTnLst>
                                </p:cTn>
                              </p:par>
                              <p:par>
                                <p:cTn fill="hold" grpId="0" id="95" nodeType="withEffect" presetClass="entr" presetID="22" presetSubtype="8">
                                  <p:stCondLst>
                                    <p:cond delay="0"/>
                                  </p:stCondLst>
                                  <p:childTnLst>
                                    <p:set>
                                      <p:cBhvr>
                                        <p:cTn dur="1" fill="hold" id="96">
                                          <p:stCondLst>
                                            <p:cond delay="0"/>
                                          </p:stCondLst>
                                        </p:cTn>
                                        <p:tgtEl>
                                          <p:spTgt spid="22"/>
                                        </p:tgtEl>
                                        <p:attrNameLst>
                                          <p:attrName>style.visibility</p:attrName>
                                        </p:attrNameLst>
                                      </p:cBhvr>
                                      <p:to>
                                        <p:strVal val="visible"/>
                                      </p:to>
                                    </p:set>
                                    <p:animEffect filter="wipe(left)" transition="in">
                                      <p:cBhvr>
                                        <p:cTn dur="500" id="97"/>
                                        <p:tgtEl>
                                          <p:spTgt spid="22"/>
                                        </p:tgtEl>
                                      </p:cBhvr>
                                    </p:animEffect>
                                  </p:childTnLst>
                                </p:cTn>
                              </p:par>
                              <p:par>
                                <p:cTn fill="hold" grpId="0" id="98" nodeType="withEffect" presetClass="entr" presetID="22" presetSubtype="2">
                                  <p:stCondLst>
                                    <p:cond delay="0"/>
                                  </p:stCondLst>
                                  <p:childTnLst>
                                    <p:set>
                                      <p:cBhvr>
                                        <p:cTn dur="1" fill="hold" id="99">
                                          <p:stCondLst>
                                            <p:cond delay="0"/>
                                          </p:stCondLst>
                                        </p:cTn>
                                        <p:tgtEl>
                                          <p:spTgt spid="23"/>
                                        </p:tgtEl>
                                        <p:attrNameLst>
                                          <p:attrName>style.visibility</p:attrName>
                                        </p:attrNameLst>
                                      </p:cBhvr>
                                      <p:to>
                                        <p:strVal val="visible"/>
                                      </p:to>
                                    </p:set>
                                    <p:animEffect filter="wipe(right)" transition="in">
                                      <p:cBhvr>
                                        <p:cTn dur="500" id="100"/>
                                        <p:tgtEl>
                                          <p:spTgt spid="23"/>
                                        </p:tgtEl>
                                      </p:cBhvr>
                                    </p:animEffect>
                                  </p:childTnLst>
                                </p:cTn>
                              </p:par>
                              <p:par>
                                <p:cTn fill="hold" grpId="0" id="101" nodeType="withEffect" presetClass="entr" presetID="22" presetSubtype="2">
                                  <p:stCondLst>
                                    <p:cond delay="0"/>
                                  </p:stCondLst>
                                  <p:childTnLst>
                                    <p:set>
                                      <p:cBhvr>
                                        <p:cTn dur="1" fill="hold" id="102">
                                          <p:stCondLst>
                                            <p:cond delay="0"/>
                                          </p:stCondLst>
                                        </p:cTn>
                                        <p:tgtEl>
                                          <p:spTgt spid="24"/>
                                        </p:tgtEl>
                                        <p:attrNameLst>
                                          <p:attrName>style.visibility</p:attrName>
                                        </p:attrNameLst>
                                      </p:cBhvr>
                                      <p:to>
                                        <p:strVal val="visible"/>
                                      </p:to>
                                    </p:set>
                                    <p:animEffect filter="wipe(right)" transition="in">
                                      <p:cBhvr>
                                        <p:cTn dur="500" id="103"/>
                                        <p:tgtEl>
                                          <p:spTgt spid="24"/>
                                        </p:tgtEl>
                                      </p:cBhvr>
                                    </p:animEffect>
                                  </p:childTnLst>
                                </p:cTn>
                              </p:par>
                              <p:par>
                                <p:cTn fill="hold" grpId="0" id="104" nodeType="withEffect" presetClass="entr" presetID="22" presetSubtype="2">
                                  <p:stCondLst>
                                    <p:cond delay="0"/>
                                  </p:stCondLst>
                                  <p:childTnLst>
                                    <p:set>
                                      <p:cBhvr>
                                        <p:cTn dur="1" fill="hold" id="105">
                                          <p:stCondLst>
                                            <p:cond delay="0"/>
                                          </p:stCondLst>
                                        </p:cTn>
                                        <p:tgtEl>
                                          <p:spTgt spid="25"/>
                                        </p:tgtEl>
                                        <p:attrNameLst>
                                          <p:attrName>style.visibility</p:attrName>
                                        </p:attrNameLst>
                                      </p:cBhvr>
                                      <p:to>
                                        <p:strVal val="visible"/>
                                      </p:to>
                                    </p:set>
                                    <p:animEffect filter="wipe(right)" transition="in">
                                      <p:cBhvr>
                                        <p:cTn dur="500" id="106"/>
                                        <p:tgtEl>
                                          <p:spTgt spid="25"/>
                                        </p:tgtEl>
                                      </p:cBhvr>
                                    </p:animEffect>
                                  </p:childTnLst>
                                </p:cTn>
                              </p:par>
                              <p:par>
                                <p:cTn fill="hold" grpId="0" id="107" nodeType="withEffect" presetClass="entr" presetID="22" presetSubtype="2">
                                  <p:stCondLst>
                                    <p:cond delay="0"/>
                                  </p:stCondLst>
                                  <p:childTnLst>
                                    <p:set>
                                      <p:cBhvr>
                                        <p:cTn dur="1" fill="hold" id="108">
                                          <p:stCondLst>
                                            <p:cond delay="0"/>
                                          </p:stCondLst>
                                        </p:cTn>
                                        <p:tgtEl>
                                          <p:spTgt spid="26"/>
                                        </p:tgtEl>
                                        <p:attrNameLst>
                                          <p:attrName>style.visibility</p:attrName>
                                        </p:attrNameLst>
                                      </p:cBhvr>
                                      <p:to>
                                        <p:strVal val="visible"/>
                                      </p:to>
                                    </p:set>
                                    <p:animEffect filter="wipe(right)" transition="in">
                                      <p:cBhvr>
                                        <p:cTn dur="500" id="109"/>
                                        <p:tgtEl>
                                          <p:spTgt spid="26"/>
                                        </p:tgtEl>
                                      </p:cBhvr>
                                    </p:animEffect>
                                  </p:childTnLst>
                                </p:cTn>
                              </p:par>
                              <p:par>
                                <p:cTn fill="hold" grpId="0" id="110" nodeType="withEffect" presetClass="entr" presetID="22" presetSubtype="2">
                                  <p:stCondLst>
                                    <p:cond delay="0"/>
                                  </p:stCondLst>
                                  <p:childTnLst>
                                    <p:set>
                                      <p:cBhvr>
                                        <p:cTn dur="1" fill="hold" id="111">
                                          <p:stCondLst>
                                            <p:cond delay="0"/>
                                          </p:stCondLst>
                                        </p:cTn>
                                        <p:tgtEl>
                                          <p:spTgt spid="27"/>
                                        </p:tgtEl>
                                        <p:attrNameLst>
                                          <p:attrName>style.visibility</p:attrName>
                                        </p:attrNameLst>
                                      </p:cBhvr>
                                      <p:to>
                                        <p:strVal val="visible"/>
                                      </p:to>
                                    </p:set>
                                    <p:animEffect filter="wipe(right)" transition="in">
                                      <p:cBhvr>
                                        <p:cTn dur="500" id="112"/>
                                        <p:tgtEl>
                                          <p:spTgt spid="27"/>
                                        </p:tgtEl>
                                      </p:cBhvr>
                                    </p:animEffect>
                                  </p:childTnLst>
                                </p:cTn>
                              </p:par>
                              <p:par>
                                <p:cTn fill="hold" grpId="0" id="113" nodeType="withEffect" presetClass="entr" presetID="22" presetSubtype="2">
                                  <p:stCondLst>
                                    <p:cond delay="0"/>
                                  </p:stCondLst>
                                  <p:childTnLst>
                                    <p:set>
                                      <p:cBhvr>
                                        <p:cTn dur="1" fill="hold" id="114">
                                          <p:stCondLst>
                                            <p:cond delay="0"/>
                                          </p:stCondLst>
                                        </p:cTn>
                                        <p:tgtEl>
                                          <p:spTgt spid="28"/>
                                        </p:tgtEl>
                                        <p:attrNameLst>
                                          <p:attrName>style.visibility</p:attrName>
                                        </p:attrNameLst>
                                      </p:cBhvr>
                                      <p:to>
                                        <p:strVal val="visible"/>
                                      </p:to>
                                    </p:set>
                                    <p:animEffect filter="wipe(right)" transition="in">
                                      <p:cBhvr>
                                        <p:cTn dur="500" id="11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55"/>
      <p:bldP grpId="0" spid="5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30662" y="924566"/>
            <a:ext cx="4157269" cy="4233222"/>
            <a:chOff x="630662" y="924566"/>
            <a:chExt cx="4157269" cy="4233222"/>
          </a:xfrm>
        </p:grpSpPr>
        <p:grpSp>
          <p:nvGrpSpPr>
            <p:cNvPr id="4" name="Group 49"/>
            <p:cNvGrpSpPr/>
            <p:nvPr/>
          </p:nvGrpSpPr>
          <p:grpSpPr>
            <a:xfrm>
              <a:off x="1752908" y="2228170"/>
              <a:ext cx="2244492" cy="1157898"/>
              <a:chOff x="1863725" y="2698650"/>
              <a:chExt cx="2298700" cy="1185863"/>
            </a:xfrm>
          </p:grpSpPr>
          <p:sp>
            <p:nvSpPr>
              <p:cNvPr id="85" name="Freeform: Shape 50"/>
              <p:cNvSpPr/>
              <p:nvPr/>
            </p:nvSpPr>
            <p:spPr bwMode="auto">
              <a:xfrm>
                <a:off x="1863725" y="2698650"/>
                <a:ext cx="2298700" cy="1185863"/>
              </a:xfrm>
              <a:custGeom>
                <a:cxnLst>
                  <a:cxn ang="0">
                    <a:pos x="70" y="57"/>
                  </a:cxn>
                  <a:cxn ang="0">
                    <a:pos x="162" y="13"/>
                  </a:cxn>
                  <a:cxn ang="0">
                    <a:pos x="1475" y="484"/>
                  </a:cxn>
                  <a:cxn ang="0">
                    <a:pos x="1519" y="576"/>
                  </a:cxn>
                  <a:cxn ang="0">
                    <a:pos x="1462" y="734"/>
                  </a:cxn>
                  <a:cxn ang="0">
                    <a:pos x="1370" y="777"/>
                  </a:cxn>
                  <a:cxn ang="0">
                    <a:pos x="57" y="306"/>
                  </a:cxn>
                  <a:cxn ang="0">
                    <a:pos x="14" y="214"/>
                  </a:cxn>
                  <a:cxn ang="0">
                    <a:pos x="70" y="57"/>
                  </a:cxn>
                  <a:cxn ang="0">
                    <a:pos x="1457" y="535"/>
                  </a:cxn>
                  <a:cxn ang="0">
                    <a:pos x="144" y="64"/>
                  </a:cxn>
                  <a:cxn ang="0">
                    <a:pos x="121" y="75"/>
                  </a:cxn>
                  <a:cxn ang="0">
                    <a:pos x="64" y="233"/>
                  </a:cxn>
                  <a:cxn ang="0">
                    <a:pos x="75" y="256"/>
                  </a:cxn>
                  <a:cxn ang="0">
                    <a:pos x="1389" y="726"/>
                  </a:cxn>
                  <a:cxn ang="0">
                    <a:pos x="1411" y="715"/>
                  </a:cxn>
                  <a:cxn ang="0">
                    <a:pos x="1468" y="558"/>
                  </a:cxn>
                  <a:cxn ang="0">
                    <a:pos x="1457" y="535"/>
                  </a:cxn>
                </a:cxnLst>
                <a:rect b="b" l="0" r="r" t="0"/>
                <a:pathLst>
                  <a:path h="790" w="1532">
                    <a:moveTo>
                      <a:pt x="70" y="57"/>
                    </a:moveTo>
                    <a:cubicBezTo>
                      <a:pt x="84" y="19"/>
                      <a:pt x="125" y="0"/>
                      <a:pt x="162" y="13"/>
                    </a:cubicBezTo>
                    <a:cubicBezTo>
                      <a:pt x="1475" y="484"/>
                      <a:pt x="1475" y="484"/>
                      <a:pt x="1475" y="484"/>
                    </a:cubicBezTo>
                    <a:cubicBezTo>
                      <a:pt x="1513" y="497"/>
                      <a:pt x="1532" y="539"/>
                      <a:pt x="1519" y="576"/>
                    </a:cubicBezTo>
                    <a:cubicBezTo>
                      <a:pt x="1462" y="734"/>
                      <a:pt x="1462" y="734"/>
                      <a:pt x="1462" y="734"/>
                    </a:cubicBezTo>
                    <a:cubicBezTo>
                      <a:pt x="1449" y="771"/>
                      <a:pt x="1408" y="790"/>
                      <a:pt x="1370" y="777"/>
                    </a:cubicBezTo>
                    <a:cubicBezTo>
                      <a:pt x="57" y="306"/>
                      <a:pt x="57" y="306"/>
                      <a:pt x="57" y="306"/>
                    </a:cubicBezTo>
                    <a:cubicBezTo>
                      <a:pt x="20" y="293"/>
                      <a:pt x="0" y="252"/>
                      <a:pt x="14" y="214"/>
                    </a:cubicBezTo>
                    <a:lnTo>
                      <a:pt x="70" y="57"/>
                    </a:lnTo>
                    <a:close/>
                    <a:moveTo>
                      <a:pt x="1457" y="535"/>
                    </a:moveTo>
                    <a:cubicBezTo>
                      <a:pt x="144" y="64"/>
                      <a:pt x="144" y="64"/>
                      <a:pt x="144" y="64"/>
                    </a:cubicBezTo>
                    <a:cubicBezTo>
                      <a:pt x="135" y="61"/>
                      <a:pt x="124" y="66"/>
                      <a:pt x="121" y="75"/>
                    </a:cubicBezTo>
                    <a:cubicBezTo>
                      <a:pt x="64" y="233"/>
                      <a:pt x="64" y="233"/>
                      <a:pt x="64" y="233"/>
                    </a:cubicBezTo>
                    <a:cubicBezTo>
                      <a:pt x="61" y="242"/>
                      <a:pt x="66" y="252"/>
                      <a:pt x="75" y="256"/>
                    </a:cubicBezTo>
                    <a:cubicBezTo>
                      <a:pt x="1389" y="726"/>
                      <a:pt x="1389" y="726"/>
                      <a:pt x="1389" y="726"/>
                    </a:cubicBezTo>
                    <a:cubicBezTo>
                      <a:pt x="1398" y="730"/>
                      <a:pt x="1408" y="725"/>
                      <a:pt x="1411" y="715"/>
                    </a:cubicBezTo>
                    <a:cubicBezTo>
                      <a:pt x="1468" y="558"/>
                      <a:pt x="1468" y="558"/>
                      <a:pt x="1468" y="558"/>
                    </a:cubicBezTo>
                    <a:cubicBezTo>
                      <a:pt x="1471" y="548"/>
                      <a:pt x="1467" y="538"/>
                      <a:pt x="1457" y="535"/>
                    </a:cubicBezTo>
                    <a:close/>
                  </a:path>
                </a:pathLst>
              </a:custGeom>
              <a:solidFill>
                <a:schemeClr val="accent3"/>
              </a:solidFill>
              <a:ln w="9525">
                <a:noFill/>
                <a:round/>
              </a:ln>
            </p:spPr>
            <p:txBody>
              <a:bodyPr anchor="ctr"/>
              <a:lstStyle/>
              <a:p>
                <a:pPr algn="ctr"/>
                <a:endParaRPr/>
              </a:p>
            </p:txBody>
          </p:sp>
          <p:sp>
            <p:nvSpPr>
              <p:cNvPr id="86" name="Freeform: Shape 51"/>
              <p:cNvSpPr/>
              <p:nvPr/>
            </p:nvSpPr>
            <p:spPr bwMode="auto">
              <a:xfrm>
                <a:off x="1909762" y="2744688"/>
                <a:ext cx="2208213" cy="1095375"/>
              </a:xfrm>
              <a:custGeom>
                <a:cxnLst>
                  <a:cxn ang="0">
                    <a:pos x="35" y="251"/>
                  </a:cxn>
                  <a:cxn ang="0">
                    <a:pos x="8" y="194"/>
                  </a:cxn>
                  <a:cxn ang="0">
                    <a:pos x="65" y="36"/>
                  </a:cxn>
                  <a:cxn ang="0">
                    <a:pos x="122" y="9"/>
                  </a:cxn>
                  <a:cxn ang="0">
                    <a:pos x="1435" y="479"/>
                  </a:cxn>
                  <a:cxn ang="0">
                    <a:pos x="1462" y="537"/>
                  </a:cxn>
                  <a:cxn ang="0">
                    <a:pos x="1406" y="695"/>
                  </a:cxn>
                  <a:cxn ang="0">
                    <a:pos x="1348" y="722"/>
                  </a:cxn>
                  <a:cxn ang="0">
                    <a:pos x="35" y="251"/>
                  </a:cxn>
                </a:cxnLst>
                <a:rect b="b" l="0" r="r" t="0"/>
                <a:pathLst>
                  <a:path h="730" w="1471">
                    <a:moveTo>
                      <a:pt x="35" y="251"/>
                    </a:moveTo>
                    <a:cubicBezTo>
                      <a:pt x="12" y="243"/>
                      <a:pt x="0" y="217"/>
                      <a:pt x="8" y="194"/>
                    </a:cubicBezTo>
                    <a:cubicBezTo>
                      <a:pt x="65" y="36"/>
                      <a:pt x="65" y="36"/>
                      <a:pt x="65" y="36"/>
                    </a:cubicBezTo>
                    <a:cubicBezTo>
                      <a:pt x="73" y="12"/>
                      <a:pt x="99" y="0"/>
                      <a:pt x="122" y="9"/>
                    </a:cubicBezTo>
                    <a:cubicBezTo>
                      <a:pt x="1435" y="479"/>
                      <a:pt x="1435" y="479"/>
                      <a:pt x="1435" y="479"/>
                    </a:cubicBezTo>
                    <a:cubicBezTo>
                      <a:pt x="1459" y="488"/>
                      <a:pt x="1471" y="513"/>
                      <a:pt x="1462" y="537"/>
                    </a:cubicBezTo>
                    <a:cubicBezTo>
                      <a:pt x="1406" y="695"/>
                      <a:pt x="1406" y="695"/>
                      <a:pt x="1406" y="695"/>
                    </a:cubicBezTo>
                    <a:cubicBezTo>
                      <a:pt x="1397" y="718"/>
                      <a:pt x="1372" y="730"/>
                      <a:pt x="1348" y="722"/>
                    </a:cubicBezTo>
                    <a:lnTo>
                      <a:pt x="35" y="251"/>
                    </a:lnTo>
                    <a:close/>
                  </a:path>
                </a:pathLst>
              </a:custGeom>
              <a:solidFill>
                <a:schemeClr val="accent3"/>
              </a:solidFill>
              <a:ln w="12700">
                <a:solidFill>
                  <a:schemeClr val="accent3">
                    <a:lumMod val="75000"/>
                  </a:schemeClr>
                </a:solidFill>
                <a:round/>
              </a:ln>
            </p:spPr>
            <p:txBody>
              <a:bodyPr anchor="ctr"/>
              <a:lstStyle/>
              <a:p>
                <a:pPr algn="ctr"/>
                <a:endParaRPr/>
              </a:p>
            </p:txBody>
          </p:sp>
          <p:sp>
            <p:nvSpPr>
              <p:cNvPr id="87" name="Freeform: Shape 52"/>
              <p:cNvSpPr/>
              <p:nvPr/>
            </p:nvSpPr>
            <p:spPr bwMode="auto">
              <a:xfrm>
                <a:off x="3602037" y="3379688"/>
                <a:ext cx="393700" cy="392113"/>
              </a:xfrm>
              <a:custGeom>
                <a:cxnLst>
                  <a:cxn ang="0">
                    <a:pos x="21" y="92"/>
                  </a:cxn>
                  <a:cxn ang="0">
                    <a:pos x="170" y="21"/>
                  </a:cxn>
                  <a:cxn ang="0">
                    <a:pos x="241" y="170"/>
                  </a:cxn>
                  <a:cxn ang="0">
                    <a:pos x="92" y="241"/>
                  </a:cxn>
                  <a:cxn ang="0">
                    <a:pos x="21" y="92"/>
                  </a:cxn>
                </a:cxnLst>
                <a:rect b="b" l="0" r="r" t="0"/>
                <a:pathLst>
                  <a:path h="262" w="262">
                    <a:moveTo>
                      <a:pt x="21" y="92"/>
                    </a:moveTo>
                    <a:cubicBezTo>
                      <a:pt x="43" y="32"/>
                      <a:pt x="109" y="0"/>
                      <a:pt x="170" y="21"/>
                    </a:cubicBezTo>
                    <a:cubicBezTo>
                      <a:pt x="231" y="43"/>
                      <a:pt x="262" y="109"/>
                      <a:pt x="241" y="170"/>
                    </a:cubicBezTo>
                    <a:cubicBezTo>
                      <a:pt x="220" y="231"/>
                      <a:pt x="153" y="262"/>
                      <a:pt x="92" y="241"/>
                    </a:cubicBezTo>
                    <a:cubicBezTo>
                      <a:pt x="32" y="220"/>
                      <a:pt x="0" y="153"/>
                      <a:pt x="21" y="92"/>
                    </a:cubicBezTo>
                    <a:close/>
                  </a:path>
                </a:pathLst>
              </a:custGeom>
              <a:solidFill>
                <a:schemeClr val="accent3">
                  <a:lumMod val="50000"/>
                </a:schemeClr>
              </a:solidFill>
              <a:ln w="9525">
                <a:noFill/>
                <a:round/>
              </a:ln>
            </p:spPr>
            <p:txBody>
              <a:bodyPr anchor="ctr"/>
              <a:lstStyle/>
              <a:p>
                <a:pPr algn="ctr"/>
                <a:endParaRPr/>
              </a:p>
            </p:txBody>
          </p:sp>
          <p:sp>
            <p:nvSpPr>
              <p:cNvPr id="88" name="Freeform: Shape 53"/>
              <p:cNvSpPr/>
              <p:nvPr/>
            </p:nvSpPr>
            <p:spPr bwMode="auto">
              <a:xfrm>
                <a:off x="2027237" y="2912963"/>
                <a:ext cx="2016125" cy="785813"/>
              </a:xfrm>
              <a:custGeom>
                <a:cxnLst>
                  <a:cxn ang="0">
                    <a:pos x="26" y="68"/>
                  </a:cxn>
                  <a:cxn ang="0">
                    <a:pos x="6" y="26"/>
                  </a:cxn>
                  <a:cxn ang="0">
                    <a:pos x="48" y="6"/>
                  </a:cxn>
                  <a:cxn ang="0">
                    <a:pos x="1317" y="455"/>
                  </a:cxn>
                  <a:cxn ang="0">
                    <a:pos x="1337" y="497"/>
                  </a:cxn>
                  <a:cxn ang="0">
                    <a:pos x="1295" y="517"/>
                  </a:cxn>
                  <a:cxn ang="0">
                    <a:pos x="26" y="68"/>
                  </a:cxn>
                  <a:cxn ang="0">
                    <a:pos x="25" y="33"/>
                  </a:cxn>
                  <a:cxn ang="0">
                    <a:pos x="32" y="49"/>
                  </a:cxn>
                  <a:cxn ang="0">
                    <a:pos x="1302" y="498"/>
                  </a:cxn>
                  <a:cxn ang="0">
                    <a:pos x="1318" y="490"/>
                  </a:cxn>
                  <a:cxn ang="0">
                    <a:pos x="1310" y="474"/>
                  </a:cxn>
                  <a:cxn ang="0">
                    <a:pos x="41" y="25"/>
                  </a:cxn>
                  <a:cxn ang="0">
                    <a:pos x="25" y="33"/>
                  </a:cxn>
                </a:cxnLst>
                <a:rect b="b" l="0" r="r" t="0"/>
                <a:pathLst>
                  <a:path h="523" w="1343">
                    <a:moveTo>
                      <a:pt x="26" y="68"/>
                    </a:moveTo>
                    <a:cubicBezTo>
                      <a:pt x="9" y="62"/>
                      <a:pt x="0" y="43"/>
                      <a:pt x="6" y="26"/>
                    </a:cubicBezTo>
                    <a:cubicBezTo>
                      <a:pt x="12" y="9"/>
                      <a:pt x="31" y="0"/>
                      <a:pt x="48" y="6"/>
                    </a:cubicBezTo>
                    <a:cubicBezTo>
                      <a:pt x="1317" y="455"/>
                      <a:pt x="1317" y="455"/>
                      <a:pt x="1317" y="455"/>
                    </a:cubicBezTo>
                    <a:cubicBezTo>
                      <a:pt x="1334" y="461"/>
                      <a:pt x="1343" y="479"/>
                      <a:pt x="1337" y="497"/>
                    </a:cubicBezTo>
                    <a:cubicBezTo>
                      <a:pt x="1331" y="514"/>
                      <a:pt x="1312" y="523"/>
                      <a:pt x="1295" y="517"/>
                    </a:cubicBezTo>
                    <a:lnTo>
                      <a:pt x="26" y="68"/>
                    </a:lnTo>
                    <a:close/>
                    <a:moveTo>
                      <a:pt x="25" y="33"/>
                    </a:moveTo>
                    <a:cubicBezTo>
                      <a:pt x="22" y="40"/>
                      <a:pt x="26" y="47"/>
                      <a:pt x="32" y="49"/>
                    </a:cubicBezTo>
                    <a:cubicBezTo>
                      <a:pt x="1302" y="498"/>
                      <a:pt x="1302" y="498"/>
                      <a:pt x="1302" y="498"/>
                    </a:cubicBezTo>
                    <a:cubicBezTo>
                      <a:pt x="1308" y="500"/>
                      <a:pt x="1316" y="496"/>
                      <a:pt x="1318" y="490"/>
                    </a:cubicBezTo>
                    <a:cubicBezTo>
                      <a:pt x="1320" y="483"/>
                      <a:pt x="1317" y="476"/>
                      <a:pt x="1310" y="474"/>
                    </a:cubicBezTo>
                    <a:cubicBezTo>
                      <a:pt x="41" y="25"/>
                      <a:pt x="41" y="25"/>
                      <a:pt x="41" y="25"/>
                    </a:cubicBezTo>
                    <a:cubicBezTo>
                      <a:pt x="34" y="23"/>
                      <a:pt x="27" y="26"/>
                      <a:pt x="25" y="33"/>
                    </a:cubicBezTo>
                    <a:close/>
                  </a:path>
                </a:pathLst>
              </a:custGeom>
              <a:solidFill>
                <a:schemeClr val="accent3">
                  <a:lumMod val="50000"/>
                </a:schemeClr>
              </a:solidFill>
              <a:ln w="9525">
                <a:noFill/>
                <a:round/>
              </a:ln>
            </p:spPr>
            <p:txBody>
              <a:bodyPr anchor="ctr"/>
              <a:lstStyle/>
              <a:p>
                <a:pPr algn="ctr"/>
                <a:endParaRPr/>
              </a:p>
            </p:txBody>
          </p:sp>
          <p:sp>
            <p:nvSpPr>
              <p:cNvPr id="89" name="Freeform: Shape 54"/>
              <p:cNvSpPr/>
              <p:nvPr/>
            </p:nvSpPr>
            <p:spPr bwMode="auto">
              <a:xfrm>
                <a:off x="2044700" y="2930425"/>
                <a:ext cx="1981200" cy="749300"/>
              </a:xfrm>
              <a:custGeom>
                <a:cxnLst>
                  <a:cxn ang="0">
                    <a:pos x="1316" y="482"/>
                  </a:cxn>
                  <a:cxn ang="0">
                    <a:pos x="1287" y="496"/>
                  </a:cxn>
                  <a:cxn ang="0">
                    <a:pos x="18" y="48"/>
                  </a:cxn>
                  <a:cxn ang="0">
                    <a:pos x="4" y="19"/>
                  </a:cxn>
                  <a:cxn ang="0">
                    <a:pos x="33" y="5"/>
                  </a:cxn>
                  <a:cxn ang="0">
                    <a:pos x="1303" y="453"/>
                  </a:cxn>
                  <a:cxn ang="0">
                    <a:pos x="1316" y="482"/>
                  </a:cxn>
                </a:cxnLst>
                <a:rect b="b" l="0" r="r" t="0"/>
                <a:pathLst>
                  <a:path h="500" w="1321">
                    <a:moveTo>
                      <a:pt x="1316" y="482"/>
                    </a:moveTo>
                    <a:cubicBezTo>
                      <a:pt x="1312" y="494"/>
                      <a:pt x="1299" y="500"/>
                      <a:pt x="1287" y="496"/>
                    </a:cubicBezTo>
                    <a:cubicBezTo>
                      <a:pt x="18" y="48"/>
                      <a:pt x="18" y="48"/>
                      <a:pt x="18" y="48"/>
                    </a:cubicBezTo>
                    <a:cubicBezTo>
                      <a:pt x="6" y="43"/>
                      <a:pt x="0" y="30"/>
                      <a:pt x="4" y="19"/>
                    </a:cubicBezTo>
                    <a:cubicBezTo>
                      <a:pt x="8" y="7"/>
                      <a:pt x="21" y="0"/>
                      <a:pt x="33" y="5"/>
                    </a:cubicBezTo>
                    <a:cubicBezTo>
                      <a:pt x="1303" y="453"/>
                      <a:pt x="1303" y="453"/>
                      <a:pt x="1303" y="453"/>
                    </a:cubicBezTo>
                    <a:cubicBezTo>
                      <a:pt x="1314" y="457"/>
                      <a:pt x="1321" y="470"/>
                      <a:pt x="1316" y="482"/>
                    </a:cubicBezTo>
                    <a:close/>
                  </a:path>
                </a:pathLst>
              </a:custGeom>
              <a:solidFill>
                <a:schemeClr val="bg1"/>
              </a:solidFill>
              <a:ln w="9525">
                <a:noFill/>
                <a:round/>
              </a:ln>
            </p:spPr>
            <p:txBody>
              <a:bodyPr anchor="ctr"/>
              <a:lstStyle/>
              <a:p>
                <a:pPr algn="ctr"/>
                <a:endParaRPr/>
              </a:p>
            </p:txBody>
          </p:sp>
          <p:sp>
            <p:nvSpPr>
              <p:cNvPr id="90" name="Freeform: Shape 55"/>
              <p:cNvSpPr/>
              <p:nvPr/>
            </p:nvSpPr>
            <p:spPr bwMode="auto">
              <a:xfrm>
                <a:off x="3624262" y="3401913"/>
                <a:ext cx="347663" cy="347663"/>
              </a:xfrm>
              <a:custGeom>
                <a:cxnLst>
                  <a:cxn ang="0">
                    <a:pos x="213" y="150"/>
                  </a:cxn>
                  <a:cxn ang="0">
                    <a:pos x="82" y="213"/>
                  </a:cxn>
                  <a:cxn ang="0">
                    <a:pos x="19" y="82"/>
                  </a:cxn>
                  <a:cxn ang="0">
                    <a:pos x="150" y="19"/>
                  </a:cxn>
                  <a:cxn ang="0">
                    <a:pos x="213" y="150"/>
                  </a:cxn>
                </a:cxnLst>
                <a:rect b="b" l="0" r="r" t="0"/>
                <a:pathLst>
                  <a:path h="231" w="231">
                    <a:moveTo>
                      <a:pt x="213" y="150"/>
                    </a:moveTo>
                    <a:cubicBezTo>
                      <a:pt x="194" y="204"/>
                      <a:pt x="135" y="232"/>
                      <a:pt x="82" y="213"/>
                    </a:cubicBezTo>
                    <a:cubicBezTo>
                      <a:pt x="28" y="194"/>
                      <a:pt x="0" y="135"/>
                      <a:pt x="19" y="82"/>
                    </a:cubicBezTo>
                    <a:cubicBezTo>
                      <a:pt x="38" y="28"/>
                      <a:pt x="97" y="0"/>
                      <a:pt x="150" y="19"/>
                    </a:cubicBezTo>
                    <a:cubicBezTo>
                      <a:pt x="204" y="38"/>
                      <a:pt x="232" y="97"/>
                      <a:pt x="213" y="150"/>
                    </a:cubicBezTo>
                    <a:close/>
                  </a:path>
                </a:pathLst>
              </a:custGeom>
              <a:solidFill>
                <a:schemeClr val="bg1"/>
              </a:solidFill>
              <a:ln w="9525">
                <a:noFill/>
                <a:round/>
              </a:ln>
            </p:spPr>
            <p:txBody>
              <a:bodyPr anchor="ctr"/>
              <a:lstStyle/>
              <a:p>
                <a:pPr algn="ctr"/>
                <a:endParaRPr/>
              </a:p>
            </p:txBody>
          </p:sp>
          <p:sp>
            <p:nvSpPr>
              <p:cNvPr id="91" name="TextBox 56"/>
              <p:cNvSpPr txBox="1"/>
              <p:nvPr/>
            </p:nvSpPr>
            <p:spPr>
              <a:xfrm>
                <a:off x="3673217" y="3441700"/>
                <a:ext cx="272361" cy="212767"/>
              </a:xfrm>
              <a:prstGeom prst="rect">
                <a:avLst/>
              </a:prstGeom>
              <a:noFill/>
            </p:spPr>
            <p:txBody>
              <a:bodyPr wrap="none">
                <a:normAutofit fontScale="77500" lnSpcReduction="20000"/>
              </a:bodyPr>
              <a:lstStyle/>
              <a:p>
                <a:pPr algn="ctr"/>
                <a:r>
                  <a:rPr b="1" lang="en-US" sz="1200">
                    <a:solidFill>
                      <a:schemeClr val="accent3"/>
                    </a:solidFill>
                  </a:rPr>
                  <a:t>03</a:t>
                </a:r>
              </a:p>
            </p:txBody>
          </p:sp>
        </p:grpSp>
        <p:grpSp>
          <p:nvGrpSpPr>
            <p:cNvPr id="5" name="Group 57"/>
            <p:cNvGrpSpPr/>
            <p:nvPr/>
          </p:nvGrpSpPr>
          <p:grpSpPr>
            <a:xfrm>
              <a:off x="2110972" y="1581794"/>
              <a:ext cx="2263092" cy="1055593"/>
              <a:chOff x="2230437" y="2036663"/>
              <a:chExt cx="2317750" cy="1081088"/>
            </a:xfrm>
          </p:grpSpPr>
          <p:sp>
            <p:nvSpPr>
              <p:cNvPr id="78" name="Freeform: Shape 58"/>
              <p:cNvSpPr/>
              <p:nvPr/>
            </p:nvSpPr>
            <p:spPr bwMode="auto">
              <a:xfrm>
                <a:off x="2230437" y="2036663"/>
                <a:ext cx="2317750" cy="1081088"/>
              </a:xfrm>
              <a:custGeom>
                <a:cxnLst>
                  <a:cxn ang="0">
                    <a:pos x="11" y="501"/>
                  </a:cxn>
                  <a:cxn ang="0">
                    <a:pos x="59" y="412"/>
                  </a:cxn>
                  <a:cxn ang="0">
                    <a:pos x="1396" y="11"/>
                  </a:cxn>
                  <a:cxn ang="0">
                    <a:pos x="1485" y="59"/>
                  </a:cxn>
                  <a:cxn ang="0">
                    <a:pos x="1533" y="220"/>
                  </a:cxn>
                  <a:cxn ang="0">
                    <a:pos x="1485" y="309"/>
                  </a:cxn>
                  <a:cxn ang="0">
                    <a:pos x="149" y="710"/>
                  </a:cxn>
                  <a:cxn ang="0">
                    <a:pos x="59" y="662"/>
                  </a:cxn>
                  <a:cxn ang="0">
                    <a:pos x="11" y="501"/>
                  </a:cxn>
                  <a:cxn ang="0">
                    <a:pos x="1411" y="63"/>
                  </a:cxn>
                  <a:cxn ang="0">
                    <a:pos x="75" y="463"/>
                  </a:cxn>
                  <a:cxn ang="0">
                    <a:pos x="63" y="486"/>
                  </a:cxn>
                  <a:cxn ang="0">
                    <a:pos x="111" y="646"/>
                  </a:cxn>
                  <a:cxn ang="0">
                    <a:pos x="133" y="658"/>
                  </a:cxn>
                  <a:cxn ang="0">
                    <a:pos x="1470" y="258"/>
                  </a:cxn>
                  <a:cxn ang="0">
                    <a:pos x="1482" y="235"/>
                  </a:cxn>
                  <a:cxn ang="0">
                    <a:pos x="1434" y="75"/>
                  </a:cxn>
                  <a:cxn ang="0">
                    <a:pos x="1411" y="63"/>
                  </a:cxn>
                </a:cxnLst>
                <a:rect b="b" l="0" r="r" t="0"/>
                <a:pathLst>
                  <a:path h="721" w="1545">
                    <a:moveTo>
                      <a:pt x="11" y="501"/>
                    </a:moveTo>
                    <a:cubicBezTo>
                      <a:pt x="0" y="463"/>
                      <a:pt x="21" y="423"/>
                      <a:pt x="59" y="412"/>
                    </a:cubicBezTo>
                    <a:cubicBezTo>
                      <a:pt x="1396" y="11"/>
                      <a:pt x="1396" y="11"/>
                      <a:pt x="1396" y="11"/>
                    </a:cubicBezTo>
                    <a:cubicBezTo>
                      <a:pt x="1434" y="0"/>
                      <a:pt x="1474" y="21"/>
                      <a:pt x="1485" y="59"/>
                    </a:cubicBezTo>
                    <a:cubicBezTo>
                      <a:pt x="1533" y="220"/>
                      <a:pt x="1533" y="220"/>
                      <a:pt x="1533" y="220"/>
                    </a:cubicBezTo>
                    <a:cubicBezTo>
                      <a:pt x="1545" y="258"/>
                      <a:pt x="1523" y="298"/>
                      <a:pt x="1485" y="309"/>
                    </a:cubicBezTo>
                    <a:cubicBezTo>
                      <a:pt x="149" y="710"/>
                      <a:pt x="149" y="710"/>
                      <a:pt x="149" y="710"/>
                    </a:cubicBezTo>
                    <a:cubicBezTo>
                      <a:pt x="111" y="721"/>
                      <a:pt x="71" y="700"/>
                      <a:pt x="59" y="662"/>
                    </a:cubicBezTo>
                    <a:lnTo>
                      <a:pt x="11" y="501"/>
                    </a:lnTo>
                    <a:close/>
                    <a:moveTo>
                      <a:pt x="1411" y="63"/>
                    </a:moveTo>
                    <a:cubicBezTo>
                      <a:pt x="75" y="463"/>
                      <a:pt x="75" y="463"/>
                      <a:pt x="75" y="463"/>
                    </a:cubicBezTo>
                    <a:cubicBezTo>
                      <a:pt x="65" y="466"/>
                      <a:pt x="60" y="476"/>
                      <a:pt x="63" y="486"/>
                    </a:cubicBezTo>
                    <a:cubicBezTo>
                      <a:pt x="111" y="646"/>
                      <a:pt x="111" y="646"/>
                      <a:pt x="111" y="646"/>
                    </a:cubicBezTo>
                    <a:cubicBezTo>
                      <a:pt x="114" y="656"/>
                      <a:pt x="124" y="661"/>
                      <a:pt x="133" y="658"/>
                    </a:cubicBezTo>
                    <a:cubicBezTo>
                      <a:pt x="1470" y="258"/>
                      <a:pt x="1470" y="258"/>
                      <a:pt x="1470" y="258"/>
                    </a:cubicBezTo>
                    <a:cubicBezTo>
                      <a:pt x="1479" y="255"/>
                      <a:pt x="1484" y="245"/>
                      <a:pt x="1482" y="235"/>
                    </a:cubicBezTo>
                    <a:cubicBezTo>
                      <a:pt x="1434" y="75"/>
                      <a:pt x="1434" y="75"/>
                      <a:pt x="1434" y="75"/>
                    </a:cubicBezTo>
                    <a:cubicBezTo>
                      <a:pt x="1431" y="65"/>
                      <a:pt x="1421" y="60"/>
                      <a:pt x="1411" y="63"/>
                    </a:cubicBezTo>
                    <a:close/>
                  </a:path>
                </a:pathLst>
              </a:custGeom>
              <a:solidFill>
                <a:schemeClr val="accent1"/>
              </a:solidFill>
              <a:ln w="9525">
                <a:noFill/>
                <a:round/>
              </a:ln>
            </p:spPr>
            <p:txBody>
              <a:bodyPr anchor="ctr"/>
              <a:lstStyle/>
              <a:p>
                <a:pPr algn="ctr"/>
                <a:endParaRPr/>
              </a:p>
            </p:txBody>
          </p:sp>
          <p:sp>
            <p:nvSpPr>
              <p:cNvPr id="79" name="Freeform: Shape 59"/>
              <p:cNvSpPr/>
              <p:nvPr/>
            </p:nvSpPr>
            <p:spPr bwMode="auto">
              <a:xfrm>
                <a:off x="2274887" y="2081113"/>
                <a:ext cx="2228850" cy="992188"/>
              </a:xfrm>
              <a:custGeom>
                <a:cxnLst>
                  <a:cxn ang="0">
                    <a:pos x="111" y="654"/>
                  </a:cxn>
                  <a:cxn ang="0">
                    <a:pos x="55" y="624"/>
                  </a:cxn>
                  <a:cxn ang="0">
                    <a:pos x="7" y="463"/>
                  </a:cxn>
                  <a:cxn ang="0">
                    <a:pos x="37" y="408"/>
                  </a:cxn>
                  <a:cxn ang="0">
                    <a:pos x="1373" y="7"/>
                  </a:cxn>
                  <a:cxn ang="0">
                    <a:pos x="1429" y="37"/>
                  </a:cxn>
                  <a:cxn ang="0">
                    <a:pos x="1477" y="198"/>
                  </a:cxn>
                  <a:cxn ang="0">
                    <a:pos x="1447" y="254"/>
                  </a:cxn>
                  <a:cxn ang="0">
                    <a:pos x="111" y="654"/>
                  </a:cxn>
                </a:cxnLst>
                <a:rect b="b" l="0" r="r" t="0"/>
                <a:pathLst>
                  <a:path h="661" w="1485">
                    <a:moveTo>
                      <a:pt x="111" y="654"/>
                    </a:moveTo>
                    <a:cubicBezTo>
                      <a:pt x="87" y="661"/>
                      <a:pt x="62" y="648"/>
                      <a:pt x="55" y="624"/>
                    </a:cubicBezTo>
                    <a:cubicBezTo>
                      <a:pt x="7" y="463"/>
                      <a:pt x="7" y="463"/>
                      <a:pt x="7" y="463"/>
                    </a:cubicBezTo>
                    <a:cubicBezTo>
                      <a:pt x="0" y="440"/>
                      <a:pt x="13" y="415"/>
                      <a:pt x="37" y="408"/>
                    </a:cubicBezTo>
                    <a:cubicBezTo>
                      <a:pt x="1373" y="7"/>
                      <a:pt x="1373" y="7"/>
                      <a:pt x="1373" y="7"/>
                    </a:cubicBezTo>
                    <a:cubicBezTo>
                      <a:pt x="1397" y="0"/>
                      <a:pt x="1422" y="13"/>
                      <a:pt x="1429" y="37"/>
                    </a:cubicBezTo>
                    <a:cubicBezTo>
                      <a:pt x="1477" y="198"/>
                      <a:pt x="1477" y="198"/>
                      <a:pt x="1477" y="198"/>
                    </a:cubicBezTo>
                    <a:cubicBezTo>
                      <a:pt x="1485" y="221"/>
                      <a:pt x="1471" y="246"/>
                      <a:pt x="1447" y="254"/>
                    </a:cubicBezTo>
                    <a:lnTo>
                      <a:pt x="111" y="654"/>
                    </a:lnTo>
                    <a:close/>
                  </a:path>
                </a:pathLst>
              </a:custGeom>
              <a:solidFill>
                <a:schemeClr val="accent1"/>
              </a:solidFill>
              <a:ln w="12700">
                <a:solidFill>
                  <a:schemeClr val="accent1">
                    <a:lumMod val="75000"/>
                  </a:schemeClr>
                </a:solidFill>
                <a:round/>
              </a:ln>
            </p:spPr>
            <p:txBody>
              <a:bodyPr anchor="ctr"/>
              <a:lstStyle/>
              <a:p>
                <a:pPr algn="ctr"/>
                <a:endParaRPr/>
              </a:p>
            </p:txBody>
          </p:sp>
          <p:sp>
            <p:nvSpPr>
              <p:cNvPr id="80" name="Freeform: Shape 60"/>
              <p:cNvSpPr/>
              <p:nvPr/>
            </p:nvSpPr>
            <p:spPr bwMode="auto">
              <a:xfrm>
                <a:off x="3990975" y="2143025"/>
                <a:ext cx="388938" cy="390525"/>
              </a:xfrm>
              <a:custGeom>
                <a:cxnLst>
                  <a:cxn ang="0">
                    <a:pos x="19" y="164"/>
                  </a:cxn>
                  <a:cxn ang="0">
                    <a:pos x="97" y="19"/>
                  </a:cxn>
                  <a:cxn ang="0">
                    <a:pos x="242" y="97"/>
                  </a:cxn>
                  <a:cxn ang="0">
                    <a:pos x="164" y="242"/>
                  </a:cxn>
                  <a:cxn ang="0">
                    <a:pos x="19" y="164"/>
                  </a:cxn>
                </a:cxnLst>
                <a:rect b="b" l="0" r="r" t="0"/>
                <a:pathLst>
                  <a:path h="261" w="260">
                    <a:moveTo>
                      <a:pt x="19" y="164"/>
                    </a:moveTo>
                    <a:cubicBezTo>
                      <a:pt x="0" y="102"/>
                      <a:pt x="35" y="37"/>
                      <a:pt x="97" y="19"/>
                    </a:cubicBezTo>
                    <a:cubicBezTo>
                      <a:pt x="159" y="0"/>
                      <a:pt x="224" y="35"/>
                      <a:pt x="242" y="97"/>
                    </a:cubicBezTo>
                    <a:cubicBezTo>
                      <a:pt x="260" y="159"/>
                      <a:pt x="225" y="224"/>
                      <a:pt x="164" y="242"/>
                    </a:cubicBezTo>
                    <a:cubicBezTo>
                      <a:pt x="102" y="261"/>
                      <a:pt x="37" y="226"/>
                      <a:pt x="19" y="164"/>
                    </a:cubicBezTo>
                    <a:close/>
                  </a:path>
                </a:pathLst>
              </a:custGeom>
              <a:solidFill>
                <a:schemeClr val="accent1">
                  <a:lumMod val="50000"/>
                </a:schemeClr>
              </a:solidFill>
              <a:ln w="9525">
                <a:noFill/>
                <a:round/>
              </a:ln>
            </p:spPr>
            <p:txBody>
              <a:bodyPr anchor="ctr"/>
              <a:lstStyle/>
              <a:p>
                <a:pPr algn="ctr"/>
                <a:endParaRPr/>
              </a:p>
            </p:txBody>
          </p:sp>
          <p:sp>
            <p:nvSpPr>
              <p:cNvPr id="81" name="Freeform: Shape 61"/>
              <p:cNvSpPr/>
              <p:nvPr/>
            </p:nvSpPr>
            <p:spPr bwMode="auto">
              <a:xfrm>
                <a:off x="2387600" y="2225575"/>
                <a:ext cx="2046288" cy="688975"/>
              </a:xfrm>
              <a:custGeom>
                <a:cxnLst>
                  <a:cxn ang="0">
                    <a:pos x="46" y="455"/>
                  </a:cxn>
                  <a:cxn ang="0">
                    <a:pos x="5" y="433"/>
                  </a:cxn>
                  <a:cxn ang="0">
                    <a:pos x="27" y="392"/>
                  </a:cxn>
                  <a:cxn ang="0">
                    <a:pos x="1317" y="6"/>
                  </a:cxn>
                  <a:cxn ang="0">
                    <a:pos x="1358" y="28"/>
                  </a:cxn>
                  <a:cxn ang="0">
                    <a:pos x="1336" y="69"/>
                  </a:cxn>
                  <a:cxn ang="0">
                    <a:pos x="46" y="455"/>
                  </a:cxn>
                  <a:cxn ang="0">
                    <a:pos x="25" y="427"/>
                  </a:cxn>
                  <a:cxn ang="0">
                    <a:pos x="40" y="436"/>
                  </a:cxn>
                  <a:cxn ang="0">
                    <a:pos x="1330" y="49"/>
                  </a:cxn>
                  <a:cxn ang="0">
                    <a:pos x="1338" y="33"/>
                  </a:cxn>
                  <a:cxn ang="0">
                    <a:pos x="1323" y="25"/>
                  </a:cxn>
                  <a:cxn ang="0">
                    <a:pos x="33" y="411"/>
                  </a:cxn>
                  <a:cxn ang="0">
                    <a:pos x="25" y="427"/>
                  </a:cxn>
                </a:cxnLst>
                <a:rect b="b" l="0" r="r" t="0"/>
                <a:pathLst>
                  <a:path h="460" w="1363">
                    <a:moveTo>
                      <a:pt x="46" y="455"/>
                    </a:moveTo>
                    <a:cubicBezTo>
                      <a:pt x="29" y="460"/>
                      <a:pt x="10" y="450"/>
                      <a:pt x="5" y="433"/>
                    </a:cubicBezTo>
                    <a:cubicBezTo>
                      <a:pt x="0" y="415"/>
                      <a:pt x="10" y="397"/>
                      <a:pt x="27" y="392"/>
                    </a:cubicBezTo>
                    <a:cubicBezTo>
                      <a:pt x="1317" y="6"/>
                      <a:pt x="1317" y="6"/>
                      <a:pt x="1317" y="6"/>
                    </a:cubicBezTo>
                    <a:cubicBezTo>
                      <a:pt x="1334" y="0"/>
                      <a:pt x="1353" y="10"/>
                      <a:pt x="1358" y="28"/>
                    </a:cubicBezTo>
                    <a:cubicBezTo>
                      <a:pt x="1363" y="45"/>
                      <a:pt x="1353" y="63"/>
                      <a:pt x="1336" y="69"/>
                    </a:cubicBezTo>
                    <a:lnTo>
                      <a:pt x="46" y="455"/>
                    </a:lnTo>
                    <a:close/>
                    <a:moveTo>
                      <a:pt x="25" y="427"/>
                    </a:moveTo>
                    <a:cubicBezTo>
                      <a:pt x="27" y="434"/>
                      <a:pt x="34" y="438"/>
                      <a:pt x="40" y="436"/>
                    </a:cubicBezTo>
                    <a:cubicBezTo>
                      <a:pt x="1330" y="49"/>
                      <a:pt x="1330" y="49"/>
                      <a:pt x="1330" y="49"/>
                    </a:cubicBezTo>
                    <a:cubicBezTo>
                      <a:pt x="1337" y="47"/>
                      <a:pt x="1340" y="40"/>
                      <a:pt x="1338" y="33"/>
                    </a:cubicBezTo>
                    <a:cubicBezTo>
                      <a:pt x="1336" y="27"/>
                      <a:pt x="1329" y="23"/>
                      <a:pt x="1323" y="25"/>
                    </a:cubicBezTo>
                    <a:cubicBezTo>
                      <a:pt x="33" y="411"/>
                      <a:pt x="33" y="411"/>
                      <a:pt x="33" y="411"/>
                    </a:cubicBezTo>
                    <a:cubicBezTo>
                      <a:pt x="26" y="413"/>
                      <a:pt x="23" y="420"/>
                      <a:pt x="25" y="427"/>
                    </a:cubicBezTo>
                    <a:close/>
                  </a:path>
                </a:pathLst>
              </a:custGeom>
              <a:solidFill>
                <a:schemeClr val="accent1">
                  <a:lumMod val="50000"/>
                </a:schemeClr>
              </a:solidFill>
              <a:ln w="9525">
                <a:noFill/>
                <a:round/>
              </a:ln>
            </p:spPr>
            <p:txBody>
              <a:bodyPr anchor="ctr"/>
              <a:lstStyle/>
              <a:p>
                <a:pPr algn="ctr"/>
                <a:endParaRPr/>
              </a:p>
            </p:txBody>
          </p:sp>
          <p:sp>
            <p:nvSpPr>
              <p:cNvPr id="82" name="Freeform: Shape 62"/>
              <p:cNvSpPr/>
              <p:nvPr/>
            </p:nvSpPr>
            <p:spPr bwMode="auto">
              <a:xfrm>
                <a:off x="2403475" y="2243038"/>
                <a:ext cx="2012950" cy="655638"/>
              </a:xfrm>
              <a:custGeom>
                <a:cxnLst>
                  <a:cxn ang="0">
                    <a:pos x="1337" y="19"/>
                  </a:cxn>
                  <a:cxn ang="0">
                    <a:pos x="1322" y="47"/>
                  </a:cxn>
                  <a:cxn ang="0">
                    <a:pos x="32" y="433"/>
                  </a:cxn>
                  <a:cxn ang="0">
                    <a:pos x="4" y="418"/>
                  </a:cxn>
                  <a:cxn ang="0">
                    <a:pos x="19" y="390"/>
                  </a:cxn>
                  <a:cxn ang="0">
                    <a:pos x="1309" y="3"/>
                  </a:cxn>
                  <a:cxn ang="0">
                    <a:pos x="1337" y="19"/>
                  </a:cxn>
                </a:cxnLst>
                <a:rect b="b" l="0" r="r" t="0"/>
                <a:pathLst>
                  <a:path h="437" w="1341">
                    <a:moveTo>
                      <a:pt x="1337" y="19"/>
                    </a:moveTo>
                    <a:cubicBezTo>
                      <a:pt x="1341" y="31"/>
                      <a:pt x="1334" y="43"/>
                      <a:pt x="1322" y="47"/>
                    </a:cubicBezTo>
                    <a:cubicBezTo>
                      <a:pt x="32" y="433"/>
                      <a:pt x="32" y="433"/>
                      <a:pt x="32" y="433"/>
                    </a:cubicBezTo>
                    <a:cubicBezTo>
                      <a:pt x="20" y="437"/>
                      <a:pt x="7" y="430"/>
                      <a:pt x="4" y="418"/>
                    </a:cubicBezTo>
                    <a:cubicBezTo>
                      <a:pt x="0" y="406"/>
                      <a:pt x="7" y="393"/>
                      <a:pt x="19" y="390"/>
                    </a:cubicBezTo>
                    <a:cubicBezTo>
                      <a:pt x="1309" y="3"/>
                      <a:pt x="1309" y="3"/>
                      <a:pt x="1309" y="3"/>
                    </a:cubicBezTo>
                    <a:cubicBezTo>
                      <a:pt x="1321" y="0"/>
                      <a:pt x="1333" y="7"/>
                      <a:pt x="1337" y="19"/>
                    </a:cubicBezTo>
                    <a:close/>
                  </a:path>
                </a:pathLst>
              </a:custGeom>
              <a:solidFill>
                <a:schemeClr val="bg1"/>
              </a:solidFill>
              <a:ln w="9525">
                <a:noFill/>
                <a:round/>
              </a:ln>
            </p:spPr>
            <p:txBody>
              <a:bodyPr anchor="ctr"/>
              <a:lstStyle/>
              <a:p>
                <a:pPr algn="ctr"/>
                <a:endParaRPr/>
              </a:p>
            </p:txBody>
          </p:sp>
          <p:sp>
            <p:nvSpPr>
              <p:cNvPr id="83" name="Freeform: Shape 74"/>
              <p:cNvSpPr/>
              <p:nvPr/>
            </p:nvSpPr>
            <p:spPr bwMode="auto">
              <a:xfrm>
                <a:off x="4013200" y="2166838"/>
                <a:ext cx="344488" cy="342900"/>
              </a:xfrm>
              <a:custGeom>
                <a:cxnLst>
                  <a:cxn ang="0">
                    <a:pos x="214" y="85"/>
                  </a:cxn>
                  <a:cxn ang="0">
                    <a:pos x="145" y="213"/>
                  </a:cxn>
                  <a:cxn ang="0">
                    <a:pos x="17" y="144"/>
                  </a:cxn>
                  <a:cxn ang="0">
                    <a:pos x="86" y="16"/>
                  </a:cxn>
                  <a:cxn ang="0">
                    <a:pos x="214" y="85"/>
                  </a:cxn>
                </a:cxnLst>
                <a:rect b="b" l="0" r="r" t="0"/>
                <a:pathLst>
                  <a:path h="229" w="230">
                    <a:moveTo>
                      <a:pt x="214" y="85"/>
                    </a:moveTo>
                    <a:cubicBezTo>
                      <a:pt x="230" y="139"/>
                      <a:pt x="199" y="197"/>
                      <a:pt x="145" y="213"/>
                    </a:cubicBezTo>
                    <a:cubicBezTo>
                      <a:pt x="90" y="229"/>
                      <a:pt x="33" y="198"/>
                      <a:pt x="17" y="144"/>
                    </a:cubicBezTo>
                    <a:cubicBezTo>
                      <a:pt x="0" y="90"/>
                      <a:pt x="31" y="32"/>
                      <a:pt x="86" y="16"/>
                    </a:cubicBezTo>
                    <a:cubicBezTo>
                      <a:pt x="140" y="0"/>
                      <a:pt x="198" y="30"/>
                      <a:pt x="214" y="85"/>
                    </a:cubicBezTo>
                    <a:close/>
                  </a:path>
                </a:pathLst>
              </a:custGeom>
              <a:solidFill>
                <a:schemeClr val="bg1"/>
              </a:solidFill>
              <a:ln w="9525">
                <a:noFill/>
                <a:round/>
              </a:ln>
            </p:spPr>
            <p:txBody>
              <a:bodyPr anchor="ctr"/>
              <a:lstStyle/>
              <a:p>
                <a:pPr algn="ctr"/>
                <a:endParaRPr/>
              </a:p>
            </p:txBody>
          </p:sp>
          <p:sp>
            <p:nvSpPr>
              <p:cNvPr id="84" name="TextBox 75"/>
              <p:cNvSpPr txBox="1"/>
              <p:nvPr/>
            </p:nvSpPr>
            <p:spPr>
              <a:xfrm>
                <a:off x="4060569" y="2209800"/>
                <a:ext cx="272361" cy="212767"/>
              </a:xfrm>
              <a:prstGeom prst="rect">
                <a:avLst/>
              </a:prstGeom>
              <a:noFill/>
            </p:spPr>
            <p:txBody>
              <a:bodyPr wrap="none">
                <a:normAutofit fontScale="77500" lnSpcReduction="20000"/>
              </a:bodyPr>
              <a:lstStyle/>
              <a:p>
                <a:pPr algn="ctr"/>
                <a:r>
                  <a:rPr b="1" lang="en-US" sz="1200">
                    <a:solidFill>
                      <a:schemeClr val="accent1"/>
                    </a:solidFill>
                  </a:rPr>
                  <a:t>01</a:t>
                </a:r>
              </a:p>
            </p:txBody>
          </p:sp>
        </p:grpSp>
        <p:grpSp>
          <p:nvGrpSpPr>
            <p:cNvPr id="6" name="Group 76"/>
            <p:cNvGrpSpPr/>
            <p:nvPr/>
          </p:nvGrpSpPr>
          <p:grpSpPr>
            <a:xfrm>
              <a:off x="1923413" y="2209568"/>
              <a:ext cx="2850567" cy="455718"/>
              <a:chOff x="2038350" y="2679600"/>
              <a:chExt cx="2919413" cy="466725"/>
            </a:xfrm>
          </p:grpSpPr>
          <p:sp>
            <p:nvSpPr>
              <p:cNvPr id="71" name="Freeform: Shape 77"/>
              <p:cNvSpPr/>
              <p:nvPr/>
            </p:nvSpPr>
            <p:spPr bwMode="auto">
              <a:xfrm>
                <a:off x="2038350" y="2679600"/>
                <a:ext cx="2919413" cy="466725"/>
              </a:xfrm>
              <a:custGeom>
                <a:cxnLst>
                  <a:cxn ang="0">
                    <a:pos x="0" y="72"/>
                  </a:cxn>
                  <a:cxn ang="0">
                    <a:pos x="72" y="0"/>
                  </a:cxn>
                  <a:cxn ang="0">
                    <a:pos x="1874" y="0"/>
                  </a:cxn>
                  <a:cxn ang="0">
                    <a:pos x="1946" y="72"/>
                  </a:cxn>
                  <a:cxn ang="0">
                    <a:pos x="1946" y="239"/>
                  </a:cxn>
                  <a:cxn ang="0">
                    <a:pos x="1874" y="311"/>
                  </a:cxn>
                  <a:cxn ang="0">
                    <a:pos x="72" y="311"/>
                  </a:cxn>
                  <a:cxn ang="0">
                    <a:pos x="0" y="239"/>
                  </a:cxn>
                  <a:cxn ang="0">
                    <a:pos x="0" y="72"/>
                  </a:cxn>
                  <a:cxn ang="0">
                    <a:pos x="1874" y="54"/>
                  </a:cxn>
                  <a:cxn ang="0">
                    <a:pos x="72" y="54"/>
                  </a:cxn>
                  <a:cxn ang="0">
                    <a:pos x="54" y="72"/>
                  </a:cxn>
                  <a:cxn ang="0">
                    <a:pos x="54" y="239"/>
                  </a:cxn>
                  <a:cxn ang="0">
                    <a:pos x="72" y="257"/>
                  </a:cxn>
                  <a:cxn ang="0">
                    <a:pos x="1874" y="257"/>
                  </a:cxn>
                  <a:cxn ang="0">
                    <a:pos x="1892" y="239"/>
                  </a:cxn>
                  <a:cxn ang="0">
                    <a:pos x="1892" y="72"/>
                  </a:cxn>
                  <a:cxn ang="0">
                    <a:pos x="1874" y="54"/>
                  </a:cxn>
                </a:cxnLst>
                <a:rect b="b" l="0" r="r" t="0"/>
                <a:pathLst>
                  <a:path h="311" w="1946">
                    <a:moveTo>
                      <a:pt x="0" y="72"/>
                    </a:moveTo>
                    <a:cubicBezTo>
                      <a:pt x="0" y="32"/>
                      <a:pt x="32" y="0"/>
                      <a:pt x="72" y="0"/>
                    </a:cubicBezTo>
                    <a:cubicBezTo>
                      <a:pt x="1874" y="0"/>
                      <a:pt x="1874" y="0"/>
                      <a:pt x="1874" y="0"/>
                    </a:cubicBezTo>
                    <a:cubicBezTo>
                      <a:pt x="1914" y="0"/>
                      <a:pt x="1946" y="32"/>
                      <a:pt x="1946" y="72"/>
                    </a:cubicBezTo>
                    <a:cubicBezTo>
                      <a:pt x="1946" y="239"/>
                      <a:pt x="1946" y="239"/>
                      <a:pt x="1946" y="239"/>
                    </a:cubicBezTo>
                    <a:cubicBezTo>
                      <a:pt x="1946" y="279"/>
                      <a:pt x="1914" y="311"/>
                      <a:pt x="1874" y="311"/>
                    </a:cubicBezTo>
                    <a:cubicBezTo>
                      <a:pt x="72" y="311"/>
                      <a:pt x="72" y="311"/>
                      <a:pt x="72" y="311"/>
                    </a:cubicBezTo>
                    <a:cubicBezTo>
                      <a:pt x="32" y="311"/>
                      <a:pt x="0" y="279"/>
                      <a:pt x="0" y="239"/>
                    </a:cubicBezTo>
                    <a:lnTo>
                      <a:pt x="0" y="72"/>
                    </a:lnTo>
                    <a:close/>
                    <a:moveTo>
                      <a:pt x="1874" y="54"/>
                    </a:moveTo>
                    <a:cubicBezTo>
                      <a:pt x="72" y="54"/>
                      <a:pt x="72" y="54"/>
                      <a:pt x="72" y="54"/>
                    </a:cubicBezTo>
                    <a:cubicBezTo>
                      <a:pt x="62" y="54"/>
                      <a:pt x="54" y="62"/>
                      <a:pt x="54" y="72"/>
                    </a:cubicBezTo>
                    <a:cubicBezTo>
                      <a:pt x="54" y="239"/>
                      <a:pt x="54" y="239"/>
                      <a:pt x="54" y="239"/>
                    </a:cubicBezTo>
                    <a:cubicBezTo>
                      <a:pt x="54" y="249"/>
                      <a:pt x="62" y="257"/>
                      <a:pt x="72" y="257"/>
                    </a:cubicBezTo>
                    <a:cubicBezTo>
                      <a:pt x="1874" y="257"/>
                      <a:pt x="1874" y="257"/>
                      <a:pt x="1874" y="257"/>
                    </a:cubicBezTo>
                    <a:cubicBezTo>
                      <a:pt x="1884" y="257"/>
                      <a:pt x="1892" y="249"/>
                      <a:pt x="1892" y="239"/>
                    </a:cubicBezTo>
                    <a:cubicBezTo>
                      <a:pt x="1892" y="72"/>
                      <a:pt x="1892" y="72"/>
                      <a:pt x="1892" y="72"/>
                    </a:cubicBezTo>
                    <a:cubicBezTo>
                      <a:pt x="1892" y="62"/>
                      <a:pt x="1884" y="54"/>
                      <a:pt x="1874" y="54"/>
                    </a:cubicBezTo>
                    <a:close/>
                  </a:path>
                </a:pathLst>
              </a:custGeom>
              <a:solidFill>
                <a:schemeClr val="accent2"/>
              </a:solidFill>
              <a:ln w="9525">
                <a:noFill/>
                <a:round/>
              </a:ln>
            </p:spPr>
            <p:txBody>
              <a:bodyPr anchor="ctr"/>
              <a:lstStyle/>
              <a:p>
                <a:pPr algn="ctr"/>
                <a:endParaRPr/>
              </a:p>
            </p:txBody>
          </p:sp>
          <p:sp>
            <p:nvSpPr>
              <p:cNvPr id="72" name="Freeform: Shape 78"/>
              <p:cNvSpPr/>
              <p:nvPr/>
            </p:nvSpPr>
            <p:spPr bwMode="auto">
              <a:xfrm>
                <a:off x="2078037" y="2720875"/>
                <a:ext cx="2840038" cy="384175"/>
              </a:xfrm>
              <a:custGeom>
                <a:cxnLst>
                  <a:cxn ang="0">
                    <a:pos x="45" y="257"/>
                  </a:cxn>
                  <a:cxn ang="0">
                    <a:pos x="0" y="212"/>
                  </a:cxn>
                  <a:cxn ang="0">
                    <a:pos x="0" y="45"/>
                  </a:cxn>
                  <a:cxn ang="0">
                    <a:pos x="45" y="0"/>
                  </a:cxn>
                  <a:cxn ang="0">
                    <a:pos x="1847" y="0"/>
                  </a:cxn>
                  <a:cxn ang="0">
                    <a:pos x="1892" y="45"/>
                  </a:cxn>
                  <a:cxn ang="0">
                    <a:pos x="1892" y="212"/>
                  </a:cxn>
                  <a:cxn ang="0">
                    <a:pos x="1847" y="257"/>
                  </a:cxn>
                  <a:cxn ang="0">
                    <a:pos x="45" y="257"/>
                  </a:cxn>
                </a:cxnLst>
                <a:rect b="b" l="0" r="r" t="0"/>
                <a:pathLst>
                  <a:path h="257" w="1891">
                    <a:moveTo>
                      <a:pt x="45" y="257"/>
                    </a:moveTo>
                    <a:cubicBezTo>
                      <a:pt x="20" y="257"/>
                      <a:pt x="0" y="237"/>
                      <a:pt x="0" y="212"/>
                    </a:cubicBezTo>
                    <a:cubicBezTo>
                      <a:pt x="0" y="45"/>
                      <a:pt x="0" y="45"/>
                      <a:pt x="0" y="45"/>
                    </a:cubicBezTo>
                    <a:cubicBezTo>
                      <a:pt x="0" y="20"/>
                      <a:pt x="20" y="0"/>
                      <a:pt x="45" y="0"/>
                    </a:cubicBezTo>
                    <a:cubicBezTo>
                      <a:pt x="1847" y="0"/>
                      <a:pt x="1847" y="0"/>
                      <a:pt x="1847" y="0"/>
                    </a:cubicBezTo>
                    <a:cubicBezTo>
                      <a:pt x="1872" y="0"/>
                      <a:pt x="1892" y="20"/>
                      <a:pt x="1892" y="45"/>
                    </a:cubicBezTo>
                    <a:cubicBezTo>
                      <a:pt x="1892" y="212"/>
                      <a:pt x="1892" y="212"/>
                      <a:pt x="1892" y="212"/>
                    </a:cubicBezTo>
                    <a:cubicBezTo>
                      <a:pt x="1892" y="237"/>
                      <a:pt x="1872" y="257"/>
                      <a:pt x="1847" y="257"/>
                    </a:cubicBezTo>
                    <a:lnTo>
                      <a:pt x="45" y="257"/>
                    </a:lnTo>
                    <a:close/>
                  </a:path>
                </a:pathLst>
              </a:custGeom>
              <a:solidFill>
                <a:schemeClr val="accent2"/>
              </a:solidFill>
              <a:ln w="12700">
                <a:solidFill>
                  <a:schemeClr val="accent2">
                    <a:lumMod val="75000"/>
                  </a:schemeClr>
                </a:solidFill>
                <a:round/>
              </a:ln>
            </p:spPr>
            <p:txBody>
              <a:bodyPr anchor="ctr"/>
              <a:lstStyle/>
              <a:p>
                <a:pPr algn="ctr"/>
                <a:endParaRPr/>
              </a:p>
            </p:txBody>
          </p:sp>
          <p:sp>
            <p:nvSpPr>
              <p:cNvPr id="73" name="Oval 79"/>
              <p:cNvSpPr/>
              <p:nvPr/>
            </p:nvSpPr>
            <p:spPr bwMode="auto">
              <a:xfrm>
                <a:off x="4457700" y="2744688"/>
                <a:ext cx="349250" cy="349250"/>
              </a:xfrm>
              <a:prstGeom prst="ellipse">
                <a:avLst/>
              </a:prstGeom>
              <a:solidFill>
                <a:schemeClr val="accent2">
                  <a:lumMod val="50000"/>
                </a:schemeClr>
              </a:solidFill>
              <a:ln w="9525">
                <a:noFill/>
                <a:round/>
              </a:ln>
            </p:spPr>
            <p:txBody>
              <a:bodyPr anchor="ctr"/>
              <a:lstStyle/>
              <a:p>
                <a:pPr algn="ctr"/>
                <a:endParaRPr/>
              </a:p>
            </p:txBody>
          </p:sp>
          <p:sp>
            <p:nvSpPr>
              <p:cNvPr id="74" name="Freeform: Shape 80"/>
              <p:cNvSpPr/>
              <p:nvPr/>
            </p:nvSpPr>
            <p:spPr bwMode="auto">
              <a:xfrm>
                <a:off x="2152650" y="2870100"/>
                <a:ext cx="2728913" cy="98425"/>
              </a:xfrm>
              <a:custGeom>
                <a:cxnLst>
                  <a:cxn ang="0">
                    <a:pos x="33" y="66"/>
                  </a:cxn>
                  <a:cxn ang="0">
                    <a:pos x="0" y="33"/>
                  </a:cxn>
                  <a:cxn ang="0">
                    <a:pos x="33" y="0"/>
                  </a:cxn>
                  <a:cxn ang="0">
                    <a:pos x="1786" y="0"/>
                  </a:cxn>
                  <a:cxn ang="0">
                    <a:pos x="1819" y="33"/>
                  </a:cxn>
                  <a:cxn ang="0">
                    <a:pos x="1786" y="66"/>
                  </a:cxn>
                  <a:cxn ang="0">
                    <a:pos x="33" y="66"/>
                  </a:cxn>
                  <a:cxn ang="0">
                    <a:pos x="20" y="33"/>
                  </a:cxn>
                  <a:cxn ang="0">
                    <a:pos x="33" y="45"/>
                  </a:cxn>
                  <a:cxn ang="0">
                    <a:pos x="1786" y="45"/>
                  </a:cxn>
                  <a:cxn ang="0">
                    <a:pos x="1799" y="33"/>
                  </a:cxn>
                  <a:cxn ang="0">
                    <a:pos x="1786" y="20"/>
                  </a:cxn>
                  <a:cxn ang="0">
                    <a:pos x="33" y="20"/>
                  </a:cxn>
                  <a:cxn ang="0">
                    <a:pos x="20" y="33"/>
                  </a:cxn>
                </a:cxnLst>
                <a:rect b="b" l="0" r="r" t="0"/>
                <a:pathLst>
                  <a:path h="66" w="1819">
                    <a:moveTo>
                      <a:pt x="33" y="66"/>
                    </a:moveTo>
                    <a:cubicBezTo>
                      <a:pt x="15" y="66"/>
                      <a:pt x="0" y="51"/>
                      <a:pt x="0" y="33"/>
                    </a:cubicBezTo>
                    <a:cubicBezTo>
                      <a:pt x="0" y="15"/>
                      <a:pt x="15" y="0"/>
                      <a:pt x="33" y="0"/>
                    </a:cubicBezTo>
                    <a:cubicBezTo>
                      <a:pt x="1786" y="0"/>
                      <a:pt x="1786" y="0"/>
                      <a:pt x="1786" y="0"/>
                    </a:cubicBezTo>
                    <a:cubicBezTo>
                      <a:pt x="1805" y="0"/>
                      <a:pt x="1819" y="15"/>
                      <a:pt x="1819" y="33"/>
                    </a:cubicBezTo>
                    <a:cubicBezTo>
                      <a:pt x="1819" y="51"/>
                      <a:pt x="1805" y="66"/>
                      <a:pt x="1786" y="66"/>
                    </a:cubicBezTo>
                    <a:lnTo>
                      <a:pt x="33" y="66"/>
                    </a:lnTo>
                    <a:close/>
                    <a:moveTo>
                      <a:pt x="20" y="33"/>
                    </a:moveTo>
                    <a:cubicBezTo>
                      <a:pt x="20" y="40"/>
                      <a:pt x="26" y="45"/>
                      <a:pt x="33" y="45"/>
                    </a:cubicBezTo>
                    <a:cubicBezTo>
                      <a:pt x="1786" y="45"/>
                      <a:pt x="1786" y="45"/>
                      <a:pt x="1786" y="45"/>
                    </a:cubicBezTo>
                    <a:cubicBezTo>
                      <a:pt x="1793" y="45"/>
                      <a:pt x="1799" y="40"/>
                      <a:pt x="1799" y="33"/>
                    </a:cubicBezTo>
                    <a:cubicBezTo>
                      <a:pt x="1799" y="26"/>
                      <a:pt x="1793" y="20"/>
                      <a:pt x="1786" y="20"/>
                    </a:cubicBezTo>
                    <a:cubicBezTo>
                      <a:pt x="33" y="20"/>
                      <a:pt x="33" y="20"/>
                      <a:pt x="33" y="20"/>
                    </a:cubicBezTo>
                    <a:cubicBezTo>
                      <a:pt x="26" y="20"/>
                      <a:pt x="20" y="26"/>
                      <a:pt x="20" y="33"/>
                    </a:cubicBezTo>
                    <a:close/>
                  </a:path>
                </a:pathLst>
              </a:custGeom>
              <a:solidFill>
                <a:schemeClr val="accent2">
                  <a:lumMod val="50000"/>
                </a:schemeClr>
              </a:solidFill>
              <a:ln w="9525">
                <a:noFill/>
                <a:round/>
              </a:ln>
            </p:spPr>
            <p:txBody>
              <a:bodyPr anchor="ctr"/>
              <a:lstStyle/>
              <a:p>
                <a:pPr algn="ctr"/>
                <a:endParaRPr/>
              </a:p>
            </p:txBody>
          </p:sp>
          <p:sp>
            <p:nvSpPr>
              <p:cNvPr id="75" name="Freeform: Shape 81"/>
              <p:cNvSpPr/>
              <p:nvPr/>
            </p:nvSpPr>
            <p:spPr bwMode="auto">
              <a:xfrm>
                <a:off x="2166937" y="2885975"/>
                <a:ext cx="2700338" cy="68263"/>
              </a:xfrm>
              <a:custGeom>
                <a:cxnLst>
                  <a:cxn ang="0">
                    <a:pos x="1799" y="23"/>
                  </a:cxn>
                  <a:cxn ang="0">
                    <a:pos x="1776" y="46"/>
                  </a:cxn>
                  <a:cxn ang="0">
                    <a:pos x="23" y="46"/>
                  </a:cxn>
                  <a:cxn ang="0">
                    <a:pos x="0" y="23"/>
                  </a:cxn>
                  <a:cxn ang="0">
                    <a:pos x="23" y="0"/>
                  </a:cxn>
                  <a:cxn ang="0">
                    <a:pos x="1776" y="0"/>
                  </a:cxn>
                  <a:cxn ang="0">
                    <a:pos x="1799" y="23"/>
                  </a:cxn>
                </a:cxnLst>
                <a:rect b="b" l="0" r="r" t="0"/>
                <a:pathLst>
                  <a:path h="46" w="1799">
                    <a:moveTo>
                      <a:pt x="1799" y="23"/>
                    </a:moveTo>
                    <a:cubicBezTo>
                      <a:pt x="1799" y="35"/>
                      <a:pt x="1789" y="46"/>
                      <a:pt x="1776" y="46"/>
                    </a:cubicBezTo>
                    <a:cubicBezTo>
                      <a:pt x="23" y="46"/>
                      <a:pt x="23" y="46"/>
                      <a:pt x="23" y="46"/>
                    </a:cubicBezTo>
                    <a:cubicBezTo>
                      <a:pt x="10" y="46"/>
                      <a:pt x="0" y="35"/>
                      <a:pt x="0" y="23"/>
                    </a:cubicBezTo>
                    <a:cubicBezTo>
                      <a:pt x="0" y="10"/>
                      <a:pt x="10" y="0"/>
                      <a:pt x="23" y="0"/>
                    </a:cubicBezTo>
                    <a:cubicBezTo>
                      <a:pt x="1776" y="0"/>
                      <a:pt x="1776" y="0"/>
                      <a:pt x="1776" y="0"/>
                    </a:cubicBezTo>
                    <a:cubicBezTo>
                      <a:pt x="1789" y="0"/>
                      <a:pt x="1799" y="10"/>
                      <a:pt x="1799" y="23"/>
                    </a:cubicBezTo>
                    <a:close/>
                  </a:path>
                </a:pathLst>
              </a:custGeom>
              <a:solidFill>
                <a:schemeClr val="bg1"/>
              </a:solidFill>
              <a:ln w="9525">
                <a:noFill/>
                <a:round/>
              </a:ln>
            </p:spPr>
            <p:txBody>
              <a:bodyPr anchor="ctr"/>
              <a:lstStyle/>
              <a:p>
                <a:pPr algn="ctr"/>
                <a:endParaRPr/>
              </a:p>
            </p:txBody>
          </p:sp>
          <p:sp>
            <p:nvSpPr>
              <p:cNvPr id="76" name="Oval 82"/>
              <p:cNvSpPr/>
              <p:nvPr/>
            </p:nvSpPr>
            <p:spPr bwMode="auto">
              <a:xfrm>
                <a:off x="4478337" y="2765325"/>
                <a:ext cx="309563" cy="309563"/>
              </a:xfrm>
              <a:prstGeom prst="ellipse">
                <a:avLst/>
              </a:prstGeom>
              <a:solidFill>
                <a:schemeClr val="bg1"/>
              </a:solidFill>
              <a:ln w="9525">
                <a:noFill/>
                <a:round/>
              </a:ln>
            </p:spPr>
            <p:txBody>
              <a:bodyPr anchor="ctr"/>
              <a:lstStyle/>
              <a:p>
                <a:pPr algn="ctr"/>
                <a:endParaRPr/>
              </a:p>
            </p:txBody>
          </p:sp>
          <p:sp>
            <p:nvSpPr>
              <p:cNvPr id="77" name="TextBox 83"/>
              <p:cNvSpPr txBox="1"/>
              <p:nvPr/>
            </p:nvSpPr>
            <p:spPr>
              <a:xfrm>
                <a:off x="4505069" y="2781300"/>
                <a:ext cx="272361" cy="212767"/>
              </a:xfrm>
              <a:prstGeom prst="rect">
                <a:avLst/>
              </a:prstGeom>
              <a:noFill/>
            </p:spPr>
            <p:txBody>
              <a:bodyPr wrap="none">
                <a:normAutofit fontScale="77500" lnSpcReduction="20000"/>
              </a:bodyPr>
              <a:lstStyle/>
              <a:p>
                <a:pPr algn="ctr"/>
                <a:r>
                  <a:rPr b="1" lang="en-US" sz="1200">
                    <a:solidFill>
                      <a:schemeClr val="accent2"/>
                    </a:solidFill>
                  </a:rPr>
                  <a:t>02</a:t>
                </a:r>
              </a:p>
            </p:txBody>
          </p:sp>
        </p:grpSp>
        <p:sp>
          <p:nvSpPr>
            <p:cNvPr id="7" name="Freeform: Shape 85"/>
            <p:cNvSpPr/>
            <p:nvPr/>
          </p:nvSpPr>
          <p:spPr bwMode="auto">
            <a:xfrm>
              <a:off x="1824210" y="924566"/>
              <a:ext cx="455718" cy="2255343"/>
            </a:xfrm>
            <a:custGeom>
              <a:cxnLst>
                <a:cxn ang="0">
                  <a:pos x="72" y="1539"/>
                </a:cxn>
                <a:cxn ang="0">
                  <a:pos x="0" y="1467"/>
                </a:cxn>
                <a:cxn ang="0">
                  <a:pos x="0" y="72"/>
                </a:cxn>
                <a:cxn ang="0">
                  <a:pos x="72" y="0"/>
                </a:cxn>
                <a:cxn ang="0">
                  <a:pos x="239" y="0"/>
                </a:cxn>
                <a:cxn ang="0">
                  <a:pos x="311" y="72"/>
                </a:cxn>
                <a:cxn ang="0">
                  <a:pos x="311" y="1467"/>
                </a:cxn>
                <a:cxn ang="0">
                  <a:pos x="239" y="1539"/>
                </a:cxn>
                <a:cxn ang="0">
                  <a:pos x="72" y="1539"/>
                </a:cxn>
                <a:cxn ang="0">
                  <a:pos x="54" y="72"/>
                </a:cxn>
                <a:cxn ang="0">
                  <a:pos x="54" y="1467"/>
                </a:cxn>
                <a:cxn ang="0">
                  <a:pos x="72" y="1485"/>
                </a:cxn>
                <a:cxn ang="0">
                  <a:pos x="239" y="1485"/>
                </a:cxn>
                <a:cxn ang="0">
                  <a:pos x="257" y="1467"/>
                </a:cxn>
                <a:cxn ang="0">
                  <a:pos x="257" y="72"/>
                </a:cxn>
                <a:cxn ang="0">
                  <a:pos x="239" y="54"/>
                </a:cxn>
                <a:cxn ang="0">
                  <a:pos x="72" y="54"/>
                </a:cxn>
                <a:cxn ang="0">
                  <a:pos x="54" y="72"/>
                </a:cxn>
              </a:cxnLst>
              <a:rect b="b" l="0" r="r" t="0"/>
              <a:pathLst>
                <a:path h="1539" w="311">
                  <a:moveTo>
                    <a:pt x="72" y="1539"/>
                  </a:moveTo>
                  <a:cubicBezTo>
                    <a:pt x="32" y="1539"/>
                    <a:pt x="0" y="1506"/>
                    <a:pt x="0" y="1467"/>
                  </a:cubicBezTo>
                  <a:cubicBezTo>
                    <a:pt x="0" y="72"/>
                    <a:pt x="0" y="72"/>
                    <a:pt x="0" y="72"/>
                  </a:cubicBezTo>
                  <a:cubicBezTo>
                    <a:pt x="0" y="32"/>
                    <a:pt x="32" y="0"/>
                    <a:pt x="72" y="0"/>
                  </a:cubicBezTo>
                  <a:cubicBezTo>
                    <a:pt x="239" y="0"/>
                    <a:pt x="239" y="0"/>
                    <a:pt x="239" y="0"/>
                  </a:cubicBezTo>
                  <a:cubicBezTo>
                    <a:pt x="279" y="0"/>
                    <a:pt x="311" y="32"/>
                    <a:pt x="311" y="72"/>
                  </a:cubicBezTo>
                  <a:cubicBezTo>
                    <a:pt x="311" y="1467"/>
                    <a:pt x="311" y="1467"/>
                    <a:pt x="311" y="1467"/>
                  </a:cubicBezTo>
                  <a:cubicBezTo>
                    <a:pt x="311" y="1506"/>
                    <a:pt x="279" y="1539"/>
                    <a:pt x="239" y="1539"/>
                  </a:cubicBezTo>
                  <a:lnTo>
                    <a:pt x="72" y="1539"/>
                  </a:lnTo>
                  <a:close/>
                  <a:moveTo>
                    <a:pt x="54" y="72"/>
                  </a:moveTo>
                  <a:cubicBezTo>
                    <a:pt x="54" y="1467"/>
                    <a:pt x="54" y="1467"/>
                    <a:pt x="54" y="1467"/>
                  </a:cubicBezTo>
                  <a:cubicBezTo>
                    <a:pt x="54" y="1477"/>
                    <a:pt x="62" y="1485"/>
                    <a:pt x="72" y="1485"/>
                  </a:cubicBezTo>
                  <a:cubicBezTo>
                    <a:pt x="239" y="1485"/>
                    <a:pt x="239" y="1485"/>
                    <a:pt x="239" y="1485"/>
                  </a:cubicBezTo>
                  <a:cubicBezTo>
                    <a:pt x="249" y="1485"/>
                    <a:pt x="257" y="1477"/>
                    <a:pt x="257" y="1467"/>
                  </a:cubicBezTo>
                  <a:cubicBezTo>
                    <a:pt x="257" y="72"/>
                    <a:pt x="257" y="72"/>
                    <a:pt x="257" y="72"/>
                  </a:cubicBezTo>
                  <a:cubicBezTo>
                    <a:pt x="257" y="62"/>
                    <a:pt x="249" y="54"/>
                    <a:pt x="239" y="54"/>
                  </a:cubicBezTo>
                  <a:cubicBezTo>
                    <a:pt x="72" y="54"/>
                    <a:pt x="72" y="54"/>
                    <a:pt x="72" y="54"/>
                  </a:cubicBezTo>
                  <a:cubicBezTo>
                    <a:pt x="62" y="54"/>
                    <a:pt x="54" y="62"/>
                    <a:pt x="54" y="72"/>
                  </a:cubicBezTo>
                  <a:close/>
                </a:path>
              </a:pathLst>
            </a:custGeom>
            <a:solidFill>
              <a:schemeClr val="tx1">
                <a:lumMod val="50000"/>
                <a:lumOff val="50000"/>
              </a:schemeClr>
            </a:solidFill>
            <a:ln w="9525">
              <a:noFill/>
              <a:round/>
            </a:ln>
          </p:spPr>
          <p:txBody>
            <a:bodyPr anchor="ctr"/>
            <a:lstStyle/>
            <a:p>
              <a:pPr algn="ctr"/>
              <a:endParaRPr/>
            </a:p>
          </p:txBody>
        </p:sp>
        <p:sp>
          <p:nvSpPr>
            <p:cNvPr id="8" name="Freeform: Shape 86"/>
            <p:cNvSpPr/>
            <p:nvPr/>
          </p:nvSpPr>
          <p:spPr bwMode="auto">
            <a:xfrm>
              <a:off x="1864512" y="964869"/>
              <a:ext cx="376666" cy="2174739"/>
            </a:xfrm>
            <a:custGeom>
              <a:cxnLst>
                <a:cxn ang="0">
                  <a:pos x="257" y="1440"/>
                </a:cxn>
                <a:cxn ang="0">
                  <a:pos x="212" y="1485"/>
                </a:cxn>
                <a:cxn ang="0">
                  <a:pos x="45" y="1485"/>
                </a:cxn>
                <a:cxn ang="0">
                  <a:pos x="0" y="1440"/>
                </a:cxn>
                <a:cxn ang="0">
                  <a:pos x="0" y="45"/>
                </a:cxn>
                <a:cxn ang="0">
                  <a:pos x="45" y="0"/>
                </a:cxn>
                <a:cxn ang="0">
                  <a:pos x="212" y="0"/>
                </a:cxn>
                <a:cxn ang="0">
                  <a:pos x="257" y="45"/>
                </a:cxn>
                <a:cxn ang="0">
                  <a:pos x="257" y="1440"/>
                </a:cxn>
              </a:cxnLst>
              <a:rect b="b" l="0" r="r" t="0"/>
              <a:pathLst>
                <a:path h="1485" w="257">
                  <a:moveTo>
                    <a:pt x="257" y="1440"/>
                  </a:moveTo>
                  <a:cubicBezTo>
                    <a:pt x="257" y="1464"/>
                    <a:pt x="237" y="1485"/>
                    <a:pt x="212" y="1485"/>
                  </a:cubicBezTo>
                  <a:cubicBezTo>
                    <a:pt x="45" y="1485"/>
                    <a:pt x="45" y="1485"/>
                    <a:pt x="45" y="1485"/>
                  </a:cubicBezTo>
                  <a:cubicBezTo>
                    <a:pt x="20" y="1485"/>
                    <a:pt x="0" y="1464"/>
                    <a:pt x="0" y="1440"/>
                  </a:cubicBezTo>
                  <a:cubicBezTo>
                    <a:pt x="0" y="45"/>
                    <a:pt x="0" y="45"/>
                    <a:pt x="0" y="45"/>
                  </a:cubicBezTo>
                  <a:cubicBezTo>
                    <a:pt x="0" y="20"/>
                    <a:pt x="20" y="0"/>
                    <a:pt x="45" y="0"/>
                  </a:cubicBezTo>
                  <a:cubicBezTo>
                    <a:pt x="212" y="0"/>
                    <a:pt x="212" y="0"/>
                    <a:pt x="212" y="0"/>
                  </a:cubicBezTo>
                  <a:cubicBezTo>
                    <a:pt x="237" y="0"/>
                    <a:pt x="257" y="20"/>
                    <a:pt x="257" y="45"/>
                  </a:cubicBezTo>
                  <a:lnTo>
                    <a:pt x="257" y="1440"/>
                  </a:lnTo>
                  <a:close/>
                </a:path>
              </a:pathLst>
            </a:custGeom>
            <a:solidFill>
              <a:schemeClr val="bg1">
                <a:lumMod val="75000"/>
              </a:schemeClr>
            </a:solidFill>
            <a:ln w="19050">
              <a:solidFill>
                <a:schemeClr val="tx1">
                  <a:lumMod val="75000"/>
                  <a:lumOff val="25000"/>
                </a:schemeClr>
              </a:solidFill>
              <a:round/>
            </a:ln>
          </p:spPr>
          <p:txBody>
            <a:bodyPr anchor="ctr"/>
            <a:lstStyle/>
            <a:p>
              <a:pPr algn="ctr"/>
              <a:endParaRPr/>
            </a:p>
          </p:txBody>
        </p:sp>
        <p:sp>
          <p:nvSpPr>
            <p:cNvPr id="9" name="Oval 87"/>
            <p:cNvSpPr/>
            <p:nvPr/>
          </p:nvSpPr>
          <p:spPr bwMode="auto">
            <a:xfrm>
              <a:off x="1410344" y="1730600"/>
              <a:ext cx="1297404" cy="1295853"/>
            </a:xfrm>
            <a:prstGeom prst="ellipse">
              <a:avLst/>
            </a:prstGeom>
            <a:solidFill>
              <a:schemeClr val="bg1">
                <a:lumMod val="85000"/>
              </a:schemeClr>
            </a:solidFill>
            <a:ln w="9525">
              <a:noFill/>
              <a:round/>
            </a:ln>
          </p:spPr>
          <p:txBody>
            <a:bodyPr anchor="ctr"/>
            <a:lstStyle/>
            <a:p>
              <a:pPr algn="ctr"/>
              <a:endParaRPr/>
            </a:p>
          </p:txBody>
        </p:sp>
        <p:sp>
          <p:nvSpPr>
            <p:cNvPr id="10" name="Oval 88"/>
            <p:cNvSpPr/>
            <p:nvPr/>
          </p:nvSpPr>
          <p:spPr bwMode="auto">
            <a:xfrm>
              <a:off x="1490946" y="1811203"/>
              <a:ext cx="1134646" cy="1134646"/>
            </a:xfrm>
            <a:prstGeom prst="ellipse">
              <a:avLst/>
            </a:prstGeom>
            <a:solidFill>
              <a:schemeClr val="bg1">
                <a:lumMod val="65000"/>
              </a:schemeClr>
            </a:solidFill>
            <a:ln w="9525">
              <a:noFill/>
              <a:round/>
            </a:ln>
          </p:spPr>
          <p:txBody>
            <a:bodyPr anchor="b" anchorCtr="1" bIns="45720" compatLnSpc="1" lIns="91440" rIns="91440" tIns="45720" vert="horz" wrap="none">
              <a:prstTxWarp prst="textNoShape">
                <a:avLst/>
              </a:prstTxWarp>
              <a:normAutofit/>
            </a:bodyPr>
            <a:lstStyle/>
            <a:p>
              <a:pPr algn="ctr"/>
              <a:r>
                <a:rPr altLang="en-US" b="1" lang="zh-CN" sz="1400">
                  <a:solidFill>
                    <a:schemeClr val="bg1"/>
                  </a:solidFill>
                </a:rPr>
                <a:t>标题文本预设</a:t>
              </a:r>
            </a:p>
          </p:txBody>
        </p:sp>
        <p:grpSp>
          <p:nvGrpSpPr>
            <p:cNvPr id="11" name="Group 6"/>
            <p:cNvGrpSpPr/>
            <p:nvPr/>
          </p:nvGrpSpPr>
          <p:grpSpPr>
            <a:xfrm>
              <a:off x="1086380" y="2178567"/>
              <a:ext cx="644826" cy="1201299"/>
              <a:chOff x="1448506" y="2904756"/>
              <a:chExt cx="859768" cy="1601731"/>
            </a:xfrm>
          </p:grpSpPr>
          <p:sp>
            <p:nvSpPr>
              <p:cNvPr id="62" name="Freeform: Shape 90"/>
              <p:cNvSpPr/>
              <p:nvPr/>
            </p:nvSpPr>
            <p:spPr bwMode="auto">
              <a:xfrm>
                <a:off x="1448506" y="2904756"/>
                <a:ext cx="859768" cy="1599664"/>
              </a:xfrm>
              <a:custGeom>
                <a:cxnLst>
                  <a:cxn ang="0">
                    <a:pos x="311" y="819"/>
                  </a:cxn>
                  <a:cxn ang="0">
                    <a:pos x="386" y="637"/>
                  </a:cxn>
                  <a:cxn ang="0">
                    <a:pos x="367" y="344"/>
                  </a:cxn>
                  <a:cxn ang="0">
                    <a:pos x="274" y="5"/>
                  </a:cxn>
                  <a:cxn ang="0">
                    <a:pos x="220" y="49"/>
                  </a:cxn>
                  <a:cxn ang="0">
                    <a:pos x="14" y="340"/>
                  </a:cxn>
                  <a:cxn ang="0">
                    <a:pos x="74" y="680"/>
                  </a:cxn>
                  <a:cxn ang="0">
                    <a:pos x="22" y="814"/>
                  </a:cxn>
                  <a:cxn ang="0">
                    <a:pos x="311" y="819"/>
                  </a:cxn>
                </a:cxnLst>
                <a:rect b="b" l="0" r="r" t="0"/>
                <a:pathLst>
                  <a:path h="819" w="440">
                    <a:moveTo>
                      <a:pt x="311" y="819"/>
                    </a:moveTo>
                    <a:cubicBezTo>
                      <a:pt x="311" y="819"/>
                      <a:pt x="411" y="765"/>
                      <a:pt x="386" y="637"/>
                    </a:cubicBezTo>
                    <a:cubicBezTo>
                      <a:pt x="386" y="637"/>
                      <a:pt x="440" y="505"/>
                      <a:pt x="367" y="344"/>
                    </a:cubicBezTo>
                    <a:cubicBezTo>
                      <a:pt x="295" y="184"/>
                      <a:pt x="394" y="32"/>
                      <a:pt x="274" y="5"/>
                    </a:cubicBezTo>
                    <a:cubicBezTo>
                      <a:pt x="274" y="5"/>
                      <a:pt x="232" y="0"/>
                      <a:pt x="220" y="49"/>
                    </a:cubicBezTo>
                    <a:cubicBezTo>
                      <a:pt x="220" y="49"/>
                      <a:pt x="0" y="238"/>
                      <a:pt x="14" y="340"/>
                    </a:cubicBezTo>
                    <a:cubicBezTo>
                      <a:pt x="28" y="442"/>
                      <a:pt x="98" y="609"/>
                      <a:pt x="74" y="680"/>
                    </a:cubicBezTo>
                    <a:cubicBezTo>
                      <a:pt x="50" y="751"/>
                      <a:pt x="22" y="814"/>
                      <a:pt x="22" y="814"/>
                    </a:cubicBezTo>
                    <a:cubicBezTo>
                      <a:pt x="311" y="819"/>
                      <a:pt x="311" y="819"/>
                      <a:pt x="311" y="819"/>
                    </a:cubicBezTo>
                  </a:path>
                </a:pathLst>
              </a:custGeom>
              <a:solidFill>
                <a:schemeClr val="accent1">
                  <a:lumMod val="20000"/>
                  <a:lumOff val="80000"/>
                </a:schemeClr>
              </a:solidFill>
              <a:ln w="9525">
                <a:noFill/>
                <a:round/>
              </a:ln>
            </p:spPr>
            <p:txBody>
              <a:bodyPr anchor="ctr"/>
              <a:lstStyle/>
              <a:p>
                <a:pPr algn="ctr"/>
                <a:endParaRPr/>
              </a:p>
            </p:txBody>
          </p:sp>
          <p:sp>
            <p:nvSpPr>
              <p:cNvPr id="63" name="Freeform: Shape 91"/>
              <p:cNvSpPr/>
              <p:nvPr/>
            </p:nvSpPr>
            <p:spPr bwMode="auto">
              <a:xfrm>
                <a:off x="1851522" y="3006027"/>
                <a:ext cx="20667" cy="18601"/>
              </a:xfrm>
              <a:custGeom>
                <a:cxnLst>
                  <a:cxn ang="0">
                    <a:pos x="11" y="0"/>
                  </a:cxn>
                  <a:cxn ang="0">
                    <a:pos x="0" y="9"/>
                  </a:cxn>
                  <a:cxn ang="0">
                    <a:pos x="0" y="9"/>
                  </a:cxn>
                  <a:cxn ang="0">
                    <a:pos x="11" y="0"/>
                  </a:cxn>
                  <a:cxn ang="0">
                    <a:pos x="11" y="0"/>
                  </a:cxn>
                </a:cxnLst>
                <a:rect b="b" l="0" r="r" t="0"/>
                <a:pathLst>
                  <a:path h="9" w="11">
                    <a:moveTo>
                      <a:pt x="11" y="0"/>
                    </a:moveTo>
                    <a:cubicBezTo>
                      <a:pt x="8" y="2"/>
                      <a:pt x="5" y="5"/>
                      <a:pt x="0" y="9"/>
                    </a:cubicBezTo>
                    <a:cubicBezTo>
                      <a:pt x="0" y="9"/>
                      <a:pt x="0" y="9"/>
                      <a:pt x="0" y="9"/>
                    </a:cubicBezTo>
                    <a:cubicBezTo>
                      <a:pt x="5" y="5"/>
                      <a:pt x="8" y="2"/>
                      <a:pt x="11" y="0"/>
                    </a:cubicBezTo>
                    <a:cubicBezTo>
                      <a:pt x="11" y="0"/>
                      <a:pt x="11" y="0"/>
                      <a:pt x="11" y="0"/>
                    </a:cubicBezTo>
                  </a:path>
                </a:pathLst>
              </a:custGeom>
              <a:solidFill>
                <a:srgbClr val="DBDBDB"/>
              </a:solidFill>
              <a:ln w="9525">
                <a:noFill/>
                <a:round/>
              </a:ln>
            </p:spPr>
            <p:txBody>
              <a:bodyPr anchor="ctr"/>
              <a:lstStyle/>
              <a:p>
                <a:pPr algn="ctr"/>
                <a:endParaRPr/>
              </a:p>
            </p:txBody>
          </p:sp>
          <p:sp>
            <p:nvSpPr>
              <p:cNvPr id="64" name="Freeform: Shape 92"/>
              <p:cNvSpPr/>
              <p:nvPr/>
            </p:nvSpPr>
            <p:spPr bwMode="auto">
              <a:xfrm>
                <a:off x="1679982" y="3006027"/>
                <a:ext cx="210808" cy="555956"/>
              </a:xfrm>
              <a:custGeom>
                <a:cxnLst>
                  <a:cxn ang="0">
                    <a:pos x="98" y="0"/>
                  </a:cxn>
                  <a:cxn ang="0">
                    <a:pos x="87" y="9"/>
                  </a:cxn>
                  <a:cxn ang="0">
                    <a:pos x="21" y="175"/>
                  </a:cxn>
                  <a:cxn ang="0">
                    <a:pos x="91" y="284"/>
                  </a:cxn>
                  <a:cxn ang="0">
                    <a:pos x="95" y="138"/>
                  </a:cxn>
                  <a:cxn ang="0">
                    <a:pos x="98" y="0"/>
                  </a:cxn>
                </a:cxnLst>
                <a:rect b="b" l="0" r="r" t="0"/>
                <a:pathLst>
                  <a:path h="284" w="107">
                    <a:moveTo>
                      <a:pt x="98" y="0"/>
                    </a:moveTo>
                    <a:cubicBezTo>
                      <a:pt x="95" y="2"/>
                      <a:pt x="92" y="5"/>
                      <a:pt x="87" y="9"/>
                    </a:cubicBezTo>
                    <a:cubicBezTo>
                      <a:pt x="78" y="69"/>
                      <a:pt x="39" y="141"/>
                      <a:pt x="21" y="175"/>
                    </a:cubicBezTo>
                    <a:cubicBezTo>
                      <a:pt x="0" y="215"/>
                      <a:pt x="91" y="284"/>
                      <a:pt x="91" y="284"/>
                    </a:cubicBezTo>
                    <a:cubicBezTo>
                      <a:pt x="91" y="284"/>
                      <a:pt x="107" y="208"/>
                      <a:pt x="95" y="138"/>
                    </a:cubicBezTo>
                    <a:cubicBezTo>
                      <a:pt x="87" y="92"/>
                      <a:pt x="93" y="34"/>
                      <a:pt x="98" y="0"/>
                    </a:cubicBezTo>
                  </a:path>
                </a:pathLst>
              </a:custGeom>
              <a:solidFill>
                <a:schemeClr val="accent1">
                  <a:lumMod val="40000"/>
                  <a:lumOff val="60000"/>
                </a:schemeClr>
              </a:solidFill>
              <a:ln w="9525">
                <a:noFill/>
                <a:round/>
              </a:ln>
            </p:spPr>
            <p:txBody>
              <a:bodyPr anchor="ctr"/>
              <a:lstStyle/>
              <a:p>
                <a:pPr algn="ctr"/>
                <a:endParaRPr/>
              </a:p>
            </p:txBody>
          </p:sp>
          <p:sp>
            <p:nvSpPr>
              <p:cNvPr id="65" name="Freeform: Shape 93"/>
              <p:cNvSpPr/>
              <p:nvPr/>
            </p:nvSpPr>
            <p:spPr bwMode="auto">
              <a:xfrm>
                <a:off x="1915592" y="2968826"/>
                <a:ext cx="144672" cy="109538"/>
              </a:xfrm>
              <a:custGeom>
                <a:cxnLst>
                  <a:cxn ang="0">
                    <a:pos x="73" y="33"/>
                  </a:cxn>
                  <a:cxn ang="0">
                    <a:pos x="61" y="49"/>
                  </a:cxn>
                  <a:cxn ang="0">
                    <a:pos x="21" y="55"/>
                  </a:cxn>
                  <a:cxn ang="0">
                    <a:pos x="5" y="44"/>
                  </a:cxn>
                  <a:cxn ang="0">
                    <a:pos x="1" y="23"/>
                  </a:cxn>
                  <a:cxn ang="0">
                    <a:pos x="13" y="7"/>
                  </a:cxn>
                  <a:cxn ang="0">
                    <a:pos x="53" y="1"/>
                  </a:cxn>
                  <a:cxn ang="0">
                    <a:pos x="69" y="13"/>
                  </a:cxn>
                  <a:cxn ang="0">
                    <a:pos x="73" y="33"/>
                  </a:cxn>
                </a:cxnLst>
                <a:rect b="b" l="0" r="r" t="0"/>
                <a:pathLst>
                  <a:path h="56" w="74">
                    <a:moveTo>
                      <a:pt x="73" y="33"/>
                    </a:moveTo>
                    <a:cubicBezTo>
                      <a:pt x="74" y="40"/>
                      <a:pt x="69" y="47"/>
                      <a:pt x="61" y="49"/>
                    </a:cubicBezTo>
                    <a:cubicBezTo>
                      <a:pt x="21" y="55"/>
                      <a:pt x="21" y="55"/>
                      <a:pt x="21" y="55"/>
                    </a:cubicBezTo>
                    <a:cubicBezTo>
                      <a:pt x="13" y="56"/>
                      <a:pt x="6" y="51"/>
                      <a:pt x="5" y="44"/>
                    </a:cubicBezTo>
                    <a:cubicBezTo>
                      <a:pt x="1" y="23"/>
                      <a:pt x="1" y="23"/>
                      <a:pt x="1" y="23"/>
                    </a:cubicBezTo>
                    <a:cubicBezTo>
                      <a:pt x="0" y="16"/>
                      <a:pt x="5" y="9"/>
                      <a:pt x="13" y="7"/>
                    </a:cubicBezTo>
                    <a:cubicBezTo>
                      <a:pt x="53" y="1"/>
                      <a:pt x="53" y="1"/>
                      <a:pt x="53" y="1"/>
                    </a:cubicBezTo>
                    <a:cubicBezTo>
                      <a:pt x="61" y="0"/>
                      <a:pt x="68" y="5"/>
                      <a:pt x="69" y="13"/>
                    </a:cubicBezTo>
                    <a:lnTo>
                      <a:pt x="73" y="33"/>
                    </a:lnTo>
                    <a:close/>
                  </a:path>
                </a:pathLst>
              </a:custGeom>
              <a:solidFill>
                <a:schemeClr val="accent1">
                  <a:lumMod val="40000"/>
                  <a:lumOff val="60000"/>
                </a:schemeClr>
              </a:solidFill>
              <a:ln w="9525">
                <a:noFill/>
                <a:round/>
              </a:ln>
            </p:spPr>
            <p:txBody>
              <a:bodyPr anchor="ctr"/>
              <a:lstStyle/>
              <a:p>
                <a:pPr algn="ctr"/>
                <a:endParaRPr/>
              </a:p>
            </p:txBody>
          </p:sp>
          <p:sp>
            <p:nvSpPr>
              <p:cNvPr id="66" name="Freeform: Shape 94"/>
              <p:cNvSpPr/>
              <p:nvPr/>
            </p:nvSpPr>
            <p:spPr bwMode="auto">
              <a:xfrm>
                <a:off x="2118133" y="3411110"/>
                <a:ext cx="4133" cy="20667"/>
              </a:xfrm>
              <a:custGeom>
                <a:cxnLst>
                  <a:cxn ang="0">
                    <a:pos x="2" y="11"/>
                  </a:cxn>
                  <a:cxn ang="0">
                    <a:pos x="2" y="11"/>
                  </a:cxn>
                  <a:cxn ang="0">
                    <a:pos x="2" y="11"/>
                  </a:cxn>
                  <a:cxn ang="0">
                    <a:pos x="0" y="0"/>
                  </a:cxn>
                  <a:cxn ang="0">
                    <a:pos x="2" y="11"/>
                  </a:cxn>
                  <a:cxn ang="0">
                    <a:pos x="0" y="0"/>
                  </a:cxn>
                </a:cxnLst>
                <a:rect b="b" l="0" r="r" t="0"/>
                <a:pathLst>
                  <a:path h="11" w="2">
                    <a:moveTo>
                      <a:pt x="2" y="11"/>
                    </a:moveTo>
                    <a:cubicBezTo>
                      <a:pt x="2" y="11"/>
                      <a:pt x="2" y="11"/>
                      <a:pt x="2" y="11"/>
                    </a:cubicBezTo>
                    <a:cubicBezTo>
                      <a:pt x="2" y="11"/>
                      <a:pt x="2" y="11"/>
                      <a:pt x="2" y="11"/>
                    </a:cubicBezTo>
                    <a:moveTo>
                      <a:pt x="0" y="0"/>
                    </a:moveTo>
                    <a:cubicBezTo>
                      <a:pt x="0" y="4"/>
                      <a:pt x="1" y="7"/>
                      <a:pt x="2" y="11"/>
                    </a:cubicBezTo>
                    <a:cubicBezTo>
                      <a:pt x="1" y="7"/>
                      <a:pt x="0" y="4"/>
                      <a:pt x="0" y="0"/>
                    </a:cubicBezTo>
                  </a:path>
                </a:pathLst>
              </a:custGeom>
              <a:solidFill>
                <a:srgbClr val="9E1D1D"/>
              </a:solidFill>
              <a:ln w="9525">
                <a:noFill/>
                <a:round/>
              </a:ln>
            </p:spPr>
            <p:txBody>
              <a:bodyPr anchor="ctr"/>
              <a:lstStyle/>
              <a:p>
                <a:pPr algn="ctr"/>
                <a:endParaRPr/>
              </a:p>
            </p:txBody>
          </p:sp>
          <p:sp>
            <p:nvSpPr>
              <p:cNvPr id="67" name="Freeform: Shape 95"/>
              <p:cNvSpPr/>
              <p:nvPr/>
            </p:nvSpPr>
            <p:spPr bwMode="auto">
              <a:xfrm>
                <a:off x="2116066" y="3398710"/>
                <a:ext cx="10334" cy="59936"/>
              </a:xfrm>
              <a:custGeom>
                <a:cxnLst>
                  <a:cxn ang="0">
                    <a:pos x="0" y="0"/>
                  </a:cxn>
                  <a:cxn ang="0">
                    <a:pos x="5" y="30"/>
                  </a:cxn>
                  <a:cxn ang="0">
                    <a:pos x="3" y="17"/>
                  </a:cxn>
                  <a:cxn ang="0">
                    <a:pos x="3" y="17"/>
                  </a:cxn>
                  <a:cxn ang="0">
                    <a:pos x="3" y="17"/>
                  </a:cxn>
                  <a:cxn ang="0">
                    <a:pos x="1" y="6"/>
                  </a:cxn>
                  <a:cxn ang="0">
                    <a:pos x="0" y="0"/>
                  </a:cxn>
                </a:cxnLst>
                <a:rect b="b" l="0" r="r" t="0"/>
                <a:pathLst>
                  <a:path h="30" w="5">
                    <a:moveTo>
                      <a:pt x="0" y="0"/>
                    </a:moveTo>
                    <a:cubicBezTo>
                      <a:pt x="1" y="9"/>
                      <a:pt x="2" y="19"/>
                      <a:pt x="5" y="30"/>
                    </a:cubicBezTo>
                    <a:cubicBezTo>
                      <a:pt x="4" y="26"/>
                      <a:pt x="3" y="22"/>
                      <a:pt x="3" y="17"/>
                    </a:cubicBezTo>
                    <a:cubicBezTo>
                      <a:pt x="3" y="17"/>
                      <a:pt x="3" y="17"/>
                      <a:pt x="3" y="17"/>
                    </a:cubicBezTo>
                    <a:cubicBezTo>
                      <a:pt x="3" y="17"/>
                      <a:pt x="3" y="17"/>
                      <a:pt x="3" y="17"/>
                    </a:cubicBezTo>
                    <a:cubicBezTo>
                      <a:pt x="2" y="13"/>
                      <a:pt x="1" y="10"/>
                      <a:pt x="1" y="6"/>
                    </a:cubicBezTo>
                    <a:cubicBezTo>
                      <a:pt x="1" y="4"/>
                      <a:pt x="0" y="2"/>
                      <a:pt x="0" y="0"/>
                    </a:cubicBezTo>
                  </a:path>
                </a:pathLst>
              </a:custGeom>
              <a:solidFill>
                <a:srgbClr val="FFB57D"/>
              </a:solidFill>
              <a:ln w="9525">
                <a:noFill/>
                <a:round/>
              </a:ln>
            </p:spPr>
            <p:txBody>
              <a:bodyPr anchor="ctr"/>
              <a:lstStyle/>
              <a:p>
                <a:pPr algn="ctr"/>
                <a:endParaRPr/>
              </a:p>
            </p:txBody>
          </p:sp>
          <p:sp>
            <p:nvSpPr>
              <p:cNvPr id="68" name="Freeform: Shape 96"/>
              <p:cNvSpPr/>
              <p:nvPr/>
            </p:nvSpPr>
            <p:spPr bwMode="auto">
              <a:xfrm>
                <a:off x="2016862" y="4504420"/>
                <a:ext cx="39269" cy="2067"/>
              </a:xfrm>
              <a:custGeom>
                <a:cxnLst>
                  <a:cxn ang="0">
                    <a:pos x="0" y="0"/>
                  </a:cxn>
                  <a:cxn ang="0">
                    <a:pos x="0" y="0"/>
                  </a:cxn>
                  <a:cxn ang="0">
                    <a:pos x="19" y="0"/>
                  </a:cxn>
                  <a:cxn ang="0">
                    <a:pos x="0" y="0"/>
                  </a:cxn>
                </a:cxnLst>
                <a:rect b="b" l="0" r="r" t="0"/>
                <a:pathLst>
                  <a:path w="19">
                    <a:moveTo>
                      <a:pt x="0" y="0"/>
                    </a:moveTo>
                    <a:lnTo>
                      <a:pt x="0" y="0"/>
                    </a:lnTo>
                    <a:lnTo>
                      <a:pt x="19" y="0"/>
                    </a:lnTo>
                    <a:lnTo>
                      <a:pt x="0" y="0"/>
                    </a:lnTo>
                    <a:close/>
                  </a:path>
                </a:pathLst>
              </a:custGeom>
              <a:solidFill>
                <a:srgbClr val="DBDBDB"/>
              </a:solidFill>
              <a:ln w="9525">
                <a:noFill/>
                <a:round/>
              </a:ln>
            </p:spPr>
            <p:txBody>
              <a:bodyPr anchor="ctr"/>
              <a:lstStyle/>
              <a:p>
                <a:pPr algn="ctr"/>
                <a:endParaRPr/>
              </a:p>
            </p:txBody>
          </p:sp>
          <p:sp>
            <p:nvSpPr>
              <p:cNvPr id="69" name="Freeform: Shape 97"/>
              <p:cNvSpPr/>
              <p:nvPr/>
            </p:nvSpPr>
            <p:spPr bwMode="auto">
              <a:xfrm>
                <a:off x="2016862" y="4504420"/>
                <a:ext cx="39269" cy="2067"/>
              </a:xfrm>
              <a:custGeom>
                <a:cxnLst>
                  <a:cxn ang="0">
                    <a:pos x="0" y="0"/>
                  </a:cxn>
                  <a:cxn ang="0">
                    <a:pos x="0" y="0"/>
                  </a:cxn>
                  <a:cxn ang="0">
                    <a:pos x="19" y="0"/>
                  </a:cxn>
                  <a:cxn ang="0">
                    <a:pos x="0" y="0"/>
                  </a:cxn>
                </a:cxnLst>
                <a:rect b="b" l="0" r="r" t="0"/>
                <a:pathLst>
                  <a:path w="19">
                    <a:moveTo>
                      <a:pt x="0" y="0"/>
                    </a:moveTo>
                    <a:lnTo>
                      <a:pt x="0" y="0"/>
                    </a:lnTo>
                    <a:lnTo>
                      <a:pt x="19" y="0"/>
                    </a:lnTo>
                    <a:lnTo>
                      <a:pt x="0" y="0"/>
                    </a:lnTo>
                  </a:path>
                </a:pathLst>
              </a:custGeom>
              <a:noFill/>
              <a:ln w="9525">
                <a:noFill/>
                <a:round/>
              </a:ln>
            </p:spPr>
            <p:txBody>
              <a:bodyPr anchor="ctr"/>
              <a:lstStyle/>
              <a:p>
                <a:pPr algn="ctr"/>
                <a:endParaRPr/>
              </a:p>
            </p:txBody>
          </p:sp>
          <p:sp>
            <p:nvSpPr>
              <p:cNvPr id="70" name="Freeform: Shape 98"/>
              <p:cNvSpPr/>
              <p:nvPr/>
            </p:nvSpPr>
            <p:spPr bwMode="auto">
              <a:xfrm>
                <a:off x="2016862" y="3485513"/>
                <a:ext cx="223209" cy="1018908"/>
              </a:xfrm>
              <a:custGeom>
                <a:cxnLst>
                  <a:cxn ang="0">
                    <a:pos x="60" y="0"/>
                  </a:cxn>
                  <a:cxn ang="0">
                    <a:pos x="69" y="332"/>
                  </a:cxn>
                  <a:cxn ang="0">
                    <a:pos x="0" y="522"/>
                  </a:cxn>
                  <a:cxn ang="0">
                    <a:pos x="20" y="522"/>
                  </a:cxn>
                  <a:cxn ang="0">
                    <a:pos x="99" y="380"/>
                  </a:cxn>
                  <a:cxn ang="0">
                    <a:pos x="95" y="340"/>
                  </a:cxn>
                  <a:cxn ang="0">
                    <a:pos x="95" y="340"/>
                  </a:cxn>
                  <a:cxn ang="0">
                    <a:pos x="95" y="340"/>
                  </a:cxn>
                  <a:cxn ang="0">
                    <a:pos x="114" y="220"/>
                  </a:cxn>
                  <a:cxn ang="0">
                    <a:pos x="76" y="47"/>
                  </a:cxn>
                  <a:cxn ang="0">
                    <a:pos x="76" y="47"/>
                  </a:cxn>
                  <a:cxn ang="0">
                    <a:pos x="60" y="0"/>
                  </a:cxn>
                </a:cxnLst>
                <a:rect b="b" l="0" r="r" t="0"/>
                <a:pathLst>
                  <a:path h="522" w="114">
                    <a:moveTo>
                      <a:pt x="60" y="0"/>
                    </a:moveTo>
                    <a:cubicBezTo>
                      <a:pt x="71" y="49"/>
                      <a:pt x="111" y="238"/>
                      <a:pt x="69" y="332"/>
                    </a:cubicBezTo>
                    <a:cubicBezTo>
                      <a:pt x="69" y="332"/>
                      <a:pt x="74" y="460"/>
                      <a:pt x="0" y="522"/>
                    </a:cubicBezTo>
                    <a:cubicBezTo>
                      <a:pt x="20" y="522"/>
                      <a:pt x="20" y="522"/>
                      <a:pt x="20" y="522"/>
                    </a:cubicBezTo>
                    <a:cubicBezTo>
                      <a:pt x="20" y="522"/>
                      <a:pt x="99" y="479"/>
                      <a:pt x="99" y="380"/>
                    </a:cubicBezTo>
                    <a:cubicBezTo>
                      <a:pt x="99" y="368"/>
                      <a:pt x="98" y="354"/>
                      <a:pt x="95" y="340"/>
                    </a:cubicBezTo>
                    <a:cubicBezTo>
                      <a:pt x="95" y="340"/>
                      <a:pt x="95" y="340"/>
                      <a:pt x="95" y="340"/>
                    </a:cubicBezTo>
                    <a:cubicBezTo>
                      <a:pt x="95" y="340"/>
                      <a:pt x="95" y="340"/>
                      <a:pt x="95" y="340"/>
                    </a:cubicBezTo>
                    <a:cubicBezTo>
                      <a:pt x="95" y="340"/>
                      <a:pt x="114" y="293"/>
                      <a:pt x="114" y="220"/>
                    </a:cubicBezTo>
                    <a:cubicBezTo>
                      <a:pt x="114" y="172"/>
                      <a:pt x="105" y="112"/>
                      <a:pt x="76" y="47"/>
                    </a:cubicBezTo>
                    <a:cubicBezTo>
                      <a:pt x="76" y="47"/>
                      <a:pt x="76" y="47"/>
                      <a:pt x="76" y="47"/>
                    </a:cubicBezTo>
                    <a:cubicBezTo>
                      <a:pt x="69" y="32"/>
                      <a:pt x="64" y="16"/>
                      <a:pt x="60" y="0"/>
                    </a:cubicBezTo>
                  </a:path>
                </a:pathLst>
              </a:custGeom>
              <a:solidFill>
                <a:schemeClr val="accent1">
                  <a:lumMod val="40000"/>
                  <a:lumOff val="60000"/>
                </a:schemeClr>
              </a:solidFill>
              <a:ln w="9525">
                <a:noFill/>
                <a:round/>
              </a:ln>
            </p:spPr>
            <p:txBody>
              <a:bodyPr anchor="ctr"/>
              <a:lstStyle/>
              <a:p>
                <a:pPr algn="ctr"/>
                <a:endParaRPr/>
              </a:p>
            </p:txBody>
          </p:sp>
        </p:grpSp>
        <p:sp>
          <p:nvSpPr>
            <p:cNvPr id="12" name="Freeform: Shape 99"/>
            <p:cNvSpPr/>
            <p:nvPr/>
          </p:nvSpPr>
          <p:spPr bwMode="auto">
            <a:xfrm>
              <a:off x="630662" y="3303913"/>
              <a:ext cx="928488" cy="1847676"/>
            </a:xfrm>
            <a:custGeom>
              <a:cxnLst>
                <a:cxn ang="0">
                  <a:pos x="350" y="848"/>
                </a:cxn>
                <a:cxn ang="0">
                  <a:pos x="0" y="848"/>
                </a:cxn>
                <a:cxn ang="0">
                  <a:pos x="277" y="0"/>
                </a:cxn>
                <a:cxn ang="0">
                  <a:pos x="599" y="87"/>
                </a:cxn>
                <a:cxn ang="0">
                  <a:pos x="350" y="848"/>
                </a:cxn>
              </a:cxnLst>
              <a:rect b="b" l="0" r="r" t="0"/>
              <a:pathLst>
                <a:path h="847" w="599">
                  <a:moveTo>
                    <a:pt x="350" y="848"/>
                  </a:moveTo>
                  <a:lnTo>
                    <a:pt x="0" y="848"/>
                  </a:lnTo>
                  <a:lnTo>
                    <a:pt x="277" y="0"/>
                  </a:lnTo>
                  <a:lnTo>
                    <a:pt x="599" y="87"/>
                  </a:lnTo>
                  <a:lnTo>
                    <a:pt x="350" y="848"/>
                  </a:lnTo>
                  <a:close/>
                </a:path>
              </a:pathLst>
            </a:custGeom>
            <a:solidFill>
              <a:schemeClr val="bg1">
                <a:lumMod val="65000"/>
              </a:schemeClr>
            </a:solidFill>
            <a:ln w="9525">
              <a:noFill/>
              <a:round/>
            </a:ln>
          </p:spPr>
          <p:txBody>
            <a:bodyPr anchor="ctr"/>
            <a:lstStyle/>
            <a:p>
              <a:pPr algn="ctr"/>
              <a:endParaRPr/>
            </a:p>
          </p:txBody>
        </p:sp>
        <p:sp>
          <p:nvSpPr>
            <p:cNvPr id="13" name="Freeform: Shape 100"/>
            <p:cNvSpPr/>
            <p:nvPr/>
          </p:nvSpPr>
          <p:spPr bwMode="auto">
            <a:xfrm>
              <a:off x="630662" y="3303913"/>
              <a:ext cx="928488" cy="1314453"/>
            </a:xfrm>
            <a:custGeom>
              <a:cxnLst>
                <a:cxn ang="0">
                  <a:pos x="350" y="848"/>
                </a:cxn>
                <a:cxn ang="0">
                  <a:pos x="0" y="848"/>
                </a:cxn>
                <a:cxn ang="0">
                  <a:pos x="277" y="0"/>
                </a:cxn>
                <a:cxn ang="0">
                  <a:pos x="599" y="87"/>
                </a:cxn>
                <a:cxn ang="0">
                  <a:pos x="350" y="848"/>
                </a:cxn>
              </a:cxnLst>
              <a:rect b="b" l="0" r="r" t="0"/>
              <a:pathLst>
                <a:path h="847" w="599">
                  <a:moveTo>
                    <a:pt x="350" y="848"/>
                  </a:moveTo>
                  <a:lnTo>
                    <a:pt x="0" y="848"/>
                  </a:lnTo>
                  <a:lnTo>
                    <a:pt x="277" y="0"/>
                  </a:lnTo>
                  <a:lnTo>
                    <a:pt x="599" y="87"/>
                  </a:lnTo>
                  <a:lnTo>
                    <a:pt x="350" y="848"/>
                  </a:lnTo>
                </a:path>
              </a:pathLst>
            </a:custGeom>
            <a:noFill/>
            <a:ln w="9525">
              <a:noFill/>
              <a:round/>
            </a:ln>
          </p:spPr>
          <p:txBody>
            <a:bodyPr anchor="ctr"/>
            <a:lstStyle/>
            <a:p>
              <a:pPr algn="ctr"/>
              <a:endParaRPr/>
            </a:p>
          </p:txBody>
        </p:sp>
        <p:sp>
          <p:nvSpPr>
            <p:cNvPr id="14" name="Freeform: Shape 101"/>
            <p:cNvSpPr/>
            <p:nvPr/>
          </p:nvSpPr>
          <p:spPr bwMode="auto">
            <a:xfrm>
              <a:off x="1173183" y="3410869"/>
              <a:ext cx="385966" cy="1207500"/>
            </a:xfrm>
            <a:custGeom>
              <a:cxnLst>
                <a:cxn ang="0">
                  <a:pos x="189" y="0"/>
                </a:cxn>
                <a:cxn ang="0">
                  <a:pos x="189" y="2"/>
                </a:cxn>
                <a:cxn ang="0">
                  <a:pos x="249" y="18"/>
                </a:cxn>
                <a:cxn ang="0">
                  <a:pos x="0" y="779"/>
                </a:cxn>
                <a:cxn ang="0">
                  <a:pos x="249" y="18"/>
                </a:cxn>
                <a:cxn ang="0">
                  <a:pos x="189" y="0"/>
                </a:cxn>
              </a:cxnLst>
              <a:rect b="b" l="0" r="r" t="0"/>
              <a:pathLst>
                <a:path h="779" w="249">
                  <a:moveTo>
                    <a:pt x="189" y="0"/>
                  </a:moveTo>
                  <a:lnTo>
                    <a:pt x="189" y="2"/>
                  </a:lnTo>
                  <a:lnTo>
                    <a:pt x="249" y="18"/>
                  </a:lnTo>
                  <a:lnTo>
                    <a:pt x="0" y="779"/>
                  </a:lnTo>
                  <a:lnTo>
                    <a:pt x="249" y="18"/>
                  </a:lnTo>
                  <a:lnTo>
                    <a:pt x="189" y="0"/>
                  </a:lnTo>
                  <a:close/>
                </a:path>
              </a:pathLst>
            </a:custGeom>
            <a:solidFill>
              <a:srgbClr val="DBDBDB"/>
            </a:solidFill>
            <a:ln w="9525">
              <a:noFill/>
              <a:round/>
            </a:ln>
          </p:spPr>
          <p:txBody>
            <a:bodyPr anchor="ctr"/>
            <a:lstStyle/>
            <a:p>
              <a:pPr algn="ctr"/>
              <a:endParaRPr/>
            </a:p>
          </p:txBody>
        </p:sp>
        <p:sp>
          <p:nvSpPr>
            <p:cNvPr id="15" name="Freeform: Shape 102"/>
            <p:cNvSpPr/>
            <p:nvPr/>
          </p:nvSpPr>
          <p:spPr bwMode="auto">
            <a:xfrm>
              <a:off x="1173183" y="3410869"/>
              <a:ext cx="385966" cy="1207500"/>
            </a:xfrm>
            <a:custGeom>
              <a:cxnLst>
                <a:cxn ang="0">
                  <a:pos x="189" y="0"/>
                </a:cxn>
                <a:cxn ang="0">
                  <a:pos x="189" y="2"/>
                </a:cxn>
                <a:cxn ang="0">
                  <a:pos x="249" y="18"/>
                </a:cxn>
                <a:cxn ang="0">
                  <a:pos x="0" y="779"/>
                </a:cxn>
                <a:cxn ang="0">
                  <a:pos x="249" y="18"/>
                </a:cxn>
                <a:cxn ang="0">
                  <a:pos x="189" y="0"/>
                </a:cxn>
              </a:cxnLst>
              <a:rect b="b" l="0" r="r" t="0"/>
              <a:pathLst>
                <a:path h="779" w="249">
                  <a:moveTo>
                    <a:pt x="189" y="0"/>
                  </a:moveTo>
                  <a:lnTo>
                    <a:pt x="189" y="2"/>
                  </a:lnTo>
                  <a:lnTo>
                    <a:pt x="249" y="18"/>
                  </a:lnTo>
                  <a:lnTo>
                    <a:pt x="0" y="779"/>
                  </a:lnTo>
                  <a:lnTo>
                    <a:pt x="249" y="18"/>
                  </a:lnTo>
                  <a:lnTo>
                    <a:pt x="189" y="0"/>
                  </a:lnTo>
                </a:path>
              </a:pathLst>
            </a:custGeom>
            <a:noFill/>
            <a:ln w="9525">
              <a:noFill/>
              <a:round/>
            </a:ln>
          </p:spPr>
          <p:txBody>
            <a:bodyPr anchor="ctr"/>
            <a:lstStyle/>
            <a:p>
              <a:pPr algn="ctr"/>
              <a:endParaRPr/>
            </a:p>
          </p:txBody>
        </p:sp>
        <p:sp>
          <p:nvSpPr>
            <p:cNvPr id="16" name="Freeform: Shape 103"/>
            <p:cNvSpPr/>
            <p:nvPr/>
          </p:nvSpPr>
          <p:spPr bwMode="auto">
            <a:xfrm>
              <a:off x="1073979" y="3413966"/>
              <a:ext cx="491370" cy="1737976"/>
            </a:xfrm>
            <a:custGeom>
              <a:cxnLst>
                <a:cxn ang="0">
                  <a:pos x="257" y="0"/>
                </a:cxn>
                <a:cxn ang="0">
                  <a:pos x="0" y="777"/>
                </a:cxn>
                <a:cxn ang="0">
                  <a:pos x="68" y="777"/>
                </a:cxn>
                <a:cxn ang="0">
                  <a:pos x="317" y="16"/>
                </a:cxn>
                <a:cxn ang="0">
                  <a:pos x="257" y="0"/>
                </a:cxn>
              </a:cxnLst>
              <a:rect b="b" l="0" r="r" t="0"/>
              <a:pathLst>
                <a:path h="777" w="317">
                  <a:moveTo>
                    <a:pt x="257" y="0"/>
                  </a:moveTo>
                  <a:lnTo>
                    <a:pt x="0" y="777"/>
                  </a:lnTo>
                  <a:lnTo>
                    <a:pt x="68" y="777"/>
                  </a:lnTo>
                  <a:lnTo>
                    <a:pt x="317" y="16"/>
                  </a:lnTo>
                  <a:lnTo>
                    <a:pt x="257" y="0"/>
                  </a:lnTo>
                </a:path>
              </a:pathLst>
            </a:custGeom>
            <a:solidFill>
              <a:schemeClr val="tx1">
                <a:lumMod val="50000"/>
                <a:lumOff val="50000"/>
              </a:schemeClr>
            </a:solidFill>
            <a:ln w="9525">
              <a:noFill/>
              <a:round/>
            </a:ln>
          </p:spPr>
          <p:txBody>
            <a:bodyPr anchor="ctr"/>
            <a:lstStyle/>
            <a:p>
              <a:pPr algn="ctr"/>
              <a:endParaRPr/>
            </a:p>
          </p:txBody>
        </p:sp>
        <p:sp>
          <p:nvSpPr>
            <p:cNvPr id="17" name="Freeform: Shape 104"/>
            <p:cNvSpPr/>
            <p:nvPr/>
          </p:nvSpPr>
          <p:spPr bwMode="auto">
            <a:xfrm>
              <a:off x="987177" y="3224860"/>
              <a:ext cx="658777" cy="337913"/>
            </a:xfrm>
            <a:custGeom>
              <a:cxnLst>
                <a:cxn ang="0">
                  <a:pos x="441" y="180"/>
                </a:cxn>
                <a:cxn ang="0">
                  <a:pos x="377" y="223"/>
                </a:cxn>
                <a:cxn ang="0">
                  <a:pos x="39" y="122"/>
                </a:cxn>
                <a:cxn ang="0">
                  <a:pos x="9" y="50"/>
                </a:cxn>
                <a:cxn ang="0">
                  <a:pos x="73" y="7"/>
                </a:cxn>
                <a:cxn ang="0">
                  <a:pos x="411" y="109"/>
                </a:cxn>
                <a:cxn ang="0">
                  <a:pos x="441" y="180"/>
                </a:cxn>
              </a:cxnLst>
              <a:rect b="b" l="0" r="r" t="0"/>
              <a:pathLst>
                <a:path h="231" w="450">
                  <a:moveTo>
                    <a:pt x="441" y="180"/>
                  </a:moveTo>
                  <a:cubicBezTo>
                    <a:pt x="431" y="212"/>
                    <a:pt x="403" y="231"/>
                    <a:pt x="377" y="223"/>
                  </a:cubicBezTo>
                  <a:cubicBezTo>
                    <a:pt x="39" y="122"/>
                    <a:pt x="39" y="122"/>
                    <a:pt x="39" y="122"/>
                  </a:cubicBezTo>
                  <a:cubicBezTo>
                    <a:pt x="13" y="114"/>
                    <a:pt x="0" y="82"/>
                    <a:pt x="9" y="50"/>
                  </a:cubicBezTo>
                  <a:cubicBezTo>
                    <a:pt x="19" y="19"/>
                    <a:pt x="47" y="0"/>
                    <a:pt x="73" y="7"/>
                  </a:cubicBezTo>
                  <a:cubicBezTo>
                    <a:pt x="411" y="109"/>
                    <a:pt x="411" y="109"/>
                    <a:pt x="411" y="109"/>
                  </a:cubicBezTo>
                  <a:cubicBezTo>
                    <a:pt x="437" y="117"/>
                    <a:pt x="450" y="149"/>
                    <a:pt x="441" y="180"/>
                  </a:cubicBezTo>
                  <a:close/>
                </a:path>
              </a:pathLst>
            </a:custGeom>
            <a:solidFill>
              <a:schemeClr val="bg1">
                <a:lumMod val="95000"/>
              </a:schemeClr>
            </a:solidFill>
            <a:ln w="9525">
              <a:noFill/>
              <a:round/>
            </a:ln>
          </p:spPr>
          <p:txBody>
            <a:bodyPr anchor="ctr"/>
            <a:lstStyle/>
            <a:p>
              <a:pPr algn="ctr"/>
              <a:endParaRPr/>
            </a:p>
          </p:txBody>
        </p:sp>
        <p:sp>
          <p:nvSpPr>
            <p:cNvPr id="18" name="Freeform: Shape 108"/>
            <p:cNvSpPr/>
            <p:nvPr/>
          </p:nvSpPr>
          <p:spPr bwMode="auto">
            <a:xfrm>
              <a:off x="1487846" y="3393817"/>
              <a:ext cx="91454" cy="89903"/>
            </a:xfrm>
            <a:custGeom>
              <a:cxnLst>
                <a:cxn ang="0">
                  <a:pos x="58" y="39"/>
                </a:cxn>
                <a:cxn ang="0">
                  <a:pos x="23" y="58"/>
                </a:cxn>
                <a:cxn ang="0">
                  <a:pos x="5" y="23"/>
                </a:cxn>
                <a:cxn ang="0">
                  <a:pos x="39" y="5"/>
                </a:cxn>
                <a:cxn ang="0">
                  <a:pos x="58" y="39"/>
                </a:cxn>
              </a:cxnLst>
              <a:rect b="b" l="0" r="r" t="0"/>
              <a:pathLst>
                <a:path h="62" w="62">
                  <a:moveTo>
                    <a:pt x="58" y="39"/>
                  </a:moveTo>
                  <a:cubicBezTo>
                    <a:pt x="53" y="54"/>
                    <a:pt x="38" y="62"/>
                    <a:pt x="23" y="58"/>
                  </a:cubicBezTo>
                  <a:cubicBezTo>
                    <a:pt x="8" y="53"/>
                    <a:pt x="0" y="38"/>
                    <a:pt x="5" y="23"/>
                  </a:cubicBezTo>
                  <a:cubicBezTo>
                    <a:pt x="9" y="9"/>
                    <a:pt x="24" y="0"/>
                    <a:pt x="39" y="5"/>
                  </a:cubicBezTo>
                  <a:cubicBezTo>
                    <a:pt x="54" y="9"/>
                    <a:pt x="62" y="24"/>
                    <a:pt x="58" y="39"/>
                  </a:cubicBezTo>
                  <a:close/>
                </a:path>
              </a:pathLst>
            </a:custGeom>
            <a:solidFill>
              <a:schemeClr val="tx1">
                <a:lumMod val="50000"/>
                <a:lumOff val="50000"/>
              </a:schemeClr>
            </a:solidFill>
            <a:ln w="9525">
              <a:noFill/>
              <a:round/>
            </a:ln>
          </p:spPr>
          <p:txBody>
            <a:bodyPr anchor="ctr"/>
            <a:lstStyle/>
            <a:p>
              <a:pPr algn="ctr"/>
              <a:endParaRPr/>
            </a:p>
          </p:txBody>
        </p:sp>
        <p:sp>
          <p:nvSpPr>
            <p:cNvPr id="19" name="Rectangle 123"/>
            <p:cNvSpPr/>
            <p:nvPr/>
          </p:nvSpPr>
          <p:spPr bwMode="auto">
            <a:xfrm>
              <a:off x="4231457" y="3807683"/>
              <a:ext cx="446418" cy="1350105"/>
            </a:xfrm>
            <a:prstGeom prst="rect">
              <a:avLst/>
            </a:prstGeom>
            <a:solidFill>
              <a:schemeClr val="bg1">
                <a:lumMod val="65000"/>
              </a:schemeClr>
            </a:solidFill>
            <a:ln w="9525">
              <a:noFill/>
              <a:miter lim="800000"/>
            </a:ln>
          </p:spPr>
          <p:txBody>
            <a:bodyPr anchor="ctr"/>
            <a:lstStyle/>
            <a:p>
              <a:pPr algn="ctr"/>
              <a:endParaRPr/>
            </a:p>
          </p:txBody>
        </p:sp>
        <p:sp>
          <p:nvSpPr>
            <p:cNvPr id="20" name="Rectangle 124"/>
            <p:cNvSpPr/>
            <p:nvPr/>
          </p:nvSpPr>
          <p:spPr bwMode="auto">
            <a:xfrm>
              <a:off x="4231457" y="3807683"/>
              <a:ext cx="446418" cy="810684"/>
            </a:xfrm>
            <a:prstGeom prst="rect">
              <a:avLst/>
            </a:prstGeom>
            <a:noFill/>
            <a:ln w="9525">
              <a:noFill/>
              <a:miter lim="800000"/>
            </a:ln>
          </p:spPr>
          <p:txBody>
            <a:bodyPr anchor="ctr"/>
            <a:lstStyle/>
            <a:p>
              <a:pPr algn="ctr"/>
              <a:endParaRPr/>
            </a:p>
          </p:txBody>
        </p:sp>
        <p:sp>
          <p:nvSpPr>
            <p:cNvPr id="21" name="Freeform: Shape 125"/>
            <p:cNvSpPr/>
            <p:nvPr/>
          </p:nvSpPr>
          <p:spPr bwMode="auto">
            <a:xfrm>
              <a:off x="4564722" y="3807683"/>
              <a:ext cx="113155" cy="810684"/>
            </a:xfrm>
            <a:custGeom>
              <a:cxnLst>
                <a:cxn ang="0">
                  <a:pos x="73" y="0"/>
                </a:cxn>
                <a:cxn ang="0">
                  <a:pos x="0" y="0"/>
                </a:cxn>
                <a:cxn ang="0">
                  <a:pos x="73" y="0"/>
                </a:cxn>
                <a:cxn ang="0">
                  <a:pos x="73" y="523"/>
                </a:cxn>
                <a:cxn ang="0">
                  <a:pos x="73" y="523"/>
                </a:cxn>
                <a:cxn ang="0">
                  <a:pos x="73" y="0"/>
                </a:cxn>
              </a:cxnLst>
              <a:rect b="b" l="0" r="r" t="0"/>
              <a:pathLst>
                <a:path h="523" w="73">
                  <a:moveTo>
                    <a:pt x="73" y="0"/>
                  </a:moveTo>
                  <a:lnTo>
                    <a:pt x="0" y="0"/>
                  </a:lnTo>
                  <a:lnTo>
                    <a:pt x="73" y="0"/>
                  </a:lnTo>
                  <a:lnTo>
                    <a:pt x="73" y="523"/>
                  </a:lnTo>
                  <a:lnTo>
                    <a:pt x="73" y="523"/>
                  </a:lnTo>
                  <a:lnTo>
                    <a:pt x="73" y="0"/>
                  </a:lnTo>
                  <a:close/>
                </a:path>
              </a:pathLst>
            </a:custGeom>
            <a:solidFill>
              <a:srgbClr val="DBDBDB"/>
            </a:solidFill>
            <a:ln w="9525">
              <a:noFill/>
              <a:round/>
            </a:ln>
          </p:spPr>
          <p:txBody>
            <a:bodyPr anchor="ctr"/>
            <a:lstStyle/>
            <a:p>
              <a:pPr algn="ctr"/>
              <a:endParaRPr/>
            </a:p>
          </p:txBody>
        </p:sp>
        <p:sp>
          <p:nvSpPr>
            <p:cNvPr id="22" name="Freeform: Shape 126"/>
            <p:cNvSpPr/>
            <p:nvPr/>
          </p:nvSpPr>
          <p:spPr bwMode="auto">
            <a:xfrm>
              <a:off x="4564722" y="3807683"/>
              <a:ext cx="113155" cy="810684"/>
            </a:xfrm>
            <a:custGeom>
              <a:cxnLst>
                <a:cxn ang="0">
                  <a:pos x="73" y="0"/>
                </a:cxn>
                <a:cxn ang="0">
                  <a:pos x="0" y="0"/>
                </a:cxn>
                <a:cxn ang="0">
                  <a:pos x="73" y="0"/>
                </a:cxn>
                <a:cxn ang="0">
                  <a:pos x="73" y="523"/>
                </a:cxn>
                <a:cxn ang="0">
                  <a:pos x="73" y="523"/>
                </a:cxn>
                <a:cxn ang="0">
                  <a:pos x="73" y="0"/>
                </a:cxn>
              </a:cxnLst>
              <a:rect b="b" l="0" r="r" t="0"/>
              <a:pathLst>
                <a:path h="523" w="73">
                  <a:moveTo>
                    <a:pt x="73" y="0"/>
                  </a:moveTo>
                  <a:lnTo>
                    <a:pt x="0" y="0"/>
                  </a:lnTo>
                  <a:lnTo>
                    <a:pt x="73" y="0"/>
                  </a:lnTo>
                  <a:lnTo>
                    <a:pt x="73" y="523"/>
                  </a:lnTo>
                  <a:lnTo>
                    <a:pt x="73" y="523"/>
                  </a:lnTo>
                  <a:lnTo>
                    <a:pt x="73" y="0"/>
                  </a:lnTo>
                </a:path>
              </a:pathLst>
            </a:custGeom>
            <a:noFill/>
            <a:ln w="9525">
              <a:noFill/>
              <a:round/>
            </a:ln>
          </p:spPr>
          <p:txBody>
            <a:bodyPr anchor="ctr"/>
            <a:lstStyle/>
            <a:p>
              <a:pPr algn="ctr"/>
              <a:endParaRPr/>
            </a:p>
          </p:txBody>
        </p:sp>
        <p:sp>
          <p:nvSpPr>
            <p:cNvPr id="23" name="Rectangle 127"/>
            <p:cNvSpPr/>
            <p:nvPr/>
          </p:nvSpPr>
          <p:spPr bwMode="auto">
            <a:xfrm>
              <a:off x="4564722" y="3807684"/>
              <a:ext cx="113155" cy="1343905"/>
            </a:xfrm>
            <a:prstGeom prst="rect">
              <a:avLst/>
            </a:prstGeom>
            <a:solidFill>
              <a:schemeClr val="tx1">
                <a:lumMod val="50000"/>
                <a:lumOff val="50000"/>
              </a:schemeClr>
            </a:solidFill>
            <a:ln w="9525">
              <a:noFill/>
              <a:miter lim="800000"/>
            </a:ln>
          </p:spPr>
          <p:txBody>
            <a:bodyPr anchor="ctr"/>
            <a:lstStyle/>
            <a:p>
              <a:pPr algn="ctr"/>
              <a:endParaRPr/>
            </a:p>
          </p:txBody>
        </p:sp>
        <p:grpSp>
          <p:nvGrpSpPr>
            <p:cNvPr id="24" name="Group 4"/>
            <p:cNvGrpSpPr/>
            <p:nvPr/>
          </p:nvGrpSpPr>
          <p:grpSpPr>
            <a:xfrm>
              <a:off x="3929196" y="2446728"/>
              <a:ext cx="858735" cy="1337706"/>
              <a:chOff x="5238926" y="3262304"/>
              <a:chExt cx="1144979" cy="1783606"/>
            </a:xfrm>
          </p:grpSpPr>
          <p:sp>
            <p:nvSpPr>
              <p:cNvPr id="50" name="Freeform: Shape 110"/>
              <p:cNvSpPr/>
              <p:nvPr/>
            </p:nvSpPr>
            <p:spPr bwMode="auto">
              <a:xfrm>
                <a:off x="5238926" y="3262304"/>
                <a:ext cx="1144979" cy="1783606"/>
              </a:xfrm>
              <a:custGeom>
                <a:cxnLst>
                  <a:cxn ang="0">
                    <a:pos x="527" y="913"/>
                  </a:cxn>
                  <a:cxn ang="0">
                    <a:pos x="527" y="865"/>
                  </a:cxn>
                  <a:cxn ang="0">
                    <a:pos x="555" y="728"/>
                  </a:cxn>
                  <a:cxn ang="0">
                    <a:pos x="586" y="609"/>
                  </a:cxn>
                  <a:cxn ang="0">
                    <a:pos x="586" y="421"/>
                  </a:cxn>
                  <a:cxn ang="0">
                    <a:pos x="586" y="420"/>
                  </a:cxn>
                  <a:cxn ang="0">
                    <a:pos x="586" y="418"/>
                  </a:cxn>
                  <a:cxn ang="0">
                    <a:pos x="574" y="375"/>
                  </a:cxn>
                  <a:cxn ang="0">
                    <a:pos x="508" y="344"/>
                  </a:cxn>
                  <a:cxn ang="0">
                    <a:pos x="504" y="344"/>
                  </a:cxn>
                  <a:cxn ang="0">
                    <a:pos x="494" y="337"/>
                  </a:cxn>
                  <a:cxn ang="0">
                    <a:pos x="494" y="337"/>
                  </a:cxn>
                  <a:cxn ang="0">
                    <a:pos x="494" y="337"/>
                  </a:cxn>
                  <a:cxn ang="0">
                    <a:pos x="492" y="333"/>
                  </a:cxn>
                  <a:cxn ang="0">
                    <a:pos x="484" y="323"/>
                  </a:cxn>
                  <a:cxn ang="0">
                    <a:pos x="441" y="307"/>
                  </a:cxn>
                  <a:cxn ang="0">
                    <a:pos x="413" y="311"/>
                  </a:cxn>
                  <a:cxn ang="0">
                    <a:pos x="402" y="306"/>
                  </a:cxn>
                  <a:cxn ang="0">
                    <a:pos x="401" y="305"/>
                  </a:cxn>
                  <a:cxn ang="0">
                    <a:pos x="398" y="300"/>
                  </a:cxn>
                  <a:cxn ang="0">
                    <a:pos x="386" y="286"/>
                  </a:cxn>
                  <a:cxn ang="0">
                    <a:pos x="342" y="267"/>
                  </a:cxn>
                  <a:cxn ang="0">
                    <a:pos x="323" y="270"/>
                  </a:cxn>
                  <a:cxn ang="0">
                    <a:pos x="314" y="268"/>
                  </a:cxn>
                  <a:cxn ang="0">
                    <a:pos x="310" y="260"/>
                  </a:cxn>
                  <a:cxn ang="0">
                    <a:pos x="310" y="57"/>
                  </a:cxn>
                  <a:cxn ang="0">
                    <a:pos x="310" y="55"/>
                  </a:cxn>
                  <a:cxn ang="0">
                    <a:pos x="308" y="49"/>
                  </a:cxn>
                  <a:cxn ang="0">
                    <a:pos x="297" y="29"/>
                  </a:cxn>
                  <a:cxn ang="0">
                    <a:pos x="249" y="0"/>
                  </a:cxn>
                  <a:cxn ang="0">
                    <a:pos x="248" y="0"/>
                  </a:cxn>
                  <a:cxn ang="0">
                    <a:pos x="196" y="26"/>
                  </a:cxn>
                  <a:cxn ang="0">
                    <a:pos x="178" y="64"/>
                  </a:cxn>
                  <a:cxn ang="0">
                    <a:pos x="178" y="66"/>
                  </a:cxn>
                  <a:cxn ang="0">
                    <a:pos x="178" y="440"/>
                  </a:cxn>
                  <a:cxn ang="0">
                    <a:pos x="164" y="449"/>
                  </a:cxn>
                  <a:cxn ang="0">
                    <a:pos x="153" y="448"/>
                  </a:cxn>
                  <a:cxn ang="0">
                    <a:pos x="118" y="417"/>
                  </a:cxn>
                  <a:cxn ang="0">
                    <a:pos x="104" y="409"/>
                  </a:cxn>
                  <a:cxn ang="0">
                    <a:pos x="64" y="397"/>
                  </a:cxn>
                  <a:cxn ang="0">
                    <a:pos x="61" y="397"/>
                  </a:cxn>
                  <a:cxn ang="0">
                    <a:pos x="20" y="413"/>
                  </a:cxn>
                  <a:cxn ang="0">
                    <a:pos x="0" y="456"/>
                  </a:cxn>
                  <a:cxn ang="0">
                    <a:pos x="0" y="456"/>
                  </a:cxn>
                  <a:cxn ang="0">
                    <a:pos x="27" y="510"/>
                  </a:cxn>
                  <a:cxn ang="0">
                    <a:pos x="82" y="568"/>
                  </a:cxn>
                  <a:cxn ang="0">
                    <a:pos x="100" y="611"/>
                  </a:cxn>
                  <a:cxn ang="0">
                    <a:pos x="141" y="686"/>
                  </a:cxn>
                  <a:cxn ang="0">
                    <a:pos x="190" y="895"/>
                  </a:cxn>
                  <a:cxn ang="0">
                    <a:pos x="190" y="913"/>
                  </a:cxn>
                  <a:cxn ang="0">
                    <a:pos x="527" y="913"/>
                  </a:cxn>
                </a:cxnLst>
                <a:rect b="b" l="0" r="r" t="0"/>
                <a:pathLst>
                  <a:path h="913" w="586">
                    <a:moveTo>
                      <a:pt x="527" y="913"/>
                    </a:moveTo>
                    <a:cubicBezTo>
                      <a:pt x="527" y="865"/>
                      <a:pt x="527" y="865"/>
                      <a:pt x="527" y="865"/>
                    </a:cubicBezTo>
                    <a:cubicBezTo>
                      <a:pt x="527" y="862"/>
                      <a:pt x="528" y="794"/>
                      <a:pt x="555" y="728"/>
                    </a:cubicBezTo>
                    <a:cubicBezTo>
                      <a:pt x="582" y="662"/>
                      <a:pt x="586" y="624"/>
                      <a:pt x="586" y="609"/>
                    </a:cubicBezTo>
                    <a:cubicBezTo>
                      <a:pt x="586" y="421"/>
                      <a:pt x="586" y="421"/>
                      <a:pt x="586" y="421"/>
                    </a:cubicBezTo>
                    <a:cubicBezTo>
                      <a:pt x="586" y="420"/>
                      <a:pt x="586" y="420"/>
                      <a:pt x="586" y="420"/>
                    </a:cubicBezTo>
                    <a:cubicBezTo>
                      <a:pt x="586" y="420"/>
                      <a:pt x="586" y="420"/>
                      <a:pt x="586" y="418"/>
                    </a:cubicBezTo>
                    <a:cubicBezTo>
                      <a:pt x="586" y="411"/>
                      <a:pt x="584" y="392"/>
                      <a:pt x="574" y="375"/>
                    </a:cubicBezTo>
                    <a:cubicBezTo>
                      <a:pt x="564" y="359"/>
                      <a:pt x="547" y="344"/>
                      <a:pt x="508" y="344"/>
                    </a:cubicBezTo>
                    <a:cubicBezTo>
                      <a:pt x="506" y="344"/>
                      <a:pt x="505" y="344"/>
                      <a:pt x="504" y="344"/>
                    </a:cubicBezTo>
                    <a:cubicBezTo>
                      <a:pt x="500" y="344"/>
                      <a:pt x="496" y="341"/>
                      <a:pt x="494" y="337"/>
                    </a:cubicBezTo>
                    <a:cubicBezTo>
                      <a:pt x="494" y="337"/>
                      <a:pt x="494" y="337"/>
                      <a:pt x="494" y="337"/>
                    </a:cubicBezTo>
                    <a:cubicBezTo>
                      <a:pt x="494" y="337"/>
                      <a:pt x="494" y="337"/>
                      <a:pt x="494" y="337"/>
                    </a:cubicBezTo>
                    <a:cubicBezTo>
                      <a:pt x="494" y="336"/>
                      <a:pt x="493" y="335"/>
                      <a:pt x="492" y="333"/>
                    </a:cubicBezTo>
                    <a:cubicBezTo>
                      <a:pt x="490" y="331"/>
                      <a:pt x="488" y="327"/>
                      <a:pt x="484" y="323"/>
                    </a:cubicBezTo>
                    <a:cubicBezTo>
                      <a:pt x="476" y="315"/>
                      <a:pt x="463" y="307"/>
                      <a:pt x="441" y="307"/>
                    </a:cubicBezTo>
                    <a:cubicBezTo>
                      <a:pt x="433" y="307"/>
                      <a:pt x="424" y="308"/>
                      <a:pt x="413" y="311"/>
                    </a:cubicBezTo>
                    <a:cubicBezTo>
                      <a:pt x="409" y="312"/>
                      <a:pt x="404" y="310"/>
                      <a:pt x="402" y="306"/>
                    </a:cubicBezTo>
                    <a:cubicBezTo>
                      <a:pt x="402" y="306"/>
                      <a:pt x="402" y="306"/>
                      <a:pt x="401" y="305"/>
                    </a:cubicBezTo>
                    <a:cubicBezTo>
                      <a:pt x="401" y="304"/>
                      <a:pt x="400" y="302"/>
                      <a:pt x="398" y="300"/>
                    </a:cubicBezTo>
                    <a:cubicBezTo>
                      <a:pt x="396" y="297"/>
                      <a:pt x="391" y="291"/>
                      <a:pt x="386" y="286"/>
                    </a:cubicBezTo>
                    <a:cubicBezTo>
                      <a:pt x="375" y="276"/>
                      <a:pt x="360" y="267"/>
                      <a:pt x="342" y="267"/>
                    </a:cubicBezTo>
                    <a:cubicBezTo>
                      <a:pt x="336" y="267"/>
                      <a:pt x="330" y="268"/>
                      <a:pt x="323" y="270"/>
                    </a:cubicBezTo>
                    <a:cubicBezTo>
                      <a:pt x="320" y="271"/>
                      <a:pt x="317" y="270"/>
                      <a:pt x="314" y="268"/>
                    </a:cubicBezTo>
                    <a:cubicBezTo>
                      <a:pt x="312" y="266"/>
                      <a:pt x="310" y="263"/>
                      <a:pt x="310" y="260"/>
                    </a:cubicBezTo>
                    <a:cubicBezTo>
                      <a:pt x="310" y="57"/>
                      <a:pt x="310" y="57"/>
                      <a:pt x="310" y="57"/>
                    </a:cubicBezTo>
                    <a:cubicBezTo>
                      <a:pt x="310" y="56"/>
                      <a:pt x="310" y="56"/>
                      <a:pt x="310" y="55"/>
                    </a:cubicBezTo>
                    <a:cubicBezTo>
                      <a:pt x="309" y="54"/>
                      <a:pt x="309" y="52"/>
                      <a:pt x="308" y="49"/>
                    </a:cubicBezTo>
                    <a:cubicBezTo>
                      <a:pt x="305" y="43"/>
                      <a:pt x="302" y="36"/>
                      <a:pt x="297" y="29"/>
                    </a:cubicBezTo>
                    <a:cubicBezTo>
                      <a:pt x="286" y="15"/>
                      <a:pt x="279" y="1"/>
                      <a:pt x="249" y="0"/>
                    </a:cubicBezTo>
                    <a:cubicBezTo>
                      <a:pt x="249" y="0"/>
                      <a:pt x="248" y="0"/>
                      <a:pt x="248" y="0"/>
                    </a:cubicBezTo>
                    <a:cubicBezTo>
                      <a:pt x="223" y="0"/>
                      <a:pt x="207" y="12"/>
                      <a:pt x="196" y="26"/>
                    </a:cubicBezTo>
                    <a:cubicBezTo>
                      <a:pt x="185" y="41"/>
                      <a:pt x="180" y="58"/>
                      <a:pt x="178" y="64"/>
                    </a:cubicBezTo>
                    <a:cubicBezTo>
                      <a:pt x="178" y="65"/>
                      <a:pt x="178" y="65"/>
                      <a:pt x="178" y="66"/>
                    </a:cubicBezTo>
                    <a:cubicBezTo>
                      <a:pt x="178" y="440"/>
                      <a:pt x="178" y="440"/>
                      <a:pt x="178" y="440"/>
                    </a:cubicBezTo>
                    <a:cubicBezTo>
                      <a:pt x="178" y="444"/>
                      <a:pt x="167" y="447"/>
                      <a:pt x="164" y="449"/>
                    </a:cubicBezTo>
                    <a:cubicBezTo>
                      <a:pt x="160" y="450"/>
                      <a:pt x="156" y="450"/>
                      <a:pt x="153" y="448"/>
                    </a:cubicBezTo>
                    <a:cubicBezTo>
                      <a:pt x="153" y="448"/>
                      <a:pt x="122" y="420"/>
                      <a:pt x="118" y="417"/>
                    </a:cubicBezTo>
                    <a:cubicBezTo>
                      <a:pt x="115" y="415"/>
                      <a:pt x="110" y="412"/>
                      <a:pt x="104" y="409"/>
                    </a:cubicBezTo>
                    <a:cubicBezTo>
                      <a:pt x="92" y="403"/>
                      <a:pt x="77" y="397"/>
                      <a:pt x="64" y="397"/>
                    </a:cubicBezTo>
                    <a:cubicBezTo>
                      <a:pt x="63" y="397"/>
                      <a:pt x="62" y="397"/>
                      <a:pt x="61" y="397"/>
                    </a:cubicBezTo>
                    <a:cubicBezTo>
                      <a:pt x="46" y="399"/>
                      <a:pt x="31" y="404"/>
                      <a:pt x="20" y="413"/>
                    </a:cubicBezTo>
                    <a:cubicBezTo>
                      <a:pt x="9" y="423"/>
                      <a:pt x="1" y="436"/>
                      <a:pt x="0" y="456"/>
                    </a:cubicBezTo>
                    <a:cubicBezTo>
                      <a:pt x="0" y="456"/>
                      <a:pt x="0" y="456"/>
                      <a:pt x="0" y="456"/>
                    </a:cubicBezTo>
                    <a:cubicBezTo>
                      <a:pt x="0" y="461"/>
                      <a:pt x="2" y="495"/>
                      <a:pt x="27" y="510"/>
                    </a:cubicBezTo>
                    <a:cubicBezTo>
                      <a:pt x="38" y="517"/>
                      <a:pt x="75" y="555"/>
                      <a:pt x="82" y="568"/>
                    </a:cubicBezTo>
                    <a:cubicBezTo>
                      <a:pt x="88" y="581"/>
                      <a:pt x="94" y="596"/>
                      <a:pt x="100" y="611"/>
                    </a:cubicBezTo>
                    <a:cubicBezTo>
                      <a:pt x="112" y="641"/>
                      <a:pt x="125" y="672"/>
                      <a:pt x="141" y="686"/>
                    </a:cubicBezTo>
                    <a:cubicBezTo>
                      <a:pt x="179" y="720"/>
                      <a:pt x="190" y="823"/>
                      <a:pt x="190" y="895"/>
                    </a:cubicBezTo>
                    <a:cubicBezTo>
                      <a:pt x="190" y="901"/>
                      <a:pt x="190" y="907"/>
                      <a:pt x="190" y="913"/>
                    </a:cubicBezTo>
                    <a:cubicBezTo>
                      <a:pt x="527" y="913"/>
                      <a:pt x="527" y="913"/>
                      <a:pt x="527" y="913"/>
                    </a:cubicBezTo>
                  </a:path>
                </a:pathLst>
              </a:custGeom>
              <a:solidFill>
                <a:schemeClr val="accent1">
                  <a:lumMod val="20000"/>
                  <a:lumOff val="80000"/>
                </a:schemeClr>
              </a:solidFill>
              <a:ln w="9525">
                <a:noFill/>
                <a:round/>
              </a:ln>
            </p:spPr>
            <p:txBody>
              <a:bodyPr anchor="ctr"/>
              <a:lstStyle/>
              <a:p>
                <a:pPr algn="ctr"/>
                <a:endParaRPr/>
              </a:p>
            </p:txBody>
          </p:sp>
          <p:grpSp>
            <p:nvGrpSpPr>
              <p:cNvPr id="51" name="Group 3"/>
              <p:cNvGrpSpPr/>
              <p:nvPr/>
            </p:nvGrpSpPr>
            <p:grpSpPr>
              <a:xfrm>
                <a:off x="5238926" y="3311906"/>
                <a:ext cx="551822" cy="915570"/>
                <a:chOff x="5238926" y="3311906"/>
                <a:chExt cx="551822" cy="915570"/>
              </a:xfrm>
            </p:grpSpPr>
            <p:sp>
              <p:nvSpPr>
                <p:cNvPr id="60" name="Freeform: Shape 153"/>
                <p:cNvSpPr/>
                <p:nvPr/>
              </p:nvSpPr>
              <p:spPr bwMode="auto">
                <a:xfrm>
                  <a:off x="5648142" y="3311906"/>
                  <a:ext cx="142606" cy="84737"/>
                </a:xfrm>
                <a:custGeom>
                  <a:cxnLst>
                    <a:cxn ang="0">
                      <a:pos x="73" y="22"/>
                    </a:cxn>
                    <a:cxn ang="0">
                      <a:pos x="51" y="44"/>
                    </a:cxn>
                    <a:cxn ang="0">
                      <a:pos x="22" y="44"/>
                    </a:cxn>
                    <a:cxn ang="0">
                      <a:pos x="0" y="22"/>
                    </a:cxn>
                    <a:cxn ang="0">
                      <a:pos x="22" y="0"/>
                    </a:cxn>
                    <a:cxn ang="0">
                      <a:pos x="51" y="0"/>
                    </a:cxn>
                    <a:cxn ang="0">
                      <a:pos x="73" y="22"/>
                    </a:cxn>
                  </a:cxnLst>
                  <a:rect b="b" l="0" r="r" t="0"/>
                  <a:pathLst>
                    <a:path h="44" w="73">
                      <a:moveTo>
                        <a:pt x="73" y="22"/>
                      </a:moveTo>
                      <a:cubicBezTo>
                        <a:pt x="73" y="34"/>
                        <a:pt x="63" y="44"/>
                        <a:pt x="51" y="44"/>
                      </a:cubicBezTo>
                      <a:cubicBezTo>
                        <a:pt x="22" y="44"/>
                        <a:pt x="22" y="44"/>
                        <a:pt x="22" y="44"/>
                      </a:cubicBezTo>
                      <a:cubicBezTo>
                        <a:pt x="10" y="44"/>
                        <a:pt x="0" y="34"/>
                        <a:pt x="0" y="22"/>
                      </a:cubicBezTo>
                      <a:cubicBezTo>
                        <a:pt x="0" y="10"/>
                        <a:pt x="10" y="0"/>
                        <a:pt x="22" y="0"/>
                      </a:cubicBezTo>
                      <a:cubicBezTo>
                        <a:pt x="51" y="0"/>
                        <a:pt x="51" y="0"/>
                        <a:pt x="51" y="0"/>
                      </a:cubicBezTo>
                      <a:cubicBezTo>
                        <a:pt x="63" y="0"/>
                        <a:pt x="73" y="10"/>
                        <a:pt x="73" y="22"/>
                      </a:cubicBezTo>
                      <a:close/>
                    </a:path>
                  </a:pathLst>
                </a:custGeom>
                <a:solidFill>
                  <a:schemeClr val="accent1">
                    <a:lumMod val="40000"/>
                    <a:lumOff val="60000"/>
                  </a:schemeClr>
                </a:solidFill>
                <a:ln w="9525">
                  <a:noFill/>
                  <a:round/>
                </a:ln>
              </p:spPr>
              <p:txBody>
                <a:bodyPr anchor="ctr"/>
                <a:lstStyle/>
                <a:p>
                  <a:pPr algn="ctr"/>
                  <a:endParaRPr/>
                </a:p>
              </p:txBody>
            </p:sp>
            <p:sp>
              <p:nvSpPr>
                <p:cNvPr id="61" name="Freeform: Shape 154"/>
                <p:cNvSpPr/>
                <p:nvPr/>
              </p:nvSpPr>
              <p:spPr bwMode="auto">
                <a:xfrm>
                  <a:off x="5238926" y="4103471"/>
                  <a:ext cx="126072" cy="124005"/>
                </a:xfrm>
                <a:custGeom>
                  <a:cxnLst>
                    <a:cxn ang="0">
                      <a:pos x="58" y="15"/>
                    </a:cxn>
                    <a:cxn ang="0">
                      <a:pos x="28" y="6"/>
                    </a:cxn>
                    <a:cxn ang="0">
                      <a:pos x="1" y="21"/>
                    </a:cxn>
                    <a:cxn ang="0">
                      <a:pos x="0" y="26"/>
                    </a:cxn>
                    <a:cxn ang="0">
                      <a:pos x="0" y="26"/>
                    </a:cxn>
                    <a:cxn ang="0">
                      <a:pos x="12" y="64"/>
                    </a:cxn>
                    <a:cxn ang="0">
                      <a:pos x="17" y="62"/>
                    </a:cxn>
                    <a:cxn ang="0">
                      <a:pos x="49" y="44"/>
                    </a:cxn>
                    <a:cxn ang="0">
                      <a:pos x="58" y="15"/>
                    </a:cxn>
                  </a:cxnLst>
                  <a:rect b="b" l="0" r="r" t="0"/>
                  <a:pathLst>
                    <a:path h="64" w="64">
                      <a:moveTo>
                        <a:pt x="58" y="15"/>
                      </a:moveTo>
                      <a:cubicBezTo>
                        <a:pt x="52" y="4"/>
                        <a:pt x="39" y="0"/>
                        <a:pt x="28" y="6"/>
                      </a:cubicBezTo>
                      <a:cubicBezTo>
                        <a:pt x="1" y="21"/>
                        <a:pt x="1" y="21"/>
                        <a:pt x="1" y="21"/>
                      </a:cubicBezTo>
                      <a:cubicBezTo>
                        <a:pt x="1" y="23"/>
                        <a:pt x="0" y="24"/>
                        <a:pt x="0" y="26"/>
                      </a:cubicBezTo>
                      <a:cubicBezTo>
                        <a:pt x="0" y="26"/>
                        <a:pt x="0" y="26"/>
                        <a:pt x="0" y="26"/>
                      </a:cubicBezTo>
                      <a:cubicBezTo>
                        <a:pt x="0" y="30"/>
                        <a:pt x="1" y="48"/>
                        <a:pt x="12" y="64"/>
                      </a:cubicBezTo>
                      <a:cubicBezTo>
                        <a:pt x="13" y="64"/>
                        <a:pt x="15" y="63"/>
                        <a:pt x="17" y="62"/>
                      </a:cubicBezTo>
                      <a:cubicBezTo>
                        <a:pt x="49" y="44"/>
                        <a:pt x="49" y="44"/>
                        <a:pt x="49" y="44"/>
                      </a:cubicBezTo>
                      <a:cubicBezTo>
                        <a:pt x="60" y="38"/>
                        <a:pt x="64" y="25"/>
                        <a:pt x="58" y="15"/>
                      </a:cubicBezTo>
                      <a:close/>
                    </a:path>
                  </a:pathLst>
                </a:custGeom>
                <a:solidFill>
                  <a:schemeClr val="accent1">
                    <a:lumMod val="40000"/>
                    <a:lumOff val="60000"/>
                  </a:schemeClr>
                </a:solidFill>
                <a:ln w="9525">
                  <a:noFill/>
                  <a:round/>
                </a:ln>
              </p:spPr>
              <p:txBody>
                <a:bodyPr anchor="ctr"/>
                <a:lstStyle/>
                <a:p>
                  <a:pPr algn="ctr"/>
                  <a:endParaRPr/>
                </a:p>
              </p:txBody>
            </p:sp>
          </p:grpSp>
          <p:grpSp>
            <p:nvGrpSpPr>
              <p:cNvPr id="52" name="Group 2"/>
              <p:cNvGrpSpPr/>
              <p:nvPr/>
            </p:nvGrpSpPr>
            <p:grpSpPr>
              <a:xfrm>
                <a:off x="5524137" y="3752123"/>
                <a:ext cx="859768" cy="1293786"/>
                <a:chOff x="5524137" y="3752123"/>
                <a:chExt cx="859768" cy="1293786"/>
              </a:xfrm>
            </p:grpSpPr>
            <p:sp>
              <p:nvSpPr>
                <p:cNvPr id="53" name="Freeform: Shape 122"/>
                <p:cNvSpPr/>
                <p:nvPr/>
              </p:nvSpPr>
              <p:spPr bwMode="auto">
                <a:xfrm>
                  <a:off x="6094560" y="3938131"/>
                  <a:ext cx="289345" cy="1107778"/>
                </a:xfrm>
                <a:custGeom>
                  <a:cxnLst>
                    <a:cxn ang="0">
                      <a:pos x="94" y="0"/>
                    </a:cxn>
                    <a:cxn ang="0">
                      <a:pos x="109" y="100"/>
                    </a:cxn>
                    <a:cxn ang="0">
                      <a:pos x="109" y="233"/>
                    </a:cxn>
                    <a:cxn ang="0">
                      <a:pos x="67" y="397"/>
                    </a:cxn>
                    <a:cxn ang="0">
                      <a:pos x="1" y="567"/>
                    </a:cxn>
                    <a:cxn ang="0">
                      <a:pos x="89" y="567"/>
                    </a:cxn>
                    <a:cxn ang="0">
                      <a:pos x="89" y="519"/>
                    </a:cxn>
                    <a:cxn ang="0">
                      <a:pos x="89" y="519"/>
                    </a:cxn>
                    <a:cxn ang="0">
                      <a:pos x="117" y="382"/>
                    </a:cxn>
                    <a:cxn ang="0">
                      <a:pos x="148" y="263"/>
                    </a:cxn>
                    <a:cxn ang="0">
                      <a:pos x="148" y="75"/>
                    </a:cxn>
                    <a:cxn ang="0">
                      <a:pos x="148" y="74"/>
                    </a:cxn>
                    <a:cxn ang="0">
                      <a:pos x="148" y="74"/>
                    </a:cxn>
                    <a:cxn ang="0">
                      <a:pos x="148" y="72"/>
                    </a:cxn>
                    <a:cxn ang="0">
                      <a:pos x="148" y="72"/>
                    </a:cxn>
                    <a:cxn ang="0">
                      <a:pos x="136" y="29"/>
                    </a:cxn>
                    <a:cxn ang="0">
                      <a:pos x="136" y="29"/>
                    </a:cxn>
                    <a:cxn ang="0">
                      <a:pos x="94" y="0"/>
                    </a:cxn>
                  </a:cxnLst>
                  <a:rect b="b" l="0" r="r" t="0"/>
                  <a:pathLst>
                    <a:path h="567" w="148">
                      <a:moveTo>
                        <a:pt x="94" y="0"/>
                      </a:moveTo>
                      <a:cubicBezTo>
                        <a:pt x="103" y="23"/>
                        <a:pt x="110" y="55"/>
                        <a:pt x="109" y="100"/>
                      </a:cubicBezTo>
                      <a:cubicBezTo>
                        <a:pt x="109" y="233"/>
                        <a:pt x="109" y="233"/>
                        <a:pt x="109" y="233"/>
                      </a:cubicBezTo>
                      <a:cubicBezTo>
                        <a:pt x="109" y="233"/>
                        <a:pt x="99" y="313"/>
                        <a:pt x="67" y="397"/>
                      </a:cubicBezTo>
                      <a:cubicBezTo>
                        <a:pt x="49" y="442"/>
                        <a:pt x="0" y="536"/>
                        <a:pt x="1" y="567"/>
                      </a:cubicBezTo>
                      <a:cubicBezTo>
                        <a:pt x="89" y="567"/>
                        <a:pt x="89" y="567"/>
                        <a:pt x="89" y="567"/>
                      </a:cubicBezTo>
                      <a:cubicBezTo>
                        <a:pt x="89" y="519"/>
                        <a:pt x="89" y="519"/>
                        <a:pt x="89" y="519"/>
                      </a:cubicBezTo>
                      <a:cubicBezTo>
                        <a:pt x="89" y="519"/>
                        <a:pt x="89" y="519"/>
                        <a:pt x="89" y="519"/>
                      </a:cubicBezTo>
                      <a:cubicBezTo>
                        <a:pt x="89" y="516"/>
                        <a:pt x="90" y="448"/>
                        <a:pt x="117" y="382"/>
                      </a:cubicBezTo>
                      <a:cubicBezTo>
                        <a:pt x="144" y="316"/>
                        <a:pt x="148" y="278"/>
                        <a:pt x="148" y="263"/>
                      </a:cubicBezTo>
                      <a:cubicBezTo>
                        <a:pt x="148" y="75"/>
                        <a:pt x="148" y="75"/>
                        <a:pt x="148" y="75"/>
                      </a:cubicBezTo>
                      <a:cubicBezTo>
                        <a:pt x="148" y="74"/>
                        <a:pt x="148" y="74"/>
                        <a:pt x="148" y="74"/>
                      </a:cubicBezTo>
                      <a:cubicBezTo>
                        <a:pt x="148" y="74"/>
                        <a:pt x="148" y="74"/>
                        <a:pt x="148" y="74"/>
                      </a:cubicBezTo>
                      <a:cubicBezTo>
                        <a:pt x="148" y="74"/>
                        <a:pt x="148" y="73"/>
                        <a:pt x="148" y="72"/>
                      </a:cubicBezTo>
                      <a:cubicBezTo>
                        <a:pt x="148" y="72"/>
                        <a:pt x="148" y="72"/>
                        <a:pt x="148" y="72"/>
                      </a:cubicBezTo>
                      <a:cubicBezTo>
                        <a:pt x="148" y="65"/>
                        <a:pt x="146" y="46"/>
                        <a:pt x="136" y="29"/>
                      </a:cubicBezTo>
                      <a:cubicBezTo>
                        <a:pt x="136" y="29"/>
                        <a:pt x="136" y="29"/>
                        <a:pt x="136" y="29"/>
                      </a:cubicBezTo>
                      <a:cubicBezTo>
                        <a:pt x="129" y="17"/>
                        <a:pt x="117" y="5"/>
                        <a:pt x="94" y="0"/>
                      </a:cubicBezTo>
                    </a:path>
                  </a:pathLst>
                </a:custGeom>
                <a:solidFill>
                  <a:schemeClr val="accent1">
                    <a:lumMod val="40000"/>
                    <a:lumOff val="60000"/>
                  </a:schemeClr>
                </a:solidFill>
                <a:ln w="9525">
                  <a:noFill/>
                  <a:round/>
                </a:ln>
              </p:spPr>
              <p:txBody>
                <a:bodyPr anchor="ctr"/>
                <a:lstStyle/>
                <a:p>
                  <a:pPr algn="ctr"/>
                  <a:endParaRPr/>
                </a:p>
              </p:txBody>
            </p:sp>
            <p:sp>
              <p:nvSpPr>
                <p:cNvPr id="54" name="Freeform: Shape 149"/>
                <p:cNvSpPr/>
                <p:nvPr/>
              </p:nvSpPr>
              <p:spPr bwMode="auto">
                <a:xfrm>
                  <a:off x="6013956" y="3847194"/>
                  <a:ext cx="35135" cy="24801"/>
                </a:xfrm>
                <a:custGeom>
                  <a:cxnLst>
                    <a:cxn ang="0">
                      <a:pos x="0" y="0"/>
                    </a:cxn>
                    <a:cxn ang="0">
                      <a:pos x="1" y="1"/>
                    </a:cxn>
                    <a:cxn ang="0">
                      <a:pos x="4" y="6"/>
                    </a:cxn>
                    <a:cxn ang="0">
                      <a:pos x="5" y="7"/>
                    </a:cxn>
                    <a:cxn ang="0">
                      <a:pos x="14" y="13"/>
                    </a:cxn>
                    <a:cxn ang="0">
                      <a:pos x="16" y="12"/>
                    </a:cxn>
                    <a:cxn ang="0">
                      <a:pos x="18" y="12"/>
                    </a:cxn>
                    <a:cxn ang="0">
                      <a:pos x="16" y="12"/>
                    </a:cxn>
                    <a:cxn ang="0">
                      <a:pos x="14" y="13"/>
                    </a:cxn>
                    <a:cxn ang="0">
                      <a:pos x="5" y="7"/>
                    </a:cxn>
                    <a:cxn ang="0">
                      <a:pos x="4" y="6"/>
                    </a:cxn>
                    <a:cxn ang="0">
                      <a:pos x="1" y="1"/>
                    </a:cxn>
                    <a:cxn ang="0">
                      <a:pos x="0" y="0"/>
                    </a:cxn>
                  </a:cxnLst>
                  <a:rect b="b" l="0" r="r" t="0"/>
                  <a:pathLst>
                    <a:path h="13" w="18">
                      <a:moveTo>
                        <a:pt x="0" y="0"/>
                      </a:moveTo>
                      <a:cubicBezTo>
                        <a:pt x="1" y="0"/>
                        <a:pt x="1" y="1"/>
                        <a:pt x="1" y="1"/>
                      </a:cubicBezTo>
                      <a:cubicBezTo>
                        <a:pt x="3" y="3"/>
                        <a:pt x="4" y="5"/>
                        <a:pt x="4" y="6"/>
                      </a:cubicBezTo>
                      <a:cubicBezTo>
                        <a:pt x="5" y="7"/>
                        <a:pt x="5" y="7"/>
                        <a:pt x="5" y="7"/>
                      </a:cubicBezTo>
                      <a:cubicBezTo>
                        <a:pt x="7" y="11"/>
                        <a:pt x="10" y="13"/>
                        <a:pt x="14" y="13"/>
                      </a:cubicBezTo>
                      <a:cubicBezTo>
                        <a:pt x="15" y="13"/>
                        <a:pt x="16" y="12"/>
                        <a:pt x="16" y="12"/>
                      </a:cubicBezTo>
                      <a:cubicBezTo>
                        <a:pt x="17" y="12"/>
                        <a:pt x="18" y="12"/>
                        <a:pt x="18" y="12"/>
                      </a:cubicBezTo>
                      <a:cubicBezTo>
                        <a:pt x="18" y="12"/>
                        <a:pt x="17" y="12"/>
                        <a:pt x="16" y="12"/>
                      </a:cubicBezTo>
                      <a:cubicBezTo>
                        <a:pt x="16" y="12"/>
                        <a:pt x="15" y="13"/>
                        <a:pt x="14" y="13"/>
                      </a:cubicBezTo>
                      <a:cubicBezTo>
                        <a:pt x="10" y="13"/>
                        <a:pt x="7" y="11"/>
                        <a:pt x="5" y="7"/>
                      </a:cubicBezTo>
                      <a:cubicBezTo>
                        <a:pt x="5" y="7"/>
                        <a:pt x="5" y="7"/>
                        <a:pt x="4" y="6"/>
                      </a:cubicBezTo>
                      <a:cubicBezTo>
                        <a:pt x="4" y="5"/>
                        <a:pt x="3" y="3"/>
                        <a:pt x="1" y="1"/>
                      </a:cubicBezTo>
                      <a:cubicBezTo>
                        <a:pt x="1" y="1"/>
                        <a:pt x="1" y="0"/>
                        <a:pt x="0" y="0"/>
                      </a:cubicBezTo>
                    </a:path>
                  </a:pathLst>
                </a:custGeom>
                <a:solidFill>
                  <a:schemeClr val="accent1">
                    <a:lumMod val="40000"/>
                    <a:lumOff val="60000"/>
                  </a:schemeClr>
                </a:solidFill>
                <a:ln w="9525">
                  <a:noFill/>
                  <a:round/>
                </a:ln>
              </p:spPr>
              <p:txBody>
                <a:bodyPr anchor="ctr"/>
                <a:lstStyle/>
                <a:p>
                  <a:pPr algn="ctr"/>
                  <a:endParaRPr/>
                </a:p>
              </p:txBody>
            </p:sp>
            <p:sp>
              <p:nvSpPr>
                <p:cNvPr id="55" name="Freeform: Shape 150"/>
                <p:cNvSpPr/>
                <p:nvPr/>
              </p:nvSpPr>
              <p:spPr bwMode="auto">
                <a:xfrm>
                  <a:off x="6011890" y="3843060"/>
                  <a:ext cx="57869" cy="314146"/>
                </a:xfrm>
                <a:custGeom>
                  <a:cxnLst>
                    <a:cxn ang="0">
                      <a:pos x="0" y="0"/>
                    </a:cxn>
                    <a:cxn ang="0">
                      <a:pos x="0" y="161"/>
                    </a:cxn>
                    <a:cxn ang="0">
                      <a:pos x="29" y="12"/>
                    </a:cxn>
                    <a:cxn ang="0">
                      <a:pos x="19" y="14"/>
                    </a:cxn>
                    <a:cxn ang="0">
                      <a:pos x="17" y="14"/>
                    </a:cxn>
                    <a:cxn ang="0">
                      <a:pos x="15" y="15"/>
                    </a:cxn>
                    <a:cxn ang="0">
                      <a:pos x="6" y="9"/>
                    </a:cxn>
                    <a:cxn ang="0">
                      <a:pos x="5" y="8"/>
                    </a:cxn>
                    <a:cxn ang="0">
                      <a:pos x="2" y="3"/>
                    </a:cxn>
                    <a:cxn ang="0">
                      <a:pos x="1" y="2"/>
                    </a:cxn>
                    <a:cxn ang="0">
                      <a:pos x="0" y="0"/>
                    </a:cxn>
                  </a:cxnLst>
                  <a:rect b="b" l="0" r="r" t="0"/>
                  <a:pathLst>
                    <a:path h="161" w="28">
                      <a:moveTo>
                        <a:pt x="0" y="0"/>
                      </a:moveTo>
                      <a:cubicBezTo>
                        <a:pt x="0" y="161"/>
                        <a:pt x="0" y="161"/>
                        <a:pt x="0" y="161"/>
                      </a:cubicBezTo>
                      <a:cubicBezTo>
                        <a:pt x="29" y="12"/>
                        <a:pt x="29" y="12"/>
                        <a:pt x="29" y="12"/>
                      </a:cubicBezTo>
                      <a:cubicBezTo>
                        <a:pt x="26" y="12"/>
                        <a:pt x="23" y="13"/>
                        <a:pt x="19" y="14"/>
                      </a:cubicBezTo>
                      <a:cubicBezTo>
                        <a:pt x="19" y="14"/>
                        <a:pt x="18" y="14"/>
                        <a:pt x="17" y="14"/>
                      </a:cubicBezTo>
                      <a:cubicBezTo>
                        <a:pt x="17" y="14"/>
                        <a:pt x="16" y="15"/>
                        <a:pt x="15" y="15"/>
                      </a:cubicBezTo>
                      <a:cubicBezTo>
                        <a:pt x="11" y="15"/>
                        <a:pt x="8" y="13"/>
                        <a:pt x="6" y="9"/>
                      </a:cubicBezTo>
                      <a:cubicBezTo>
                        <a:pt x="6" y="9"/>
                        <a:pt x="6" y="9"/>
                        <a:pt x="5" y="8"/>
                      </a:cubicBezTo>
                      <a:cubicBezTo>
                        <a:pt x="5" y="7"/>
                        <a:pt x="4" y="5"/>
                        <a:pt x="2" y="3"/>
                      </a:cubicBezTo>
                      <a:cubicBezTo>
                        <a:pt x="2" y="3"/>
                        <a:pt x="2" y="2"/>
                        <a:pt x="1" y="2"/>
                      </a:cubicBezTo>
                      <a:cubicBezTo>
                        <a:pt x="1" y="1"/>
                        <a:pt x="0" y="1"/>
                        <a:pt x="0" y="0"/>
                      </a:cubicBezTo>
                    </a:path>
                  </a:pathLst>
                </a:custGeom>
                <a:solidFill>
                  <a:schemeClr val="accent1">
                    <a:lumMod val="40000"/>
                    <a:lumOff val="60000"/>
                  </a:schemeClr>
                </a:solidFill>
                <a:ln w="9525">
                  <a:noFill/>
                  <a:round/>
                </a:ln>
              </p:spPr>
              <p:txBody>
                <a:bodyPr anchor="ctr"/>
                <a:lstStyle/>
                <a:p>
                  <a:pPr algn="ctr"/>
                  <a:endParaRPr/>
                </a:p>
              </p:txBody>
            </p:sp>
            <p:sp>
              <p:nvSpPr>
                <p:cNvPr id="56" name="Freeform: Shape 151"/>
                <p:cNvSpPr/>
                <p:nvPr/>
              </p:nvSpPr>
              <p:spPr bwMode="auto">
                <a:xfrm>
                  <a:off x="5844483" y="3752123"/>
                  <a:ext cx="55803" cy="316213"/>
                </a:xfrm>
                <a:custGeom>
                  <a:cxnLst>
                    <a:cxn ang="0">
                      <a:pos x="0" y="0"/>
                    </a:cxn>
                    <a:cxn ang="0">
                      <a:pos x="0" y="161"/>
                    </a:cxn>
                    <a:cxn ang="0">
                      <a:pos x="28" y="16"/>
                    </a:cxn>
                    <a:cxn ang="0">
                      <a:pos x="13" y="19"/>
                    </a:cxn>
                    <a:cxn ang="0">
                      <a:pos x="13" y="19"/>
                    </a:cxn>
                    <a:cxn ang="0">
                      <a:pos x="10" y="19"/>
                    </a:cxn>
                    <a:cxn ang="0">
                      <a:pos x="4" y="17"/>
                    </a:cxn>
                    <a:cxn ang="0">
                      <a:pos x="0" y="9"/>
                    </a:cxn>
                    <a:cxn ang="0">
                      <a:pos x="0" y="0"/>
                    </a:cxn>
                    <a:cxn ang="0">
                      <a:pos x="0" y="0"/>
                    </a:cxn>
                  </a:cxnLst>
                  <a:rect b="b" l="0" r="r" t="0"/>
                  <a:pathLst>
                    <a:path h="161" w="28">
                      <a:moveTo>
                        <a:pt x="0" y="0"/>
                      </a:moveTo>
                      <a:cubicBezTo>
                        <a:pt x="0" y="161"/>
                        <a:pt x="0" y="161"/>
                        <a:pt x="0" y="161"/>
                      </a:cubicBezTo>
                      <a:cubicBezTo>
                        <a:pt x="28" y="16"/>
                        <a:pt x="28" y="16"/>
                        <a:pt x="28" y="16"/>
                      </a:cubicBezTo>
                      <a:cubicBezTo>
                        <a:pt x="23" y="16"/>
                        <a:pt x="18" y="17"/>
                        <a:pt x="13" y="19"/>
                      </a:cubicBezTo>
                      <a:cubicBezTo>
                        <a:pt x="13" y="19"/>
                        <a:pt x="13" y="19"/>
                        <a:pt x="13" y="19"/>
                      </a:cubicBezTo>
                      <a:cubicBezTo>
                        <a:pt x="12" y="19"/>
                        <a:pt x="11" y="19"/>
                        <a:pt x="10" y="19"/>
                      </a:cubicBezTo>
                      <a:cubicBezTo>
                        <a:pt x="8" y="19"/>
                        <a:pt x="6" y="19"/>
                        <a:pt x="4" y="17"/>
                      </a:cubicBezTo>
                      <a:cubicBezTo>
                        <a:pt x="2" y="15"/>
                        <a:pt x="0" y="12"/>
                        <a:pt x="0" y="9"/>
                      </a:cubicBezTo>
                      <a:cubicBezTo>
                        <a:pt x="0" y="0"/>
                        <a:pt x="0" y="0"/>
                        <a:pt x="0" y="0"/>
                      </a:cubicBezTo>
                      <a:cubicBezTo>
                        <a:pt x="0" y="0"/>
                        <a:pt x="0" y="0"/>
                        <a:pt x="0" y="0"/>
                      </a:cubicBezTo>
                    </a:path>
                  </a:pathLst>
                </a:custGeom>
                <a:solidFill>
                  <a:schemeClr val="accent1">
                    <a:lumMod val="40000"/>
                    <a:lumOff val="60000"/>
                  </a:schemeClr>
                </a:solidFill>
                <a:ln w="9525">
                  <a:noFill/>
                  <a:round/>
                </a:ln>
              </p:spPr>
              <p:txBody>
                <a:bodyPr anchor="ctr"/>
                <a:lstStyle/>
                <a:p>
                  <a:pPr algn="ctr"/>
                  <a:endParaRPr/>
                </a:p>
              </p:txBody>
            </p:sp>
            <p:sp>
              <p:nvSpPr>
                <p:cNvPr id="57" name="Freeform: Shape 152"/>
                <p:cNvSpPr/>
                <p:nvPr/>
              </p:nvSpPr>
              <p:spPr bwMode="auto">
                <a:xfrm>
                  <a:off x="6189631" y="3898863"/>
                  <a:ext cx="51669" cy="301745"/>
                </a:xfrm>
                <a:custGeom>
                  <a:cxnLst>
                    <a:cxn ang="0">
                      <a:pos x="0" y="0"/>
                    </a:cxn>
                    <a:cxn ang="0">
                      <a:pos x="0" y="154"/>
                    </a:cxn>
                    <a:cxn ang="0">
                      <a:pos x="26" y="18"/>
                    </a:cxn>
                    <a:cxn ang="0">
                      <a:pos x="21" y="18"/>
                    </a:cxn>
                    <a:cxn ang="0">
                      <a:pos x="21" y="18"/>
                    </a:cxn>
                    <a:cxn ang="0">
                      <a:pos x="17" y="18"/>
                    </a:cxn>
                    <a:cxn ang="0">
                      <a:pos x="17" y="18"/>
                    </a:cxn>
                    <a:cxn ang="0">
                      <a:pos x="7" y="11"/>
                    </a:cxn>
                    <a:cxn ang="0">
                      <a:pos x="7" y="11"/>
                    </a:cxn>
                    <a:cxn ang="0">
                      <a:pos x="7" y="11"/>
                    </a:cxn>
                    <a:cxn ang="0">
                      <a:pos x="5" y="7"/>
                    </a:cxn>
                    <a:cxn ang="0">
                      <a:pos x="5" y="7"/>
                    </a:cxn>
                    <a:cxn ang="0">
                      <a:pos x="0" y="0"/>
                    </a:cxn>
                  </a:cxnLst>
                  <a:rect b="b" l="0" r="r" t="0"/>
                  <a:pathLst>
                    <a:path h="154" w="26">
                      <a:moveTo>
                        <a:pt x="0" y="0"/>
                      </a:moveTo>
                      <a:cubicBezTo>
                        <a:pt x="0" y="154"/>
                        <a:pt x="0" y="154"/>
                        <a:pt x="0" y="154"/>
                      </a:cubicBezTo>
                      <a:cubicBezTo>
                        <a:pt x="26" y="18"/>
                        <a:pt x="26" y="18"/>
                        <a:pt x="26" y="18"/>
                      </a:cubicBezTo>
                      <a:cubicBezTo>
                        <a:pt x="24" y="18"/>
                        <a:pt x="23" y="18"/>
                        <a:pt x="21" y="18"/>
                      </a:cubicBezTo>
                      <a:cubicBezTo>
                        <a:pt x="21" y="18"/>
                        <a:pt x="21" y="18"/>
                        <a:pt x="21" y="18"/>
                      </a:cubicBezTo>
                      <a:cubicBezTo>
                        <a:pt x="19" y="18"/>
                        <a:pt x="18" y="18"/>
                        <a:pt x="17" y="18"/>
                      </a:cubicBezTo>
                      <a:cubicBezTo>
                        <a:pt x="17" y="18"/>
                        <a:pt x="17" y="18"/>
                        <a:pt x="17" y="18"/>
                      </a:cubicBezTo>
                      <a:cubicBezTo>
                        <a:pt x="13" y="18"/>
                        <a:pt x="9" y="15"/>
                        <a:pt x="7" y="11"/>
                      </a:cubicBezTo>
                      <a:cubicBezTo>
                        <a:pt x="7" y="11"/>
                        <a:pt x="7" y="11"/>
                        <a:pt x="7" y="11"/>
                      </a:cubicBezTo>
                      <a:cubicBezTo>
                        <a:pt x="7" y="11"/>
                        <a:pt x="7" y="11"/>
                        <a:pt x="7" y="11"/>
                      </a:cubicBezTo>
                      <a:cubicBezTo>
                        <a:pt x="7" y="10"/>
                        <a:pt x="6" y="9"/>
                        <a:pt x="5" y="7"/>
                      </a:cubicBezTo>
                      <a:cubicBezTo>
                        <a:pt x="5" y="7"/>
                        <a:pt x="5" y="7"/>
                        <a:pt x="5" y="7"/>
                      </a:cubicBezTo>
                      <a:cubicBezTo>
                        <a:pt x="4" y="5"/>
                        <a:pt x="2" y="3"/>
                        <a:pt x="0" y="0"/>
                      </a:cubicBezTo>
                    </a:path>
                  </a:pathLst>
                </a:custGeom>
                <a:solidFill>
                  <a:schemeClr val="accent1">
                    <a:lumMod val="40000"/>
                    <a:lumOff val="60000"/>
                  </a:schemeClr>
                </a:solidFill>
                <a:ln w="9525">
                  <a:noFill/>
                  <a:round/>
                </a:ln>
              </p:spPr>
              <p:txBody>
                <a:bodyPr anchor="ctr"/>
                <a:lstStyle/>
                <a:p>
                  <a:pPr algn="ctr"/>
                  <a:endParaRPr/>
                </a:p>
              </p:txBody>
            </p:sp>
            <p:sp>
              <p:nvSpPr>
                <p:cNvPr id="58" name="Freeform: Shape 155"/>
                <p:cNvSpPr/>
                <p:nvPr/>
              </p:nvSpPr>
              <p:spPr bwMode="auto">
                <a:xfrm>
                  <a:off x="5524137" y="4611891"/>
                  <a:ext cx="55803" cy="117805"/>
                </a:xfrm>
                <a:custGeom>
                  <a:cxnLst>
                    <a:cxn ang="0">
                      <a:pos x="0" y="0"/>
                    </a:cxn>
                    <a:cxn ang="0">
                      <a:pos x="28" y="60"/>
                    </a:cxn>
                    <a:cxn ang="0">
                      <a:pos x="28" y="60"/>
                    </a:cxn>
                    <a:cxn ang="0">
                      <a:pos x="0" y="0"/>
                    </a:cxn>
                    <a:cxn ang="0">
                      <a:pos x="0" y="0"/>
                    </a:cxn>
                  </a:cxnLst>
                  <a:rect b="b" l="0" r="r" t="0"/>
                  <a:pathLst>
                    <a:path h="60" w="28">
                      <a:moveTo>
                        <a:pt x="0" y="0"/>
                      </a:moveTo>
                      <a:cubicBezTo>
                        <a:pt x="12" y="14"/>
                        <a:pt x="21" y="35"/>
                        <a:pt x="28" y="60"/>
                      </a:cubicBezTo>
                      <a:cubicBezTo>
                        <a:pt x="28" y="60"/>
                        <a:pt x="28" y="60"/>
                        <a:pt x="28" y="60"/>
                      </a:cubicBezTo>
                      <a:cubicBezTo>
                        <a:pt x="22" y="35"/>
                        <a:pt x="12" y="14"/>
                        <a:pt x="0" y="0"/>
                      </a:cubicBezTo>
                      <a:cubicBezTo>
                        <a:pt x="0" y="0"/>
                        <a:pt x="0" y="0"/>
                        <a:pt x="0" y="0"/>
                      </a:cubicBezTo>
                    </a:path>
                  </a:pathLst>
                </a:custGeom>
                <a:solidFill>
                  <a:schemeClr val="accent1">
                    <a:lumMod val="40000"/>
                    <a:lumOff val="60000"/>
                  </a:schemeClr>
                </a:solidFill>
                <a:ln w="9525">
                  <a:noFill/>
                  <a:round/>
                </a:ln>
              </p:spPr>
              <p:txBody>
                <a:bodyPr anchor="ctr"/>
                <a:lstStyle/>
                <a:p>
                  <a:pPr algn="ctr"/>
                  <a:endParaRPr/>
                </a:p>
              </p:txBody>
            </p:sp>
            <p:sp>
              <p:nvSpPr>
                <p:cNvPr id="59" name="Freeform: Shape 156"/>
                <p:cNvSpPr/>
                <p:nvPr/>
              </p:nvSpPr>
              <p:spPr bwMode="auto">
                <a:xfrm>
                  <a:off x="5524137" y="4611891"/>
                  <a:ext cx="248010" cy="117805"/>
                </a:xfrm>
                <a:custGeom>
                  <a:cxnLst>
                    <a:cxn ang="0">
                      <a:pos x="0" y="0"/>
                    </a:cxn>
                    <a:cxn ang="0">
                      <a:pos x="28" y="60"/>
                    </a:cxn>
                    <a:cxn ang="0">
                      <a:pos x="94" y="9"/>
                    </a:cxn>
                    <a:cxn ang="0">
                      <a:pos x="75" y="9"/>
                    </a:cxn>
                    <a:cxn ang="0">
                      <a:pos x="62" y="10"/>
                    </a:cxn>
                    <a:cxn ang="0">
                      <a:pos x="0" y="0"/>
                    </a:cxn>
                  </a:cxnLst>
                  <a:rect b="b" l="0" r="r" t="0"/>
                  <a:pathLst>
                    <a:path h="60" w="127">
                      <a:moveTo>
                        <a:pt x="0" y="0"/>
                      </a:moveTo>
                      <a:cubicBezTo>
                        <a:pt x="12" y="14"/>
                        <a:pt x="22" y="35"/>
                        <a:pt x="28" y="60"/>
                      </a:cubicBezTo>
                      <a:cubicBezTo>
                        <a:pt x="63" y="20"/>
                        <a:pt x="127" y="9"/>
                        <a:pt x="94" y="9"/>
                      </a:cubicBezTo>
                      <a:cubicBezTo>
                        <a:pt x="90" y="9"/>
                        <a:pt x="83" y="9"/>
                        <a:pt x="75" y="9"/>
                      </a:cubicBezTo>
                      <a:cubicBezTo>
                        <a:pt x="70" y="10"/>
                        <a:pt x="66" y="10"/>
                        <a:pt x="62" y="10"/>
                      </a:cubicBezTo>
                      <a:cubicBezTo>
                        <a:pt x="36" y="10"/>
                        <a:pt x="16" y="6"/>
                        <a:pt x="0" y="0"/>
                      </a:cubicBezTo>
                    </a:path>
                  </a:pathLst>
                </a:custGeom>
                <a:solidFill>
                  <a:schemeClr val="accent1">
                    <a:lumMod val="40000"/>
                    <a:lumOff val="60000"/>
                  </a:schemeClr>
                </a:solidFill>
                <a:ln w="9525">
                  <a:noFill/>
                  <a:round/>
                </a:ln>
              </p:spPr>
              <p:txBody>
                <a:bodyPr anchor="ctr"/>
                <a:lstStyle/>
                <a:p>
                  <a:pPr algn="ctr"/>
                  <a:endParaRPr/>
                </a:p>
              </p:txBody>
            </p:sp>
          </p:grpSp>
        </p:grpSp>
        <p:sp>
          <p:nvSpPr>
            <p:cNvPr id="25" name="Freeform: Shape 171"/>
            <p:cNvSpPr/>
            <p:nvPr/>
          </p:nvSpPr>
          <p:spPr bwMode="auto">
            <a:xfrm>
              <a:off x="1943563" y="2058055"/>
              <a:ext cx="230960" cy="227860"/>
            </a:xfrm>
            <a:custGeom>
              <a:cxnLst>
                <a:cxn ang="0">
                  <a:pos x="0" y="0"/>
                </a:cxn>
                <a:cxn ang="0">
                  <a:pos x="0" y="147"/>
                </a:cxn>
                <a:cxn ang="0">
                  <a:pos x="98" y="147"/>
                </a:cxn>
                <a:cxn ang="0">
                  <a:pos x="149" y="96"/>
                </a:cxn>
                <a:cxn ang="0">
                  <a:pos x="149" y="0"/>
                </a:cxn>
                <a:cxn ang="0">
                  <a:pos x="0" y="0"/>
                </a:cxn>
                <a:cxn ang="0">
                  <a:pos x="136" y="90"/>
                </a:cxn>
                <a:cxn ang="0">
                  <a:pos x="134" y="92"/>
                </a:cxn>
                <a:cxn ang="0">
                  <a:pos x="95" y="92"/>
                </a:cxn>
                <a:cxn ang="0">
                  <a:pos x="95" y="131"/>
                </a:cxn>
                <a:cxn ang="0">
                  <a:pos x="92" y="134"/>
                </a:cxn>
                <a:cxn ang="0">
                  <a:pos x="13" y="134"/>
                </a:cxn>
                <a:cxn ang="0">
                  <a:pos x="13" y="14"/>
                </a:cxn>
                <a:cxn ang="0">
                  <a:pos x="136" y="14"/>
                </a:cxn>
                <a:cxn ang="0">
                  <a:pos x="136" y="90"/>
                </a:cxn>
                <a:cxn ang="0">
                  <a:pos x="117" y="26"/>
                </a:cxn>
                <a:cxn ang="0">
                  <a:pos x="29" y="26"/>
                </a:cxn>
                <a:cxn ang="0">
                  <a:pos x="29" y="35"/>
                </a:cxn>
                <a:cxn ang="0">
                  <a:pos x="117" y="35"/>
                </a:cxn>
                <a:cxn ang="0">
                  <a:pos x="117" y="26"/>
                </a:cxn>
                <a:cxn ang="0">
                  <a:pos x="117" y="41"/>
                </a:cxn>
                <a:cxn ang="0">
                  <a:pos x="29" y="41"/>
                </a:cxn>
                <a:cxn ang="0">
                  <a:pos x="29" y="52"/>
                </a:cxn>
                <a:cxn ang="0">
                  <a:pos x="117" y="52"/>
                </a:cxn>
                <a:cxn ang="0">
                  <a:pos x="117" y="41"/>
                </a:cxn>
                <a:cxn ang="0">
                  <a:pos x="78" y="72"/>
                </a:cxn>
                <a:cxn ang="0">
                  <a:pos x="29" y="72"/>
                </a:cxn>
                <a:cxn ang="0">
                  <a:pos x="29" y="83"/>
                </a:cxn>
                <a:cxn ang="0">
                  <a:pos x="78" y="83"/>
                </a:cxn>
                <a:cxn ang="0">
                  <a:pos x="78" y="72"/>
                </a:cxn>
                <a:cxn ang="0">
                  <a:pos x="117" y="57"/>
                </a:cxn>
                <a:cxn ang="0">
                  <a:pos x="29" y="57"/>
                </a:cxn>
                <a:cxn ang="0">
                  <a:pos x="29" y="67"/>
                </a:cxn>
                <a:cxn ang="0">
                  <a:pos x="117" y="67"/>
                </a:cxn>
                <a:cxn ang="0">
                  <a:pos x="117" y="57"/>
                </a:cxn>
              </a:cxnLst>
              <a:rect b="b" l="0" r="r" t="0"/>
              <a:pathLst>
                <a:path h="147" w="149">
                  <a:moveTo>
                    <a:pt x="0" y="0"/>
                  </a:moveTo>
                  <a:lnTo>
                    <a:pt x="0" y="147"/>
                  </a:lnTo>
                  <a:lnTo>
                    <a:pt x="98" y="147"/>
                  </a:lnTo>
                  <a:lnTo>
                    <a:pt x="149" y="96"/>
                  </a:lnTo>
                  <a:lnTo>
                    <a:pt x="149" y="0"/>
                  </a:lnTo>
                  <a:lnTo>
                    <a:pt x="0" y="0"/>
                  </a:lnTo>
                  <a:close/>
                  <a:moveTo>
                    <a:pt x="136" y="90"/>
                  </a:moveTo>
                  <a:lnTo>
                    <a:pt x="134" y="92"/>
                  </a:lnTo>
                  <a:lnTo>
                    <a:pt x="95" y="92"/>
                  </a:lnTo>
                  <a:lnTo>
                    <a:pt x="95" y="131"/>
                  </a:lnTo>
                  <a:lnTo>
                    <a:pt x="92" y="134"/>
                  </a:lnTo>
                  <a:lnTo>
                    <a:pt x="13" y="134"/>
                  </a:lnTo>
                  <a:lnTo>
                    <a:pt x="13" y="14"/>
                  </a:lnTo>
                  <a:lnTo>
                    <a:pt x="136" y="14"/>
                  </a:lnTo>
                  <a:lnTo>
                    <a:pt x="136" y="90"/>
                  </a:lnTo>
                  <a:close/>
                  <a:moveTo>
                    <a:pt x="117" y="26"/>
                  </a:moveTo>
                  <a:lnTo>
                    <a:pt x="29" y="26"/>
                  </a:lnTo>
                  <a:lnTo>
                    <a:pt x="29" y="35"/>
                  </a:lnTo>
                  <a:lnTo>
                    <a:pt x="117" y="35"/>
                  </a:lnTo>
                  <a:lnTo>
                    <a:pt x="117" y="26"/>
                  </a:lnTo>
                  <a:close/>
                  <a:moveTo>
                    <a:pt x="117" y="41"/>
                  </a:moveTo>
                  <a:lnTo>
                    <a:pt x="29" y="41"/>
                  </a:lnTo>
                  <a:lnTo>
                    <a:pt x="29" y="52"/>
                  </a:lnTo>
                  <a:lnTo>
                    <a:pt x="117" y="52"/>
                  </a:lnTo>
                  <a:lnTo>
                    <a:pt x="117" y="41"/>
                  </a:lnTo>
                  <a:close/>
                  <a:moveTo>
                    <a:pt x="78" y="72"/>
                  </a:moveTo>
                  <a:lnTo>
                    <a:pt x="29" y="72"/>
                  </a:lnTo>
                  <a:lnTo>
                    <a:pt x="29" y="83"/>
                  </a:lnTo>
                  <a:lnTo>
                    <a:pt x="78" y="83"/>
                  </a:lnTo>
                  <a:lnTo>
                    <a:pt x="78" y="72"/>
                  </a:lnTo>
                  <a:close/>
                  <a:moveTo>
                    <a:pt x="117" y="57"/>
                  </a:moveTo>
                  <a:lnTo>
                    <a:pt x="29" y="57"/>
                  </a:lnTo>
                  <a:lnTo>
                    <a:pt x="29" y="67"/>
                  </a:lnTo>
                  <a:lnTo>
                    <a:pt x="117" y="67"/>
                  </a:lnTo>
                  <a:lnTo>
                    <a:pt x="117" y="57"/>
                  </a:lnTo>
                  <a:close/>
                </a:path>
              </a:pathLst>
            </a:custGeom>
            <a:solidFill>
              <a:schemeClr val="bg1"/>
            </a:solidFill>
            <a:ln w="9525">
              <a:noFill/>
              <a:round/>
            </a:ln>
          </p:spPr>
          <p:txBody>
            <a:bodyPr anchor="ctr"/>
            <a:lstStyle/>
            <a:p>
              <a:pPr algn="ctr"/>
              <a:endParaRPr/>
            </a:p>
          </p:txBody>
        </p:sp>
        <p:grpSp>
          <p:nvGrpSpPr>
            <p:cNvPr id="26" name="Group 5"/>
            <p:cNvGrpSpPr/>
            <p:nvPr/>
          </p:nvGrpSpPr>
          <p:grpSpPr>
            <a:xfrm>
              <a:off x="4138453" y="3747232"/>
              <a:ext cx="632426" cy="165857"/>
              <a:chOff x="5517936" y="4996307"/>
              <a:chExt cx="843234" cy="221143"/>
            </a:xfrm>
          </p:grpSpPr>
          <p:sp>
            <p:nvSpPr>
              <p:cNvPr id="48" name="Freeform: Shape 128"/>
              <p:cNvSpPr/>
              <p:nvPr/>
            </p:nvSpPr>
            <p:spPr bwMode="auto">
              <a:xfrm>
                <a:off x="5517936" y="4996307"/>
                <a:ext cx="843234" cy="221143"/>
              </a:xfrm>
              <a:custGeom>
                <a:cxnLst>
                  <a:cxn ang="0">
                    <a:pos x="431" y="57"/>
                  </a:cxn>
                  <a:cxn ang="0">
                    <a:pos x="385" y="114"/>
                  </a:cxn>
                  <a:cxn ang="0">
                    <a:pos x="46" y="114"/>
                  </a:cxn>
                  <a:cxn ang="0">
                    <a:pos x="0" y="57"/>
                  </a:cxn>
                  <a:cxn ang="0">
                    <a:pos x="46" y="0"/>
                  </a:cxn>
                  <a:cxn ang="0">
                    <a:pos x="385" y="0"/>
                  </a:cxn>
                  <a:cxn ang="0">
                    <a:pos x="431" y="57"/>
                  </a:cxn>
                </a:cxnLst>
                <a:rect b="b" l="0" r="r" t="0"/>
                <a:pathLst>
                  <a:path h="114" w="431">
                    <a:moveTo>
                      <a:pt x="431" y="57"/>
                    </a:moveTo>
                    <a:cubicBezTo>
                      <a:pt x="431" y="88"/>
                      <a:pt x="410" y="114"/>
                      <a:pt x="385" y="114"/>
                    </a:cubicBezTo>
                    <a:cubicBezTo>
                      <a:pt x="46" y="114"/>
                      <a:pt x="46" y="114"/>
                      <a:pt x="46" y="114"/>
                    </a:cubicBezTo>
                    <a:cubicBezTo>
                      <a:pt x="21" y="114"/>
                      <a:pt x="0" y="88"/>
                      <a:pt x="0" y="57"/>
                    </a:cubicBezTo>
                    <a:cubicBezTo>
                      <a:pt x="0" y="25"/>
                      <a:pt x="21" y="0"/>
                      <a:pt x="46" y="0"/>
                    </a:cubicBezTo>
                    <a:cubicBezTo>
                      <a:pt x="385" y="0"/>
                      <a:pt x="385" y="0"/>
                      <a:pt x="385" y="0"/>
                    </a:cubicBezTo>
                    <a:cubicBezTo>
                      <a:pt x="410" y="0"/>
                      <a:pt x="431" y="25"/>
                      <a:pt x="431" y="57"/>
                    </a:cubicBezTo>
                    <a:close/>
                  </a:path>
                </a:pathLst>
              </a:custGeom>
              <a:solidFill>
                <a:schemeClr val="bg1">
                  <a:lumMod val="95000"/>
                </a:schemeClr>
              </a:solidFill>
              <a:ln w="9525">
                <a:noFill/>
                <a:round/>
              </a:ln>
            </p:spPr>
            <p:txBody>
              <a:bodyPr anchor="ctr"/>
              <a:lstStyle/>
              <a:p>
                <a:pPr algn="ctr"/>
                <a:endParaRPr/>
              </a:p>
            </p:txBody>
          </p:sp>
          <p:sp>
            <p:nvSpPr>
              <p:cNvPr id="49" name="Oval 129"/>
              <p:cNvSpPr/>
              <p:nvPr/>
            </p:nvSpPr>
            <p:spPr bwMode="auto">
              <a:xfrm>
                <a:off x="6168963" y="5031442"/>
                <a:ext cx="103337" cy="103337"/>
              </a:xfrm>
              <a:prstGeom prst="ellipse">
                <a:avLst/>
              </a:prstGeom>
              <a:solidFill>
                <a:schemeClr val="tx1">
                  <a:lumMod val="50000"/>
                  <a:lumOff val="50000"/>
                </a:schemeClr>
              </a:solidFill>
              <a:ln w="9525">
                <a:noFill/>
                <a:round/>
              </a:ln>
            </p:spPr>
            <p:txBody>
              <a:bodyPr anchor="ctr"/>
              <a:lstStyle/>
              <a:p>
                <a:pPr algn="ctr"/>
                <a:endParaRPr/>
              </a:p>
            </p:txBody>
          </p:sp>
        </p:grpSp>
      </p:grpSp>
      <p:grpSp>
        <p:nvGrpSpPr>
          <p:cNvPr id="27" name="Group 11"/>
          <p:cNvGrpSpPr/>
          <p:nvPr/>
        </p:nvGrpSpPr>
        <p:grpSpPr>
          <a:xfrm>
            <a:off x="5375323" y="1360846"/>
            <a:ext cx="2842082" cy="649603"/>
            <a:chOff x="7167098" y="1814461"/>
            <a:chExt cx="3789442" cy="866137"/>
          </a:xfrm>
        </p:grpSpPr>
        <p:grpSp>
          <p:nvGrpSpPr>
            <p:cNvPr id="42" name="Group 157"/>
            <p:cNvGrpSpPr/>
            <p:nvPr/>
          </p:nvGrpSpPr>
          <p:grpSpPr>
            <a:xfrm>
              <a:off x="10426468" y="1982984"/>
              <a:ext cx="530072" cy="529091"/>
              <a:chOff x="647700" y="1295400"/>
              <a:chExt cx="838200" cy="670560"/>
            </a:xfrm>
          </p:grpSpPr>
          <p:sp>
            <p:nvSpPr>
              <p:cNvPr id="46" name="Rectangle: Rounded Corners 158"/>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Rectangle: Rounded Corners 159"/>
              <p:cNvSpPr/>
              <p:nvPr/>
            </p:nvSpPr>
            <p:spPr>
              <a:xfrm>
                <a:off x="647700" y="1295400"/>
                <a:ext cx="838200" cy="609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lnSpcReduction="10000"/>
              </a:bodyPr>
              <a:lstStyle/>
              <a:p>
                <a:pPr algn="ctr"/>
                <a:r>
                  <a:rPr b="1" lang="en-US" sz="1600"/>
                  <a:t>01</a:t>
                </a:r>
              </a:p>
            </p:txBody>
          </p:sp>
        </p:grpSp>
        <p:grpSp>
          <p:nvGrpSpPr>
            <p:cNvPr id="43" name="Group 105"/>
            <p:cNvGrpSpPr/>
            <p:nvPr/>
          </p:nvGrpSpPr>
          <p:grpSpPr>
            <a:xfrm>
              <a:off x="7167098" y="1814461"/>
              <a:ext cx="3259370" cy="866137"/>
              <a:chOff x="8495058" y="1521209"/>
              <a:chExt cx="2209454" cy="866137"/>
            </a:xfrm>
          </p:grpSpPr>
          <p:sp>
            <p:nvSpPr>
              <p:cNvPr id="44" name="TextBox 106"/>
              <p:cNvSpPr txBox="1"/>
              <p:nvPr/>
            </p:nvSpPr>
            <p:spPr bwMode="auto">
              <a:xfrm>
                <a:off x="8508268" y="1521209"/>
                <a:ext cx="2196244" cy="309958"/>
              </a:xfrm>
              <a:prstGeom prst="rect">
                <a:avLst/>
              </a:prstGeom>
              <a:noFill/>
              <a:extLst/>
            </p:spPr>
            <p:txBody>
              <a:bodyPr anchor="ctr" anchorCtr="0" bIns="0" lIns="0" rIns="432000" tIns="0" wrap="none">
                <a:normAutofit/>
              </a:bodyPr>
              <a:lstStyle/>
              <a:p>
                <a:pPr algn="r"/>
                <a:r>
                  <a:rPr altLang="en-US" lang="zh-CN" sz="1400">
                    <a:solidFill>
                      <a:schemeClr val="bg1">
                        <a:lumMod val="50000"/>
                      </a:schemeClr>
                    </a:solidFill>
                    <a:effectLst/>
                    <a:latin charset="-122" panose="020b0503020204020204" pitchFamily="34" typeface="微软雅黑"/>
                    <a:ea charset="-122" panose="020b0503020204020204" pitchFamily="34" typeface="微软雅黑"/>
                  </a:rPr>
                  <a:t>标题文本预设</a:t>
                </a:r>
              </a:p>
            </p:txBody>
          </p:sp>
          <p:sp>
            <p:nvSpPr>
              <p:cNvPr id="45" name="TextBox 107"/>
              <p:cNvSpPr txBox="1"/>
              <p:nvPr/>
            </p:nvSpPr>
            <p:spPr bwMode="auto">
              <a:xfrm>
                <a:off x="8495058" y="1831167"/>
                <a:ext cx="2196244" cy="556179"/>
              </a:xfrm>
              <a:prstGeom prst="rect">
                <a:avLst/>
              </a:prstGeom>
              <a:noFill/>
              <a:extLst/>
            </p:spPr>
            <p:txBody>
              <a:bodyPr anchor="t" anchorCtr="0" bIns="0" lIns="0" rIns="432000" tIns="0" wrap="square">
                <a:normAutofit/>
              </a:bodyPr>
              <a:lstStyle/>
              <a:p>
                <a:pPr algn="r" latinLnBrk="0">
                  <a:lnSpc>
                    <a:spcPct val="120000"/>
                  </a:lnSpc>
                </a:pPr>
                <a:r>
                  <a:rPr altLang="en-US" b="0" lang="zh-CN" sz="800">
                    <a:solidFill>
                      <a:schemeClr val="bg1">
                        <a:lumMod val="50000"/>
                      </a:schemeClr>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lumMod val="50000"/>
                      </a:schemeClr>
                    </a:solidFill>
                    <a:effectLst/>
                    <a:latin charset="-122" panose="020b0503020204020204" pitchFamily="34" typeface="微软雅黑"/>
                    <a:ea charset="-122" panose="020b0503020204020204" pitchFamily="34" typeface="微软雅黑"/>
                  </a:rPr>
                </a:br>
                <a:r>
                  <a:rPr altLang="en-US" b="0" lang="zh-CN" sz="800">
                    <a:solidFill>
                      <a:schemeClr val="bg1">
                        <a:lumMod val="50000"/>
                      </a:schemeClr>
                    </a:solidFill>
                    <a:effectLst/>
                    <a:latin charset="-122" panose="020b0503020204020204" pitchFamily="34" typeface="微软雅黑"/>
                    <a:ea charset="-122" panose="020b0503020204020204" pitchFamily="34" typeface="微软雅黑"/>
                  </a:rPr>
                  <a:t>（建议使用主题字体）</a:t>
                </a:r>
              </a:p>
            </p:txBody>
          </p:sp>
        </p:grpSp>
      </p:grpSp>
      <p:grpSp>
        <p:nvGrpSpPr>
          <p:cNvPr id="28" name="Group 10"/>
          <p:cNvGrpSpPr/>
          <p:nvPr/>
        </p:nvGrpSpPr>
        <p:grpSpPr>
          <a:xfrm>
            <a:off x="5375323" y="2413182"/>
            <a:ext cx="2842082" cy="649603"/>
            <a:chOff x="7167098" y="2930585"/>
            <a:chExt cx="3789442" cy="866137"/>
          </a:xfrm>
        </p:grpSpPr>
        <p:grpSp>
          <p:nvGrpSpPr>
            <p:cNvPr id="36" name="Group 160"/>
            <p:cNvGrpSpPr/>
            <p:nvPr/>
          </p:nvGrpSpPr>
          <p:grpSpPr>
            <a:xfrm>
              <a:off x="10426468" y="3099108"/>
              <a:ext cx="530072" cy="529091"/>
              <a:chOff x="647700" y="1295400"/>
              <a:chExt cx="838200" cy="670560"/>
            </a:xfrm>
          </p:grpSpPr>
          <p:sp>
            <p:nvSpPr>
              <p:cNvPr id="40" name="Rectangle: Rounded Corners 161"/>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Rectangle: Rounded Corners 162"/>
              <p:cNvSpPr/>
              <p:nvPr/>
            </p:nvSpPr>
            <p:spPr>
              <a:xfrm>
                <a:off x="647700" y="1295400"/>
                <a:ext cx="838200" cy="609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lnSpcReduction="10000"/>
              </a:bodyPr>
              <a:lstStyle/>
              <a:p>
                <a:pPr algn="ctr"/>
                <a:r>
                  <a:rPr b="1" lang="en-US" sz="1600"/>
                  <a:t>02</a:t>
                </a:r>
              </a:p>
            </p:txBody>
          </p:sp>
        </p:grpSp>
        <p:grpSp>
          <p:nvGrpSpPr>
            <p:cNvPr id="37" name="Group 111"/>
            <p:cNvGrpSpPr/>
            <p:nvPr/>
          </p:nvGrpSpPr>
          <p:grpSpPr>
            <a:xfrm>
              <a:off x="7167098" y="2930585"/>
              <a:ext cx="3259370" cy="866137"/>
              <a:chOff x="8495058" y="2637333"/>
              <a:chExt cx="2209454" cy="866137"/>
            </a:xfrm>
          </p:grpSpPr>
          <p:sp>
            <p:nvSpPr>
              <p:cNvPr id="38" name="TextBox 112"/>
              <p:cNvSpPr txBox="1"/>
              <p:nvPr/>
            </p:nvSpPr>
            <p:spPr bwMode="auto">
              <a:xfrm>
                <a:off x="8508268" y="2637333"/>
                <a:ext cx="2196244" cy="309958"/>
              </a:xfrm>
              <a:prstGeom prst="rect">
                <a:avLst/>
              </a:prstGeom>
              <a:noFill/>
              <a:extLst/>
            </p:spPr>
            <p:txBody>
              <a:bodyPr anchor="ctr" anchorCtr="0" bIns="0" lIns="0" rIns="432000" tIns="0" wrap="none">
                <a:normAutofit/>
              </a:bodyPr>
              <a:lstStyle/>
              <a:p>
                <a:pPr algn="r"/>
                <a:r>
                  <a:rPr altLang="en-US" lang="zh-CN" sz="1400">
                    <a:solidFill>
                      <a:schemeClr val="bg1">
                        <a:lumMod val="50000"/>
                      </a:schemeClr>
                    </a:solidFill>
                    <a:effectLst/>
                    <a:latin charset="-122" panose="020b0503020204020204" pitchFamily="34" typeface="微软雅黑"/>
                    <a:ea charset="-122" panose="020b0503020204020204" pitchFamily="34" typeface="微软雅黑"/>
                  </a:rPr>
                  <a:t>标题文本预设</a:t>
                </a:r>
              </a:p>
            </p:txBody>
          </p:sp>
          <p:sp>
            <p:nvSpPr>
              <p:cNvPr id="39" name="TextBox 113"/>
              <p:cNvSpPr txBox="1"/>
              <p:nvPr/>
            </p:nvSpPr>
            <p:spPr bwMode="auto">
              <a:xfrm>
                <a:off x="8495058" y="2947291"/>
                <a:ext cx="2196244" cy="556179"/>
              </a:xfrm>
              <a:prstGeom prst="rect">
                <a:avLst/>
              </a:prstGeom>
              <a:noFill/>
              <a:extLst/>
            </p:spPr>
            <p:txBody>
              <a:bodyPr anchor="t" anchorCtr="0" bIns="0" lIns="0" rIns="432000" tIns="0" wrap="square">
                <a:normAutofit/>
              </a:bodyPr>
              <a:lstStyle/>
              <a:p>
                <a:pPr algn="r" latinLnBrk="0">
                  <a:lnSpc>
                    <a:spcPct val="120000"/>
                  </a:lnSpc>
                </a:pPr>
                <a:r>
                  <a:rPr altLang="en-US" b="0" lang="zh-CN" sz="800">
                    <a:solidFill>
                      <a:schemeClr val="bg1">
                        <a:lumMod val="50000"/>
                      </a:schemeClr>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lumMod val="50000"/>
                      </a:schemeClr>
                    </a:solidFill>
                    <a:effectLst/>
                    <a:latin charset="-122" panose="020b0503020204020204" pitchFamily="34" typeface="微软雅黑"/>
                    <a:ea charset="-122" panose="020b0503020204020204" pitchFamily="34" typeface="微软雅黑"/>
                  </a:rPr>
                </a:br>
                <a:r>
                  <a:rPr altLang="en-US" b="0" lang="zh-CN" sz="800">
                    <a:solidFill>
                      <a:schemeClr val="bg1">
                        <a:lumMod val="50000"/>
                      </a:schemeClr>
                    </a:solidFill>
                    <a:effectLst/>
                    <a:latin charset="-122" panose="020b0503020204020204" pitchFamily="34" typeface="微软雅黑"/>
                    <a:ea charset="-122" panose="020b0503020204020204" pitchFamily="34" typeface="微软雅黑"/>
                  </a:rPr>
                  <a:t>（建议使用主题字体）</a:t>
                </a:r>
              </a:p>
            </p:txBody>
          </p:sp>
        </p:grpSp>
      </p:grpSp>
      <p:grpSp>
        <p:nvGrpSpPr>
          <p:cNvPr id="29" name="Group 9"/>
          <p:cNvGrpSpPr/>
          <p:nvPr/>
        </p:nvGrpSpPr>
        <p:grpSpPr>
          <a:xfrm>
            <a:off x="5375323" y="3465519"/>
            <a:ext cx="2842082" cy="649603"/>
            <a:chOff x="7167098" y="4046065"/>
            <a:chExt cx="3789442" cy="866137"/>
          </a:xfrm>
        </p:grpSpPr>
        <p:grpSp>
          <p:nvGrpSpPr>
            <p:cNvPr id="30" name="Group 163"/>
            <p:cNvGrpSpPr/>
            <p:nvPr/>
          </p:nvGrpSpPr>
          <p:grpSpPr>
            <a:xfrm>
              <a:off x="10426468" y="4214588"/>
              <a:ext cx="530072" cy="529091"/>
              <a:chOff x="647700" y="1295400"/>
              <a:chExt cx="838200" cy="670560"/>
            </a:xfrm>
          </p:grpSpPr>
          <p:sp>
            <p:nvSpPr>
              <p:cNvPr id="34" name="Rectangle: Rounded Corners 164"/>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Rectangle: Rounded Corners 165"/>
              <p:cNvSpPr/>
              <p:nvPr/>
            </p:nvSpPr>
            <p:spPr>
              <a:xfrm>
                <a:off x="647700" y="1295400"/>
                <a:ext cx="838200" cy="609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lnSpcReduction="10000"/>
              </a:bodyPr>
              <a:lstStyle/>
              <a:p>
                <a:pPr algn="ctr"/>
                <a:r>
                  <a:rPr b="1" lang="en-US" sz="1600"/>
                  <a:t>03</a:t>
                </a:r>
              </a:p>
            </p:txBody>
          </p:sp>
        </p:grpSp>
        <p:grpSp>
          <p:nvGrpSpPr>
            <p:cNvPr id="31" name="Group 114"/>
            <p:cNvGrpSpPr/>
            <p:nvPr/>
          </p:nvGrpSpPr>
          <p:grpSpPr>
            <a:xfrm>
              <a:off x="7167098" y="4046065"/>
              <a:ext cx="3259370" cy="866137"/>
              <a:chOff x="8495058" y="3752813"/>
              <a:chExt cx="2209454" cy="866137"/>
            </a:xfrm>
          </p:grpSpPr>
          <p:sp>
            <p:nvSpPr>
              <p:cNvPr id="32" name="TextBox 115"/>
              <p:cNvSpPr txBox="1"/>
              <p:nvPr/>
            </p:nvSpPr>
            <p:spPr bwMode="auto">
              <a:xfrm>
                <a:off x="8508268" y="3752813"/>
                <a:ext cx="2196244" cy="309958"/>
              </a:xfrm>
              <a:prstGeom prst="rect">
                <a:avLst/>
              </a:prstGeom>
              <a:noFill/>
              <a:extLst/>
            </p:spPr>
            <p:txBody>
              <a:bodyPr anchor="ctr" anchorCtr="0" bIns="0" lIns="0" rIns="432000" tIns="0" wrap="none">
                <a:noAutofit/>
              </a:bodyPr>
              <a:lstStyle/>
              <a:p>
                <a:pPr algn="r"/>
                <a:r>
                  <a:rPr altLang="en-US" lang="zh-CN" sz="1400">
                    <a:solidFill>
                      <a:schemeClr val="bg1">
                        <a:lumMod val="50000"/>
                      </a:schemeClr>
                    </a:solidFill>
                    <a:effectLst/>
                    <a:latin charset="-122" panose="020b0503020204020204" pitchFamily="34" typeface="微软雅黑"/>
                    <a:ea charset="-122" panose="020b0503020204020204" pitchFamily="34" typeface="微软雅黑"/>
                  </a:rPr>
                  <a:t>标题文本预设</a:t>
                </a:r>
              </a:p>
            </p:txBody>
          </p:sp>
          <p:sp>
            <p:nvSpPr>
              <p:cNvPr id="33" name="TextBox 116"/>
              <p:cNvSpPr txBox="1"/>
              <p:nvPr/>
            </p:nvSpPr>
            <p:spPr bwMode="auto">
              <a:xfrm>
                <a:off x="8495058" y="4062771"/>
                <a:ext cx="2196244" cy="556179"/>
              </a:xfrm>
              <a:prstGeom prst="rect">
                <a:avLst/>
              </a:prstGeom>
              <a:noFill/>
              <a:extLst/>
            </p:spPr>
            <p:txBody>
              <a:bodyPr anchor="t" anchorCtr="0" bIns="0" lIns="0" rIns="432000" tIns="0" wrap="square">
                <a:normAutofit/>
              </a:bodyPr>
              <a:lstStyle/>
              <a:p>
                <a:pPr algn="r" latinLnBrk="0">
                  <a:lnSpc>
                    <a:spcPct val="120000"/>
                  </a:lnSpc>
                </a:pPr>
                <a:r>
                  <a:rPr altLang="en-US" b="0" lang="zh-CN" sz="800">
                    <a:solidFill>
                      <a:schemeClr val="bg1">
                        <a:lumMod val="50000"/>
                      </a:schemeClr>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lumMod val="50000"/>
                      </a:schemeClr>
                    </a:solidFill>
                    <a:effectLst/>
                    <a:latin charset="-122" panose="020b0503020204020204" pitchFamily="34" typeface="微软雅黑"/>
                    <a:ea charset="-122" panose="020b0503020204020204" pitchFamily="34" typeface="微软雅黑"/>
                  </a:rPr>
                </a:br>
                <a:r>
                  <a:rPr altLang="en-US" b="0" lang="zh-CN" sz="800">
                    <a:solidFill>
                      <a:schemeClr val="bg1">
                        <a:lumMod val="50000"/>
                      </a:schemeClr>
                    </a:solidFill>
                    <a:effectLst/>
                    <a:latin charset="-122" panose="020b0503020204020204" pitchFamily="34" typeface="微软雅黑"/>
                    <a:ea charset="-122" panose="020b0503020204020204" pitchFamily="34" typeface="微软雅黑"/>
                  </a:rPr>
                  <a:t>（建议使用主题字体）</a:t>
                </a:r>
              </a:p>
            </p:txBody>
          </p:sp>
        </p:grpSp>
      </p:grpSp>
    </p:spTree>
    <p:extLst>
      <p:ext uri="{BB962C8B-B14F-4D97-AF65-F5344CB8AC3E}">
        <p14:creationId val="3436611227"/>
      </p:ext>
    </p:extLst>
  </p:cSld>
  <p:clrMapOvr>
    <a:masterClrMapping/>
  </p:clrMapOvr>
  <mc:AlternateContent>
    <mc:Choice Requires="p14">
      <p:transition p14:dur="125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ecel="100000" dur="900" fill="hold" id="9"/>
                                        <p:tgtEl>
                                          <p:spTgt spid="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42" presetSubtype="0">
                                  <p:stCondLst>
                                    <p:cond delay="0"/>
                                  </p:stCondLst>
                                  <p:childTnLst>
                                    <p:set>
                                      <p:cBhvr>
                                        <p:cTn dur="1" fill="hold" id="13">
                                          <p:stCondLst>
                                            <p:cond delay="0"/>
                                          </p:stCondLst>
                                        </p:cTn>
                                        <p:tgtEl>
                                          <p:spTgt spid="27"/>
                                        </p:tgtEl>
                                        <p:attrNameLst>
                                          <p:attrName>style.visibility</p:attrName>
                                        </p:attrNameLst>
                                      </p:cBhvr>
                                      <p:to>
                                        <p:strVal val="visible"/>
                                      </p:to>
                                    </p:set>
                                    <p:animEffect filter="fade" transition="in">
                                      <p:cBhvr>
                                        <p:cTn dur="1000" id="14"/>
                                        <p:tgtEl>
                                          <p:spTgt spid="27"/>
                                        </p:tgtEl>
                                      </p:cBhvr>
                                    </p:animEffect>
                                    <p:anim calcmode="lin" valueType="num">
                                      <p:cBhvr>
                                        <p:cTn dur="1000" fill="hold" id="15"/>
                                        <p:tgtEl>
                                          <p:spTgt spid="27"/>
                                        </p:tgtEl>
                                        <p:attrNameLst>
                                          <p:attrName>ppt_x</p:attrName>
                                        </p:attrNameLst>
                                      </p:cBhvr>
                                      <p:tavLst>
                                        <p:tav tm="0">
                                          <p:val>
                                            <p:strVal val="#ppt_x"/>
                                          </p:val>
                                        </p:tav>
                                        <p:tav tm="100000">
                                          <p:val>
                                            <p:strVal val="#ppt_x"/>
                                          </p:val>
                                        </p:tav>
                                      </p:tavLst>
                                    </p:anim>
                                    <p:anim calcmode="lin" valueType="num">
                                      <p:cBhvr>
                                        <p:cTn dur="1000" fill="hold" id="16"/>
                                        <p:tgtEl>
                                          <p:spTgt spid="27"/>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000"/>
                            </p:stCondLst>
                            <p:childTnLst>
                              <p:par>
                                <p:cTn fill="hold" id="18" nodeType="afterEffect" presetClass="entr" presetID="42" presetSubtype="0">
                                  <p:stCondLst>
                                    <p:cond delay="0"/>
                                  </p:stCondLst>
                                  <p:childTnLst>
                                    <p:set>
                                      <p:cBhvr>
                                        <p:cTn dur="1" fill="hold" id="19">
                                          <p:stCondLst>
                                            <p:cond delay="0"/>
                                          </p:stCondLst>
                                        </p:cTn>
                                        <p:tgtEl>
                                          <p:spTgt spid="28"/>
                                        </p:tgtEl>
                                        <p:attrNameLst>
                                          <p:attrName>style.visibility</p:attrName>
                                        </p:attrNameLst>
                                      </p:cBhvr>
                                      <p:to>
                                        <p:strVal val="visible"/>
                                      </p:to>
                                    </p:set>
                                    <p:animEffect filter="fade" transition="in">
                                      <p:cBhvr>
                                        <p:cTn dur="1000" id="20"/>
                                        <p:tgtEl>
                                          <p:spTgt spid="28"/>
                                        </p:tgtEl>
                                      </p:cBhvr>
                                    </p:animEffect>
                                    <p:anim calcmode="lin" valueType="num">
                                      <p:cBhvr>
                                        <p:cTn dur="1000" fill="hold" id="21"/>
                                        <p:tgtEl>
                                          <p:spTgt spid="28"/>
                                        </p:tgtEl>
                                        <p:attrNameLst>
                                          <p:attrName>ppt_x</p:attrName>
                                        </p:attrNameLst>
                                      </p:cBhvr>
                                      <p:tavLst>
                                        <p:tav tm="0">
                                          <p:val>
                                            <p:strVal val="#ppt_x"/>
                                          </p:val>
                                        </p:tav>
                                        <p:tav tm="100000">
                                          <p:val>
                                            <p:strVal val="#ppt_x"/>
                                          </p:val>
                                        </p:tav>
                                      </p:tavLst>
                                    </p:anim>
                                    <p:anim calcmode="lin" valueType="num">
                                      <p:cBhvr>
                                        <p:cTn dur="1000" fill="hold" id="22"/>
                                        <p:tgtEl>
                                          <p:spTgt spid="28"/>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000"/>
                            </p:stCondLst>
                            <p:childTnLst>
                              <p:par>
                                <p:cTn fill="hold" id="24" nodeType="afterEffect" presetClass="entr" presetID="42" presetSubtype="0">
                                  <p:stCondLst>
                                    <p:cond delay="0"/>
                                  </p:stCondLst>
                                  <p:childTnLst>
                                    <p:set>
                                      <p:cBhvr>
                                        <p:cTn dur="1" fill="hold" id="25">
                                          <p:stCondLst>
                                            <p:cond delay="0"/>
                                          </p:stCondLst>
                                        </p:cTn>
                                        <p:tgtEl>
                                          <p:spTgt spid="29"/>
                                        </p:tgtEl>
                                        <p:attrNameLst>
                                          <p:attrName>style.visibility</p:attrName>
                                        </p:attrNameLst>
                                      </p:cBhvr>
                                      <p:to>
                                        <p:strVal val="visible"/>
                                      </p:to>
                                    </p:set>
                                    <p:animEffect filter="fade" transition="in">
                                      <p:cBhvr>
                                        <p:cTn dur="1000" id="26"/>
                                        <p:tgtEl>
                                          <p:spTgt spid="29"/>
                                        </p:tgtEl>
                                      </p:cBhvr>
                                    </p:animEffect>
                                    <p:anim calcmode="lin" valueType="num">
                                      <p:cBhvr>
                                        <p:cTn dur="1000" fill="hold" id="27"/>
                                        <p:tgtEl>
                                          <p:spTgt spid="29"/>
                                        </p:tgtEl>
                                        <p:attrNameLst>
                                          <p:attrName>ppt_x</p:attrName>
                                        </p:attrNameLst>
                                      </p:cBhvr>
                                      <p:tavLst>
                                        <p:tav tm="0">
                                          <p:val>
                                            <p:strVal val="#ppt_x"/>
                                          </p:val>
                                        </p:tav>
                                        <p:tav tm="100000">
                                          <p:val>
                                            <p:strVal val="#ppt_x"/>
                                          </p:val>
                                        </p:tav>
                                      </p:tavLst>
                                    </p:anim>
                                    <p:anim calcmode="lin" valueType="num">
                                      <p:cBhvr>
                                        <p:cTn dur="1000" fill="hold" id="28"/>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3" name="Rectangle 74"/>
          <p:cNvSpPr/>
          <p:nvPr/>
        </p:nvSpPr>
        <p:spPr>
          <a:xfrm>
            <a:off x="784415" y="1652088"/>
            <a:ext cx="1810866" cy="15253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bIns="34290" lIns="68580" rIns="68580" rtlCol="0" tIns="34290"/>
          <a:lstStyle/>
          <a:p>
            <a:pPr algn="ctr"/>
            <a:endParaRPr lang="en-US" sz="2400">
              <a:latin typeface="+mn-ea"/>
            </a:endParaRPr>
          </a:p>
        </p:txBody>
      </p:sp>
      <p:cxnSp>
        <p:nvCxnSpPr>
          <p:cNvPr id="64" name="Straight Connector 7"/>
          <p:cNvCxnSpPr/>
          <p:nvPr/>
        </p:nvCxnSpPr>
        <p:spPr>
          <a:xfrm>
            <a:off x="971002" y="2917045"/>
            <a:ext cx="1471882" cy="2"/>
          </a:xfrm>
          <a:prstGeom prst="line">
            <a:avLst/>
          </a:prstGeom>
          <a:ln cmpd="sng"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827959" y="2586303"/>
            <a:ext cx="1810863" cy="228600"/>
          </a:xfrm>
          <a:prstGeom prst="rect">
            <a:avLst/>
          </a:prstGeom>
          <a:noFill/>
        </p:spPr>
        <p:txBody>
          <a:bodyPr bIns="0" lIns="0" rIns="68565" rtlCol="0" tIns="0" wrap="square">
            <a:spAutoFit/>
          </a:bodyPr>
          <a:lstStyle/>
          <a:p>
            <a:pPr algn="ctr"/>
            <a:r>
              <a:rPr altLang="en-US" b="1" lang="zh-CN" sz="1500">
                <a:solidFill>
                  <a:schemeClr val="bg1"/>
                </a:solidFill>
                <a:latin typeface="+mn-ea"/>
                <a:cs typeface="Helvetica Neue"/>
              </a:rPr>
              <a:t>加入标题</a:t>
            </a:r>
          </a:p>
        </p:txBody>
      </p:sp>
      <p:sp>
        <p:nvSpPr>
          <p:cNvPr id="66" name="TextBox 65"/>
          <p:cNvSpPr txBox="1"/>
          <p:nvPr/>
        </p:nvSpPr>
        <p:spPr>
          <a:xfrm>
            <a:off x="784417" y="3329687"/>
            <a:ext cx="1810863" cy="1207008"/>
          </a:xfrm>
          <a:prstGeom prst="rect">
            <a:avLst/>
          </a:prstGeom>
          <a:noFill/>
        </p:spPr>
        <p:txBody>
          <a:bodyPr bIns="0" lIns="68580" rIns="68565" rtlCol="0" tIns="0" wrap="square">
            <a:spAutoFit/>
          </a:bodyPr>
          <a:lstStyle/>
          <a:p>
            <a:pPr algn="ctr">
              <a:lnSpc>
                <a:spcPct val="120000"/>
              </a:lnSpc>
            </a:pPr>
            <a:r>
              <a:rPr altLang="en-US" lang="zh-CN" sz="1100">
                <a:solidFill>
                  <a:schemeClr val="bg1">
                    <a:lumMod val="50000"/>
                  </a:schemeClr>
                </a:solidFill>
                <a:latin typeface="+mn-ea"/>
                <a:cs typeface="Calibri"/>
              </a:rPr>
              <a:t>此处添加详细文本描述，建议与标题相关并符合整体语言风格，语言描述尽量简洁生动。尽量将每页幻灯片的字数控制在200字以内。</a:t>
            </a:r>
          </a:p>
        </p:txBody>
      </p:sp>
      <p:sp>
        <p:nvSpPr>
          <p:cNvPr id="67" name="Rectangle 90"/>
          <p:cNvSpPr/>
          <p:nvPr/>
        </p:nvSpPr>
        <p:spPr>
          <a:xfrm>
            <a:off x="2713009" y="1652088"/>
            <a:ext cx="1810866" cy="15253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bIns="34290" lIns="68580" rIns="68580" rtlCol="0" tIns="34290"/>
          <a:lstStyle/>
          <a:p>
            <a:pPr algn="ctr"/>
            <a:endParaRPr lang="en-US" sz="2400">
              <a:latin typeface="+mn-ea"/>
            </a:endParaRPr>
          </a:p>
        </p:txBody>
      </p:sp>
      <p:cxnSp>
        <p:nvCxnSpPr>
          <p:cNvPr id="68" name="Straight Connector 97"/>
          <p:cNvCxnSpPr/>
          <p:nvPr/>
        </p:nvCxnSpPr>
        <p:spPr>
          <a:xfrm>
            <a:off x="2899596" y="2917045"/>
            <a:ext cx="1471882" cy="2"/>
          </a:xfrm>
          <a:prstGeom prst="line">
            <a:avLst/>
          </a:prstGeom>
          <a:ln cmpd="sng"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2756552" y="2586303"/>
            <a:ext cx="1810863" cy="228600"/>
          </a:xfrm>
          <a:prstGeom prst="rect">
            <a:avLst/>
          </a:prstGeom>
          <a:noFill/>
        </p:spPr>
        <p:txBody>
          <a:bodyPr bIns="0" lIns="0" rIns="68565" rtlCol="0" tIns="0" wrap="square">
            <a:spAutoFit/>
          </a:bodyPr>
          <a:lstStyle/>
          <a:p>
            <a:pPr algn="ctr"/>
            <a:r>
              <a:rPr altLang="en-US" b="1" lang="zh-CN" sz="1500">
                <a:solidFill>
                  <a:schemeClr val="bg1"/>
                </a:solidFill>
                <a:latin typeface="+mn-ea"/>
                <a:cs typeface="Helvetica Neue"/>
              </a:rPr>
              <a:t>加入标题</a:t>
            </a:r>
          </a:p>
        </p:txBody>
      </p:sp>
      <p:sp>
        <p:nvSpPr>
          <p:cNvPr id="70" name="TextBox 69"/>
          <p:cNvSpPr txBox="1"/>
          <p:nvPr/>
        </p:nvSpPr>
        <p:spPr>
          <a:xfrm>
            <a:off x="2713010" y="3329687"/>
            <a:ext cx="1810863" cy="1207008"/>
          </a:xfrm>
          <a:prstGeom prst="rect">
            <a:avLst/>
          </a:prstGeom>
          <a:noFill/>
        </p:spPr>
        <p:txBody>
          <a:bodyPr bIns="0" lIns="68580" rIns="68565" rtlCol="0" tIns="0" wrap="square">
            <a:spAutoFit/>
          </a:bodyPr>
          <a:lstStyle/>
          <a:p>
            <a:pPr algn="ctr">
              <a:lnSpc>
                <a:spcPct val="120000"/>
              </a:lnSpc>
            </a:pPr>
            <a:r>
              <a:rPr altLang="en-US" lang="zh-CN" sz="1100">
                <a:solidFill>
                  <a:schemeClr val="bg1">
                    <a:lumMod val="50000"/>
                  </a:schemeClr>
                </a:solidFill>
                <a:latin typeface="+mn-ea"/>
                <a:cs typeface="Calibri"/>
              </a:rPr>
              <a:t>此处添加详细文本描述，建议与标题相关并符合整体语言风格，语言描述尽量简洁生动。尽量将每页幻灯片的字数控制在200字以内。</a:t>
            </a:r>
          </a:p>
        </p:txBody>
      </p:sp>
      <p:sp>
        <p:nvSpPr>
          <p:cNvPr id="71" name="Rectangle 127"/>
          <p:cNvSpPr/>
          <p:nvPr/>
        </p:nvSpPr>
        <p:spPr>
          <a:xfrm>
            <a:off x="4650284" y="1647825"/>
            <a:ext cx="1810866" cy="15253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bIns="34290" lIns="68580" rIns="68580" rtlCol="0" tIns="34290"/>
          <a:lstStyle/>
          <a:p>
            <a:pPr algn="ctr"/>
            <a:endParaRPr lang="en-US" sz="2400">
              <a:latin typeface="+mn-ea"/>
            </a:endParaRPr>
          </a:p>
        </p:txBody>
      </p:sp>
      <p:cxnSp>
        <p:nvCxnSpPr>
          <p:cNvPr id="72" name="Straight Connector 130"/>
          <p:cNvCxnSpPr/>
          <p:nvPr/>
        </p:nvCxnSpPr>
        <p:spPr>
          <a:xfrm>
            <a:off x="4836870" y="2912782"/>
            <a:ext cx="1471882" cy="2"/>
          </a:xfrm>
          <a:prstGeom prst="line">
            <a:avLst/>
          </a:prstGeom>
          <a:ln cmpd="sng"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693827" y="2582041"/>
            <a:ext cx="1810863" cy="228600"/>
          </a:xfrm>
          <a:prstGeom prst="rect">
            <a:avLst/>
          </a:prstGeom>
          <a:noFill/>
        </p:spPr>
        <p:txBody>
          <a:bodyPr bIns="0" lIns="0" rIns="68565" rtlCol="0" tIns="0" wrap="square">
            <a:spAutoFit/>
          </a:bodyPr>
          <a:lstStyle/>
          <a:p>
            <a:pPr algn="ctr"/>
            <a:r>
              <a:rPr altLang="en-US" b="1" lang="zh-CN" sz="1500">
                <a:solidFill>
                  <a:schemeClr val="bg1"/>
                </a:solidFill>
                <a:latin typeface="+mn-ea"/>
                <a:cs typeface="Helvetica Neue"/>
              </a:rPr>
              <a:t>加入标题</a:t>
            </a:r>
          </a:p>
        </p:txBody>
      </p:sp>
      <p:sp>
        <p:nvSpPr>
          <p:cNvPr id="74" name="TextBox 73"/>
          <p:cNvSpPr txBox="1"/>
          <p:nvPr/>
        </p:nvSpPr>
        <p:spPr>
          <a:xfrm>
            <a:off x="4650286" y="3325426"/>
            <a:ext cx="1810863" cy="1207008"/>
          </a:xfrm>
          <a:prstGeom prst="rect">
            <a:avLst/>
          </a:prstGeom>
          <a:noFill/>
        </p:spPr>
        <p:txBody>
          <a:bodyPr bIns="0" lIns="68580" rIns="68565" rtlCol="0" tIns="0" wrap="square">
            <a:spAutoFit/>
          </a:bodyPr>
          <a:lstStyle/>
          <a:p>
            <a:pPr algn="ctr">
              <a:lnSpc>
                <a:spcPct val="120000"/>
              </a:lnSpc>
            </a:pPr>
            <a:r>
              <a:rPr altLang="en-US" lang="zh-CN" sz="1100">
                <a:solidFill>
                  <a:schemeClr val="bg1">
                    <a:lumMod val="50000"/>
                  </a:schemeClr>
                </a:solidFill>
                <a:latin typeface="+mn-ea"/>
                <a:cs typeface="Calibri"/>
              </a:rPr>
              <a:t>此处添加详细文本描述，建议与标题相关并符合整体语言风格，语言描述尽量简洁生动。尽量将每页幻灯片的字数控制在200字以内。</a:t>
            </a:r>
          </a:p>
        </p:txBody>
      </p:sp>
      <p:sp>
        <p:nvSpPr>
          <p:cNvPr id="75" name="Rectangle 159"/>
          <p:cNvSpPr/>
          <p:nvPr/>
        </p:nvSpPr>
        <p:spPr>
          <a:xfrm>
            <a:off x="6575096" y="1643682"/>
            <a:ext cx="1810866" cy="15253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bIns="34290" lIns="68580" rIns="68580" rtlCol="0" tIns="34290"/>
          <a:lstStyle/>
          <a:p>
            <a:pPr algn="ctr"/>
            <a:endParaRPr lang="en-US" sz="2400">
              <a:latin typeface="+mn-ea"/>
            </a:endParaRPr>
          </a:p>
        </p:txBody>
      </p:sp>
      <p:cxnSp>
        <p:nvCxnSpPr>
          <p:cNvPr id="76" name="Straight Connector 161"/>
          <p:cNvCxnSpPr/>
          <p:nvPr/>
        </p:nvCxnSpPr>
        <p:spPr>
          <a:xfrm>
            <a:off x="6761683" y="2908639"/>
            <a:ext cx="1471882" cy="2"/>
          </a:xfrm>
          <a:prstGeom prst="line">
            <a:avLst/>
          </a:prstGeom>
          <a:ln cmpd="sng"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6618640" y="2577897"/>
            <a:ext cx="1810863" cy="228600"/>
          </a:xfrm>
          <a:prstGeom prst="rect">
            <a:avLst/>
          </a:prstGeom>
          <a:noFill/>
        </p:spPr>
        <p:txBody>
          <a:bodyPr bIns="0" lIns="0" rIns="68565" rtlCol="0" tIns="0" wrap="square">
            <a:spAutoFit/>
          </a:bodyPr>
          <a:lstStyle/>
          <a:p>
            <a:pPr algn="ctr"/>
            <a:r>
              <a:rPr altLang="en-US" b="1" lang="zh-CN" sz="1500">
                <a:solidFill>
                  <a:schemeClr val="bg1"/>
                </a:solidFill>
                <a:latin typeface="+mn-ea"/>
                <a:cs typeface="Helvetica Neue"/>
              </a:rPr>
              <a:t>加入标题</a:t>
            </a:r>
          </a:p>
        </p:txBody>
      </p:sp>
      <p:sp>
        <p:nvSpPr>
          <p:cNvPr id="78" name="TextBox 77"/>
          <p:cNvSpPr txBox="1"/>
          <p:nvPr/>
        </p:nvSpPr>
        <p:spPr>
          <a:xfrm>
            <a:off x="6575098" y="3321282"/>
            <a:ext cx="1810863" cy="1207008"/>
          </a:xfrm>
          <a:prstGeom prst="rect">
            <a:avLst/>
          </a:prstGeom>
          <a:noFill/>
        </p:spPr>
        <p:txBody>
          <a:bodyPr bIns="0" lIns="68580" rIns="68565" rtlCol="0" tIns="0" wrap="square">
            <a:spAutoFit/>
          </a:bodyPr>
          <a:lstStyle/>
          <a:p>
            <a:pPr algn="ctr">
              <a:lnSpc>
                <a:spcPct val="120000"/>
              </a:lnSpc>
            </a:pPr>
            <a:r>
              <a:rPr altLang="en-US" lang="zh-CN" sz="1100">
                <a:solidFill>
                  <a:schemeClr val="bg1">
                    <a:lumMod val="50000"/>
                  </a:schemeClr>
                </a:solidFill>
                <a:latin typeface="+mn-ea"/>
                <a:cs typeface="Calibri"/>
              </a:rPr>
              <a:t>此处添加详细文本描述，建议与标题相关并符合整体语言风格，语言描述尽量简洁生动。尽量将每页幻灯片的字数控制在200字以内。</a:t>
            </a:r>
          </a:p>
        </p:txBody>
      </p:sp>
      <p:grpSp>
        <p:nvGrpSpPr>
          <p:cNvPr id="4" name="组合 78"/>
          <p:cNvGrpSpPr/>
          <p:nvPr/>
        </p:nvGrpSpPr>
        <p:grpSpPr>
          <a:xfrm>
            <a:off x="3313983" y="1824424"/>
            <a:ext cx="610908" cy="544296"/>
            <a:chOff x="3332164" y="207963"/>
            <a:chExt cx="509588" cy="454025"/>
          </a:xfrm>
          <a:solidFill>
            <a:schemeClr val="bg1"/>
          </a:solidFill>
        </p:grpSpPr>
        <p:sp>
          <p:nvSpPr>
            <p:cNvPr id="80" name="Freeform 41"/>
            <p:cNvSpPr>
              <a:spLocks noEditPoints="1"/>
            </p:cNvSpPr>
            <p:nvPr/>
          </p:nvSpPr>
          <p:spPr bwMode="auto">
            <a:xfrm>
              <a:off x="3332164" y="207963"/>
              <a:ext cx="509588" cy="454025"/>
            </a:xfrm>
            <a:custGeom>
              <a:gdLst>
                <a:gd fmla="*/ 229 w 236" name="T0"/>
                <a:gd fmla="*/ 0 h 210" name="T1"/>
                <a:gd fmla="*/ 7 w 236" name="T2"/>
                <a:gd fmla="*/ 0 h 210" name="T3"/>
                <a:gd fmla="*/ 0 w 236" name="T4"/>
                <a:gd fmla="*/ 7 h 210" name="T5"/>
                <a:gd fmla="*/ 0 w 236" name="T6"/>
                <a:gd fmla="*/ 202 h 210" name="T7"/>
                <a:gd fmla="*/ 7 w 236" name="T8"/>
                <a:gd fmla="*/ 210 h 210" name="T9"/>
                <a:gd fmla="*/ 229 w 236" name="T10"/>
                <a:gd fmla="*/ 210 h 210" name="T11"/>
                <a:gd fmla="*/ 236 w 236" name="T12"/>
                <a:gd fmla="*/ 202 h 210" name="T13"/>
                <a:gd fmla="*/ 236 w 236" name="T14"/>
                <a:gd fmla="*/ 7 h 210" name="T15"/>
                <a:gd fmla="*/ 229 w 236" name="T16"/>
                <a:gd fmla="*/ 0 h 210" name="T17"/>
                <a:gd fmla="*/ 182 w 236" name="T18"/>
                <a:gd fmla="*/ 16 h 210" name="T19"/>
                <a:gd fmla="*/ 192 w 236" name="T20"/>
                <a:gd fmla="*/ 26 h 210" name="T21"/>
                <a:gd fmla="*/ 182 w 236" name="T22"/>
                <a:gd fmla="*/ 36 h 210" name="T23"/>
                <a:gd fmla="*/ 172 w 236" name="T24"/>
                <a:gd fmla="*/ 26 h 210" name="T25"/>
                <a:gd fmla="*/ 182 w 236" name="T26"/>
                <a:gd fmla="*/ 16 h 210" name="T27"/>
                <a:gd fmla="*/ 153 w 236" name="T28"/>
                <a:gd fmla="*/ 16 h 210" name="T29"/>
                <a:gd fmla="*/ 163 w 236" name="T30"/>
                <a:gd fmla="*/ 26 h 210" name="T31"/>
                <a:gd fmla="*/ 153 w 236" name="T32"/>
                <a:gd fmla="*/ 36 h 210" name="T33"/>
                <a:gd fmla="*/ 143 w 236" name="T34"/>
                <a:gd fmla="*/ 26 h 210" name="T35"/>
                <a:gd fmla="*/ 153 w 236" name="T36"/>
                <a:gd fmla="*/ 16 h 210" name="T37"/>
                <a:gd fmla="*/ 221 w 236" name="T38"/>
                <a:gd fmla="*/ 195 h 210" name="T39"/>
                <a:gd fmla="*/ 15 w 236" name="T40"/>
                <a:gd fmla="*/ 195 h 210" name="T41"/>
                <a:gd fmla="*/ 15 w 236" name="T42"/>
                <a:gd fmla="*/ 52 h 210" name="T43"/>
                <a:gd fmla="*/ 221 w 236" name="T44"/>
                <a:gd fmla="*/ 52 h 210" name="T45"/>
                <a:gd fmla="*/ 221 w 236" name="T46"/>
                <a:gd fmla="*/ 195 h 210" name="T47"/>
                <a:gd fmla="*/ 211 w 236" name="T48"/>
                <a:gd fmla="*/ 36 h 210" name="T49"/>
                <a:gd fmla="*/ 201 w 236" name="T50"/>
                <a:gd fmla="*/ 26 h 210" name="T51"/>
                <a:gd fmla="*/ 211 w 236" name="T52"/>
                <a:gd fmla="*/ 16 h 210" name="T53"/>
                <a:gd fmla="*/ 221 w 236" name="T54"/>
                <a:gd fmla="*/ 26 h 210" name="T55"/>
                <a:gd fmla="*/ 211 w 236" name="T56"/>
                <a:gd fmla="*/ 36 h 21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10" w="236">
                  <a:moveTo>
                    <a:pt x="229" y="0"/>
                  </a:moveTo>
                  <a:cubicBezTo>
                    <a:pt x="7" y="0"/>
                    <a:pt x="7" y="0"/>
                    <a:pt x="7" y="0"/>
                  </a:cubicBezTo>
                  <a:cubicBezTo>
                    <a:pt x="3" y="0"/>
                    <a:pt x="0" y="3"/>
                    <a:pt x="0" y="7"/>
                  </a:cubicBezTo>
                  <a:cubicBezTo>
                    <a:pt x="0" y="202"/>
                    <a:pt x="0" y="202"/>
                    <a:pt x="0" y="202"/>
                  </a:cubicBezTo>
                  <a:cubicBezTo>
                    <a:pt x="0" y="206"/>
                    <a:pt x="3" y="210"/>
                    <a:pt x="7" y="210"/>
                  </a:cubicBezTo>
                  <a:cubicBezTo>
                    <a:pt x="229" y="210"/>
                    <a:pt x="229" y="210"/>
                    <a:pt x="229" y="210"/>
                  </a:cubicBezTo>
                  <a:cubicBezTo>
                    <a:pt x="233" y="210"/>
                    <a:pt x="236" y="206"/>
                    <a:pt x="236" y="202"/>
                  </a:cubicBezTo>
                  <a:cubicBezTo>
                    <a:pt x="236" y="7"/>
                    <a:pt x="236" y="7"/>
                    <a:pt x="236" y="7"/>
                  </a:cubicBezTo>
                  <a:cubicBezTo>
                    <a:pt x="236" y="3"/>
                    <a:pt x="233" y="0"/>
                    <a:pt x="229" y="0"/>
                  </a:cubicBezTo>
                  <a:close/>
                  <a:moveTo>
                    <a:pt x="182" y="16"/>
                  </a:moveTo>
                  <a:cubicBezTo>
                    <a:pt x="187" y="16"/>
                    <a:pt x="192" y="21"/>
                    <a:pt x="192" y="26"/>
                  </a:cubicBezTo>
                  <a:cubicBezTo>
                    <a:pt x="192" y="32"/>
                    <a:pt x="187" y="36"/>
                    <a:pt x="182" y="36"/>
                  </a:cubicBezTo>
                  <a:cubicBezTo>
                    <a:pt x="176" y="36"/>
                    <a:pt x="172" y="32"/>
                    <a:pt x="172" y="26"/>
                  </a:cubicBezTo>
                  <a:cubicBezTo>
                    <a:pt x="172" y="21"/>
                    <a:pt x="176" y="16"/>
                    <a:pt x="182" y="16"/>
                  </a:cubicBezTo>
                  <a:close/>
                  <a:moveTo>
                    <a:pt x="153" y="16"/>
                  </a:moveTo>
                  <a:cubicBezTo>
                    <a:pt x="158" y="16"/>
                    <a:pt x="163" y="21"/>
                    <a:pt x="163" y="26"/>
                  </a:cubicBezTo>
                  <a:cubicBezTo>
                    <a:pt x="163" y="32"/>
                    <a:pt x="158" y="36"/>
                    <a:pt x="153" y="36"/>
                  </a:cubicBezTo>
                  <a:cubicBezTo>
                    <a:pt x="147" y="36"/>
                    <a:pt x="143" y="32"/>
                    <a:pt x="143" y="26"/>
                  </a:cubicBezTo>
                  <a:cubicBezTo>
                    <a:pt x="143" y="21"/>
                    <a:pt x="147" y="16"/>
                    <a:pt x="153" y="16"/>
                  </a:cubicBezTo>
                  <a:close/>
                  <a:moveTo>
                    <a:pt x="221" y="195"/>
                  </a:moveTo>
                  <a:cubicBezTo>
                    <a:pt x="15" y="195"/>
                    <a:pt x="15" y="195"/>
                    <a:pt x="15" y="195"/>
                  </a:cubicBezTo>
                  <a:cubicBezTo>
                    <a:pt x="15" y="52"/>
                    <a:pt x="15" y="52"/>
                    <a:pt x="15" y="52"/>
                  </a:cubicBezTo>
                  <a:cubicBezTo>
                    <a:pt x="221" y="52"/>
                    <a:pt x="221" y="52"/>
                    <a:pt x="221" y="52"/>
                  </a:cubicBezTo>
                  <a:lnTo>
                    <a:pt x="221" y="195"/>
                  </a:lnTo>
                  <a:close/>
                  <a:moveTo>
                    <a:pt x="211" y="36"/>
                  </a:moveTo>
                  <a:cubicBezTo>
                    <a:pt x="206" y="36"/>
                    <a:pt x="201" y="32"/>
                    <a:pt x="201" y="26"/>
                  </a:cubicBezTo>
                  <a:cubicBezTo>
                    <a:pt x="201" y="21"/>
                    <a:pt x="206" y="16"/>
                    <a:pt x="211" y="16"/>
                  </a:cubicBezTo>
                  <a:cubicBezTo>
                    <a:pt x="217" y="16"/>
                    <a:pt x="221" y="21"/>
                    <a:pt x="221" y="26"/>
                  </a:cubicBezTo>
                  <a:cubicBezTo>
                    <a:pt x="221" y="32"/>
                    <a:pt x="217" y="36"/>
                    <a:pt x="211" y="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81" name="Freeform 42"/>
            <p:cNvSpPr/>
            <p:nvPr/>
          </p:nvSpPr>
          <p:spPr bwMode="auto">
            <a:xfrm>
              <a:off x="3405189" y="400051"/>
              <a:ext cx="120650" cy="153988"/>
            </a:xfrm>
            <a:custGeom>
              <a:gdLst>
                <a:gd fmla="*/ 47 w 56" name="T0"/>
                <a:gd fmla="*/ 71 h 71" name="T1"/>
                <a:gd fmla="*/ 42 w 56" name="T2"/>
                <a:gd fmla="*/ 70 h 71" name="T3"/>
                <a:gd fmla="*/ 4 w 56" name="T4"/>
                <a:gd fmla="*/ 43 h 71" name="T5"/>
                <a:gd fmla="*/ 0 w 56" name="T6"/>
                <a:gd fmla="*/ 36 h 71" name="T7"/>
                <a:gd fmla="*/ 4 w 56" name="T8"/>
                <a:gd fmla="*/ 29 h 71" name="T9"/>
                <a:gd fmla="*/ 42 w 56" name="T10"/>
                <a:gd fmla="*/ 2 h 71" name="T11"/>
                <a:gd fmla="*/ 54 w 56" name="T12"/>
                <a:gd fmla="*/ 4 h 71" name="T13"/>
                <a:gd fmla="*/ 51 w 56" name="T14"/>
                <a:gd fmla="*/ 16 h 71" name="T15"/>
                <a:gd fmla="*/ 23 w 56" name="T16"/>
                <a:gd fmla="*/ 36 h 71" name="T17"/>
                <a:gd fmla="*/ 51 w 56" name="T18"/>
                <a:gd fmla="*/ 56 h 71" name="T19"/>
                <a:gd fmla="*/ 54 w 56" name="T20"/>
                <a:gd fmla="*/ 67 h 71" name="T21"/>
                <a:gd fmla="*/ 47 w 56" name="T22"/>
                <a:gd fmla="*/ 71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56">
                  <a:moveTo>
                    <a:pt x="47" y="71"/>
                  </a:moveTo>
                  <a:cubicBezTo>
                    <a:pt x="45" y="71"/>
                    <a:pt x="43" y="71"/>
                    <a:pt x="42" y="70"/>
                  </a:cubicBezTo>
                  <a:cubicBezTo>
                    <a:pt x="4" y="43"/>
                    <a:pt x="4" y="43"/>
                    <a:pt x="4" y="43"/>
                  </a:cubicBezTo>
                  <a:cubicBezTo>
                    <a:pt x="1" y="41"/>
                    <a:pt x="0" y="39"/>
                    <a:pt x="0" y="36"/>
                  </a:cubicBezTo>
                  <a:cubicBezTo>
                    <a:pt x="0" y="33"/>
                    <a:pt x="1" y="31"/>
                    <a:pt x="4" y="29"/>
                  </a:cubicBezTo>
                  <a:cubicBezTo>
                    <a:pt x="42" y="2"/>
                    <a:pt x="42" y="2"/>
                    <a:pt x="42" y="2"/>
                  </a:cubicBezTo>
                  <a:cubicBezTo>
                    <a:pt x="45" y="0"/>
                    <a:pt x="51" y="1"/>
                    <a:pt x="54" y="4"/>
                  </a:cubicBezTo>
                  <a:cubicBezTo>
                    <a:pt x="56" y="8"/>
                    <a:pt x="55" y="14"/>
                    <a:pt x="51" y="16"/>
                  </a:cubicBezTo>
                  <a:cubicBezTo>
                    <a:pt x="23" y="36"/>
                    <a:pt x="23" y="36"/>
                    <a:pt x="23" y="36"/>
                  </a:cubicBezTo>
                  <a:cubicBezTo>
                    <a:pt x="51" y="56"/>
                    <a:pt x="51" y="56"/>
                    <a:pt x="51" y="56"/>
                  </a:cubicBezTo>
                  <a:cubicBezTo>
                    <a:pt x="55" y="58"/>
                    <a:pt x="56" y="64"/>
                    <a:pt x="54" y="67"/>
                  </a:cubicBezTo>
                  <a:cubicBezTo>
                    <a:pt x="52" y="70"/>
                    <a:pt x="49" y="71"/>
                    <a:pt x="47" y="7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82" name="Freeform 43"/>
            <p:cNvSpPr/>
            <p:nvPr/>
          </p:nvSpPr>
          <p:spPr bwMode="auto">
            <a:xfrm>
              <a:off x="3646489" y="400051"/>
              <a:ext cx="122238" cy="153988"/>
            </a:xfrm>
            <a:custGeom>
              <a:gdLst>
                <a:gd fmla="*/ 9 w 56" name="T0"/>
                <a:gd fmla="*/ 71 h 71" name="T1"/>
                <a:gd fmla="*/ 2 w 56" name="T2"/>
                <a:gd fmla="*/ 67 h 71" name="T3"/>
                <a:gd fmla="*/ 4 w 56" name="T4"/>
                <a:gd fmla="*/ 56 h 71" name="T5"/>
                <a:gd fmla="*/ 33 w 56" name="T6"/>
                <a:gd fmla="*/ 36 h 71" name="T7"/>
                <a:gd fmla="*/ 4 w 56" name="T8"/>
                <a:gd fmla="*/ 16 h 71" name="T9"/>
                <a:gd fmla="*/ 2 w 56" name="T10"/>
                <a:gd fmla="*/ 4 h 71" name="T11"/>
                <a:gd fmla="*/ 14 w 56" name="T12"/>
                <a:gd fmla="*/ 2 h 71" name="T13"/>
                <a:gd fmla="*/ 52 w 56" name="T14"/>
                <a:gd fmla="*/ 29 h 71" name="T15"/>
                <a:gd fmla="*/ 56 w 56" name="T16"/>
                <a:gd fmla="*/ 36 h 71" name="T17"/>
                <a:gd fmla="*/ 52 w 56" name="T18"/>
                <a:gd fmla="*/ 43 h 71" name="T19"/>
                <a:gd fmla="*/ 14 w 56" name="T20"/>
                <a:gd fmla="*/ 70 h 71" name="T21"/>
                <a:gd fmla="*/ 9 w 56" name="T22"/>
                <a:gd fmla="*/ 71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56">
                  <a:moveTo>
                    <a:pt x="9" y="71"/>
                  </a:moveTo>
                  <a:cubicBezTo>
                    <a:pt x="7" y="71"/>
                    <a:pt x="4" y="70"/>
                    <a:pt x="2" y="67"/>
                  </a:cubicBezTo>
                  <a:cubicBezTo>
                    <a:pt x="0" y="64"/>
                    <a:pt x="1" y="58"/>
                    <a:pt x="4" y="56"/>
                  </a:cubicBezTo>
                  <a:cubicBezTo>
                    <a:pt x="33" y="36"/>
                    <a:pt x="33" y="36"/>
                    <a:pt x="33" y="36"/>
                  </a:cubicBezTo>
                  <a:cubicBezTo>
                    <a:pt x="4" y="16"/>
                    <a:pt x="4" y="16"/>
                    <a:pt x="4" y="16"/>
                  </a:cubicBezTo>
                  <a:cubicBezTo>
                    <a:pt x="1" y="14"/>
                    <a:pt x="0" y="8"/>
                    <a:pt x="2" y="4"/>
                  </a:cubicBezTo>
                  <a:cubicBezTo>
                    <a:pt x="5" y="1"/>
                    <a:pt x="10" y="0"/>
                    <a:pt x="14" y="2"/>
                  </a:cubicBezTo>
                  <a:cubicBezTo>
                    <a:pt x="52" y="29"/>
                    <a:pt x="52" y="29"/>
                    <a:pt x="52" y="29"/>
                  </a:cubicBezTo>
                  <a:cubicBezTo>
                    <a:pt x="55" y="31"/>
                    <a:pt x="56" y="33"/>
                    <a:pt x="56" y="36"/>
                  </a:cubicBezTo>
                  <a:cubicBezTo>
                    <a:pt x="56" y="39"/>
                    <a:pt x="55" y="41"/>
                    <a:pt x="52" y="43"/>
                  </a:cubicBezTo>
                  <a:cubicBezTo>
                    <a:pt x="14" y="70"/>
                    <a:pt x="14" y="70"/>
                    <a:pt x="14" y="70"/>
                  </a:cubicBezTo>
                  <a:cubicBezTo>
                    <a:pt x="13" y="71"/>
                    <a:pt x="11" y="71"/>
                    <a:pt x="9" y="7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83" name="Freeform 44"/>
            <p:cNvSpPr/>
            <p:nvPr/>
          </p:nvSpPr>
          <p:spPr bwMode="auto">
            <a:xfrm>
              <a:off x="3536951" y="384176"/>
              <a:ext cx="100013" cy="184150"/>
            </a:xfrm>
            <a:custGeom>
              <a:gdLst>
                <a:gd fmla="*/ 9 w 46" name="T0"/>
                <a:gd fmla="*/ 85 h 85" name="T1"/>
                <a:gd fmla="*/ 6 w 46" name="T2"/>
                <a:gd fmla="*/ 84 h 85" name="T3"/>
                <a:gd fmla="*/ 1 w 46" name="T4"/>
                <a:gd fmla="*/ 73 h 85" name="T5"/>
                <a:gd fmla="*/ 29 w 46" name="T6"/>
                <a:gd fmla="*/ 7 h 85" name="T7"/>
                <a:gd fmla="*/ 40 w 46" name="T8"/>
                <a:gd fmla="*/ 2 h 85" name="T9"/>
                <a:gd fmla="*/ 44 w 46" name="T10"/>
                <a:gd fmla="*/ 13 h 85" name="T11"/>
                <a:gd fmla="*/ 17 w 46" name="T12"/>
                <a:gd fmla="*/ 79 h 85" name="T13"/>
                <a:gd fmla="*/ 9 w 46" name="T14"/>
                <a:gd fmla="*/ 85 h 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5" w="46">
                  <a:moveTo>
                    <a:pt x="9" y="85"/>
                  </a:moveTo>
                  <a:cubicBezTo>
                    <a:pt x="8" y="85"/>
                    <a:pt x="7" y="84"/>
                    <a:pt x="6" y="84"/>
                  </a:cubicBezTo>
                  <a:cubicBezTo>
                    <a:pt x="2" y="82"/>
                    <a:pt x="0" y="77"/>
                    <a:pt x="1" y="73"/>
                  </a:cubicBezTo>
                  <a:cubicBezTo>
                    <a:pt x="29" y="7"/>
                    <a:pt x="29" y="7"/>
                    <a:pt x="29" y="7"/>
                  </a:cubicBezTo>
                  <a:cubicBezTo>
                    <a:pt x="30" y="2"/>
                    <a:pt x="35" y="0"/>
                    <a:pt x="40" y="2"/>
                  </a:cubicBezTo>
                  <a:cubicBezTo>
                    <a:pt x="44" y="4"/>
                    <a:pt x="46" y="9"/>
                    <a:pt x="44" y="13"/>
                  </a:cubicBezTo>
                  <a:cubicBezTo>
                    <a:pt x="17" y="79"/>
                    <a:pt x="17" y="79"/>
                    <a:pt x="17" y="79"/>
                  </a:cubicBezTo>
                  <a:cubicBezTo>
                    <a:pt x="16" y="83"/>
                    <a:pt x="13" y="85"/>
                    <a:pt x="9" y="8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grpSp>
      <p:grpSp>
        <p:nvGrpSpPr>
          <p:cNvPr id="5" name="组合 83"/>
          <p:cNvGrpSpPr/>
          <p:nvPr/>
        </p:nvGrpSpPr>
        <p:grpSpPr>
          <a:xfrm>
            <a:off x="7126545" y="1741636"/>
            <a:ext cx="707967" cy="709871"/>
            <a:chOff x="3292476" y="115888"/>
            <a:chExt cx="590550" cy="592138"/>
          </a:xfrm>
          <a:solidFill>
            <a:schemeClr val="bg1"/>
          </a:solidFill>
        </p:grpSpPr>
        <p:sp>
          <p:nvSpPr>
            <p:cNvPr id="85" name="Freeform 526"/>
            <p:cNvSpPr>
              <a:spLocks noEditPoints="1"/>
            </p:cNvSpPr>
            <p:nvPr/>
          </p:nvSpPr>
          <p:spPr bwMode="auto">
            <a:xfrm>
              <a:off x="3292476" y="115888"/>
              <a:ext cx="590550" cy="592138"/>
            </a:xfrm>
            <a:custGeom>
              <a:gdLst>
                <a:gd fmla="*/ 137 w 274" name="T0"/>
                <a:gd fmla="*/ 0 h 274" name="T1"/>
                <a:gd fmla="*/ 0 w 274" name="T2"/>
                <a:gd fmla="*/ 137 h 274" name="T3"/>
                <a:gd fmla="*/ 137 w 274" name="T4"/>
                <a:gd fmla="*/ 274 h 274" name="T5"/>
                <a:gd fmla="*/ 274 w 274" name="T6"/>
                <a:gd fmla="*/ 137 h 274" name="T7"/>
                <a:gd fmla="*/ 137 w 274" name="T8"/>
                <a:gd fmla="*/ 0 h 274" name="T9"/>
                <a:gd fmla="*/ 137 w 274" name="T10"/>
                <a:gd fmla="*/ 262 h 274" name="T11"/>
                <a:gd fmla="*/ 12 w 274" name="T12"/>
                <a:gd fmla="*/ 137 h 274" name="T13"/>
                <a:gd fmla="*/ 137 w 274" name="T14"/>
                <a:gd fmla="*/ 12 h 274" name="T15"/>
                <a:gd fmla="*/ 262 w 274" name="T16"/>
                <a:gd fmla="*/ 137 h 274" name="T17"/>
                <a:gd fmla="*/ 137 w 274" name="T18"/>
                <a:gd fmla="*/ 262 h 2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4" w="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62"/>
                  </a:moveTo>
                  <a:cubicBezTo>
                    <a:pt x="68" y="262"/>
                    <a:pt x="12" y="206"/>
                    <a:pt x="12" y="137"/>
                  </a:cubicBezTo>
                  <a:cubicBezTo>
                    <a:pt x="12" y="68"/>
                    <a:pt x="68" y="12"/>
                    <a:pt x="137" y="12"/>
                  </a:cubicBezTo>
                  <a:cubicBezTo>
                    <a:pt x="206" y="12"/>
                    <a:pt x="262" y="68"/>
                    <a:pt x="262" y="137"/>
                  </a:cubicBezTo>
                  <a:cubicBezTo>
                    <a:pt x="262" y="206"/>
                    <a:pt x="206" y="262"/>
                    <a:pt x="137" y="2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86" name="Freeform 527"/>
            <p:cNvSpPr/>
            <p:nvPr/>
          </p:nvSpPr>
          <p:spPr bwMode="auto">
            <a:xfrm>
              <a:off x="3490914" y="166688"/>
              <a:ext cx="341313" cy="231775"/>
            </a:xfrm>
            <a:custGeom>
              <a:gdLst>
                <a:gd fmla="*/ 27 w 158" name="T0"/>
                <a:gd fmla="*/ 70 h 108" name="T1"/>
                <a:gd fmla="*/ 45 w 158" name="T2"/>
                <a:gd fmla="*/ 66 h 108" name="T3"/>
                <a:gd fmla="*/ 93 w 158" name="T4"/>
                <a:gd fmla="*/ 108 h 108" name="T5"/>
                <a:gd fmla="*/ 158 w 158" name="T6"/>
                <a:gd fmla="*/ 100 h 108" name="T7"/>
                <a:gd fmla="*/ 45 w 158" name="T8"/>
                <a:gd fmla="*/ 0 h 108" name="T9"/>
                <a:gd fmla="*/ 0 w 158" name="T10"/>
                <a:gd fmla="*/ 9 h 108" name="T11"/>
                <a:gd fmla="*/ 27 w 158" name="T12"/>
                <a:gd fmla="*/ 70 h 108" name="T13"/>
              </a:gdLst>
              <a:cxnLst>
                <a:cxn ang="0">
                  <a:pos x="T0" y="T1"/>
                </a:cxn>
                <a:cxn ang="0">
                  <a:pos x="T2" y="T3"/>
                </a:cxn>
                <a:cxn ang="0">
                  <a:pos x="T4" y="T5"/>
                </a:cxn>
                <a:cxn ang="0">
                  <a:pos x="T6" y="T7"/>
                </a:cxn>
                <a:cxn ang="0">
                  <a:pos x="T8" y="T9"/>
                </a:cxn>
                <a:cxn ang="0">
                  <a:pos x="T10" y="T11"/>
                </a:cxn>
                <a:cxn ang="0">
                  <a:pos x="T12" y="T13"/>
                </a:cxn>
              </a:cxnLst>
              <a:rect b="b" l="0" r="r" t="0"/>
              <a:pathLst>
                <a:path h="108" w="158">
                  <a:moveTo>
                    <a:pt x="27" y="70"/>
                  </a:moveTo>
                  <a:cubicBezTo>
                    <a:pt x="32" y="67"/>
                    <a:pt x="39" y="66"/>
                    <a:pt x="45" y="66"/>
                  </a:cubicBezTo>
                  <a:cubicBezTo>
                    <a:pt x="69" y="66"/>
                    <a:pt x="90" y="84"/>
                    <a:pt x="93" y="108"/>
                  </a:cubicBezTo>
                  <a:cubicBezTo>
                    <a:pt x="158" y="100"/>
                    <a:pt x="158" y="100"/>
                    <a:pt x="158" y="100"/>
                  </a:cubicBezTo>
                  <a:cubicBezTo>
                    <a:pt x="151" y="44"/>
                    <a:pt x="103" y="0"/>
                    <a:pt x="45" y="0"/>
                  </a:cubicBezTo>
                  <a:cubicBezTo>
                    <a:pt x="29" y="0"/>
                    <a:pt x="14" y="3"/>
                    <a:pt x="0" y="9"/>
                  </a:cubicBezTo>
                  <a:lnTo>
                    <a:pt x="27" y="7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87" name="Freeform 528"/>
            <p:cNvSpPr/>
            <p:nvPr/>
          </p:nvSpPr>
          <p:spPr bwMode="auto">
            <a:xfrm>
              <a:off x="3683001" y="425451"/>
              <a:ext cx="149225" cy="84138"/>
            </a:xfrm>
            <a:custGeom>
              <a:gdLst>
                <a:gd fmla="*/ 0 w 69" name="T0"/>
                <a:gd fmla="*/ 13 h 39" name="T1"/>
                <a:gd fmla="*/ 61 w 69" name="T2"/>
                <a:gd fmla="*/ 39 h 39" name="T3"/>
                <a:gd fmla="*/ 69 w 69" name="T4"/>
                <a:gd fmla="*/ 8 h 39" name="T5"/>
                <a:gd fmla="*/ 3 w 69" name="T6"/>
                <a:gd fmla="*/ 0 h 39" name="T7"/>
                <a:gd fmla="*/ 0 w 69" name="T8"/>
                <a:gd fmla="*/ 13 h 39" name="T9"/>
              </a:gdLst>
              <a:cxnLst>
                <a:cxn ang="0">
                  <a:pos x="T0" y="T1"/>
                </a:cxn>
                <a:cxn ang="0">
                  <a:pos x="T2" y="T3"/>
                </a:cxn>
                <a:cxn ang="0">
                  <a:pos x="T4" y="T5"/>
                </a:cxn>
                <a:cxn ang="0">
                  <a:pos x="T6" y="T7"/>
                </a:cxn>
                <a:cxn ang="0">
                  <a:pos x="T8" y="T9"/>
                </a:cxn>
              </a:cxnLst>
              <a:rect b="b" l="0" r="r" t="0"/>
              <a:pathLst>
                <a:path h="39" w="69">
                  <a:moveTo>
                    <a:pt x="0" y="13"/>
                  </a:moveTo>
                  <a:cubicBezTo>
                    <a:pt x="61" y="39"/>
                    <a:pt x="61" y="39"/>
                    <a:pt x="61" y="39"/>
                  </a:cubicBezTo>
                  <a:cubicBezTo>
                    <a:pt x="65" y="29"/>
                    <a:pt x="68" y="19"/>
                    <a:pt x="69" y="8"/>
                  </a:cubicBezTo>
                  <a:cubicBezTo>
                    <a:pt x="3" y="0"/>
                    <a:pt x="3" y="0"/>
                    <a:pt x="3" y="0"/>
                  </a:cubicBezTo>
                  <a:cubicBezTo>
                    <a:pt x="3" y="5"/>
                    <a:pt x="2" y="9"/>
                    <a:pt x="0"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88" name="Freeform 529"/>
            <p:cNvSpPr/>
            <p:nvPr/>
          </p:nvSpPr>
          <p:spPr bwMode="auto">
            <a:xfrm>
              <a:off x="3368676" y="254001"/>
              <a:ext cx="139700" cy="111125"/>
            </a:xfrm>
            <a:custGeom>
              <a:gdLst>
                <a:gd fmla="*/ 65 w 65" name="T0"/>
                <a:gd fmla="*/ 42 h 51" name="T1"/>
                <a:gd fmla="*/ 14 w 65" name="T2"/>
                <a:gd fmla="*/ 0 h 51" name="T3"/>
                <a:gd fmla="*/ 0 w 65" name="T4"/>
                <a:gd fmla="*/ 22 h 51" name="T5"/>
                <a:gd fmla="*/ 60 w 65" name="T6"/>
                <a:gd fmla="*/ 51 h 51" name="T7"/>
                <a:gd fmla="*/ 65 w 65" name="T8"/>
                <a:gd fmla="*/ 42 h 51" name="T9"/>
              </a:gdLst>
              <a:cxnLst>
                <a:cxn ang="0">
                  <a:pos x="T0" y="T1"/>
                </a:cxn>
                <a:cxn ang="0">
                  <a:pos x="T2" y="T3"/>
                </a:cxn>
                <a:cxn ang="0">
                  <a:pos x="T4" y="T5"/>
                </a:cxn>
                <a:cxn ang="0">
                  <a:pos x="T6" y="T7"/>
                </a:cxn>
                <a:cxn ang="0">
                  <a:pos x="T8" y="T9"/>
                </a:cxn>
              </a:cxnLst>
              <a:rect b="b" l="0" r="r" t="0"/>
              <a:pathLst>
                <a:path h="51" w="65">
                  <a:moveTo>
                    <a:pt x="65" y="42"/>
                  </a:moveTo>
                  <a:cubicBezTo>
                    <a:pt x="14" y="0"/>
                    <a:pt x="14" y="0"/>
                    <a:pt x="14" y="0"/>
                  </a:cubicBezTo>
                  <a:cubicBezTo>
                    <a:pt x="9" y="7"/>
                    <a:pt x="4" y="14"/>
                    <a:pt x="0" y="22"/>
                  </a:cubicBezTo>
                  <a:cubicBezTo>
                    <a:pt x="60" y="51"/>
                    <a:pt x="60" y="51"/>
                    <a:pt x="60" y="51"/>
                  </a:cubicBezTo>
                  <a:cubicBezTo>
                    <a:pt x="61" y="48"/>
                    <a:pt x="63" y="45"/>
                    <a:pt x="65"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89" name="Freeform 530"/>
            <p:cNvSpPr/>
            <p:nvPr/>
          </p:nvSpPr>
          <p:spPr bwMode="auto">
            <a:xfrm>
              <a:off x="3630614" y="465138"/>
              <a:ext cx="168275" cy="166688"/>
            </a:xfrm>
            <a:custGeom>
              <a:gdLst>
                <a:gd fmla="*/ 21 w 78" name="T0"/>
                <a:gd fmla="*/ 0 h 77" name="T1"/>
                <a:gd fmla="*/ 0 w 78" name="T2"/>
                <a:gd fmla="*/ 18 h 77" name="T3"/>
                <a:gd fmla="*/ 30 w 78" name="T4"/>
                <a:gd fmla="*/ 77 h 77" name="T5"/>
                <a:gd fmla="*/ 78 w 78" name="T6"/>
                <a:gd fmla="*/ 33 h 77" name="T7"/>
                <a:gd fmla="*/ 21 w 78" name="T8"/>
                <a:gd fmla="*/ 0 h 77" name="T9"/>
              </a:gdLst>
              <a:cxnLst>
                <a:cxn ang="0">
                  <a:pos x="T0" y="T1"/>
                </a:cxn>
                <a:cxn ang="0">
                  <a:pos x="T2" y="T3"/>
                </a:cxn>
                <a:cxn ang="0">
                  <a:pos x="T4" y="T5"/>
                </a:cxn>
                <a:cxn ang="0">
                  <a:pos x="T6" y="T7"/>
                </a:cxn>
                <a:cxn ang="0">
                  <a:pos x="T8" y="T9"/>
                </a:cxn>
              </a:cxnLst>
              <a:rect b="b" l="0" r="r" t="0"/>
              <a:pathLst>
                <a:path h="77" w="78">
                  <a:moveTo>
                    <a:pt x="21" y="0"/>
                  </a:moveTo>
                  <a:cubicBezTo>
                    <a:pt x="16" y="8"/>
                    <a:pt x="9" y="14"/>
                    <a:pt x="0" y="18"/>
                  </a:cubicBezTo>
                  <a:cubicBezTo>
                    <a:pt x="30" y="77"/>
                    <a:pt x="30" y="77"/>
                    <a:pt x="30" y="77"/>
                  </a:cubicBezTo>
                  <a:cubicBezTo>
                    <a:pt x="50" y="67"/>
                    <a:pt x="67" y="52"/>
                    <a:pt x="78" y="33"/>
                  </a:cubicBezTo>
                  <a:lnTo>
                    <a:pt x="2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90" name="Freeform 531"/>
            <p:cNvSpPr/>
            <p:nvPr/>
          </p:nvSpPr>
          <p:spPr bwMode="auto">
            <a:xfrm>
              <a:off x="3341689" y="414338"/>
              <a:ext cx="244475" cy="242888"/>
            </a:xfrm>
            <a:custGeom>
              <a:gdLst>
                <a:gd fmla="*/ 113 w 113" name="T0"/>
                <a:gd fmla="*/ 47 h 113" name="T1"/>
                <a:gd fmla="*/ 66 w 113" name="T2"/>
                <a:gd fmla="*/ 0 h 113" name="T3"/>
                <a:gd fmla="*/ 0 w 113" name="T4"/>
                <a:gd fmla="*/ 0 h 113" name="T5"/>
                <a:gd fmla="*/ 112 w 113" name="T6"/>
                <a:gd fmla="*/ 113 h 113" name="T7"/>
                <a:gd fmla="*/ 113 w 113" name="T8"/>
                <a:gd fmla="*/ 47 h 113" name="T9"/>
              </a:gdLst>
              <a:cxnLst>
                <a:cxn ang="0">
                  <a:pos x="T0" y="T1"/>
                </a:cxn>
                <a:cxn ang="0">
                  <a:pos x="T2" y="T3"/>
                </a:cxn>
                <a:cxn ang="0">
                  <a:pos x="T4" y="T5"/>
                </a:cxn>
                <a:cxn ang="0">
                  <a:pos x="T6" y="T7"/>
                </a:cxn>
                <a:cxn ang="0">
                  <a:pos x="T8" y="T9"/>
                </a:cxn>
              </a:cxnLst>
              <a:rect b="b" l="0" r="r" t="0"/>
              <a:pathLst>
                <a:path h="113" w="113">
                  <a:moveTo>
                    <a:pt x="113" y="47"/>
                  </a:moveTo>
                  <a:cubicBezTo>
                    <a:pt x="87" y="46"/>
                    <a:pt x="67" y="25"/>
                    <a:pt x="66" y="0"/>
                  </a:cubicBezTo>
                  <a:cubicBezTo>
                    <a:pt x="0" y="0"/>
                    <a:pt x="0" y="0"/>
                    <a:pt x="0" y="0"/>
                  </a:cubicBezTo>
                  <a:cubicBezTo>
                    <a:pt x="1" y="62"/>
                    <a:pt x="51" y="112"/>
                    <a:pt x="112" y="113"/>
                  </a:cubicBezTo>
                  <a:lnTo>
                    <a:pt x="113" y="4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91" name="Freeform 532"/>
            <p:cNvSpPr/>
            <p:nvPr/>
          </p:nvSpPr>
          <p:spPr bwMode="auto">
            <a:xfrm>
              <a:off x="3348039" y="330201"/>
              <a:ext cx="142875" cy="58738"/>
            </a:xfrm>
            <a:custGeom>
              <a:gdLst>
                <a:gd fmla="*/ 64 w 66" name="T0"/>
                <a:gd fmla="*/ 27 h 27" name="T1"/>
                <a:gd fmla="*/ 66 w 66" name="T2"/>
                <a:gd fmla="*/ 21 h 27" name="T3"/>
                <a:gd fmla="*/ 4 w 66" name="T4"/>
                <a:gd fmla="*/ 0 h 27" name="T5"/>
                <a:gd fmla="*/ 0 w 66" name="T6"/>
                <a:gd fmla="*/ 12 h 27" name="T7"/>
                <a:gd fmla="*/ 64 w 66" name="T8"/>
                <a:gd fmla="*/ 27 h 27" name="T9"/>
              </a:gdLst>
              <a:cxnLst>
                <a:cxn ang="0">
                  <a:pos x="T0" y="T1"/>
                </a:cxn>
                <a:cxn ang="0">
                  <a:pos x="T2" y="T3"/>
                </a:cxn>
                <a:cxn ang="0">
                  <a:pos x="T4" y="T5"/>
                </a:cxn>
                <a:cxn ang="0">
                  <a:pos x="T6" y="T7"/>
                </a:cxn>
                <a:cxn ang="0">
                  <a:pos x="T8" y="T9"/>
                </a:cxn>
              </a:cxnLst>
              <a:rect b="b" l="0" r="r" t="0"/>
              <a:pathLst>
                <a:path h="27" w="66">
                  <a:moveTo>
                    <a:pt x="64" y="27"/>
                  </a:moveTo>
                  <a:cubicBezTo>
                    <a:pt x="65" y="25"/>
                    <a:pt x="65" y="23"/>
                    <a:pt x="66" y="21"/>
                  </a:cubicBezTo>
                  <a:cubicBezTo>
                    <a:pt x="4" y="0"/>
                    <a:pt x="4" y="0"/>
                    <a:pt x="4" y="0"/>
                  </a:cubicBezTo>
                  <a:cubicBezTo>
                    <a:pt x="2" y="4"/>
                    <a:pt x="1" y="8"/>
                    <a:pt x="0" y="12"/>
                  </a:cubicBezTo>
                  <a:lnTo>
                    <a:pt x="64" y="2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92" name="Freeform 533"/>
            <p:cNvSpPr>
              <a:spLocks noEditPoints="1"/>
            </p:cNvSpPr>
            <p:nvPr/>
          </p:nvSpPr>
          <p:spPr bwMode="auto">
            <a:xfrm>
              <a:off x="3503614" y="328613"/>
              <a:ext cx="168275" cy="165100"/>
            </a:xfrm>
            <a:custGeom>
              <a:gdLst>
                <a:gd fmla="*/ 39 w 78" name="T0"/>
                <a:gd fmla="*/ 0 h 77" name="T1"/>
                <a:gd fmla="*/ 0 w 78" name="T2"/>
                <a:gd fmla="*/ 39 h 77" name="T3"/>
                <a:gd fmla="*/ 39 w 78" name="T4"/>
                <a:gd fmla="*/ 77 h 77" name="T5"/>
                <a:gd fmla="*/ 78 w 78" name="T6"/>
                <a:gd fmla="*/ 39 h 77" name="T7"/>
                <a:gd fmla="*/ 39 w 78" name="T8"/>
                <a:gd fmla="*/ 0 h 77" name="T9"/>
                <a:gd fmla="*/ 39 w 78" name="T10"/>
                <a:gd fmla="*/ 69 h 77" name="T11"/>
                <a:gd fmla="*/ 9 w 78" name="T12"/>
                <a:gd fmla="*/ 39 h 77" name="T13"/>
                <a:gd fmla="*/ 39 w 78" name="T14"/>
                <a:gd fmla="*/ 9 h 77" name="T15"/>
                <a:gd fmla="*/ 69 w 78" name="T16"/>
                <a:gd fmla="*/ 39 h 77" name="T17"/>
                <a:gd fmla="*/ 39 w 78" name="T18"/>
                <a:gd fmla="*/ 69 h 7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7" w="78">
                  <a:moveTo>
                    <a:pt x="39" y="0"/>
                  </a:moveTo>
                  <a:cubicBezTo>
                    <a:pt x="18" y="0"/>
                    <a:pt x="0" y="17"/>
                    <a:pt x="0" y="39"/>
                  </a:cubicBezTo>
                  <a:cubicBezTo>
                    <a:pt x="0" y="60"/>
                    <a:pt x="18" y="77"/>
                    <a:pt x="39" y="77"/>
                  </a:cubicBezTo>
                  <a:cubicBezTo>
                    <a:pt x="60" y="77"/>
                    <a:pt x="78" y="60"/>
                    <a:pt x="78" y="39"/>
                  </a:cubicBezTo>
                  <a:cubicBezTo>
                    <a:pt x="78" y="17"/>
                    <a:pt x="60" y="0"/>
                    <a:pt x="39" y="0"/>
                  </a:cubicBezTo>
                  <a:close/>
                  <a:moveTo>
                    <a:pt x="39" y="69"/>
                  </a:moveTo>
                  <a:cubicBezTo>
                    <a:pt x="23" y="69"/>
                    <a:pt x="9" y="55"/>
                    <a:pt x="9" y="39"/>
                  </a:cubicBezTo>
                  <a:cubicBezTo>
                    <a:pt x="9" y="22"/>
                    <a:pt x="23" y="9"/>
                    <a:pt x="39" y="9"/>
                  </a:cubicBezTo>
                  <a:cubicBezTo>
                    <a:pt x="55" y="9"/>
                    <a:pt x="69" y="22"/>
                    <a:pt x="69" y="39"/>
                  </a:cubicBezTo>
                  <a:cubicBezTo>
                    <a:pt x="69" y="55"/>
                    <a:pt x="55" y="69"/>
                    <a:pt x="39" y="6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grpSp>
      <p:grpSp>
        <p:nvGrpSpPr>
          <p:cNvPr id="6" name="组合 92"/>
          <p:cNvGrpSpPr/>
          <p:nvPr/>
        </p:nvGrpSpPr>
        <p:grpSpPr>
          <a:xfrm>
            <a:off x="1348672" y="1788263"/>
            <a:ext cx="679421" cy="616617"/>
            <a:chOff x="8356601" y="152401"/>
            <a:chExt cx="566738" cy="514350"/>
          </a:xfrm>
          <a:solidFill>
            <a:schemeClr val="bg1"/>
          </a:solidFill>
        </p:grpSpPr>
        <p:sp>
          <p:nvSpPr>
            <p:cNvPr id="94" name="Rectangle 541"/>
            <p:cNvSpPr>
              <a:spLocks noChangeArrowheads="1"/>
            </p:cNvSpPr>
            <p:nvPr/>
          </p:nvSpPr>
          <p:spPr bwMode="auto">
            <a:xfrm>
              <a:off x="8564564" y="614363"/>
              <a:ext cx="149225" cy="333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700">
                <a:latin typeface="+mn-ea"/>
              </a:endParaRPr>
            </a:p>
          </p:txBody>
        </p:sp>
        <p:sp>
          <p:nvSpPr>
            <p:cNvPr id="95" name="Freeform 542"/>
            <p:cNvSpPr/>
            <p:nvPr/>
          </p:nvSpPr>
          <p:spPr bwMode="auto">
            <a:xfrm>
              <a:off x="8520114" y="654051"/>
              <a:ext cx="241300" cy="12700"/>
            </a:xfrm>
            <a:custGeom>
              <a:gdLst>
                <a:gd fmla="*/ 107 w 112" name="T0"/>
                <a:gd fmla="*/ 0 h 6" name="T1"/>
                <a:gd fmla="*/ 4 w 112" name="T2"/>
                <a:gd fmla="*/ 0 h 6" name="T3"/>
                <a:gd fmla="*/ 0 w 112" name="T4"/>
                <a:gd fmla="*/ 5 h 6" name="T5"/>
                <a:gd fmla="*/ 0 w 112" name="T6"/>
                <a:gd fmla="*/ 6 h 6" name="T7"/>
                <a:gd fmla="*/ 112 w 112" name="T8"/>
                <a:gd fmla="*/ 6 h 6" name="T9"/>
                <a:gd fmla="*/ 112 w 112" name="T10"/>
                <a:gd fmla="*/ 5 h 6" name="T11"/>
                <a:gd fmla="*/ 107 w 112"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12">
                  <a:moveTo>
                    <a:pt x="107" y="0"/>
                  </a:moveTo>
                  <a:cubicBezTo>
                    <a:pt x="4" y="0"/>
                    <a:pt x="4" y="0"/>
                    <a:pt x="4" y="0"/>
                  </a:cubicBezTo>
                  <a:cubicBezTo>
                    <a:pt x="2" y="0"/>
                    <a:pt x="0" y="2"/>
                    <a:pt x="0" y="5"/>
                  </a:cubicBezTo>
                  <a:cubicBezTo>
                    <a:pt x="0" y="6"/>
                    <a:pt x="0" y="6"/>
                    <a:pt x="0" y="6"/>
                  </a:cubicBezTo>
                  <a:cubicBezTo>
                    <a:pt x="112" y="6"/>
                    <a:pt x="112" y="6"/>
                    <a:pt x="112" y="6"/>
                  </a:cubicBezTo>
                  <a:cubicBezTo>
                    <a:pt x="112" y="5"/>
                    <a:pt x="112" y="5"/>
                    <a:pt x="112" y="5"/>
                  </a:cubicBezTo>
                  <a:cubicBezTo>
                    <a:pt x="112" y="2"/>
                    <a:pt x="110" y="0"/>
                    <a:pt x="10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96" name="Freeform 543"/>
            <p:cNvSpPr/>
            <p:nvPr/>
          </p:nvSpPr>
          <p:spPr bwMode="auto">
            <a:xfrm>
              <a:off x="8356601" y="193676"/>
              <a:ext cx="566738" cy="412750"/>
            </a:xfrm>
            <a:custGeom>
              <a:gdLst>
                <a:gd fmla="*/ 257 w 263" name="T0"/>
                <a:gd fmla="*/ 0 h 191" name="T1"/>
                <a:gd fmla="*/ 232 w 263" name="T2"/>
                <a:gd fmla="*/ 0 h 191" name="T3"/>
                <a:gd fmla="*/ 224 w 263" name="T4"/>
                <a:gd fmla="*/ 10 h 191" name="T5"/>
                <a:gd fmla="*/ 219 w 263" name="T6"/>
                <a:gd fmla="*/ 16 h 191" name="T7"/>
                <a:gd fmla="*/ 247 w 263" name="T8"/>
                <a:gd fmla="*/ 16 h 191" name="T9"/>
                <a:gd fmla="*/ 247 w 263" name="T10"/>
                <a:gd fmla="*/ 150 h 191" name="T11"/>
                <a:gd fmla="*/ 16 w 263" name="T12"/>
                <a:gd fmla="*/ 150 h 191" name="T13"/>
                <a:gd fmla="*/ 16 w 263" name="T14"/>
                <a:gd fmla="*/ 16 h 191" name="T15"/>
                <a:gd fmla="*/ 158 w 263" name="T16"/>
                <a:gd fmla="*/ 16 h 191" name="T17"/>
                <a:gd fmla="*/ 181 w 263" name="T18"/>
                <a:gd fmla="*/ 0 h 191" name="T19"/>
                <a:gd fmla="*/ 7 w 263" name="T20"/>
                <a:gd fmla="*/ 0 h 191" name="T21"/>
                <a:gd fmla="*/ 0 w 263" name="T22"/>
                <a:gd fmla="*/ 7 h 191" name="T23"/>
                <a:gd fmla="*/ 0 w 263" name="T24"/>
                <a:gd fmla="*/ 185 h 191" name="T25"/>
                <a:gd fmla="*/ 7 w 263" name="T26"/>
                <a:gd fmla="*/ 191 h 191" name="T27"/>
                <a:gd fmla="*/ 257 w 263" name="T28"/>
                <a:gd fmla="*/ 191 h 191" name="T29"/>
                <a:gd fmla="*/ 263 w 263" name="T30"/>
                <a:gd fmla="*/ 185 h 191" name="T31"/>
                <a:gd fmla="*/ 263 w 263" name="T32"/>
                <a:gd fmla="*/ 7 h 191" name="T33"/>
                <a:gd fmla="*/ 257 w 263" name="T34"/>
                <a:gd fmla="*/ 0 h 19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1" w="263">
                  <a:moveTo>
                    <a:pt x="257" y="0"/>
                  </a:moveTo>
                  <a:cubicBezTo>
                    <a:pt x="232" y="0"/>
                    <a:pt x="232" y="0"/>
                    <a:pt x="232" y="0"/>
                  </a:cubicBezTo>
                  <a:cubicBezTo>
                    <a:pt x="230" y="3"/>
                    <a:pt x="227" y="6"/>
                    <a:pt x="224" y="10"/>
                  </a:cubicBezTo>
                  <a:cubicBezTo>
                    <a:pt x="219" y="16"/>
                    <a:pt x="219" y="16"/>
                    <a:pt x="219" y="16"/>
                  </a:cubicBezTo>
                  <a:cubicBezTo>
                    <a:pt x="247" y="16"/>
                    <a:pt x="247" y="16"/>
                    <a:pt x="247" y="16"/>
                  </a:cubicBezTo>
                  <a:cubicBezTo>
                    <a:pt x="247" y="150"/>
                    <a:pt x="247" y="150"/>
                    <a:pt x="247" y="150"/>
                  </a:cubicBezTo>
                  <a:cubicBezTo>
                    <a:pt x="16" y="150"/>
                    <a:pt x="16" y="150"/>
                    <a:pt x="16" y="150"/>
                  </a:cubicBezTo>
                  <a:cubicBezTo>
                    <a:pt x="16" y="16"/>
                    <a:pt x="16" y="16"/>
                    <a:pt x="16" y="16"/>
                  </a:cubicBezTo>
                  <a:cubicBezTo>
                    <a:pt x="158" y="16"/>
                    <a:pt x="158" y="16"/>
                    <a:pt x="158" y="16"/>
                  </a:cubicBezTo>
                  <a:cubicBezTo>
                    <a:pt x="181" y="0"/>
                    <a:pt x="181" y="0"/>
                    <a:pt x="181" y="0"/>
                  </a:cubicBezTo>
                  <a:cubicBezTo>
                    <a:pt x="7" y="0"/>
                    <a:pt x="7" y="0"/>
                    <a:pt x="7" y="0"/>
                  </a:cubicBezTo>
                  <a:cubicBezTo>
                    <a:pt x="3" y="0"/>
                    <a:pt x="0" y="3"/>
                    <a:pt x="0" y="7"/>
                  </a:cubicBezTo>
                  <a:cubicBezTo>
                    <a:pt x="0" y="185"/>
                    <a:pt x="0" y="185"/>
                    <a:pt x="0" y="185"/>
                  </a:cubicBezTo>
                  <a:cubicBezTo>
                    <a:pt x="0" y="188"/>
                    <a:pt x="3" y="191"/>
                    <a:pt x="7" y="191"/>
                  </a:cubicBezTo>
                  <a:cubicBezTo>
                    <a:pt x="257" y="191"/>
                    <a:pt x="257" y="191"/>
                    <a:pt x="257" y="191"/>
                  </a:cubicBezTo>
                  <a:cubicBezTo>
                    <a:pt x="260" y="191"/>
                    <a:pt x="263" y="188"/>
                    <a:pt x="263" y="185"/>
                  </a:cubicBezTo>
                  <a:cubicBezTo>
                    <a:pt x="263" y="7"/>
                    <a:pt x="263" y="7"/>
                    <a:pt x="263" y="7"/>
                  </a:cubicBezTo>
                  <a:cubicBezTo>
                    <a:pt x="263" y="3"/>
                    <a:pt x="260" y="0"/>
                    <a:pt x="25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97" name="Freeform 544"/>
            <p:cNvSpPr/>
            <p:nvPr/>
          </p:nvSpPr>
          <p:spPr bwMode="auto">
            <a:xfrm>
              <a:off x="8472489" y="384176"/>
              <a:ext cx="125413" cy="103188"/>
            </a:xfrm>
            <a:custGeom>
              <a:gdLst>
                <a:gd fmla="*/ 18 w 58" name="T0"/>
                <a:gd fmla="*/ 12 h 48" name="T1"/>
                <a:gd fmla="*/ 0 w 58" name="T2"/>
                <a:gd fmla="*/ 44 h 48" name="T3"/>
                <a:gd fmla="*/ 6 w 58" name="T4"/>
                <a:gd fmla="*/ 46 h 48" name="T5"/>
                <a:gd fmla="*/ 19 w 58" name="T6"/>
                <a:gd fmla="*/ 35 h 48" name="T7"/>
                <a:gd fmla="*/ 16 w 58" name="T8"/>
                <a:gd fmla="*/ 47 h 48" name="T9"/>
                <a:gd fmla="*/ 41 w 58" name="T10"/>
                <a:gd fmla="*/ 40 h 48" name="T11"/>
                <a:gd fmla="*/ 58 w 58" name="T12"/>
                <a:gd fmla="*/ 18 h 48" name="T13"/>
                <a:gd fmla="*/ 42 w 58" name="T14"/>
                <a:gd fmla="*/ 0 h 48" name="T15"/>
                <a:gd fmla="*/ 18 w 58" name="T16"/>
                <a:gd fmla="*/ 12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57">
                  <a:moveTo>
                    <a:pt x="18" y="12"/>
                  </a:moveTo>
                  <a:cubicBezTo>
                    <a:pt x="8" y="27"/>
                    <a:pt x="17" y="43"/>
                    <a:pt x="0" y="44"/>
                  </a:cubicBezTo>
                  <a:cubicBezTo>
                    <a:pt x="0" y="44"/>
                    <a:pt x="2" y="45"/>
                    <a:pt x="6" y="46"/>
                  </a:cubicBezTo>
                  <a:cubicBezTo>
                    <a:pt x="13" y="47"/>
                    <a:pt x="18" y="44"/>
                    <a:pt x="19" y="35"/>
                  </a:cubicBezTo>
                  <a:cubicBezTo>
                    <a:pt x="19" y="35"/>
                    <a:pt x="21" y="40"/>
                    <a:pt x="16" y="47"/>
                  </a:cubicBezTo>
                  <a:cubicBezTo>
                    <a:pt x="23" y="48"/>
                    <a:pt x="35" y="45"/>
                    <a:pt x="41" y="40"/>
                  </a:cubicBezTo>
                  <a:cubicBezTo>
                    <a:pt x="55" y="29"/>
                    <a:pt x="58" y="18"/>
                    <a:pt x="58" y="18"/>
                  </a:cubicBezTo>
                  <a:cubicBezTo>
                    <a:pt x="42" y="0"/>
                    <a:pt x="42" y="0"/>
                    <a:pt x="42" y="0"/>
                  </a:cubicBezTo>
                  <a:cubicBezTo>
                    <a:pt x="42" y="0"/>
                    <a:pt x="25" y="2"/>
                    <a:pt x="18"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98" name="Freeform 545"/>
            <p:cNvSpPr/>
            <p:nvPr/>
          </p:nvSpPr>
          <p:spPr bwMode="auto">
            <a:xfrm>
              <a:off x="8585201" y="152401"/>
              <a:ext cx="271463" cy="250825"/>
            </a:xfrm>
            <a:custGeom>
              <a:gdLst>
                <a:gd fmla="*/ 103 w 126" name="T0"/>
                <a:gd fmla="*/ 14 h 116" name="T1"/>
                <a:gd fmla="*/ 32 w 126" name="T2"/>
                <a:gd fmla="*/ 63 h 116" name="T3"/>
                <a:gd fmla="*/ 3 w 126" name="T4"/>
                <a:gd fmla="*/ 95 h 116" name="T5"/>
                <a:gd fmla="*/ 18 w 126" name="T6"/>
                <a:gd fmla="*/ 111 h 116" name="T7"/>
                <a:gd fmla="*/ 53 w 126" name="T8"/>
                <a:gd fmla="*/ 87 h 116" name="T9"/>
                <a:gd fmla="*/ 110 w 126" name="T10"/>
                <a:gd fmla="*/ 22 h 116" name="T11"/>
                <a:gd fmla="*/ 103 w 126" name="T12"/>
                <a:gd fmla="*/ 14 h 116" name="T13"/>
              </a:gdLst>
              <a:cxnLst>
                <a:cxn ang="0">
                  <a:pos x="T0" y="T1"/>
                </a:cxn>
                <a:cxn ang="0">
                  <a:pos x="T2" y="T3"/>
                </a:cxn>
                <a:cxn ang="0">
                  <a:pos x="T4" y="T5"/>
                </a:cxn>
                <a:cxn ang="0">
                  <a:pos x="T6" y="T7"/>
                </a:cxn>
                <a:cxn ang="0">
                  <a:pos x="T8" y="T9"/>
                </a:cxn>
                <a:cxn ang="0">
                  <a:pos x="T10" y="T11"/>
                </a:cxn>
                <a:cxn ang="0">
                  <a:pos x="T12" y="T13"/>
                </a:cxn>
              </a:cxnLst>
              <a:rect b="b" l="0" r="r" t="0"/>
              <a:pathLst>
                <a:path h="115" w="125">
                  <a:moveTo>
                    <a:pt x="103" y="14"/>
                  </a:moveTo>
                  <a:cubicBezTo>
                    <a:pt x="83" y="27"/>
                    <a:pt x="51" y="49"/>
                    <a:pt x="32" y="63"/>
                  </a:cubicBezTo>
                  <a:cubicBezTo>
                    <a:pt x="12" y="76"/>
                    <a:pt x="0" y="91"/>
                    <a:pt x="3" y="95"/>
                  </a:cubicBezTo>
                  <a:cubicBezTo>
                    <a:pt x="7" y="100"/>
                    <a:pt x="14" y="107"/>
                    <a:pt x="18" y="111"/>
                  </a:cubicBezTo>
                  <a:cubicBezTo>
                    <a:pt x="22" y="116"/>
                    <a:pt x="38" y="105"/>
                    <a:pt x="53" y="87"/>
                  </a:cubicBezTo>
                  <a:cubicBezTo>
                    <a:pt x="69" y="69"/>
                    <a:pt x="94" y="40"/>
                    <a:pt x="110" y="22"/>
                  </a:cubicBezTo>
                  <a:cubicBezTo>
                    <a:pt x="126" y="4"/>
                    <a:pt x="122" y="0"/>
                    <a:pt x="10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sp>
          <p:nvSpPr>
            <p:cNvPr id="99" name="Freeform 546"/>
            <p:cNvSpPr/>
            <p:nvPr/>
          </p:nvSpPr>
          <p:spPr bwMode="auto">
            <a:xfrm>
              <a:off x="8564564" y="358776"/>
              <a:ext cx="58738" cy="60325"/>
            </a:xfrm>
            <a:custGeom>
              <a:gdLst>
                <a:gd fmla="*/ 9 w 27" name="T0"/>
                <a:gd fmla="*/ 1 h 28" name="T1"/>
                <a:gd fmla="*/ 4 w 27" name="T2"/>
                <a:gd fmla="*/ 1 h 28" name="T3"/>
                <a:gd fmla="*/ 3 w 27" name="T4"/>
                <a:gd fmla="*/ 5 h 28" name="T5"/>
                <a:gd fmla="*/ 2 w 27" name="T6"/>
                <a:gd fmla="*/ 6 h 28" name="T7"/>
                <a:gd fmla="*/ 1 w 27" name="T8"/>
                <a:gd fmla="*/ 10 h 28" name="T9"/>
                <a:gd fmla="*/ 16 w 27" name="T10"/>
                <a:gd fmla="*/ 26 h 28" name="T11"/>
                <a:gd fmla="*/ 20 w 27" name="T12"/>
                <a:gd fmla="*/ 26 h 28" name="T13"/>
                <a:gd fmla="*/ 21 w 27" name="T14"/>
                <a:gd fmla="*/ 26 h 28" name="T15"/>
                <a:gd fmla="*/ 25 w 27" name="T16"/>
                <a:gd fmla="*/ 24 h 28" name="T17"/>
                <a:gd fmla="*/ 26 w 27" name="T18"/>
                <a:gd fmla="*/ 19 h 28" name="T19"/>
                <a:gd fmla="*/ 9 w 27" name="T20"/>
                <a:gd fmla="*/ 1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27">
                  <a:moveTo>
                    <a:pt x="9" y="1"/>
                  </a:moveTo>
                  <a:cubicBezTo>
                    <a:pt x="8" y="0"/>
                    <a:pt x="6" y="0"/>
                    <a:pt x="4" y="1"/>
                  </a:cubicBezTo>
                  <a:cubicBezTo>
                    <a:pt x="3" y="2"/>
                    <a:pt x="2" y="4"/>
                    <a:pt x="3" y="5"/>
                  </a:cubicBezTo>
                  <a:cubicBezTo>
                    <a:pt x="2" y="5"/>
                    <a:pt x="2" y="5"/>
                    <a:pt x="2" y="6"/>
                  </a:cubicBezTo>
                  <a:cubicBezTo>
                    <a:pt x="0" y="7"/>
                    <a:pt x="0" y="9"/>
                    <a:pt x="1" y="10"/>
                  </a:cubicBezTo>
                  <a:cubicBezTo>
                    <a:pt x="16" y="26"/>
                    <a:pt x="16" y="26"/>
                    <a:pt x="16" y="26"/>
                  </a:cubicBezTo>
                  <a:cubicBezTo>
                    <a:pt x="17" y="28"/>
                    <a:pt x="19" y="28"/>
                    <a:pt x="20" y="26"/>
                  </a:cubicBezTo>
                  <a:cubicBezTo>
                    <a:pt x="21" y="26"/>
                    <a:pt x="21" y="26"/>
                    <a:pt x="21" y="26"/>
                  </a:cubicBezTo>
                  <a:cubicBezTo>
                    <a:pt x="22" y="26"/>
                    <a:pt x="24" y="26"/>
                    <a:pt x="25" y="24"/>
                  </a:cubicBezTo>
                  <a:cubicBezTo>
                    <a:pt x="26" y="23"/>
                    <a:pt x="27" y="21"/>
                    <a:pt x="26" y="19"/>
                  </a:cubicBezTo>
                  <a:lnTo>
                    <a:pt x="9"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700">
                <a:latin typeface="+mn-ea"/>
              </a:endParaRPr>
            </a:p>
          </p:txBody>
        </p:sp>
      </p:grpSp>
      <p:sp>
        <p:nvSpPr>
          <p:cNvPr id="100" name="Freeform 25"/>
          <p:cNvSpPr>
            <a:spLocks noEditPoints="1"/>
          </p:cNvSpPr>
          <p:nvPr/>
        </p:nvSpPr>
        <p:spPr bwMode="auto">
          <a:xfrm>
            <a:off x="5197496" y="1820726"/>
            <a:ext cx="733143" cy="551691"/>
          </a:xfrm>
          <a:custGeom>
            <a:gdLst>
              <a:gd fmla="*/ 679 w 778" name="T0"/>
              <a:gd fmla="*/ 367 h 584" name="T1"/>
              <a:gd fmla="*/ 535 w 778" name="T2"/>
              <a:gd fmla="*/ 146 h 584" name="T3"/>
              <a:gd fmla="*/ 439 w 778" name="T4"/>
              <a:gd fmla="*/ 269 h 584" name="T5"/>
              <a:gd fmla="*/ 391 w 778" name="T6"/>
              <a:gd fmla="*/ 219 h 584" name="T7"/>
              <a:gd fmla="*/ 245 w 778" name="T8"/>
              <a:gd fmla="*/ 389 h 584" name="T9"/>
              <a:gd fmla="*/ 195 w 778" name="T10"/>
              <a:gd fmla="*/ 341 h 584" name="T11"/>
              <a:gd fmla="*/ 97 w 778" name="T12"/>
              <a:gd fmla="*/ 487 h 584" name="T13"/>
              <a:gd fmla="*/ 679 w 778" name="T14"/>
              <a:gd fmla="*/ 487 h 584" name="T15"/>
              <a:gd fmla="*/ 679 w 778" name="T16"/>
              <a:gd fmla="*/ 367 h 584" name="T17"/>
              <a:gd fmla="*/ 730 w 778" name="T18"/>
              <a:gd fmla="*/ 0 h 584" name="T19"/>
              <a:gd fmla="*/ 49 w 778" name="T20"/>
              <a:gd fmla="*/ 0 h 584" name="T21"/>
              <a:gd fmla="*/ 0 w 778" name="T22"/>
              <a:gd fmla="*/ 49 h 584" name="T23"/>
              <a:gd fmla="*/ 0 w 778" name="T24"/>
              <a:gd fmla="*/ 535 h 584" name="T25"/>
              <a:gd fmla="*/ 49 w 778" name="T26"/>
              <a:gd fmla="*/ 584 h 584" name="T27"/>
              <a:gd fmla="*/ 730 w 778" name="T28"/>
              <a:gd fmla="*/ 584 h 584" name="T29"/>
              <a:gd fmla="*/ 778 w 778" name="T30"/>
              <a:gd fmla="*/ 535 h 584" name="T31"/>
              <a:gd fmla="*/ 778 w 778" name="T32"/>
              <a:gd fmla="*/ 49 h 584" name="T33"/>
              <a:gd fmla="*/ 730 w 778" name="T34"/>
              <a:gd fmla="*/ 0 h 584" name="T35"/>
              <a:gd fmla="*/ 706 w 778" name="T36"/>
              <a:gd fmla="*/ 511 h 584" name="T37"/>
              <a:gd fmla="*/ 72 w 778" name="T38"/>
              <a:gd fmla="*/ 511 h 584" name="T39"/>
              <a:gd fmla="*/ 72 w 778" name="T40"/>
              <a:gd fmla="*/ 73 h 584" name="T41"/>
              <a:gd fmla="*/ 706 w 778" name="T42"/>
              <a:gd fmla="*/ 73 h 584" name="T43"/>
              <a:gd fmla="*/ 706 w 778" name="T44"/>
              <a:gd fmla="*/ 511 h 584" name="T45"/>
              <a:gd fmla="*/ 218 w 778" name="T46"/>
              <a:gd fmla="*/ 267 h 584" name="T47"/>
              <a:gd fmla="*/ 291 w 778" name="T48"/>
              <a:gd fmla="*/ 195 h 584" name="T49"/>
              <a:gd fmla="*/ 218 w 778" name="T50"/>
              <a:gd fmla="*/ 122 h 584" name="T51"/>
              <a:gd fmla="*/ 147 w 778" name="T52"/>
              <a:gd fmla="*/ 195 h 584" name="T53"/>
              <a:gd fmla="*/ 218 w 778" name="T54"/>
              <a:gd fmla="*/ 267 h 58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84" w="778">
                <a:moveTo>
                  <a:pt x="679" y="367"/>
                </a:moveTo>
                <a:cubicBezTo>
                  <a:pt x="535" y="146"/>
                  <a:pt x="535" y="146"/>
                  <a:pt x="535" y="146"/>
                </a:cubicBezTo>
                <a:cubicBezTo>
                  <a:pt x="439" y="269"/>
                  <a:pt x="439" y="269"/>
                  <a:pt x="439" y="269"/>
                </a:cubicBezTo>
                <a:cubicBezTo>
                  <a:pt x="391" y="219"/>
                  <a:pt x="391" y="219"/>
                  <a:pt x="391" y="219"/>
                </a:cubicBezTo>
                <a:cubicBezTo>
                  <a:pt x="245" y="389"/>
                  <a:pt x="245" y="389"/>
                  <a:pt x="245" y="389"/>
                </a:cubicBezTo>
                <a:cubicBezTo>
                  <a:pt x="195" y="341"/>
                  <a:pt x="195" y="341"/>
                  <a:pt x="195" y="341"/>
                </a:cubicBezTo>
                <a:cubicBezTo>
                  <a:pt x="97" y="487"/>
                  <a:pt x="97" y="487"/>
                  <a:pt x="97" y="487"/>
                </a:cubicBezTo>
                <a:cubicBezTo>
                  <a:pt x="679" y="487"/>
                  <a:pt x="679" y="487"/>
                  <a:pt x="679" y="487"/>
                </a:cubicBezTo>
                <a:lnTo>
                  <a:pt x="679" y="367"/>
                </a:lnTo>
                <a:close/>
                <a:moveTo>
                  <a:pt x="730" y="0"/>
                </a:moveTo>
                <a:cubicBezTo>
                  <a:pt x="49" y="0"/>
                  <a:pt x="49" y="0"/>
                  <a:pt x="49" y="0"/>
                </a:cubicBezTo>
                <a:cubicBezTo>
                  <a:pt x="19" y="0"/>
                  <a:pt x="0" y="19"/>
                  <a:pt x="0" y="49"/>
                </a:cubicBezTo>
                <a:cubicBezTo>
                  <a:pt x="0" y="535"/>
                  <a:pt x="0" y="535"/>
                  <a:pt x="0" y="535"/>
                </a:cubicBezTo>
                <a:cubicBezTo>
                  <a:pt x="0" y="560"/>
                  <a:pt x="24" y="584"/>
                  <a:pt x="49" y="584"/>
                </a:cubicBezTo>
                <a:cubicBezTo>
                  <a:pt x="730" y="584"/>
                  <a:pt x="730" y="584"/>
                  <a:pt x="730" y="584"/>
                </a:cubicBezTo>
                <a:cubicBezTo>
                  <a:pt x="754" y="584"/>
                  <a:pt x="778" y="558"/>
                  <a:pt x="778" y="535"/>
                </a:cubicBezTo>
                <a:cubicBezTo>
                  <a:pt x="778" y="49"/>
                  <a:pt x="778" y="49"/>
                  <a:pt x="778" y="49"/>
                </a:cubicBezTo>
                <a:cubicBezTo>
                  <a:pt x="778" y="24"/>
                  <a:pt x="753" y="0"/>
                  <a:pt x="730" y="0"/>
                </a:cubicBezTo>
                <a:close/>
                <a:moveTo>
                  <a:pt x="706" y="511"/>
                </a:moveTo>
                <a:cubicBezTo>
                  <a:pt x="72" y="511"/>
                  <a:pt x="72" y="511"/>
                  <a:pt x="72" y="511"/>
                </a:cubicBezTo>
                <a:cubicBezTo>
                  <a:pt x="72" y="73"/>
                  <a:pt x="72" y="73"/>
                  <a:pt x="72" y="73"/>
                </a:cubicBezTo>
                <a:cubicBezTo>
                  <a:pt x="706" y="73"/>
                  <a:pt x="706" y="73"/>
                  <a:pt x="706" y="73"/>
                </a:cubicBezTo>
                <a:lnTo>
                  <a:pt x="706" y="511"/>
                </a:lnTo>
                <a:close/>
                <a:moveTo>
                  <a:pt x="218" y="267"/>
                </a:moveTo>
                <a:cubicBezTo>
                  <a:pt x="258" y="267"/>
                  <a:pt x="291" y="235"/>
                  <a:pt x="291" y="195"/>
                </a:cubicBezTo>
                <a:cubicBezTo>
                  <a:pt x="291" y="156"/>
                  <a:pt x="258" y="122"/>
                  <a:pt x="218" y="122"/>
                </a:cubicBezTo>
                <a:cubicBezTo>
                  <a:pt x="179" y="122"/>
                  <a:pt x="147" y="156"/>
                  <a:pt x="147" y="195"/>
                </a:cubicBezTo>
                <a:cubicBezTo>
                  <a:pt x="147" y="235"/>
                  <a:pt x="179" y="267"/>
                  <a:pt x="218" y="267"/>
                </a:cubicBezTo>
                <a:close/>
              </a:path>
            </a:pathLst>
          </a:custGeom>
          <a:solidFill>
            <a:schemeClr val="bg1"/>
          </a:solidFill>
          <a:ln>
            <a:noFill/>
          </a:ln>
        </p:spPr>
        <p:txBody>
          <a:bodyPr anchor="t" anchorCtr="0" bIns="34290" compatLnSpc="1" lIns="68580" numCol="1" rIns="68580" tIns="34290" vert="horz" wrap="square"/>
          <a:lstStyle/>
          <a:p>
            <a:endParaRPr lang="en-US" sz="2700">
              <a:latin typeface="+mn-ea"/>
            </a:endParaRPr>
          </a:p>
        </p:txBody>
      </p:sp>
    </p:spTree>
    <p:extLst>
      <p:ext uri="{BB962C8B-B14F-4D97-AF65-F5344CB8AC3E}">
        <p14:creationId val="2275351348"/>
      </p:ext>
    </p:extLst>
  </p:cSld>
  <p:clrMapOvr>
    <a:masterClrMapping/>
  </p:clrMapOvr>
  <mc:AlternateContent>
    <mc:Choice Requires="p14">
      <p:transition p14:dur="125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p:cTn dur="500" fill="hold" id="7"/>
                                        <p:tgtEl>
                                          <p:spTgt spid="63"/>
                                        </p:tgtEl>
                                        <p:attrNameLst>
                                          <p:attrName>ppt_w</p:attrName>
                                        </p:attrNameLst>
                                      </p:cBhvr>
                                      <p:tavLst>
                                        <p:tav tm="0">
                                          <p:val>
                                            <p:fltVal val="0"/>
                                          </p:val>
                                        </p:tav>
                                        <p:tav tm="100000">
                                          <p:val>
                                            <p:strVal val="#ppt_w"/>
                                          </p:val>
                                        </p:tav>
                                      </p:tavLst>
                                    </p:anim>
                                    <p:anim calcmode="lin" valueType="num">
                                      <p:cBhvr>
                                        <p:cTn dur="500" fill="hold" id="8"/>
                                        <p:tgtEl>
                                          <p:spTgt spid="63"/>
                                        </p:tgtEl>
                                        <p:attrNameLst>
                                          <p:attrName>ppt_h</p:attrName>
                                        </p:attrNameLst>
                                      </p:cBhvr>
                                      <p:tavLst>
                                        <p:tav tm="0">
                                          <p:val>
                                            <p:fltVal val="0"/>
                                          </p:val>
                                        </p:tav>
                                        <p:tav tm="100000">
                                          <p:val>
                                            <p:strVal val="#ppt_h"/>
                                          </p:val>
                                        </p:tav>
                                      </p:tavLst>
                                    </p:anim>
                                  </p:childTnLst>
                                </p:cTn>
                              </p:par>
                              <p:par>
                                <p:cTn fill="hold" id="9" nodeType="with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500"/>
                            </p:stCondLst>
                            <p:childTnLst>
                              <p:par>
                                <p:cTn fill="hold" id="15" nodeType="afterEffect" presetClass="entr" presetID="23" presetSubtype="16">
                                  <p:stCondLst>
                                    <p:cond delay="0"/>
                                  </p:stCondLst>
                                  <p:childTnLst>
                                    <p:set>
                                      <p:cBhvr>
                                        <p:cTn dur="1" fill="hold" id="16">
                                          <p:stCondLst>
                                            <p:cond delay="0"/>
                                          </p:stCondLst>
                                        </p:cTn>
                                        <p:tgtEl>
                                          <p:spTgt spid="64"/>
                                        </p:tgtEl>
                                        <p:attrNameLst>
                                          <p:attrName>style.visibility</p:attrName>
                                        </p:attrNameLst>
                                      </p:cBhvr>
                                      <p:to>
                                        <p:strVal val="visible"/>
                                      </p:to>
                                    </p:set>
                                    <p:anim calcmode="lin" valueType="num">
                                      <p:cBhvr>
                                        <p:cTn dur="500" fill="hold" id="17"/>
                                        <p:tgtEl>
                                          <p:spTgt spid="64"/>
                                        </p:tgtEl>
                                        <p:attrNameLst>
                                          <p:attrName>ppt_w</p:attrName>
                                        </p:attrNameLst>
                                      </p:cBhvr>
                                      <p:tavLst>
                                        <p:tav tm="0">
                                          <p:val>
                                            <p:fltVal val="0"/>
                                          </p:val>
                                        </p:tav>
                                        <p:tav tm="100000">
                                          <p:val>
                                            <p:strVal val="#ppt_w"/>
                                          </p:val>
                                        </p:tav>
                                      </p:tavLst>
                                    </p:anim>
                                    <p:anim calcmode="lin" valueType="num">
                                      <p:cBhvr>
                                        <p:cTn dur="500" fill="hold" id="18"/>
                                        <p:tgtEl>
                                          <p:spTgt spid="64"/>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65"/>
                                        </p:tgtEl>
                                        <p:attrNameLst>
                                          <p:attrName>style.visibility</p:attrName>
                                        </p:attrNameLst>
                                      </p:cBhvr>
                                      <p:to>
                                        <p:strVal val="visible"/>
                                      </p:to>
                                    </p:set>
                                    <p:anim calcmode="lin" valueType="num">
                                      <p:cBhvr>
                                        <p:cTn dur="500" fill="hold" id="22"/>
                                        <p:tgtEl>
                                          <p:spTgt spid="65"/>
                                        </p:tgtEl>
                                        <p:attrNameLst>
                                          <p:attrName>ppt_w</p:attrName>
                                        </p:attrNameLst>
                                      </p:cBhvr>
                                      <p:tavLst>
                                        <p:tav tm="0">
                                          <p:val>
                                            <p:fltVal val="0"/>
                                          </p:val>
                                        </p:tav>
                                        <p:tav tm="100000">
                                          <p:val>
                                            <p:strVal val="#ppt_w"/>
                                          </p:val>
                                        </p:tav>
                                      </p:tavLst>
                                    </p:anim>
                                    <p:anim calcmode="lin" valueType="num">
                                      <p:cBhvr>
                                        <p:cTn dur="500" fill="hold" id="23"/>
                                        <p:tgtEl>
                                          <p:spTgt spid="65"/>
                                        </p:tgtEl>
                                        <p:attrNameLst>
                                          <p:attrName>ppt_h</p:attrName>
                                        </p:attrNameLst>
                                      </p:cBhvr>
                                      <p:tavLst>
                                        <p:tav tm="0">
                                          <p:val>
                                            <p:fltVal val="0"/>
                                          </p:val>
                                        </p:tav>
                                        <p:tav tm="100000">
                                          <p:val>
                                            <p:strVal val="#ppt_h"/>
                                          </p:val>
                                        </p:tav>
                                      </p:tavLst>
                                    </p:anim>
                                    <p:animEffect filter="fade" transition="in">
                                      <p:cBhvr>
                                        <p:cTn dur="500" id="24"/>
                                        <p:tgtEl>
                                          <p:spTgt spid="65"/>
                                        </p:tgtEl>
                                      </p:cBhvr>
                                    </p:animEffect>
                                  </p:childTnLst>
                                </p:cTn>
                              </p:par>
                            </p:childTnLst>
                          </p:cTn>
                        </p:par>
                        <p:par>
                          <p:cTn fill="hold" id="25" nodeType="afterGroup">
                            <p:stCondLst>
                              <p:cond delay="1500"/>
                            </p:stCondLst>
                            <p:childTnLst>
                              <p:par>
                                <p:cTn fill="hold" grpId="0" id="26" nodeType="afterEffect" presetClass="entr" presetID="9" presetSubtype="0">
                                  <p:stCondLst>
                                    <p:cond delay="0"/>
                                  </p:stCondLst>
                                  <p:childTnLst>
                                    <p:set>
                                      <p:cBhvr>
                                        <p:cTn dur="1" fill="hold" id="27">
                                          <p:stCondLst>
                                            <p:cond delay="0"/>
                                          </p:stCondLst>
                                        </p:cTn>
                                        <p:tgtEl>
                                          <p:spTgt spid="66"/>
                                        </p:tgtEl>
                                        <p:attrNameLst>
                                          <p:attrName>style.visibility</p:attrName>
                                        </p:attrNameLst>
                                      </p:cBhvr>
                                      <p:to>
                                        <p:strVal val="visible"/>
                                      </p:to>
                                    </p:set>
                                    <p:animEffect filter="dissolve" transition="in">
                                      <p:cBhvr>
                                        <p:cTn dur="500" id="28"/>
                                        <p:tgtEl>
                                          <p:spTgt spid="66"/>
                                        </p:tgtEl>
                                      </p:cBhvr>
                                    </p:animEffect>
                                  </p:childTnLst>
                                </p:cTn>
                              </p:par>
                            </p:childTnLst>
                          </p:cTn>
                        </p:par>
                        <p:par>
                          <p:cTn fill="hold" id="29" nodeType="afterGroup">
                            <p:stCondLst>
                              <p:cond delay="2000"/>
                            </p:stCondLst>
                            <p:childTnLst>
                              <p:par>
                                <p:cTn fill="hold" grpId="0" id="30" nodeType="afterEffect" presetClass="entr" presetID="23" presetSubtype="16">
                                  <p:stCondLst>
                                    <p:cond delay="0"/>
                                  </p:stCondLst>
                                  <p:childTnLst>
                                    <p:set>
                                      <p:cBhvr>
                                        <p:cTn dur="1" fill="hold" id="31">
                                          <p:stCondLst>
                                            <p:cond delay="0"/>
                                          </p:stCondLst>
                                        </p:cTn>
                                        <p:tgtEl>
                                          <p:spTgt spid="67"/>
                                        </p:tgtEl>
                                        <p:attrNameLst>
                                          <p:attrName>style.visibility</p:attrName>
                                        </p:attrNameLst>
                                      </p:cBhvr>
                                      <p:to>
                                        <p:strVal val="visible"/>
                                      </p:to>
                                    </p:set>
                                    <p:anim calcmode="lin" valueType="num">
                                      <p:cBhvr>
                                        <p:cTn dur="500" fill="hold" id="32"/>
                                        <p:tgtEl>
                                          <p:spTgt spid="67"/>
                                        </p:tgtEl>
                                        <p:attrNameLst>
                                          <p:attrName>ppt_w</p:attrName>
                                        </p:attrNameLst>
                                      </p:cBhvr>
                                      <p:tavLst>
                                        <p:tav tm="0">
                                          <p:val>
                                            <p:fltVal val="0"/>
                                          </p:val>
                                        </p:tav>
                                        <p:tav tm="100000">
                                          <p:val>
                                            <p:strVal val="#ppt_w"/>
                                          </p:val>
                                        </p:tav>
                                      </p:tavLst>
                                    </p:anim>
                                    <p:anim calcmode="lin" valueType="num">
                                      <p:cBhvr>
                                        <p:cTn dur="500" fill="hold" id="33"/>
                                        <p:tgtEl>
                                          <p:spTgt spid="67"/>
                                        </p:tgtEl>
                                        <p:attrNameLst>
                                          <p:attrName>ppt_h</p:attrName>
                                        </p:attrNameLst>
                                      </p:cBhvr>
                                      <p:tavLst>
                                        <p:tav tm="0">
                                          <p:val>
                                            <p:fltVal val="0"/>
                                          </p:val>
                                        </p:tav>
                                        <p:tav tm="100000">
                                          <p:val>
                                            <p:strVal val="#ppt_h"/>
                                          </p:val>
                                        </p:tav>
                                      </p:tavLst>
                                    </p:anim>
                                  </p:childTnLst>
                                </p:cTn>
                              </p:par>
                              <p:par>
                                <p:cTn fill="hold" id="34" nodeType="withEffect" presetClass="entr" presetID="53" presetSubtype="0">
                                  <p:stCondLst>
                                    <p:cond delay="0"/>
                                  </p:stCondLst>
                                  <p:childTnLst>
                                    <p:set>
                                      <p:cBhvr>
                                        <p:cTn dur="1" fill="hold" id="35">
                                          <p:stCondLst>
                                            <p:cond delay="0"/>
                                          </p:stCondLst>
                                        </p:cTn>
                                        <p:tgtEl>
                                          <p:spTgt spid="4"/>
                                        </p:tgtEl>
                                        <p:attrNameLst>
                                          <p:attrName>style.visibility</p:attrName>
                                        </p:attrNameLst>
                                      </p:cBhvr>
                                      <p:to>
                                        <p:strVal val="visible"/>
                                      </p:to>
                                    </p:set>
                                    <p:anim calcmode="lin" valueType="num">
                                      <p:cBhvr>
                                        <p:cTn dur="500" fill="hold" id="36"/>
                                        <p:tgtEl>
                                          <p:spTgt spid="4"/>
                                        </p:tgtEl>
                                        <p:attrNameLst>
                                          <p:attrName>ppt_w</p:attrName>
                                        </p:attrNameLst>
                                      </p:cBhvr>
                                      <p:tavLst>
                                        <p:tav tm="0">
                                          <p:val>
                                            <p:fltVal val="0"/>
                                          </p:val>
                                        </p:tav>
                                        <p:tav tm="100000">
                                          <p:val>
                                            <p:strVal val="#ppt_w"/>
                                          </p:val>
                                        </p:tav>
                                      </p:tavLst>
                                    </p:anim>
                                    <p:anim calcmode="lin" valueType="num">
                                      <p:cBhvr>
                                        <p:cTn dur="500" fill="hold" id="37"/>
                                        <p:tgtEl>
                                          <p:spTgt spid="4"/>
                                        </p:tgtEl>
                                        <p:attrNameLst>
                                          <p:attrName>ppt_h</p:attrName>
                                        </p:attrNameLst>
                                      </p:cBhvr>
                                      <p:tavLst>
                                        <p:tav tm="0">
                                          <p:val>
                                            <p:fltVal val="0"/>
                                          </p:val>
                                        </p:tav>
                                        <p:tav tm="100000">
                                          <p:val>
                                            <p:strVal val="#ppt_h"/>
                                          </p:val>
                                        </p:tav>
                                      </p:tavLst>
                                    </p:anim>
                                    <p:animEffect filter="fade" transition="in">
                                      <p:cBhvr>
                                        <p:cTn dur="500" id="38"/>
                                        <p:tgtEl>
                                          <p:spTgt spid="4"/>
                                        </p:tgtEl>
                                      </p:cBhvr>
                                    </p:animEffect>
                                  </p:childTnLst>
                                </p:cTn>
                              </p:par>
                            </p:childTnLst>
                          </p:cTn>
                        </p:par>
                        <p:par>
                          <p:cTn fill="hold" id="39" nodeType="afterGroup">
                            <p:stCondLst>
                              <p:cond delay="2500"/>
                            </p:stCondLst>
                            <p:childTnLst>
                              <p:par>
                                <p:cTn fill="hold" id="40" nodeType="afterEffect" presetClass="entr" presetID="23" presetSubtype="16">
                                  <p:stCondLst>
                                    <p:cond delay="0"/>
                                  </p:stCondLst>
                                  <p:childTnLst>
                                    <p:set>
                                      <p:cBhvr>
                                        <p:cTn dur="1" fill="hold" id="41">
                                          <p:stCondLst>
                                            <p:cond delay="0"/>
                                          </p:stCondLst>
                                        </p:cTn>
                                        <p:tgtEl>
                                          <p:spTgt spid="68"/>
                                        </p:tgtEl>
                                        <p:attrNameLst>
                                          <p:attrName>style.visibility</p:attrName>
                                        </p:attrNameLst>
                                      </p:cBhvr>
                                      <p:to>
                                        <p:strVal val="visible"/>
                                      </p:to>
                                    </p:set>
                                    <p:anim calcmode="lin" valueType="num">
                                      <p:cBhvr>
                                        <p:cTn dur="500" fill="hold" id="42"/>
                                        <p:tgtEl>
                                          <p:spTgt spid="68"/>
                                        </p:tgtEl>
                                        <p:attrNameLst>
                                          <p:attrName>ppt_w</p:attrName>
                                        </p:attrNameLst>
                                      </p:cBhvr>
                                      <p:tavLst>
                                        <p:tav tm="0">
                                          <p:val>
                                            <p:fltVal val="0"/>
                                          </p:val>
                                        </p:tav>
                                        <p:tav tm="100000">
                                          <p:val>
                                            <p:strVal val="#ppt_w"/>
                                          </p:val>
                                        </p:tav>
                                      </p:tavLst>
                                    </p:anim>
                                    <p:anim calcmode="lin" valueType="num">
                                      <p:cBhvr>
                                        <p:cTn dur="500" fill="hold" id="43"/>
                                        <p:tgtEl>
                                          <p:spTgt spid="68"/>
                                        </p:tgtEl>
                                        <p:attrNameLst>
                                          <p:attrName>ppt_h</p:attrName>
                                        </p:attrNameLst>
                                      </p:cBhvr>
                                      <p:tavLst>
                                        <p:tav tm="0">
                                          <p:val>
                                            <p:fltVal val="0"/>
                                          </p:val>
                                        </p:tav>
                                        <p:tav tm="100000">
                                          <p:val>
                                            <p:strVal val="#ppt_h"/>
                                          </p:val>
                                        </p:tav>
                                      </p:tavLst>
                                    </p:anim>
                                  </p:childTnLst>
                                </p:cTn>
                              </p:par>
                            </p:childTnLst>
                          </p:cTn>
                        </p:par>
                        <p:par>
                          <p:cTn fill="hold" id="44" nodeType="afterGroup">
                            <p:stCondLst>
                              <p:cond delay="3000"/>
                            </p:stCondLst>
                            <p:childTnLst>
                              <p:par>
                                <p:cTn fill="hold" grpId="0" id="45" nodeType="afterEffect" presetClass="entr" presetID="53" presetSubtype="0">
                                  <p:stCondLst>
                                    <p:cond delay="0"/>
                                  </p:stCondLst>
                                  <p:childTnLst>
                                    <p:set>
                                      <p:cBhvr>
                                        <p:cTn dur="1" fill="hold" id="46">
                                          <p:stCondLst>
                                            <p:cond delay="0"/>
                                          </p:stCondLst>
                                        </p:cTn>
                                        <p:tgtEl>
                                          <p:spTgt spid="69"/>
                                        </p:tgtEl>
                                        <p:attrNameLst>
                                          <p:attrName>style.visibility</p:attrName>
                                        </p:attrNameLst>
                                      </p:cBhvr>
                                      <p:to>
                                        <p:strVal val="visible"/>
                                      </p:to>
                                    </p:set>
                                    <p:anim calcmode="lin" valueType="num">
                                      <p:cBhvr>
                                        <p:cTn dur="500" fill="hold" id="47"/>
                                        <p:tgtEl>
                                          <p:spTgt spid="69"/>
                                        </p:tgtEl>
                                        <p:attrNameLst>
                                          <p:attrName>ppt_w</p:attrName>
                                        </p:attrNameLst>
                                      </p:cBhvr>
                                      <p:tavLst>
                                        <p:tav tm="0">
                                          <p:val>
                                            <p:fltVal val="0"/>
                                          </p:val>
                                        </p:tav>
                                        <p:tav tm="100000">
                                          <p:val>
                                            <p:strVal val="#ppt_w"/>
                                          </p:val>
                                        </p:tav>
                                      </p:tavLst>
                                    </p:anim>
                                    <p:anim calcmode="lin" valueType="num">
                                      <p:cBhvr>
                                        <p:cTn dur="500" fill="hold" id="48"/>
                                        <p:tgtEl>
                                          <p:spTgt spid="69"/>
                                        </p:tgtEl>
                                        <p:attrNameLst>
                                          <p:attrName>ppt_h</p:attrName>
                                        </p:attrNameLst>
                                      </p:cBhvr>
                                      <p:tavLst>
                                        <p:tav tm="0">
                                          <p:val>
                                            <p:fltVal val="0"/>
                                          </p:val>
                                        </p:tav>
                                        <p:tav tm="100000">
                                          <p:val>
                                            <p:strVal val="#ppt_h"/>
                                          </p:val>
                                        </p:tav>
                                      </p:tavLst>
                                    </p:anim>
                                    <p:animEffect filter="fade" transition="in">
                                      <p:cBhvr>
                                        <p:cTn dur="500" id="49"/>
                                        <p:tgtEl>
                                          <p:spTgt spid="69"/>
                                        </p:tgtEl>
                                      </p:cBhvr>
                                    </p:animEffect>
                                  </p:childTnLst>
                                </p:cTn>
                              </p:par>
                            </p:childTnLst>
                          </p:cTn>
                        </p:par>
                        <p:par>
                          <p:cTn fill="hold" id="50" nodeType="afterGroup">
                            <p:stCondLst>
                              <p:cond delay="3500"/>
                            </p:stCondLst>
                            <p:childTnLst>
                              <p:par>
                                <p:cTn fill="hold" grpId="0" id="51" nodeType="afterEffect" presetClass="entr" presetID="9" presetSubtype="0">
                                  <p:stCondLst>
                                    <p:cond delay="0"/>
                                  </p:stCondLst>
                                  <p:childTnLst>
                                    <p:set>
                                      <p:cBhvr>
                                        <p:cTn dur="1" fill="hold" id="52">
                                          <p:stCondLst>
                                            <p:cond delay="0"/>
                                          </p:stCondLst>
                                        </p:cTn>
                                        <p:tgtEl>
                                          <p:spTgt spid="70"/>
                                        </p:tgtEl>
                                        <p:attrNameLst>
                                          <p:attrName>style.visibility</p:attrName>
                                        </p:attrNameLst>
                                      </p:cBhvr>
                                      <p:to>
                                        <p:strVal val="visible"/>
                                      </p:to>
                                    </p:set>
                                    <p:animEffect filter="dissolve" transition="in">
                                      <p:cBhvr>
                                        <p:cTn dur="500" id="53"/>
                                        <p:tgtEl>
                                          <p:spTgt spid="70"/>
                                        </p:tgtEl>
                                      </p:cBhvr>
                                    </p:animEffect>
                                  </p:childTnLst>
                                </p:cTn>
                              </p:par>
                            </p:childTnLst>
                          </p:cTn>
                        </p:par>
                        <p:par>
                          <p:cTn fill="hold" id="54" nodeType="afterGroup">
                            <p:stCondLst>
                              <p:cond delay="4000"/>
                            </p:stCondLst>
                            <p:childTnLst>
                              <p:par>
                                <p:cTn fill="hold" grpId="0" id="55" nodeType="afterEffect" presetClass="entr" presetID="23" presetSubtype="16">
                                  <p:stCondLst>
                                    <p:cond delay="0"/>
                                  </p:stCondLst>
                                  <p:childTnLst>
                                    <p:set>
                                      <p:cBhvr>
                                        <p:cTn dur="1" fill="hold" id="56">
                                          <p:stCondLst>
                                            <p:cond delay="0"/>
                                          </p:stCondLst>
                                        </p:cTn>
                                        <p:tgtEl>
                                          <p:spTgt spid="71"/>
                                        </p:tgtEl>
                                        <p:attrNameLst>
                                          <p:attrName>style.visibility</p:attrName>
                                        </p:attrNameLst>
                                      </p:cBhvr>
                                      <p:to>
                                        <p:strVal val="visible"/>
                                      </p:to>
                                    </p:set>
                                    <p:anim calcmode="lin" valueType="num">
                                      <p:cBhvr>
                                        <p:cTn dur="500" fill="hold" id="57"/>
                                        <p:tgtEl>
                                          <p:spTgt spid="71"/>
                                        </p:tgtEl>
                                        <p:attrNameLst>
                                          <p:attrName>ppt_w</p:attrName>
                                        </p:attrNameLst>
                                      </p:cBhvr>
                                      <p:tavLst>
                                        <p:tav tm="0">
                                          <p:val>
                                            <p:fltVal val="0"/>
                                          </p:val>
                                        </p:tav>
                                        <p:tav tm="100000">
                                          <p:val>
                                            <p:strVal val="#ppt_w"/>
                                          </p:val>
                                        </p:tav>
                                      </p:tavLst>
                                    </p:anim>
                                    <p:anim calcmode="lin" valueType="num">
                                      <p:cBhvr>
                                        <p:cTn dur="500" fill="hold" id="58"/>
                                        <p:tgtEl>
                                          <p:spTgt spid="71"/>
                                        </p:tgtEl>
                                        <p:attrNameLst>
                                          <p:attrName>ppt_h</p:attrName>
                                        </p:attrNameLst>
                                      </p:cBhvr>
                                      <p:tavLst>
                                        <p:tav tm="0">
                                          <p:val>
                                            <p:fltVal val="0"/>
                                          </p:val>
                                        </p:tav>
                                        <p:tav tm="100000">
                                          <p:val>
                                            <p:strVal val="#ppt_h"/>
                                          </p:val>
                                        </p:tav>
                                      </p:tavLst>
                                    </p:anim>
                                  </p:childTnLst>
                                </p:cTn>
                              </p:par>
                              <p:par>
                                <p:cTn fill="hold" grpId="0" id="59" nodeType="withEffect" presetClass="entr" presetID="53" presetSubtype="0">
                                  <p:stCondLst>
                                    <p:cond delay="0"/>
                                  </p:stCondLst>
                                  <p:childTnLst>
                                    <p:set>
                                      <p:cBhvr>
                                        <p:cTn dur="1" fill="hold" id="60">
                                          <p:stCondLst>
                                            <p:cond delay="0"/>
                                          </p:stCondLst>
                                        </p:cTn>
                                        <p:tgtEl>
                                          <p:spTgt spid="100"/>
                                        </p:tgtEl>
                                        <p:attrNameLst>
                                          <p:attrName>style.visibility</p:attrName>
                                        </p:attrNameLst>
                                      </p:cBhvr>
                                      <p:to>
                                        <p:strVal val="visible"/>
                                      </p:to>
                                    </p:set>
                                    <p:anim calcmode="lin" valueType="num">
                                      <p:cBhvr>
                                        <p:cTn dur="500" fill="hold" id="61"/>
                                        <p:tgtEl>
                                          <p:spTgt spid="100"/>
                                        </p:tgtEl>
                                        <p:attrNameLst>
                                          <p:attrName>ppt_w</p:attrName>
                                        </p:attrNameLst>
                                      </p:cBhvr>
                                      <p:tavLst>
                                        <p:tav tm="0">
                                          <p:val>
                                            <p:fltVal val="0"/>
                                          </p:val>
                                        </p:tav>
                                        <p:tav tm="100000">
                                          <p:val>
                                            <p:strVal val="#ppt_w"/>
                                          </p:val>
                                        </p:tav>
                                      </p:tavLst>
                                    </p:anim>
                                    <p:anim calcmode="lin" valueType="num">
                                      <p:cBhvr>
                                        <p:cTn dur="500" fill="hold" id="62"/>
                                        <p:tgtEl>
                                          <p:spTgt spid="100"/>
                                        </p:tgtEl>
                                        <p:attrNameLst>
                                          <p:attrName>ppt_h</p:attrName>
                                        </p:attrNameLst>
                                      </p:cBhvr>
                                      <p:tavLst>
                                        <p:tav tm="0">
                                          <p:val>
                                            <p:fltVal val="0"/>
                                          </p:val>
                                        </p:tav>
                                        <p:tav tm="100000">
                                          <p:val>
                                            <p:strVal val="#ppt_h"/>
                                          </p:val>
                                        </p:tav>
                                      </p:tavLst>
                                    </p:anim>
                                    <p:animEffect filter="fade" transition="in">
                                      <p:cBhvr>
                                        <p:cTn dur="500" id="63"/>
                                        <p:tgtEl>
                                          <p:spTgt spid="100"/>
                                        </p:tgtEl>
                                      </p:cBhvr>
                                    </p:animEffect>
                                  </p:childTnLst>
                                </p:cTn>
                              </p:par>
                            </p:childTnLst>
                          </p:cTn>
                        </p:par>
                        <p:par>
                          <p:cTn fill="hold" id="64" nodeType="afterGroup">
                            <p:stCondLst>
                              <p:cond delay="4500"/>
                            </p:stCondLst>
                            <p:childTnLst>
                              <p:par>
                                <p:cTn fill="hold" id="65" nodeType="afterEffect" presetClass="entr" presetID="23" presetSubtype="16">
                                  <p:stCondLst>
                                    <p:cond delay="0"/>
                                  </p:stCondLst>
                                  <p:childTnLst>
                                    <p:set>
                                      <p:cBhvr>
                                        <p:cTn dur="1" fill="hold" id="66">
                                          <p:stCondLst>
                                            <p:cond delay="0"/>
                                          </p:stCondLst>
                                        </p:cTn>
                                        <p:tgtEl>
                                          <p:spTgt spid="72"/>
                                        </p:tgtEl>
                                        <p:attrNameLst>
                                          <p:attrName>style.visibility</p:attrName>
                                        </p:attrNameLst>
                                      </p:cBhvr>
                                      <p:to>
                                        <p:strVal val="visible"/>
                                      </p:to>
                                    </p:set>
                                    <p:anim calcmode="lin" valueType="num">
                                      <p:cBhvr>
                                        <p:cTn dur="500" fill="hold" id="67"/>
                                        <p:tgtEl>
                                          <p:spTgt spid="72"/>
                                        </p:tgtEl>
                                        <p:attrNameLst>
                                          <p:attrName>ppt_w</p:attrName>
                                        </p:attrNameLst>
                                      </p:cBhvr>
                                      <p:tavLst>
                                        <p:tav tm="0">
                                          <p:val>
                                            <p:fltVal val="0"/>
                                          </p:val>
                                        </p:tav>
                                        <p:tav tm="100000">
                                          <p:val>
                                            <p:strVal val="#ppt_w"/>
                                          </p:val>
                                        </p:tav>
                                      </p:tavLst>
                                    </p:anim>
                                    <p:anim calcmode="lin" valueType="num">
                                      <p:cBhvr>
                                        <p:cTn dur="500" fill="hold" id="68"/>
                                        <p:tgtEl>
                                          <p:spTgt spid="72"/>
                                        </p:tgtEl>
                                        <p:attrNameLst>
                                          <p:attrName>ppt_h</p:attrName>
                                        </p:attrNameLst>
                                      </p:cBhvr>
                                      <p:tavLst>
                                        <p:tav tm="0">
                                          <p:val>
                                            <p:fltVal val="0"/>
                                          </p:val>
                                        </p:tav>
                                        <p:tav tm="100000">
                                          <p:val>
                                            <p:strVal val="#ppt_h"/>
                                          </p:val>
                                        </p:tav>
                                      </p:tavLst>
                                    </p:anim>
                                  </p:childTnLst>
                                </p:cTn>
                              </p:par>
                            </p:childTnLst>
                          </p:cTn>
                        </p:par>
                        <p:par>
                          <p:cTn fill="hold" id="69" nodeType="afterGroup">
                            <p:stCondLst>
                              <p:cond delay="5000"/>
                            </p:stCondLst>
                            <p:childTnLst>
                              <p:par>
                                <p:cTn fill="hold" grpId="0" id="70" nodeType="afterEffect" presetClass="entr" presetID="53" presetSubtype="0">
                                  <p:stCondLst>
                                    <p:cond delay="0"/>
                                  </p:stCondLst>
                                  <p:childTnLst>
                                    <p:set>
                                      <p:cBhvr>
                                        <p:cTn dur="1" fill="hold" id="71">
                                          <p:stCondLst>
                                            <p:cond delay="0"/>
                                          </p:stCondLst>
                                        </p:cTn>
                                        <p:tgtEl>
                                          <p:spTgt spid="73"/>
                                        </p:tgtEl>
                                        <p:attrNameLst>
                                          <p:attrName>style.visibility</p:attrName>
                                        </p:attrNameLst>
                                      </p:cBhvr>
                                      <p:to>
                                        <p:strVal val="visible"/>
                                      </p:to>
                                    </p:set>
                                    <p:anim calcmode="lin" valueType="num">
                                      <p:cBhvr>
                                        <p:cTn dur="500" fill="hold" id="72"/>
                                        <p:tgtEl>
                                          <p:spTgt spid="73"/>
                                        </p:tgtEl>
                                        <p:attrNameLst>
                                          <p:attrName>ppt_w</p:attrName>
                                        </p:attrNameLst>
                                      </p:cBhvr>
                                      <p:tavLst>
                                        <p:tav tm="0">
                                          <p:val>
                                            <p:fltVal val="0"/>
                                          </p:val>
                                        </p:tav>
                                        <p:tav tm="100000">
                                          <p:val>
                                            <p:strVal val="#ppt_w"/>
                                          </p:val>
                                        </p:tav>
                                      </p:tavLst>
                                    </p:anim>
                                    <p:anim calcmode="lin" valueType="num">
                                      <p:cBhvr>
                                        <p:cTn dur="500" fill="hold" id="73"/>
                                        <p:tgtEl>
                                          <p:spTgt spid="73"/>
                                        </p:tgtEl>
                                        <p:attrNameLst>
                                          <p:attrName>ppt_h</p:attrName>
                                        </p:attrNameLst>
                                      </p:cBhvr>
                                      <p:tavLst>
                                        <p:tav tm="0">
                                          <p:val>
                                            <p:fltVal val="0"/>
                                          </p:val>
                                        </p:tav>
                                        <p:tav tm="100000">
                                          <p:val>
                                            <p:strVal val="#ppt_h"/>
                                          </p:val>
                                        </p:tav>
                                      </p:tavLst>
                                    </p:anim>
                                    <p:animEffect filter="fade" transition="in">
                                      <p:cBhvr>
                                        <p:cTn dur="500" id="74"/>
                                        <p:tgtEl>
                                          <p:spTgt spid="73"/>
                                        </p:tgtEl>
                                      </p:cBhvr>
                                    </p:animEffect>
                                  </p:childTnLst>
                                </p:cTn>
                              </p:par>
                            </p:childTnLst>
                          </p:cTn>
                        </p:par>
                        <p:par>
                          <p:cTn fill="hold" id="75" nodeType="afterGroup">
                            <p:stCondLst>
                              <p:cond delay="5500"/>
                            </p:stCondLst>
                            <p:childTnLst>
                              <p:par>
                                <p:cTn fill="hold" grpId="0" id="76" nodeType="afterEffect" presetClass="entr" presetID="9" presetSubtype="0">
                                  <p:stCondLst>
                                    <p:cond delay="0"/>
                                  </p:stCondLst>
                                  <p:childTnLst>
                                    <p:set>
                                      <p:cBhvr>
                                        <p:cTn dur="1" fill="hold" id="77">
                                          <p:stCondLst>
                                            <p:cond delay="0"/>
                                          </p:stCondLst>
                                        </p:cTn>
                                        <p:tgtEl>
                                          <p:spTgt spid="74"/>
                                        </p:tgtEl>
                                        <p:attrNameLst>
                                          <p:attrName>style.visibility</p:attrName>
                                        </p:attrNameLst>
                                      </p:cBhvr>
                                      <p:to>
                                        <p:strVal val="visible"/>
                                      </p:to>
                                    </p:set>
                                    <p:animEffect filter="dissolve" transition="in">
                                      <p:cBhvr>
                                        <p:cTn dur="500" id="78"/>
                                        <p:tgtEl>
                                          <p:spTgt spid="74"/>
                                        </p:tgtEl>
                                      </p:cBhvr>
                                    </p:animEffect>
                                  </p:childTnLst>
                                </p:cTn>
                              </p:par>
                            </p:childTnLst>
                          </p:cTn>
                        </p:par>
                        <p:par>
                          <p:cTn fill="hold" id="79" nodeType="afterGroup">
                            <p:stCondLst>
                              <p:cond delay="6000"/>
                            </p:stCondLst>
                            <p:childTnLst>
                              <p:par>
                                <p:cTn fill="hold" grpId="0" id="80" nodeType="afterEffect" presetClass="entr" presetID="23" presetSubtype="16">
                                  <p:stCondLst>
                                    <p:cond delay="0"/>
                                  </p:stCondLst>
                                  <p:childTnLst>
                                    <p:set>
                                      <p:cBhvr>
                                        <p:cTn dur="1" fill="hold" id="81">
                                          <p:stCondLst>
                                            <p:cond delay="0"/>
                                          </p:stCondLst>
                                        </p:cTn>
                                        <p:tgtEl>
                                          <p:spTgt spid="75"/>
                                        </p:tgtEl>
                                        <p:attrNameLst>
                                          <p:attrName>style.visibility</p:attrName>
                                        </p:attrNameLst>
                                      </p:cBhvr>
                                      <p:to>
                                        <p:strVal val="visible"/>
                                      </p:to>
                                    </p:set>
                                    <p:anim calcmode="lin" valueType="num">
                                      <p:cBhvr>
                                        <p:cTn dur="500" fill="hold" id="82"/>
                                        <p:tgtEl>
                                          <p:spTgt spid="75"/>
                                        </p:tgtEl>
                                        <p:attrNameLst>
                                          <p:attrName>ppt_w</p:attrName>
                                        </p:attrNameLst>
                                      </p:cBhvr>
                                      <p:tavLst>
                                        <p:tav tm="0">
                                          <p:val>
                                            <p:fltVal val="0"/>
                                          </p:val>
                                        </p:tav>
                                        <p:tav tm="100000">
                                          <p:val>
                                            <p:strVal val="#ppt_w"/>
                                          </p:val>
                                        </p:tav>
                                      </p:tavLst>
                                    </p:anim>
                                    <p:anim calcmode="lin" valueType="num">
                                      <p:cBhvr>
                                        <p:cTn dur="500" fill="hold" id="83"/>
                                        <p:tgtEl>
                                          <p:spTgt spid="75"/>
                                        </p:tgtEl>
                                        <p:attrNameLst>
                                          <p:attrName>ppt_h</p:attrName>
                                        </p:attrNameLst>
                                      </p:cBhvr>
                                      <p:tavLst>
                                        <p:tav tm="0">
                                          <p:val>
                                            <p:fltVal val="0"/>
                                          </p:val>
                                        </p:tav>
                                        <p:tav tm="100000">
                                          <p:val>
                                            <p:strVal val="#ppt_h"/>
                                          </p:val>
                                        </p:tav>
                                      </p:tavLst>
                                    </p:anim>
                                  </p:childTnLst>
                                </p:cTn>
                              </p:par>
                              <p:par>
                                <p:cTn fill="hold" id="84" nodeType="withEffect" presetClass="entr" presetID="53" presetSubtype="0">
                                  <p:stCondLst>
                                    <p:cond delay="0"/>
                                  </p:stCondLst>
                                  <p:childTnLst>
                                    <p:set>
                                      <p:cBhvr>
                                        <p:cTn dur="1" fill="hold" id="85">
                                          <p:stCondLst>
                                            <p:cond delay="0"/>
                                          </p:stCondLst>
                                        </p:cTn>
                                        <p:tgtEl>
                                          <p:spTgt spid="5"/>
                                        </p:tgtEl>
                                        <p:attrNameLst>
                                          <p:attrName>style.visibility</p:attrName>
                                        </p:attrNameLst>
                                      </p:cBhvr>
                                      <p:to>
                                        <p:strVal val="visible"/>
                                      </p:to>
                                    </p:set>
                                    <p:anim calcmode="lin" valueType="num">
                                      <p:cBhvr>
                                        <p:cTn dur="500" fill="hold" id="86"/>
                                        <p:tgtEl>
                                          <p:spTgt spid="5"/>
                                        </p:tgtEl>
                                        <p:attrNameLst>
                                          <p:attrName>ppt_w</p:attrName>
                                        </p:attrNameLst>
                                      </p:cBhvr>
                                      <p:tavLst>
                                        <p:tav tm="0">
                                          <p:val>
                                            <p:fltVal val="0"/>
                                          </p:val>
                                        </p:tav>
                                        <p:tav tm="100000">
                                          <p:val>
                                            <p:strVal val="#ppt_w"/>
                                          </p:val>
                                        </p:tav>
                                      </p:tavLst>
                                    </p:anim>
                                    <p:anim calcmode="lin" valueType="num">
                                      <p:cBhvr>
                                        <p:cTn dur="500" fill="hold" id="87"/>
                                        <p:tgtEl>
                                          <p:spTgt spid="5"/>
                                        </p:tgtEl>
                                        <p:attrNameLst>
                                          <p:attrName>ppt_h</p:attrName>
                                        </p:attrNameLst>
                                      </p:cBhvr>
                                      <p:tavLst>
                                        <p:tav tm="0">
                                          <p:val>
                                            <p:fltVal val="0"/>
                                          </p:val>
                                        </p:tav>
                                        <p:tav tm="100000">
                                          <p:val>
                                            <p:strVal val="#ppt_h"/>
                                          </p:val>
                                        </p:tav>
                                      </p:tavLst>
                                    </p:anim>
                                    <p:animEffect filter="fade" transition="in">
                                      <p:cBhvr>
                                        <p:cTn dur="500" id="88"/>
                                        <p:tgtEl>
                                          <p:spTgt spid="5"/>
                                        </p:tgtEl>
                                      </p:cBhvr>
                                    </p:animEffect>
                                  </p:childTnLst>
                                </p:cTn>
                              </p:par>
                            </p:childTnLst>
                          </p:cTn>
                        </p:par>
                        <p:par>
                          <p:cTn fill="hold" id="89" nodeType="afterGroup">
                            <p:stCondLst>
                              <p:cond delay="6500"/>
                            </p:stCondLst>
                            <p:childTnLst>
                              <p:par>
                                <p:cTn fill="hold" id="90" nodeType="afterEffect" presetClass="entr" presetID="23" presetSubtype="16">
                                  <p:stCondLst>
                                    <p:cond delay="0"/>
                                  </p:stCondLst>
                                  <p:childTnLst>
                                    <p:set>
                                      <p:cBhvr>
                                        <p:cTn dur="1" fill="hold" id="91">
                                          <p:stCondLst>
                                            <p:cond delay="0"/>
                                          </p:stCondLst>
                                        </p:cTn>
                                        <p:tgtEl>
                                          <p:spTgt spid="76"/>
                                        </p:tgtEl>
                                        <p:attrNameLst>
                                          <p:attrName>style.visibility</p:attrName>
                                        </p:attrNameLst>
                                      </p:cBhvr>
                                      <p:to>
                                        <p:strVal val="visible"/>
                                      </p:to>
                                    </p:set>
                                    <p:anim calcmode="lin" valueType="num">
                                      <p:cBhvr>
                                        <p:cTn dur="500" fill="hold" id="92"/>
                                        <p:tgtEl>
                                          <p:spTgt spid="76"/>
                                        </p:tgtEl>
                                        <p:attrNameLst>
                                          <p:attrName>ppt_w</p:attrName>
                                        </p:attrNameLst>
                                      </p:cBhvr>
                                      <p:tavLst>
                                        <p:tav tm="0">
                                          <p:val>
                                            <p:fltVal val="0"/>
                                          </p:val>
                                        </p:tav>
                                        <p:tav tm="100000">
                                          <p:val>
                                            <p:strVal val="#ppt_w"/>
                                          </p:val>
                                        </p:tav>
                                      </p:tavLst>
                                    </p:anim>
                                    <p:anim calcmode="lin" valueType="num">
                                      <p:cBhvr>
                                        <p:cTn dur="500" fill="hold" id="93"/>
                                        <p:tgtEl>
                                          <p:spTgt spid="76"/>
                                        </p:tgtEl>
                                        <p:attrNameLst>
                                          <p:attrName>ppt_h</p:attrName>
                                        </p:attrNameLst>
                                      </p:cBhvr>
                                      <p:tavLst>
                                        <p:tav tm="0">
                                          <p:val>
                                            <p:fltVal val="0"/>
                                          </p:val>
                                        </p:tav>
                                        <p:tav tm="100000">
                                          <p:val>
                                            <p:strVal val="#ppt_h"/>
                                          </p:val>
                                        </p:tav>
                                      </p:tavLst>
                                    </p:anim>
                                  </p:childTnLst>
                                </p:cTn>
                              </p:par>
                            </p:childTnLst>
                          </p:cTn>
                        </p:par>
                        <p:par>
                          <p:cTn fill="hold" id="94" nodeType="afterGroup">
                            <p:stCondLst>
                              <p:cond delay="7000"/>
                            </p:stCondLst>
                            <p:childTnLst>
                              <p:par>
                                <p:cTn fill="hold" grpId="0" id="95" nodeType="afterEffect" presetClass="entr" presetID="53" presetSubtype="0">
                                  <p:stCondLst>
                                    <p:cond delay="0"/>
                                  </p:stCondLst>
                                  <p:childTnLst>
                                    <p:set>
                                      <p:cBhvr>
                                        <p:cTn dur="1" fill="hold" id="96">
                                          <p:stCondLst>
                                            <p:cond delay="0"/>
                                          </p:stCondLst>
                                        </p:cTn>
                                        <p:tgtEl>
                                          <p:spTgt spid="77"/>
                                        </p:tgtEl>
                                        <p:attrNameLst>
                                          <p:attrName>style.visibility</p:attrName>
                                        </p:attrNameLst>
                                      </p:cBhvr>
                                      <p:to>
                                        <p:strVal val="visible"/>
                                      </p:to>
                                    </p:set>
                                    <p:anim calcmode="lin" valueType="num">
                                      <p:cBhvr>
                                        <p:cTn dur="500" fill="hold" id="97"/>
                                        <p:tgtEl>
                                          <p:spTgt spid="77"/>
                                        </p:tgtEl>
                                        <p:attrNameLst>
                                          <p:attrName>ppt_w</p:attrName>
                                        </p:attrNameLst>
                                      </p:cBhvr>
                                      <p:tavLst>
                                        <p:tav tm="0">
                                          <p:val>
                                            <p:fltVal val="0"/>
                                          </p:val>
                                        </p:tav>
                                        <p:tav tm="100000">
                                          <p:val>
                                            <p:strVal val="#ppt_w"/>
                                          </p:val>
                                        </p:tav>
                                      </p:tavLst>
                                    </p:anim>
                                    <p:anim calcmode="lin" valueType="num">
                                      <p:cBhvr>
                                        <p:cTn dur="500" fill="hold" id="98"/>
                                        <p:tgtEl>
                                          <p:spTgt spid="77"/>
                                        </p:tgtEl>
                                        <p:attrNameLst>
                                          <p:attrName>ppt_h</p:attrName>
                                        </p:attrNameLst>
                                      </p:cBhvr>
                                      <p:tavLst>
                                        <p:tav tm="0">
                                          <p:val>
                                            <p:fltVal val="0"/>
                                          </p:val>
                                        </p:tav>
                                        <p:tav tm="100000">
                                          <p:val>
                                            <p:strVal val="#ppt_h"/>
                                          </p:val>
                                        </p:tav>
                                      </p:tavLst>
                                    </p:anim>
                                    <p:animEffect filter="fade" transition="in">
                                      <p:cBhvr>
                                        <p:cTn dur="500" id="99"/>
                                        <p:tgtEl>
                                          <p:spTgt spid="77"/>
                                        </p:tgtEl>
                                      </p:cBhvr>
                                    </p:animEffect>
                                  </p:childTnLst>
                                </p:cTn>
                              </p:par>
                            </p:childTnLst>
                          </p:cTn>
                        </p:par>
                        <p:par>
                          <p:cTn fill="hold" id="100" nodeType="afterGroup">
                            <p:stCondLst>
                              <p:cond delay="7500"/>
                            </p:stCondLst>
                            <p:childTnLst>
                              <p:par>
                                <p:cTn fill="hold" grpId="0" id="101" nodeType="afterEffect" presetClass="entr" presetID="9" presetSubtype="0">
                                  <p:stCondLst>
                                    <p:cond delay="0"/>
                                  </p:stCondLst>
                                  <p:childTnLst>
                                    <p:set>
                                      <p:cBhvr>
                                        <p:cTn dur="1" fill="hold" id="102">
                                          <p:stCondLst>
                                            <p:cond delay="0"/>
                                          </p:stCondLst>
                                        </p:cTn>
                                        <p:tgtEl>
                                          <p:spTgt spid="78"/>
                                        </p:tgtEl>
                                        <p:attrNameLst>
                                          <p:attrName>style.visibility</p:attrName>
                                        </p:attrNameLst>
                                      </p:cBhvr>
                                      <p:to>
                                        <p:strVal val="visible"/>
                                      </p:to>
                                    </p:set>
                                    <p:animEffect filter="dissolve" transition="in">
                                      <p:cBhvr>
                                        <p:cTn dur="500" id="103"/>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5"/>
      <p:bldP grpId="0" spid="66"/>
      <p:bldP grpId="0" spid="67"/>
      <p:bldP grpId="0" spid="69"/>
      <p:bldP grpId="0" spid="70"/>
      <p:bldP grpId="0" spid="71"/>
      <p:bldP grpId="0" spid="73"/>
      <p:bldP grpId="0" spid="74"/>
      <p:bldP grpId="0" spid="75"/>
      <p:bldP grpId="0" spid="77"/>
      <p:bldP grpId="0" spid="78"/>
      <p:bldP grpId="0" spid="10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a:extLst>
              <a:ext uri="{FF2B5EF4-FFF2-40B4-BE49-F238E27FC236}">
                <a16:creationId xmlns:a16="http://schemas.microsoft.com/office/drawing/2014/main" id="{0C9CE65B-6023-4FAD-B26F-6CC4C8B89A01}"/>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9" name="矩形 8"/>
          <p:cNvSpPr/>
          <p:nvPr/>
        </p:nvSpPr>
        <p:spPr>
          <a:xfrm>
            <a:off x="4030495" y="2283719"/>
            <a:ext cx="2499588" cy="426720"/>
          </a:xfrm>
          <a:prstGeom prst="rect">
            <a:avLst/>
          </a:prstGeom>
        </p:spPr>
        <p:txBody>
          <a:bodyPr bIns="0" lIns="0" rIns="0" tIns="0" wrap="square">
            <a:spAutoFit/>
          </a:bodyPr>
          <a:lstStyle/>
          <a:p>
            <a:pPr lvl="0"/>
            <a:r>
              <a:rPr altLang="en-US" b="1" lang="zh-CN" sz="2800">
                <a:solidFill>
                  <a:schemeClr val="accent1"/>
                </a:solidFill>
                <a:latin charset="-122" panose="020b0503020204020204" pitchFamily="34" typeface="微软雅黑"/>
                <a:ea charset="-122" panose="020b0503020204020204" pitchFamily="34" typeface="微软雅黑"/>
              </a:rPr>
              <a:t>成功项目展示</a:t>
            </a:r>
          </a:p>
        </p:txBody>
      </p:sp>
      <p:sp>
        <p:nvSpPr>
          <p:cNvPr id="10" name="文本框 9"/>
          <p:cNvSpPr txBox="1"/>
          <p:nvPr/>
        </p:nvSpPr>
        <p:spPr>
          <a:xfrm>
            <a:off x="4030494" y="2796401"/>
            <a:ext cx="2829294" cy="316992"/>
          </a:xfrm>
          <a:prstGeom prst="rect">
            <a:avLst/>
          </a:prstGeom>
          <a:noFill/>
        </p:spPr>
        <p:txBody>
          <a:bodyPr bIns="0" lIns="0" rIns="0" rtlCol="0" tIns="0" wrap="square">
            <a:spAutoFit/>
          </a:bodyPr>
          <a:lstStyle/>
          <a:p>
            <a:pPr>
              <a:lnSpc>
                <a:spcPct val="13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2" name="椭圆 11">
            <a:extLst>
              <a:ext uri="{FF2B5EF4-FFF2-40B4-BE49-F238E27FC236}">
                <a16:creationId xmlns:a16="http://schemas.microsoft.com/office/drawing/2014/main" id="{B5E69D5B-232F-4882-B503-33D82D5206C7}"/>
              </a:ext>
            </a:extLst>
          </p:cNvPr>
          <p:cNvSpPr/>
          <p:nvPr/>
        </p:nvSpPr>
        <p:spPr>
          <a:xfrm>
            <a:off x="2195736" y="1851670"/>
            <a:ext cx="1546725" cy="1546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6600">
                <a:solidFill>
                  <a:schemeClr val="bg1"/>
                </a:solidFill>
              </a:rPr>
              <a:t>03</a:t>
            </a:r>
          </a:p>
        </p:txBody>
      </p:sp>
    </p:spTree>
    <p:extLst>
      <p:ext uri="{BB962C8B-B14F-4D97-AF65-F5344CB8AC3E}">
        <p14:creationId val="2836982909"/>
      </p:ext>
    </p:extLst>
  </p:cSld>
  <p:clrMapOvr>
    <a:masterClrMapping/>
  </p:clrMapOvr>
  <mc:AlternateContent>
    <mc:Choice Requires="p15">
      <p:transition p14:dur="125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strVal val="#ppt_w+.3"/>
                                          </p:val>
                                        </p:tav>
                                        <p:tav tm="100000">
                                          <p:val>
                                            <p:strVal val="#ppt_w"/>
                                          </p:val>
                                        </p:tav>
                                      </p:tavLst>
                                    </p:anim>
                                    <p:anim calcmode="lin" valueType="num">
                                      <p:cBhvr>
                                        <p:cTn dur="1000" fill="hold" id="8"/>
                                        <p:tgtEl>
                                          <p:spTgt spid="6"/>
                                        </p:tgtEl>
                                        <p:attrNameLst>
                                          <p:attrName>ppt_h</p:attrName>
                                        </p:attrNameLst>
                                      </p:cBhvr>
                                      <p:tavLst>
                                        <p:tav tm="0">
                                          <p:val>
                                            <p:strVal val="#ppt_h"/>
                                          </p:val>
                                        </p:tav>
                                        <p:tav tm="100000">
                                          <p:val>
                                            <p:strVal val="#ppt_h"/>
                                          </p:val>
                                        </p:tav>
                                      </p:tavLst>
                                    </p:anim>
                                    <p:animEffect filter="fade" transition="in">
                                      <p:cBhvr>
                                        <p:cTn dur="1000" id="9"/>
                                        <p:tgtEl>
                                          <p:spTgt spid="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3" presetSubtype="32">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ppt_w</p:attrName>
                                        </p:attrNameLst>
                                      </p:cBhvr>
                                      <p:tavLst>
                                        <p:tav tm="0">
                                          <p:val>
                                            <p:strVal val="4*#ppt_w"/>
                                          </p:val>
                                        </p:tav>
                                        <p:tav tm="100000">
                                          <p:val>
                                            <p:strVal val="#ppt_w"/>
                                          </p:val>
                                        </p:tav>
                                      </p:tavLst>
                                    </p:anim>
                                    <p:anim calcmode="lin" valueType="num">
                                      <p:cBhvr>
                                        <p:cTn dur="500" fill="hold" id="15"/>
                                        <p:tgtEl>
                                          <p:spTgt spid="9"/>
                                        </p:tgtEl>
                                        <p:attrNameLst>
                                          <p:attrName>ppt_h</p:attrName>
                                        </p:attrNameLst>
                                      </p:cBhvr>
                                      <p:tavLst>
                                        <p:tav tm="0">
                                          <p:val>
                                            <p:strVal val="4*#ppt_h"/>
                                          </p:val>
                                        </p:tav>
                                        <p:tav tm="100000">
                                          <p:val>
                                            <p:strVal val="#ppt_h"/>
                                          </p:val>
                                        </p:tav>
                                      </p:tavLst>
                                    </p:anim>
                                  </p:childTnLst>
                                </p:cTn>
                              </p:par>
                              <p:par>
                                <p:cTn fill="hold" grpId="0" id="16" nodeType="withEffect" presetClass="entr" presetID="2" presetSubtype="4">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fill="hold" id="18"/>
                                        <p:tgtEl>
                                          <p:spTgt spid="10"/>
                                        </p:tgtEl>
                                        <p:attrNameLst>
                                          <p:attrName>ppt_x</p:attrName>
                                        </p:attrNameLst>
                                      </p:cBhvr>
                                      <p:tavLst>
                                        <p:tav tm="0">
                                          <p:val>
                                            <p:strVal val="#ppt_x"/>
                                          </p:val>
                                        </p:tav>
                                        <p:tav tm="100000">
                                          <p:val>
                                            <p:strVal val="#ppt_x"/>
                                          </p:val>
                                        </p:tav>
                                      </p:tavLst>
                                    </p:anim>
                                    <p:anim calcmode="lin" valueType="num">
                                      <p:cBhvr additive="base">
                                        <p:cTn dur="500" fill="hold" id="19"/>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457200" y="1059582"/>
            <a:ext cx="4114800" cy="3124200"/>
          </a:xfrm>
          <a:prstGeom prst="rect">
            <a:avLst/>
          </a:prstGeom>
          <a:noFill/>
        </p:spPr>
        <p:txBody>
          <a:bodyPr bIns="45715" lIns="91431" rIns="91431" tIns="45715"/>
          <a:lstStyle/>
          <a:p>
            <a:endParaRPr altLang="en-US" lang="zh-CN">
              <a:latin charset="0" pitchFamily="34" typeface="Arial"/>
              <a:ea charset="-122" panose="020b0503020204020204" pitchFamily="34" typeface="微软雅黑"/>
              <a:sym charset="0" pitchFamily="34" typeface="Arial"/>
            </a:endParaRPr>
          </a:p>
        </p:txBody>
      </p:sp>
      <p:sp>
        <p:nvSpPr>
          <p:cNvPr id="3" name="任意多边形 2"/>
          <p:cNvSpPr/>
          <p:nvPr/>
        </p:nvSpPr>
        <p:spPr>
          <a:xfrm>
            <a:off x="1862967" y="1059582"/>
            <a:ext cx="1303267" cy="989517"/>
          </a:xfrm>
          <a:custGeom>
            <a:gdLst>
              <a:gd fmla="*/ 0 w 1303267" name="connsiteX0"/>
              <a:gd fmla="*/ 989517 h 989517" name="connsiteY0"/>
              <a:gd fmla="*/ 651634 w 1303267" name="connsiteX1"/>
              <a:gd fmla="*/ 0 h 989517" name="connsiteY1"/>
              <a:gd fmla="*/ 651634 w 1303267" name="connsiteX2"/>
              <a:gd fmla="*/ 0 h 989517" name="connsiteY2"/>
              <a:gd fmla="*/ 1303267 w 1303267" name="connsiteX3"/>
              <a:gd fmla="*/ 989517 h 989517" name="connsiteY3"/>
              <a:gd fmla="*/ 0 w 1303267" name="connsiteX4"/>
              <a:gd fmla="*/ 989517 h 9895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89517" w="1303267">
                <a:moveTo>
                  <a:pt x="0" y="989517"/>
                </a:moveTo>
                <a:lnTo>
                  <a:pt x="651634" y="0"/>
                </a:lnTo>
                <a:lnTo>
                  <a:pt x="651634" y="0"/>
                </a:lnTo>
                <a:lnTo>
                  <a:pt x="1303267" y="989517"/>
                </a:lnTo>
                <a:lnTo>
                  <a:pt x="0" y="989517"/>
                </a:lnTo>
                <a:close/>
              </a:path>
            </a:pathLst>
          </a:custGeom>
          <a:solidFill>
            <a:schemeClr val="accent4"/>
          </a:solidFill>
          <a:ln algn="ctr" cap="flat" cmpd="sng" w="25400">
            <a:solidFill>
              <a:sysClr lastClr="FFFFFF" val="window">
                <a:lumMod val="95000"/>
              </a:sysClr>
            </a:solidFill>
            <a:prstDash val="solid"/>
          </a:ln>
          <a:effectLst/>
        </p:spPr>
        <p:style>
          <a:lnRef idx="2">
            <a:scrgbClr b="0" g="0" r="0"/>
          </a:lnRef>
          <a:fillRef idx="1">
            <a:scrgbClr b="0" g="0" r="0"/>
          </a:fillRef>
          <a:effectRef idx="0">
            <a:scrgbClr b="0" g="0" r="0"/>
          </a:effectRef>
          <a:fontRef idx="minor">
            <a:schemeClr val="lt1"/>
          </a:fontRef>
        </p:style>
        <p:txBody>
          <a:bodyPr anchor="ctr" anchorCtr="0" bIns="15238" lIns="15238" numCol="1" rIns="15238" spcCol="1270" spcFirstLastPara="0" tIns="15238" vert="horz" wrap="square">
            <a:noAutofit/>
          </a:bodyPr>
          <a:lstStyle/>
          <a:p>
            <a:pPr algn="ctr" defTabSz="533345">
              <a:lnSpc>
                <a:spcPct val="90000"/>
              </a:lnSpc>
              <a:spcBef>
                <a:spcPct val="0"/>
              </a:spcBef>
              <a:spcAft>
                <a:spcPct val="35000"/>
              </a:spcAft>
            </a:pPr>
            <a:r>
              <a:rPr altLang="en-US" lang="zh-CN" sz="1200">
                <a:solidFill>
                  <a:schemeClr val="bg1"/>
                </a:solidFill>
                <a:latin charset="0" pitchFamily="34" typeface="Arial"/>
                <a:ea charset="-122" panose="020b0503020204020204" pitchFamily="34" typeface="微软雅黑"/>
                <a:cs charset="0" pitchFamily="34" typeface="Arial"/>
                <a:sym charset="0" pitchFamily="34" typeface="Arial"/>
              </a:rPr>
              <a:t>添加文本</a:t>
            </a:r>
          </a:p>
        </p:txBody>
      </p:sp>
      <p:sp>
        <p:nvSpPr>
          <p:cNvPr id="4" name="任意多边形 3"/>
          <p:cNvSpPr/>
          <p:nvPr/>
        </p:nvSpPr>
        <p:spPr>
          <a:xfrm>
            <a:off x="1394378" y="2049100"/>
            <a:ext cx="2240444" cy="711560"/>
          </a:xfrm>
          <a:custGeom>
            <a:gdLst>
              <a:gd fmla="*/ 0 w 2240444" name="connsiteX0"/>
              <a:gd fmla="*/ 711560 h 711560" name="connsiteY0"/>
              <a:gd fmla="*/ 468591 w 2240444" name="connsiteX1"/>
              <a:gd fmla="*/ 0 h 711560" name="connsiteY1"/>
              <a:gd fmla="*/ 1771853 w 2240444" name="connsiteX2"/>
              <a:gd fmla="*/ 0 h 711560" name="connsiteY2"/>
              <a:gd fmla="*/ 2240444 w 2240444" name="connsiteX3"/>
              <a:gd fmla="*/ 711560 h 711560" name="connsiteY3"/>
              <a:gd fmla="*/ 0 w 2240444" name="connsiteX4"/>
              <a:gd fmla="*/ 711560 h 7115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11560" w="2240444">
                <a:moveTo>
                  <a:pt x="0" y="711560"/>
                </a:moveTo>
                <a:lnTo>
                  <a:pt x="468591" y="0"/>
                </a:lnTo>
                <a:lnTo>
                  <a:pt x="1771853" y="0"/>
                </a:lnTo>
                <a:lnTo>
                  <a:pt x="2240444" y="711560"/>
                </a:lnTo>
                <a:lnTo>
                  <a:pt x="0" y="711560"/>
                </a:lnTo>
                <a:close/>
              </a:path>
            </a:pathLst>
          </a:custGeom>
          <a:solidFill>
            <a:schemeClr val="accent3"/>
          </a:solidFill>
          <a:ln algn="ctr" cap="flat" cmpd="sng" w="25400">
            <a:solidFill>
              <a:sysClr lastClr="FFFFFF" val="window">
                <a:lumMod val="95000"/>
              </a:sysClr>
            </a:solidFill>
            <a:prstDash val="solid"/>
          </a:ln>
          <a:effectLst/>
        </p:spPr>
        <p:style>
          <a:lnRef idx="2">
            <a:scrgbClr b="0" g="0" r="0"/>
          </a:lnRef>
          <a:fillRef idx="1">
            <a:scrgbClr b="0" g="0" r="0"/>
          </a:fillRef>
          <a:effectRef idx="0">
            <a:scrgbClr b="0" g="0" r="0"/>
          </a:effectRef>
          <a:fontRef idx="minor">
            <a:schemeClr val="lt1"/>
          </a:fontRef>
        </p:style>
        <p:txBody>
          <a:bodyPr anchor="ctr" anchorCtr="0" bIns="15238" lIns="407276" numCol="1" rIns="407275" spcCol="1270" spcFirstLastPara="0" tIns="15238" vert="horz" wrap="square">
            <a:noAutofit/>
          </a:bodyPr>
          <a:lstStyle/>
          <a:p>
            <a:pPr algn="ctr" defTabSz="533345">
              <a:lnSpc>
                <a:spcPct val="90000"/>
              </a:lnSpc>
              <a:spcBef>
                <a:spcPct val="0"/>
              </a:spcBef>
              <a:spcAft>
                <a:spcPct val="35000"/>
              </a:spcAft>
            </a:pPr>
            <a:r>
              <a:rPr altLang="en-US" lang="zh-CN" sz="1200">
                <a:solidFill>
                  <a:schemeClr val="bg1"/>
                </a:solidFill>
                <a:latin charset="0" pitchFamily="34" typeface="Arial"/>
                <a:ea charset="-122" panose="020b0503020204020204" pitchFamily="34" typeface="微软雅黑"/>
                <a:cs charset="0" pitchFamily="34" typeface="Arial"/>
                <a:sym charset="0" pitchFamily="34" typeface="Arial"/>
              </a:rPr>
              <a:t>添加文本</a:t>
            </a:r>
          </a:p>
        </p:txBody>
      </p:sp>
      <p:sp>
        <p:nvSpPr>
          <p:cNvPr id="5" name="任意多边形 4"/>
          <p:cNvSpPr/>
          <p:nvPr/>
        </p:nvSpPr>
        <p:spPr>
          <a:xfrm>
            <a:off x="925788" y="2760661"/>
            <a:ext cx="3177622" cy="711560"/>
          </a:xfrm>
          <a:custGeom>
            <a:gdLst>
              <a:gd fmla="*/ 0 w 3177622" name="connsiteX0"/>
              <a:gd fmla="*/ 711560 h 711560" name="connsiteY0"/>
              <a:gd fmla="*/ 468591 w 3177622" name="connsiteX1"/>
              <a:gd fmla="*/ 0 h 711560" name="connsiteY1"/>
              <a:gd fmla="*/ 2709031 w 3177622" name="connsiteX2"/>
              <a:gd fmla="*/ 0 h 711560" name="connsiteY2"/>
              <a:gd fmla="*/ 3177622 w 3177622" name="connsiteX3"/>
              <a:gd fmla="*/ 711560 h 711560" name="connsiteY3"/>
              <a:gd fmla="*/ 0 w 3177622" name="connsiteX4"/>
              <a:gd fmla="*/ 711560 h 7115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11560" w="3177622">
                <a:moveTo>
                  <a:pt x="0" y="711560"/>
                </a:moveTo>
                <a:lnTo>
                  <a:pt x="468591" y="0"/>
                </a:lnTo>
                <a:lnTo>
                  <a:pt x="2709031" y="0"/>
                </a:lnTo>
                <a:lnTo>
                  <a:pt x="3177622" y="711560"/>
                </a:lnTo>
                <a:lnTo>
                  <a:pt x="0" y="711560"/>
                </a:lnTo>
                <a:close/>
              </a:path>
            </a:pathLst>
          </a:custGeom>
          <a:solidFill>
            <a:schemeClr val="accent2"/>
          </a:solidFill>
          <a:ln algn="ctr" cap="flat" cmpd="sng" w="25400">
            <a:solidFill>
              <a:sysClr lastClr="FFFFFF" val="window">
                <a:lumMod val="95000"/>
              </a:sysClr>
            </a:solidFill>
            <a:prstDash val="solid"/>
          </a:ln>
          <a:effectLst/>
        </p:spPr>
        <p:style>
          <a:lnRef idx="2">
            <a:scrgbClr b="0" g="0" r="0"/>
          </a:lnRef>
          <a:fillRef idx="1">
            <a:scrgbClr b="0" g="0" r="0"/>
          </a:fillRef>
          <a:effectRef idx="0">
            <a:scrgbClr b="0" g="0" r="0"/>
          </a:effectRef>
          <a:fontRef idx="minor">
            <a:schemeClr val="lt1"/>
          </a:fontRef>
        </p:style>
        <p:txBody>
          <a:bodyPr anchor="ctr" anchorCtr="0" bIns="15238" lIns="571265" numCol="1" rIns="571265" spcCol="1270" spcFirstLastPara="0" tIns="15238" vert="horz" wrap="square">
            <a:noAutofit/>
          </a:bodyPr>
          <a:lstStyle/>
          <a:p>
            <a:pPr algn="ctr" defTabSz="533345">
              <a:lnSpc>
                <a:spcPct val="90000"/>
              </a:lnSpc>
              <a:spcBef>
                <a:spcPct val="0"/>
              </a:spcBef>
              <a:spcAft>
                <a:spcPct val="35000"/>
              </a:spcAft>
            </a:pPr>
            <a:r>
              <a:rPr altLang="en-US" lang="zh-CN" sz="1200">
                <a:solidFill>
                  <a:schemeClr val="bg1"/>
                </a:solidFill>
                <a:latin charset="0" pitchFamily="34" typeface="Arial"/>
                <a:ea charset="-122" panose="020b0503020204020204" pitchFamily="34" typeface="微软雅黑"/>
                <a:cs charset="0" pitchFamily="34" typeface="Arial"/>
                <a:sym charset="0" pitchFamily="34" typeface="Arial"/>
              </a:rPr>
              <a:t>添加文本</a:t>
            </a:r>
          </a:p>
        </p:txBody>
      </p:sp>
      <p:sp>
        <p:nvSpPr>
          <p:cNvPr id="6" name="任意多边形 5"/>
          <p:cNvSpPr/>
          <p:nvPr/>
        </p:nvSpPr>
        <p:spPr>
          <a:xfrm>
            <a:off x="457200" y="3472222"/>
            <a:ext cx="4114800" cy="711560"/>
          </a:xfrm>
          <a:custGeom>
            <a:gdLst>
              <a:gd fmla="*/ 0 w 4114800" name="connsiteX0"/>
              <a:gd fmla="*/ 711560 h 711560" name="connsiteY0"/>
              <a:gd fmla="*/ 468591 w 4114800" name="connsiteX1"/>
              <a:gd fmla="*/ 0 h 711560" name="connsiteY1"/>
              <a:gd fmla="*/ 3646209 w 4114800" name="connsiteX2"/>
              <a:gd fmla="*/ 0 h 711560" name="connsiteY2"/>
              <a:gd fmla="*/ 4114800 w 4114800" name="connsiteX3"/>
              <a:gd fmla="*/ 711560 h 711560" name="connsiteY3"/>
              <a:gd fmla="*/ 0 w 4114800" name="connsiteX4"/>
              <a:gd fmla="*/ 711560 h 7115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11560" w="4114800">
                <a:moveTo>
                  <a:pt x="0" y="711560"/>
                </a:moveTo>
                <a:lnTo>
                  <a:pt x="468591" y="0"/>
                </a:lnTo>
                <a:lnTo>
                  <a:pt x="3646209" y="0"/>
                </a:lnTo>
                <a:lnTo>
                  <a:pt x="4114800" y="711560"/>
                </a:lnTo>
                <a:lnTo>
                  <a:pt x="0" y="711560"/>
                </a:lnTo>
                <a:close/>
              </a:path>
            </a:pathLst>
          </a:custGeom>
          <a:solidFill>
            <a:schemeClr val="accent1"/>
          </a:solidFill>
          <a:ln algn="ctr" cap="flat" cmpd="sng" w="25400">
            <a:solidFill>
              <a:sysClr lastClr="FFFFFF" val="window">
                <a:lumMod val="95000"/>
              </a:sysClr>
            </a:solidFill>
            <a:prstDash val="solid"/>
          </a:ln>
          <a:effectLst/>
        </p:spPr>
        <p:style>
          <a:lnRef idx="2">
            <a:scrgbClr b="0" g="0" r="0"/>
          </a:lnRef>
          <a:fillRef idx="1">
            <a:scrgbClr b="0" g="0" r="0"/>
          </a:fillRef>
          <a:effectRef idx="0">
            <a:scrgbClr b="0" g="0" r="0"/>
          </a:effectRef>
          <a:fontRef idx="minor">
            <a:schemeClr val="lt1"/>
          </a:fontRef>
        </p:style>
        <p:txBody>
          <a:bodyPr anchor="ctr" anchorCtr="0" bIns="15238" lIns="735254" numCol="1" rIns="735256" spcCol="1270" spcFirstLastPara="0" tIns="15238" vert="horz" wrap="square">
            <a:noAutofit/>
          </a:bodyPr>
          <a:lstStyle/>
          <a:p>
            <a:pPr algn="ctr" defTabSz="533345">
              <a:lnSpc>
                <a:spcPct val="90000"/>
              </a:lnSpc>
              <a:spcBef>
                <a:spcPct val="0"/>
              </a:spcBef>
              <a:spcAft>
                <a:spcPct val="35000"/>
              </a:spcAft>
            </a:pPr>
            <a:r>
              <a:rPr altLang="en-US" lang="zh-CN" sz="1200">
                <a:solidFill>
                  <a:schemeClr val="bg1"/>
                </a:solidFill>
                <a:latin charset="0" pitchFamily="34" typeface="Arial"/>
                <a:ea charset="-122" panose="020b0503020204020204" pitchFamily="34" typeface="微软雅黑"/>
                <a:cs charset="0" pitchFamily="34" typeface="Arial"/>
                <a:sym charset="0" pitchFamily="34" typeface="Arial"/>
              </a:rPr>
              <a:t>添加文本</a:t>
            </a:r>
          </a:p>
        </p:txBody>
      </p:sp>
      <p:grpSp>
        <p:nvGrpSpPr>
          <p:cNvPr id="7" name="组合 6"/>
          <p:cNvGrpSpPr/>
          <p:nvPr/>
        </p:nvGrpSpPr>
        <p:grpSpPr>
          <a:xfrm>
            <a:off x="4864603" y="1169185"/>
            <a:ext cx="3960440" cy="432557"/>
            <a:chOff x="4932040" y="1169181"/>
            <a:chExt cx="3960440" cy="432556"/>
          </a:xfrm>
        </p:grpSpPr>
        <p:sp>
          <p:nvSpPr>
            <p:cNvPr id="8" name="Content Placeholder 9"/>
            <p:cNvSpPr txBox="1"/>
            <p:nvPr/>
          </p:nvSpPr>
          <p:spPr>
            <a:xfrm>
              <a:off x="4932040" y="1235977"/>
              <a:ext cx="609600" cy="365760"/>
            </a:xfrm>
            <a:prstGeom prst="rect">
              <a:avLst/>
            </a:prstGeom>
            <a:solidFill>
              <a:schemeClr val="accent4"/>
            </a:solidFill>
            <a:ln>
              <a:noFill/>
            </a:ln>
          </p:spPr>
          <p:txBody>
            <a:bodyPr anchor="ctr" bIns="45720" lIns="91440" rIns="91440" rtlCol="0" tIns="0" vert="horz" wrap="none">
              <a:normAutofit/>
            </a:bodyPr>
            <a:lstStyle>
              <a:lvl1pPr algn="ctr" defTabSz="914400" eaLnBrk="1" hangingPunct="1" indent="-342900" latinLnBrk="0" marL="342900" rtl="0">
                <a:spcBef>
                  <a:spcPct val="20000"/>
                </a:spcBef>
                <a:buFont charset="0" pitchFamily="34" typeface="Arial"/>
                <a:buNone/>
                <a:defRPr b="0" kern="1200" sz="1700">
                  <a:solidFill>
                    <a:schemeClr val="bg1"/>
                  </a:solidFill>
                  <a:latin charset="0" pitchFamily="34" typeface="Bebas Neue"/>
                  <a:ea typeface="+mn-ea"/>
                  <a:cs charset="0" pitchFamily="34" typeface="Arial"/>
                </a:defRPr>
              </a:lvl1pPr>
              <a:lvl2pPr algn="l" defTabSz="914400" eaLnBrk="1" hangingPunct="1" indent="-285750" latinLnBrk="0" marL="74295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2pPr>
              <a:lvl3pPr algn="l" defTabSz="914400" eaLnBrk="1" hangingPunct="1" indent="-228600" latinLnBrk="0" marL="11430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3pPr>
              <a:lvl4pPr algn="l" defTabSz="914400" eaLnBrk="1" hangingPunct="1" indent="-228600" latinLnBrk="0" marL="16002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4pPr>
              <a:lvl5pPr algn="l" defTabSz="914400" eaLnBrk="1" hangingPunct="1" indent="-228600" latinLnBrk="0" marL="20574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defTabSz="914306" indent="-342865" marL="342865">
                <a:defRPr/>
              </a:pPr>
              <a:endParaRPr lang="en-JM" sz="1050">
                <a:solidFill>
                  <a:schemeClr val="bg1">
                    <a:lumMod val="50000"/>
                  </a:schemeClr>
                </a:solidFill>
                <a:latin charset="0" pitchFamily="34" typeface="Arial"/>
                <a:ea charset="-122" panose="020b0503020204020204" pitchFamily="34" typeface="微软雅黑"/>
                <a:sym charset="0" pitchFamily="34" typeface="Arial"/>
              </a:endParaRPr>
            </a:p>
          </p:txBody>
        </p:sp>
        <p:sp>
          <p:nvSpPr>
            <p:cNvPr id="9" name="矩形 8"/>
            <p:cNvSpPr/>
            <p:nvPr/>
          </p:nvSpPr>
          <p:spPr>
            <a:xfrm>
              <a:off x="5624396" y="1169181"/>
              <a:ext cx="3268085" cy="411480"/>
            </a:xfrm>
            <a:prstGeom prst="rect">
              <a:avLst/>
            </a:prstGeom>
          </p:spPr>
          <p:txBody>
            <a:bodyPr wrap="square">
              <a:spAutoFit/>
            </a:bodyPr>
            <a:lstStyle/>
            <a:p>
              <a:pPr lvl="0"/>
              <a:r>
                <a:rPr altLang="en-US" lang="zh-CN" sz="1050">
                  <a:solidFill>
                    <a:schemeClr val="bg1">
                      <a:lumMod val="50000"/>
                    </a:schemeClr>
                  </a:solidFill>
                  <a:latin charset="0" pitchFamily="34" typeface="Arial"/>
                  <a:ea charset="-122" panose="020b0503020204020204" pitchFamily="34" typeface="微软雅黑"/>
                  <a:cs charset="0" pitchFamily="34" typeface="Arial"/>
                  <a:sym charset="0" pitchFamily="34" typeface="Arial"/>
                </a:rPr>
                <a:t>单击此处添加文本，单击此处添加文本，单击此处添加文本，单击此处添加文本。</a:t>
              </a:r>
            </a:p>
          </p:txBody>
        </p:sp>
      </p:grpSp>
      <p:grpSp>
        <p:nvGrpSpPr>
          <p:cNvPr id="10" name="组合 9"/>
          <p:cNvGrpSpPr/>
          <p:nvPr/>
        </p:nvGrpSpPr>
        <p:grpSpPr>
          <a:xfrm>
            <a:off x="4864603" y="2010838"/>
            <a:ext cx="3960440" cy="430887"/>
            <a:chOff x="4932040" y="2010833"/>
            <a:chExt cx="3960440" cy="430886"/>
          </a:xfrm>
        </p:grpSpPr>
        <p:sp>
          <p:nvSpPr>
            <p:cNvPr id="11" name="Content Placeholder 10"/>
            <p:cNvSpPr txBox="1"/>
            <p:nvPr/>
          </p:nvSpPr>
          <p:spPr>
            <a:xfrm>
              <a:off x="4932040" y="2074176"/>
              <a:ext cx="609600" cy="365760"/>
            </a:xfrm>
            <a:prstGeom prst="rect">
              <a:avLst/>
            </a:prstGeom>
            <a:solidFill>
              <a:schemeClr val="accent3"/>
            </a:solidFill>
            <a:ln>
              <a:noFill/>
            </a:ln>
          </p:spPr>
          <p:txBody>
            <a:bodyPr anchor="ctr" bIns="45720" lIns="91440" rIns="91440" rtlCol="0" tIns="0" vert="horz" wrap="none">
              <a:normAutofit/>
            </a:bodyPr>
            <a:lstStyle>
              <a:lvl1pPr algn="ctr" defTabSz="914400" eaLnBrk="1" hangingPunct="1" indent="-342900" latinLnBrk="0" marL="342900" rtl="0">
                <a:spcBef>
                  <a:spcPct val="20000"/>
                </a:spcBef>
                <a:buFont charset="0" pitchFamily="34" typeface="Arial"/>
                <a:buNone/>
                <a:defRPr b="0" kern="1200" sz="1700">
                  <a:solidFill>
                    <a:schemeClr val="bg1"/>
                  </a:solidFill>
                  <a:latin charset="0" pitchFamily="34" typeface="Bebas Neue"/>
                  <a:ea typeface="+mn-ea"/>
                  <a:cs charset="0" pitchFamily="34" typeface="Arial"/>
                </a:defRPr>
              </a:lvl1pPr>
              <a:lvl2pPr algn="l" defTabSz="914400" eaLnBrk="1" hangingPunct="1" indent="-285750" latinLnBrk="0" marL="74295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2pPr>
              <a:lvl3pPr algn="l" defTabSz="914400" eaLnBrk="1" hangingPunct="1" indent="-228600" latinLnBrk="0" marL="11430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3pPr>
              <a:lvl4pPr algn="l" defTabSz="914400" eaLnBrk="1" hangingPunct="1" indent="-228600" latinLnBrk="0" marL="16002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4pPr>
              <a:lvl5pPr algn="l" defTabSz="914400" eaLnBrk="1" hangingPunct="1" indent="-228600" latinLnBrk="0" marL="20574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defTabSz="914306" indent="-342865" marL="342865">
                <a:defRPr/>
              </a:pPr>
              <a:endParaRPr lang="en-JM" sz="1050">
                <a:solidFill>
                  <a:schemeClr val="bg1">
                    <a:lumMod val="50000"/>
                  </a:schemeClr>
                </a:solidFill>
                <a:latin charset="0" pitchFamily="34" typeface="Arial"/>
                <a:ea charset="-122" panose="020b0503020204020204" pitchFamily="34" typeface="微软雅黑"/>
                <a:sym charset="0" pitchFamily="34" typeface="Arial"/>
              </a:endParaRPr>
            </a:p>
          </p:txBody>
        </p:sp>
        <p:sp>
          <p:nvSpPr>
            <p:cNvPr id="12" name="矩形 11"/>
            <p:cNvSpPr/>
            <p:nvPr/>
          </p:nvSpPr>
          <p:spPr>
            <a:xfrm>
              <a:off x="5624396" y="2010833"/>
              <a:ext cx="3268085" cy="411480"/>
            </a:xfrm>
            <a:prstGeom prst="rect">
              <a:avLst/>
            </a:prstGeom>
          </p:spPr>
          <p:txBody>
            <a:bodyPr wrap="square">
              <a:spAutoFit/>
            </a:bodyPr>
            <a:lstStyle/>
            <a:p>
              <a:pPr lvl="0"/>
              <a:r>
                <a:rPr altLang="en-US" lang="zh-CN" sz="1050">
                  <a:solidFill>
                    <a:schemeClr val="bg1">
                      <a:lumMod val="50000"/>
                    </a:schemeClr>
                  </a:solidFill>
                  <a:latin charset="0" pitchFamily="34" typeface="Arial"/>
                  <a:ea charset="-122" panose="020b0503020204020204" pitchFamily="34" typeface="微软雅黑"/>
                  <a:cs charset="0" pitchFamily="34" typeface="Arial"/>
                  <a:sym charset="0" pitchFamily="34" typeface="Arial"/>
                </a:rPr>
                <a:t>单击此处添加文本，单击此处添加文本，单击此处添加文本，单击此处添加文本。</a:t>
              </a:r>
            </a:p>
          </p:txBody>
        </p:sp>
      </p:grpSp>
      <p:grpSp>
        <p:nvGrpSpPr>
          <p:cNvPr id="13" name="组合 12"/>
          <p:cNvGrpSpPr/>
          <p:nvPr/>
        </p:nvGrpSpPr>
        <p:grpSpPr>
          <a:xfrm>
            <a:off x="4864603" y="2823639"/>
            <a:ext cx="3960440" cy="430887"/>
            <a:chOff x="4932040" y="2823633"/>
            <a:chExt cx="3960440" cy="430886"/>
          </a:xfrm>
        </p:grpSpPr>
        <p:sp>
          <p:nvSpPr>
            <p:cNvPr id="14" name="Content Placeholder 11"/>
            <p:cNvSpPr txBox="1"/>
            <p:nvPr/>
          </p:nvSpPr>
          <p:spPr>
            <a:xfrm>
              <a:off x="4932040" y="2886977"/>
              <a:ext cx="609600" cy="365760"/>
            </a:xfrm>
            <a:prstGeom prst="rect">
              <a:avLst/>
            </a:prstGeom>
            <a:solidFill>
              <a:schemeClr val="accent2"/>
            </a:solidFill>
            <a:ln>
              <a:noFill/>
            </a:ln>
          </p:spPr>
          <p:txBody>
            <a:bodyPr anchor="ctr" bIns="45720" lIns="91440" rIns="91440" rtlCol="0" tIns="0" vert="horz" wrap="none">
              <a:normAutofit/>
            </a:bodyPr>
            <a:lstStyle>
              <a:lvl1pPr algn="ctr" defTabSz="914400" eaLnBrk="1" hangingPunct="1" indent="-342900" latinLnBrk="0" marL="342900" rtl="0">
                <a:spcBef>
                  <a:spcPct val="20000"/>
                </a:spcBef>
                <a:buFont charset="0" pitchFamily="34" typeface="Arial"/>
                <a:buNone/>
                <a:defRPr b="0" kern="1200" sz="1700">
                  <a:solidFill>
                    <a:schemeClr val="bg1"/>
                  </a:solidFill>
                  <a:latin charset="0" pitchFamily="34" typeface="Bebas Neue"/>
                  <a:ea typeface="+mn-ea"/>
                  <a:cs charset="0" pitchFamily="34" typeface="Arial"/>
                </a:defRPr>
              </a:lvl1pPr>
              <a:lvl2pPr algn="l" defTabSz="914400" eaLnBrk="1" hangingPunct="1" indent="-285750" latinLnBrk="0" marL="74295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2pPr>
              <a:lvl3pPr algn="l" defTabSz="914400" eaLnBrk="1" hangingPunct="1" indent="-228600" latinLnBrk="0" marL="11430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3pPr>
              <a:lvl4pPr algn="l" defTabSz="914400" eaLnBrk="1" hangingPunct="1" indent="-228600" latinLnBrk="0" marL="16002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4pPr>
              <a:lvl5pPr algn="l" defTabSz="914400" eaLnBrk="1" hangingPunct="1" indent="-228600" latinLnBrk="0" marL="20574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defTabSz="914306" indent="-342865" marL="342865">
                <a:defRPr/>
              </a:pPr>
              <a:endParaRPr lang="en-JM" sz="1050">
                <a:solidFill>
                  <a:schemeClr val="bg1">
                    <a:lumMod val="50000"/>
                  </a:schemeClr>
                </a:solidFill>
                <a:latin charset="0" pitchFamily="34" typeface="Arial"/>
                <a:ea charset="-122" panose="020b0503020204020204" pitchFamily="34" typeface="微软雅黑"/>
                <a:sym charset="0" pitchFamily="34" typeface="Arial"/>
              </a:endParaRPr>
            </a:p>
          </p:txBody>
        </p:sp>
        <p:sp>
          <p:nvSpPr>
            <p:cNvPr id="15" name="矩形 14"/>
            <p:cNvSpPr/>
            <p:nvPr/>
          </p:nvSpPr>
          <p:spPr>
            <a:xfrm>
              <a:off x="5624396" y="2823633"/>
              <a:ext cx="3268085" cy="411480"/>
            </a:xfrm>
            <a:prstGeom prst="rect">
              <a:avLst/>
            </a:prstGeom>
          </p:spPr>
          <p:txBody>
            <a:bodyPr wrap="square">
              <a:spAutoFit/>
            </a:bodyPr>
            <a:lstStyle/>
            <a:p>
              <a:pPr lvl="0"/>
              <a:r>
                <a:rPr altLang="en-US" lang="zh-CN" sz="1050">
                  <a:solidFill>
                    <a:schemeClr val="bg1">
                      <a:lumMod val="50000"/>
                    </a:schemeClr>
                  </a:solidFill>
                  <a:latin charset="0" pitchFamily="34" typeface="Arial"/>
                  <a:ea charset="-122" panose="020b0503020204020204" pitchFamily="34" typeface="微软雅黑"/>
                  <a:cs charset="0" pitchFamily="34" typeface="Arial"/>
                  <a:sym charset="0" pitchFamily="34" typeface="Arial"/>
                </a:rPr>
                <a:t>单击此处添加文本，单击此处添加文本，单击此处添加文本，单击此处添加文本。</a:t>
              </a:r>
            </a:p>
          </p:txBody>
        </p:sp>
      </p:grpSp>
      <p:grpSp>
        <p:nvGrpSpPr>
          <p:cNvPr id="16" name="组合 15"/>
          <p:cNvGrpSpPr/>
          <p:nvPr/>
        </p:nvGrpSpPr>
        <p:grpSpPr>
          <a:xfrm>
            <a:off x="4864603" y="3591480"/>
            <a:ext cx="3960440" cy="474066"/>
            <a:chOff x="4932040" y="3591472"/>
            <a:chExt cx="3960440" cy="474065"/>
          </a:xfrm>
        </p:grpSpPr>
        <p:sp>
          <p:nvSpPr>
            <p:cNvPr id="17" name="Content Placeholder 12"/>
            <p:cNvSpPr txBox="1"/>
            <p:nvPr/>
          </p:nvSpPr>
          <p:spPr>
            <a:xfrm>
              <a:off x="4932040" y="3699777"/>
              <a:ext cx="609600" cy="365760"/>
            </a:xfrm>
            <a:prstGeom prst="rect">
              <a:avLst/>
            </a:prstGeom>
            <a:solidFill>
              <a:schemeClr val="accent1"/>
            </a:solidFill>
            <a:ln>
              <a:noFill/>
            </a:ln>
          </p:spPr>
          <p:txBody>
            <a:bodyPr anchor="ctr" bIns="45720" lIns="91440" rIns="91440" rtlCol="0" tIns="0" vert="horz" wrap="none">
              <a:normAutofit/>
            </a:bodyPr>
            <a:lstStyle>
              <a:lvl1pPr algn="ctr" defTabSz="914400" eaLnBrk="1" hangingPunct="1" indent="-342900" latinLnBrk="0" marL="342900" rtl="0">
                <a:spcBef>
                  <a:spcPct val="20000"/>
                </a:spcBef>
                <a:buFont charset="0" pitchFamily="34" typeface="Arial"/>
                <a:buNone/>
                <a:defRPr b="0" kern="1200" sz="1700">
                  <a:solidFill>
                    <a:schemeClr val="bg1"/>
                  </a:solidFill>
                  <a:latin charset="0" pitchFamily="34" typeface="Bebas Neue"/>
                  <a:ea typeface="+mn-ea"/>
                  <a:cs charset="0" pitchFamily="34" typeface="Arial"/>
                </a:defRPr>
              </a:lvl1pPr>
              <a:lvl2pPr algn="l" defTabSz="914400" eaLnBrk="1" hangingPunct="1" indent="-285750" latinLnBrk="0" marL="74295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2pPr>
              <a:lvl3pPr algn="l" defTabSz="914400" eaLnBrk="1" hangingPunct="1" indent="-228600" latinLnBrk="0" marL="11430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3pPr>
              <a:lvl4pPr algn="l" defTabSz="914400" eaLnBrk="1" hangingPunct="1" indent="-228600" latinLnBrk="0" marL="16002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4pPr>
              <a:lvl5pPr algn="l" defTabSz="914400" eaLnBrk="1" hangingPunct="1" indent="-228600" latinLnBrk="0" marL="2057400" rtl="0">
                <a:spcBef>
                  <a:spcPct val="20000"/>
                </a:spcBef>
                <a:buFont charset="0" pitchFamily="34" typeface="Arial"/>
                <a:buChar char="»"/>
                <a:defRPr kern="1200" sz="1600">
                  <a:solidFill>
                    <a:schemeClr val="tx1">
                      <a:lumMod val="85000"/>
                      <a:lumOff val="15000"/>
                    </a:schemeClr>
                  </a:solidFill>
                  <a:latin charset="0" pitchFamily="34" typeface="Arial"/>
                  <a:ea typeface="+mn-ea"/>
                  <a:cs charset="0" pitchFamily="34" typeface="Arial"/>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defTabSz="914306" indent="-342865" marL="342865">
                <a:defRPr/>
              </a:pPr>
              <a:endParaRPr lang="en-JM" sz="1050">
                <a:solidFill>
                  <a:schemeClr val="bg1">
                    <a:lumMod val="50000"/>
                  </a:schemeClr>
                </a:solidFill>
                <a:latin charset="0" pitchFamily="34" typeface="Arial"/>
                <a:ea charset="-122" panose="020b0503020204020204" pitchFamily="34" typeface="微软雅黑"/>
                <a:sym charset="0" pitchFamily="34" typeface="Arial"/>
              </a:endParaRPr>
            </a:p>
          </p:txBody>
        </p:sp>
        <p:sp>
          <p:nvSpPr>
            <p:cNvPr id="18" name="矩形 17"/>
            <p:cNvSpPr/>
            <p:nvPr/>
          </p:nvSpPr>
          <p:spPr>
            <a:xfrm>
              <a:off x="5624396" y="3591472"/>
              <a:ext cx="3268085" cy="411480"/>
            </a:xfrm>
            <a:prstGeom prst="rect">
              <a:avLst/>
            </a:prstGeom>
          </p:spPr>
          <p:txBody>
            <a:bodyPr wrap="square">
              <a:spAutoFit/>
            </a:bodyPr>
            <a:lstStyle/>
            <a:p>
              <a:pPr lvl="0"/>
              <a:r>
                <a:rPr altLang="en-US" lang="zh-CN" sz="1050">
                  <a:solidFill>
                    <a:schemeClr val="bg1">
                      <a:lumMod val="50000"/>
                    </a:schemeClr>
                  </a:solidFill>
                  <a:latin charset="0" pitchFamily="34" typeface="Arial"/>
                  <a:ea charset="-122" panose="020b0503020204020204" pitchFamily="34" typeface="微软雅黑"/>
                  <a:cs charset="0" pitchFamily="34" typeface="Arial"/>
                  <a:sym charset="0" pitchFamily="34" typeface="Arial"/>
                </a:rPr>
                <a:t>单击此处添加文本，单击此处添加文本，单击此处添加文本，单击此处添加文本。</a:t>
              </a:r>
            </a:p>
          </p:txBody>
        </p:sp>
      </p:grpSp>
    </p:spTree>
    <p:extLst>
      <p:ext uri="{BB962C8B-B14F-4D97-AF65-F5344CB8AC3E}">
        <p14:creationId val="1556735374"/>
      </p:ext>
    </p:extLst>
  </p:cSld>
  <p:clrMapOvr>
    <a:masterClrMapping/>
  </p:clrMapOvr>
  <mc:AlternateContent>
    <mc:Choice Requires="p15">
      <p:transition p14:dur="125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ppt_x"/>
                                          </p:val>
                                        </p:tav>
                                        <p:tav tm="100000">
                                          <p:val>
                                            <p:strVal val="#ppt_x"/>
                                          </p:val>
                                        </p:tav>
                                      </p:tavLst>
                                    </p:anim>
                                    <p:anim calcmode="lin" valueType="num">
                                      <p:cBhvr additive="base">
                                        <p:cTn dur="500" fill="hold" id="18"/>
                                        <p:tgtEl>
                                          <p:spTgt spid="5"/>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additive="base">
                                        <p:cTn dur="500" fill="hold" id="22"/>
                                        <p:tgtEl>
                                          <p:spTgt spid="6"/>
                                        </p:tgtEl>
                                        <p:attrNameLst>
                                          <p:attrName>ppt_x</p:attrName>
                                        </p:attrNameLst>
                                      </p:cBhvr>
                                      <p:tavLst>
                                        <p:tav tm="0">
                                          <p:val>
                                            <p:strVal val="#ppt_x"/>
                                          </p:val>
                                        </p:tav>
                                        <p:tav tm="100000">
                                          <p:val>
                                            <p:strVal val="#ppt_x"/>
                                          </p:val>
                                        </p:tav>
                                      </p:tavLst>
                                    </p:anim>
                                    <p:anim calcmode="lin" valueType="num">
                                      <p:cBhvr additive="base">
                                        <p:cTn dur="500" fill="hold" id="23"/>
                                        <p:tgtEl>
                                          <p:spTgt spid="6"/>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additive="base">
                                        <p:cTn dur="500" fill="hold" id="26"/>
                                        <p:tgtEl>
                                          <p:spTgt spid="7"/>
                                        </p:tgtEl>
                                        <p:attrNameLst>
                                          <p:attrName>ppt_x</p:attrName>
                                        </p:attrNameLst>
                                      </p:cBhvr>
                                      <p:tavLst>
                                        <p:tav tm="0">
                                          <p:val>
                                            <p:strVal val="1+#ppt_w/2"/>
                                          </p:val>
                                        </p:tav>
                                        <p:tav tm="100000">
                                          <p:val>
                                            <p:strVal val="#ppt_x"/>
                                          </p:val>
                                        </p:tav>
                                      </p:tavLst>
                                    </p:anim>
                                    <p:anim calcmode="lin" valueType="num">
                                      <p:cBhvr additive="base">
                                        <p:cTn dur="500" fill="hold" id="27"/>
                                        <p:tgtEl>
                                          <p:spTgt spid="7"/>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30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fill="hold" id="30"/>
                                        <p:tgtEl>
                                          <p:spTgt spid="10"/>
                                        </p:tgtEl>
                                        <p:attrNameLst>
                                          <p:attrName>ppt_x</p:attrName>
                                        </p:attrNameLst>
                                      </p:cBhvr>
                                      <p:tavLst>
                                        <p:tav tm="0">
                                          <p:val>
                                            <p:strVal val="1+#ppt_w/2"/>
                                          </p:val>
                                        </p:tav>
                                        <p:tav tm="100000">
                                          <p:val>
                                            <p:strVal val="#ppt_x"/>
                                          </p:val>
                                        </p:tav>
                                      </p:tavLst>
                                    </p:anim>
                                    <p:anim calcmode="lin" valueType="num">
                                      <p:cBhvr additive="base">
                                        <p:cTn dur="500" fill="hold" id="31"/>
                                        <p:tgtEl>
                                          <p:spTgt spid="10"/>
                                        </p:tgtEl>
                                        <p:attrNameLst>
                                          <p:attrName>ppt_y</p:attrName>
                                        </p:attrNameLst>
                                      </p:cBhvr>
                                      <p:tavLst>
                                        <p:tav tm="0">
                                          <p:val>
                                            <p:strVal val="#ppt_y"/>
                                          </p:val>
                                        </p:tav>
                                        <p:tav tm="100000">
                                          <p:val>
                                            <p:strVal val="#ppt_y"/>
                                          </p:val>
                                        </p:tav>
                                      </p:tavLst>
                                    </p:anim>
                                  </p:childTnLst>
                                </p:cTn>
                              </p:par>
                              <p:par>
                                <p:cTn fill="hold" id="32" nodeType="withEffect" presetClass="entr" presetID="2" presetSubtype="2">
                                  <p:stCondLst>
                                    <p:cond delay="500"/>
                                  </p:stCondLst>
                                  <p:childTnLst>
                                    <p:set>
                                      <p:cBhvr>
                                        <p:cTn dur="1" fill="hold" id="33">
                                          <p:stCondLst>
                                            <p:cond delay="0"/>
                                          </p:stCondLst>
                                        </p:cTn>
                                        <p:tgtEl>
                                          <p:spTgt spid="13"/>
                                        </p:tgtEl>
                                        <p:attrNameLst>
                                          <p:attrName>style.visibility</p:attrName>
                                        </p:attrNameLst>
                                      </p:cBhvr>
                                      <p:to>
                                        <p:strVal val="visible"/>
                                      </p:to>
                                    </p:set>
                                    <p:anim calcmode="lin" valueType="num">
                                      <p:cBhvr additive="base">
                                        <p:cTn dur="500" fill="hold" id="34"/>
                                        <p:tgtEl>
                                          <p:spTgt spid="13"/>
                                        </p:tgtEl>
                                        <p:attrNameLst>
                                          <p:attrName>ppt_x</p:attrName>
                                        </p:attrNameLst>
                                      </p:cBhvr>
                                      <p:tavLst>
                                        <p:tav tm="0">
                                          <p:val>
                                            <p:strVal val="1+#ppt_w/2"/>
                                          </p:val>
                                        </p:tav>
                                        <p:tav tm="100000">
                                          <p:val>
                                            <p:strVal val="#ppt_x"/>
                                          </p:val>
                                        </p:tav>
                                      </p:tavLst>
                                    </p:anim>
                                    <p:anim calcmode="lin" valueType="num">
                                      <p:cBhvr additive="base">
                                        <p:cTn dur="500" fill="hold" id="35"/>
                                        <p:tgtEl>
                                          <p:spTgt spid="13"/>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700"/>
                                  </p:stCondLst>
                                  <p:childTnLst>
                                    <p:set>
                                      <p:cBhvr>
                                        <p:cTn dur="1" fill="hold" id="37">
                                          <p:stCondLst>
                                            <p:cond delay="0"/>
                                          </p:stCondLst>
                                        </p:cTn>
                                        <p:tgtEl>
                                          <p:spTgt spid="16"/>
                                        </p:tgtEl>
                                        <p:attrNameLst>
                                          <p:attrName>style.visibility</p:attrName>
                                        </p:attrNameLst>
                                      </p:cBhvr>
                                      <p:to>
                                        <p:strVal val="visible"/>
                                      </p:to>
                                    </p:set>
                                    <p:anim calcmode="lin" valueType="num">
                                      <p:cBhvr additive="base">
                                        <p:cTn dur="500" fill="hold" id="38"/>
                                        <p:tgtEl>
                                          <p:spTgt spid="16"/>
                                        </p:tgtEl>
                                        <p:attrNameLst>
                                          <p:attrName>ppt_x</p:attrName>
                                        </p:attrNameLst>
                                      </p:cBhvr>
                                      <p:tavLst>
                                        <p:tav tm="0">
                                          <p:val>
                                            <p:strVal val="1+#ppt_w/2"/>
                                          </p:val>
                                        </p:tav>
                                        <p:tav tm="100000">
                                          <p:val>
                                            <p:strVal val="#ppt_x"/>
                                          </p:val>
                                        </p:tav>
                                      </p:tavLst>
                                    </p:anim>
                                    <p:anim calcmode="lin" valueType="num">
                                      <p:cBhvr additive="base">
                                        <p:cTn dur="500" fill="hold" id="39"/>
                                        <p:tgtEl>
                                          <p:spTgt spid="16"/>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700"/>
                            </p:stCondLst>
                            <p:childTnLst>
                              <p:par>
                                <p:cTn fill="hold" id="41" nodeType="afterEffect" presetClass="entr" presetID="2" presetSubtype="4">
                                  <p:stCondLst>
                                    <p:cond delay="0"/>
                                  </p:stCondLst>
                                  <p:childTnLst>
                                    <p:set>
                                      <p:cBhvr>
                                        <p:cTn dur="1" fill="hold" id="42">
                                          <p:stCondLst>
                                            <p:cond delay="0"/>
                                          </p:stCondLst>
                                        </p:cTn>
                                        <p:tgtEl>
                                          <p:spTgt spid="2"/>
                                        </p:tgtEl>
                                        <p:attrNameLst>
                                          <p:attrName>style.visibility</p:attrName>
                                        </p:attrNameLst>
                                      </p:cBhvr>
                                      <p:to>
                                        <p:strVal val="visible"/>
                                      </p:to>
                                    </p:set>
                                    <p:anim calcmode="lin" valueType="num">
                                      <p:cBhvr additive="base">
                                        <p:cTn dur="500" fill="hold" id="43"/>
                                        <p:tgtEl>
                                          <p:spTgt spid="2"/>
                                        </p:tgtEl>
                                        <p:attrNameLst>
                                          <p:attrName>ppt_x</p:attrName>
                                        </p:attrNameLst>
                                      </p:cBhvr>
                                      <p:tavLst>
                                        <p:tav tm="0">
                                          <p:val>
                                            <p:strVal val="#ppt_x"/>
                                          </p:val>
                                        </p:tav>
                                        <p:tav tm="100000">
                                          <p:val>
                                            <p:strVal val="#ppt_x"/>
                                          </p:val>
                                        </p:tav>
                                      </p:tavLst>
                                    </p:anim>
                                    <p:anim calcmode="lin" valueType="num">
                                      <p:cBhvr additive="base">
                                        <p:cTn dur="500" fill="hold" id="44"/>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967461" y="3045863"/>
            <a:ext cx="1805711" cy="626833"/>
            <a:chOff x="609599" y="3139323"/>
            <a:chExt cx="2407615" cy="835777"/>
          </a:xfrm>
        </p:grpSpPr>
        <p:sp>
          <p:nvSpPr>
            <p:cNvPr id="27" name="文本框 10"/>
            <p:cNvSpPr txBox="1"/>
            <p:nvPr/>
          </p:nvSpPr>
          <p:spPr>
            <a:xfrm>
              <a:off x="609599" y="3385544"/>
              <a:ext cx="2407615" cy="589556"/>
            </a:xfrm>
            <a:prstGeom prst="rect">
              <a:avLst/>
            </a:prstGeom>
            <a:noFill/>
          </p:spPr>
          <p:txBody>
            <a:bodyPr anchor="ctr" anchorCtr="0" bIns="0" lIns="72000" rIns="72000" tIns="0" wrap="square">
              <a:normAutofit/>
            </a:bodyPr>
            <a:lstStyle/>
            <a:p>
              <a:pPr algn="r" defTabSz="914378">
                <a:lnSpc>
                  <a:spcPct val="120000"/>
                </a:lnSpc>
                <a:defRPr/>
              </a:pPr>
              <a:r>
                <a:rPr altLang="en-US" lang="zh-CN" sz="7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a:t>
              </a:r>
              <a:br>
                <a:rPr altLang="en-US" lang="zh-CN" sz="700">
                  <a:solidFill>
                    <a:schemeClr val="bg1">
                      <a:lumMod val="50000"/>
                    </a:schemeClr>
                  </a:solidFill>
                  <a:latin charset="-122" panose="020b0503020204020204" pitchFamily="34" typeface="微软雅黑"/>
                  <a:ea charset="-122" panose="020b0503020204020204" pitchFamily="34" typeface="微软雅黑"/>
                </a:rPr>
              </a:br>
              <a:r>
                <a:rPr altLang="en-US" lang="zh-CN" sz="700">
                  <a:solidFill>
                    <a:schemeClr val="bg1">
                      <a:lumMod val="50000"/>
                    </a:schemeClr>
                  </a:solidFill>
                  <a:latin charset="-122" panose="020b0503020204020204" pitchFamily="34" typeface="微软雅黑"/>
                  <a:ea charset="-122" panose="020b0503020204020204" pitchFamily="34" typeface="微软雅黑"/>
                </a:rPr>
                <a:t>（建议使用主题字体）</a:t>
              </a:r>
            </a:p>
          </p:txBody>
        </p:sp>
        <p:sp>
          <p:nvSpPr>
            <p:cNvPr id="28" name="矩形 27"/>
            <p:cNvSpPr/>
            <p:nvPr/>
          </p:nvSpPr>
          <p:spPr>
            <a:xfrm>
              <a:off x="609599" y="3139323"/>
              <a:ext cx="2407615" cy="246221"/>
            </a:xfrm>
            <a:prstGeom prst="rect">
              <a:avLst/>
            </a:prstGeom>
          </p:spPr>
          <p:txBody>
            <a:bodyPr bIns="0" lIns="72000" rIns="72000" tIns="0" wrap="none">
              <a:normAutofit/>
            </a:bodyPr>
            <a:lstStyle/>
            <a:p>
              <a:pPr algn="r" defTabSz="914378" lvl="0">
                <a:defRPr/>
              </a:pPr>
              <a:r>
                <a:rPr altLang="en-US" b="1" lang="zh-CN" sz="1200">
                  <a:solidFill>
                    <a:schemeClr val="bg1">
                      <a:lumMod val="50000"/>
                    </a:schemeClr>
                  </a:solidFill>
                  <a:latin charset="-122" panose="020b0503020204020204" pitchFamily="34" typeface="微软雅黑"/>
                  <a:ea charset="-122" panose="020b0503020204020204" pitchFamily="34" typeface="微软雅黑"/>
                </a:rPr>
                <a:t>标题文本预设</a:t>
              </a:r>
            </a:p>
          </p:txBody>
        </p:sp>
      </p:grpSp>
      <p:grpSp>
        <p:nvGrpSpPr>
          <p:cNvPr id="10" name="组合 9"/>
          <p:cNvGrpSpPr/>
          <p:nvPr/>
        </p:nvGrpSpPr>
        <p:grpSpPr>
          <a:xfrm>
            <a:off x="6333542" y="3045863"/>
            <a:ext cx="1842997" cy="626833"/>
            <a:chOff x="9029821" y="3139323"/>
            <a:chExt cx="2457329" cy="835777"/>
          </a:xfrm>
        </p:grpSpPr>
        <p:sp>
          <p:nvSpPr>
            <p:cNvPr id="25" name="文本框 13"/>
            <p:cNvSpPr txBox="1"/>
            <p:nvPr/>
          </p:nvSpPr>
          <p:spPr>
            <a:xfrm>
              <a:off x="9029821" y="3385544"/>
              <a:ext cx="2457329" cy="589556"/>
            </a:xfrm>
            <a:prstGeom prst="rect">
              <a:avLst/>
            </a:prstGeom>
            <a:noFill/>
          </p:spPr>
          <p:txBody>
            <a:bodyPr anchor="ctr" anchorCtr="0" bIns="0" lIns="72000" rIns="72000" tIns="0" wrap="square">
              <a:normAutofit/>
            </a:bodyPr>
            <a:lstStyle/>
            <a:p>
              <a:pPr defTabSz="914378">
                <a:lnSpc>
                  <a:spcPct val="120000"/>
                </a:lnSpc>
                <a:defRPr/>
              </a:pPr>
              <a:r>
                <a:rPr altLang="en-US" lang="zh-CN" sz="7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a:t>
              </a:r>
              <a:br>
                <a:rPr altLang="en-US" lang="zh-CN" sz="700">
                  <a:solidFill>
                    <a:schemeClr val="bg1">
                      <a:lumMod val="50000"/>
                    </a:schemeClr>
                  </a:solidFill>
                  <a:latin charset="-122" panose="020b0503020204020204" pitchFamily="34" typeface="微软雅黑"/>
                  <a:ea charset="-122" panose="020b0503020204020204" pitchFamily="34" typeface="微软雅黑"/>
                </a:rPr>
              </a:br>
              <a:r>
                <a:rPr altLang="en-US" lang="zh-CN" sz="700">
                  <a:solidFill>
                    <a:schemeClr val="bg1">
                      <a:lumMod val="50000"/>
                    </a:schemeClr>
                  </a:solidFill>
                  <a:latin charset="-122" panose="020b0503020204020204" pitchFamily="34" typeface="微软雅黑"/>
                  <a:ea charset="-122" panose="020b0503020204020204" pitchFamily="34" typeface="微软雅黑"/>
                </a:rPr>
                <a:t>（建议使用主题字体）</a:t>
              </a:r>
            </a:p>
          </p:txBody>
        </p:sp>
        <p:sp>
          <p:nvSpPr>
            <p:cNvPr id="26" name="矩形 25"/>
            <p:cNvSpPr/>
            <p:nvPr/>
          </p:nvSpPr>
          <p:spPr>
            <a:xfrm>
              <a:off x="9029821" y="3139323"/>
              <a:ext cx="2457329" cy="246221"/>
            </a:xfrm>
            <a:prstGeom prst="rect">
              <a:avLst/>
            </a:prstGeom>
          </p:spPr>
          <p:txBody>
            <a:bodyPr bIns="0" lIns="72000" rIns="72000" tIns="0" wrap="none">
              <a:normAutofit/>
            </a:bodyPr>
            <a:lstStyle/>
            <a:p>
              <a:pPr defTabSz="914378" lvl="0">
                <a:defRPr/>
              </a:pPr>
              <a:r>
                <a:rPr altLang="en-US" b="1" lang="zh-CN" sz="1200">
                  <a:solidFill>
                    <a:schemeClr val="bg1">
                      <a:lumMod val="50000"/>
                    </a:schemeClr>
                  </a:solidFill>
                  <a:latin charset="-122" panose="020b0503020204020204" pitchFamily="34" typeface="微软雅黑"/>
                  <a:ea charset="-122" panose="020b0503020204020204" pitchFamily="34" typeface="微软雅黑"/>
                </a:rPr>
                <a:t>标题文本预设</a:t>
              </a:r>
            </a:p>
          </p:txBody>
        </p:sp>
      </p:grpSp>
      <p:grpSp>
        <p:nvGrpSpPr>
          <p:cNvPr id="11" name="组合 10"/>
          <p:cNvGrpSpPr/>
          <p:nvPr/>
        </p:nvGrpSpPr>
        <p:grpSpPr>
          <a:xfrm>
            <a:off x="3814134" y="1077341"/>
            <a:ext cx="1515732" cy="695805"/>
            <a:chOff x="5122025" y="525814"/>
            <a:chExt cx="2020976" cy="927740"/>
          </a:xfrm>
        </p:grpSpPr>
        <p:sp>
          <p:nvSpPr>
            <p:cNvPr id="23" name="文本框 16"/>
            <p:cNvSpPr txBox="1"/>
            <p:nvPr/>
          </p:nvSpPr>
          <p:spPr>
            <a:xfrm>
              <a:off x="5122026" y="826908"/>
              <a:ext cx="2020975" cy="626646"/>
            </a:xfrm>
            <a:prstGeom prst="rect">
              <a:avLst/>
            </a:prstGeom>
            <a:noFill/>
          </p:spPr>
          <p:txBody>
            <a:bodyPr anchor="ctr" anchorCtr="1" bIns="0" lIns="0" rIns="0" tIns="0" wrap="square">
              <a:normAutofit/>
            </a:bodyPr>
            <a:lstStyle/>
            <a:p>
              <a:pPr algn="ctr">
                <a:lnSpc>
                  <a:spcPct val="120000"/>
                </a:lnSpc>
                <a:spcBef>
                  <a:spcPct val="0"/>
                </a:spcBef>
              </a:pPr>
              <a:r>
                <a:rPr altLang="en-US" lang="zh-CN" sz="7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 （建议使用主题字体）</a:t>
              </a:r>
            </a:p>
          </p:txBody>
        </p:sp>
        <p:sp>
          <p:nvSpPr>
            <p:cNvPr id="24" name="矩形 23"/>
            <p:cNvSpPr/>
            <p:nvPr/>
          </p:nvSpPr>
          <p:spPr>
            <a:xfrm>
              <a:off x="5122025" y="525814"/>
              <a:ext cx="2020976" cy="325410"/>
            </a:xfrm>
            <a:prstGeom prst="rect">
              <a:avLst/>
            </a:prstGeom>
          </p:spPr>
          <p:txBody>
            <a:bodyPr anchor="ctr" anchorCtr="1" bIns="0" lIns="0" rIns="0" tIns="0" wrap="none">
              <a:normAutofit/>
            </a:bodyPr>
            <a:lstStyle/>
            <a:p>
              <a:pPr algn="ctr" defTabSz="914378" lvl="0">
                <a:spcBef>
                  <a:spcPct val="0"/>
                </a:spcBef>
                <a:defRPr/>
              </a:pPr>
              <a:r>
                <a:rPr altLang="en-US" b="1" lang="zh-CN" sz="1400">
                  <a:solidFill>
                    <a:schemeClr val="bg1">
                      <a:lumMod val="50000"/>
                    </a:schemeClr>
                  </a:solidFill>
                  <a:latin charset="-122" panose="020b0503020204020204" pitchFamily="34" typeface="微软雅黑"/>
                  <a:ea charset="-122" panose="020b0503020204020204" pitchFamily="34" typeface="微软雅黑"/>
                </a:rPr>
                <a:t>标题文本预设</a:t>
              </a:r>
            </a:p>
          </p:txBody>
        </p:sp>
      </p:grpSp>
      <p:grpSp>
        <p:nvGrpSpPr>
          <p:cNvPr id="12" name="组合 11"/>
          <p:cNvGrpSpPr/>
          <p:nvPr/>
        </p:nvGrpSpPr>
        <p:grpSpPr>
          <a:xfrm>
            <a:off x="1492346" y="2034592"/>
            <a:ext cx="1805711" cy="626833"/>
            <a:chOff x="609599" y="3139323"/>
            <a:chExt cx="2407615" cy="835777"/>
          </a:xfrm>
        </p:grpSpPr>
        <p:sp>
          <p:nvSpPr>
            <p:cNvPr id="21" name="文本框 19"/>
            <p:cNvSpPr txBox="1"/>
            <p:nvPr/>
          </p:nvSpPr>
          <p:spPr>
            <a:xfrm>
              <a:off x="609599" y="3385544"/>
              <a:ext cx="2407615" cy="589556"/>
            </a:xfrm>
            <a:prstGeom prst="rect">
              <a:avLst/>
            </a:prstGeom>
            <a:noFill/>
          </p:spPr>
          <p:txBody>
            <a:bodyPr anchor="ctr" anchorCtr="0" bIns="0" lIns="72000" rIns="72000" tIns="0" wrap="square">
              <a:normAutofit/>
            </a:bodyPr>
            <a:lstStyle/>
            <a:p>
              <a:pPr algn="r" defTabSz="914378">
                <a:lnSpc>
                  <a:spcPct val="120000"/>
                </a:lnSpc>
                <a:defRPr/>
              </a:pPr>
              <a:r>
                <a:rPr altLang="en-US" lang="zh-CN" sz="7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a:t>
              </a:r>
              <a:br>
                <a:rPr altLang="en-US" lang="zh-CN" sz="700">
                  <a:solidFill>
                    <a:schemeClr val="bg1">
                      <a:lumMod val="50000"/>
                    </a:schemeClr>
                  </a:solidFill>
                  <a:latin charset="-122" panose="020b0503020204020204" pitchFamily="34" typeface="微软雅黑"/>
                  <a:ea charset="-122" panose="020b0503020204020204" pitchFamily="34" typeface="微软雅黑"/>
                </a:rPr>
              </a:br>
              <a:r>
                <a:rPr altLang="en-US" lang="zh-CN" sz="700">
                  <a:solidFill>
                    <a:schemeClr val="bg1">
                      <a:lumMod val="50000"/>
                    </a:schemeClr>
                  </a:solidFill>
                  <a:latin charset="-122" panose="020b0503020204020204" pitchFamily="34" typeface="微软雅黑"/>
                  <a:ea charset="-122" panose="020b0503020204020204" pitchFamily="34" typeface="微软雅黑"/>
                </a:rPr>
                <a:t>（建议使用主题字体）</a:t>
              </a:r>
            </a:p>
          </p:txBody>
        </p:sp>
        <p:sp>
          <p:nvSpPr>
            <p:cNvPr id="22" name="矩形 21"/>
            <p:cNvSpPr/>
            <p:nvPr/>
          </p:nvSpPr>
          <p:spPr>
            <a:xfrm>
              <a:off x="609599" y="3139323"/>
              <a:ext cx="2407615" cy="246221"/>
            </a:xfrm>
            <a:prstGeom prst="rect">
              <a:avLst/>
            </a:prstGeom>
          </p:spPr>
          <p:txBody>
            <a:bodyPr bIns="0" lIns="72000" rIns="72000" tIns="0" wrap="none">
              <a:normAutofit/>
            </a:bodyPr>
            <a:lstStyle/>
            <a:p>
              <a:pPr algn="r" defTabSz="914378" lvl="0">
                <a:defRPr/>
              </a:pPr>
              <a:r>
                <a:rPr altLang="en-US" b="1" lang="zh-CN" sz="1200">
                  <a:solidFill>
                    <a:schemeClr val="bg1">
                      <a:lumMod val="50000"/>
                    </a:schemeClr>
                  </a:solidFill>
                  <a:latin charset="-122" panose="020b0503020204020204" pitchFamily="34" typeface="微软雅黑"/>
                  <a:ea charset="-122" panose="020b0503020204020204" pitchFamily="34" typeface="微软雅黑"/>
                </a:rPr>
                <a:t>标题文本预设</a:t>
              </a:r>
            </a:p>
          </p:txBody>
        </p:sp>
      </p:grpSp>
      <p:grpSp>
        <p:nvGrpSpPr>
          <p:cNvPr id="13" name="组合 12"/>
          <p:cNvGrpSpPr/>
          <p:nvPr/>
        </p:nvGrpSpPr>
        <p:grpSpPr>
          <a:xfrm>
            <a:off x="5929743" y="2034592"/>
            <a:ext cx="1842997" cy="626833"/>
            <a:chOff x="9029821" y="3139323"/>
            <a:chExt cx="2457329" cy="835777"/>
          </a:xfrm>
        </p:grpSpPr>
        <p:sp>
          <p:nvSpPr>
            <p:cNvPr id="19" name="文本框 22"/>
            <p:cNvSpPr txBox="1"/>
            <p:nvPr/>
          </p:nvSpPr>
          <p:spPr>
            <a:xfrm>
              <a:off x="9029821" y="3385544"/>
              <a:ext cx="2457329" cy="589556"/>
            </a:xfrm>
            <a:prstGeom prst="rect">
              <a:avLst/>
            </a:prstGeom>
            <a:noFill/>
          </p:spPr>
          <p:txBody>
            <a:bodyPr anchor="ctr" anchorCtr="0" bIns="0" lIns="72000" rIns="72000" tIns="0" wrap="square">
              <a:normAutofit/>
            </a:bodyPr>
            <a:lstStyle/>
            <a:p>
              <a:pPr defTabSz="914378">
                <a:lnSpc>
                  <a:spcPct val="120000"/>
                </a:lnSpc>
                <a:defRPr/>
              </a:pPr>
              <a:r>
                <a:rPr altLang="en-US" lang="zh-CN" sz="7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a:t>
              </a:r>
              <a:br>
                <a:rPr altLang="en-US" lang="zh-CN" sz="700">
                  <a:solidFill>
                    <a:schemeClr val="bg1">
                      <a:lumMod val="50000"/>
                    </a:schemeClr>
                  </a:solidFill>
                  <a:latin charset="-122" panose="020b0503020204020204" pitchFamily="34" typeface="微软雅黑"/>
                  <a:ea charset="-122" panose="020b0503020204020204" pitchFamily="34" typeface="微软雅黑"/>
                </a:rPr>
              </a:br>
              <a:r>
                <a:rPr altLang="en-US" lang="zh-CN" sz="700">
                  <a:solidFill>
                    <a:schemeClr val="bg1">
                      <a:lumMod val="50000"/>
                    </a:schemeClr>
                  </a:solidFill>
                  <a:latin charset="-122" panose="020b0503020204020204" pitchFamily="34" typeface="微软雅黑"/>
                  <a:ea charset="-122" panose="020b0503020204020204" pitchFamily="34" typeface="微软雅黑"/>
                </a:rPr>
                <a:t>（建议使用主题字体）</a:t>
              </a:r>
            </a:p>
          </p:txBody>
        </p:sp>
        <p:sp>
          <p:nvSpPr>
            <p:cNvPr id="20" name="矩形 19"/>
            <p:cNvSpPr/>
            <p:nvPr/>
          </p:nvSpPr>
          <p:spPr>
            <a:xfrm>
              <a:off x="9029821" y="3139323"/>
              <a:ext cx="2457329" cy="246221"/>
            </a:xfrm>
            <a:prstGeom prst="rect">
              <a:avLst/>
            </a:prstGeom>
          </p:spPr>
          <p:txBody>
            <a:bodyPr bIns="0" lIns="72000" rIns="72000" tIns="0" wrap="none">
              <a:normAutofit/>
            </a:bodyPr>
            <a:lstStyle/>
            <a:p>
              <a:pPr defTabSz="914378" lvl="0">
                <a:defRPr/>
              </a:pPr>
              <a:r>
                <a:rPr altLang="en-US" b="1" lang="zh-CN" sz="1200">
                  <a:solidFill>
                    <a:schemeClr val="bg1">
                      <a:lumMod val="50000"/>
                    </a:schemeClr>
                  </a:solidFill>
                  <a:latin charset="-122" panose="020b0503020204020204" pitchFamily="34" typeface="微软雅黑"/>
                  <a:ea charset="-122" panose="020b0503020204020204" pitchFamily="34" typeface="微软雅黑"/>
                </a:rPr>
                <a:t>标题文本预设</a:t>
              </a:r>
            </a:p>
          </p:txBody>
        </p:sp>
      </p:grpSp>
      <p:grpSp>
        <p:nvGrpSpPr>
          <p:cNvPr id="35" name="组合 34"/>
          <p:cNvGrpSpPr/>
          <p:nvPr/>
        </p:nvGrpSpPr>
        <p:grpSpPr>
          <a:xfrm>
            <a:off x="2991580" y="1981806"/>
            <a:ext cx="3162626" cy="1865008"/>
            <a:chOff x="2991580" y="1981806"/>
            <a:chExt cx="3162626" cy="1865008"/>
          </a:xfrm>
        </p:grpSpPr>
        <p:sp>
          <p:nvSpPr>
            <p:cNvPr id="4" name="任意多边形: 形状 3"/>
            <p:cNvSpPr/>
            <p:nvPr/>
          </p:nvSpPr>
          <p:spPr>
            <a:xfrm flipH="1" flipV="1" rot="4680292">
              <a:off x="4921199" y="2613806"/>
              <a:ext cx="867967" cy="1598047"/>
            </a:xfrm>
            <a:custGeom>
              <a:gdLst>
                <a:gd fmla="*/ 578645 w 1157289" name="connsiteX0"/>
                <a:gd fmla="*/ 0 h 2130729" name="connsiteY0"/>
                <a:gd fmla="*/ 596658 w 1157289" name="connsiteX1"/>
                <a:gd fmla="*/ 10943 h 2130729" name="connsiteY1"/>
                <a:gd fmla="*/ 1157289 w 1157289" name="connsiteX2"/>
                <a:gd fmla="*/ 1065364 h 2130729" name="connsiteY2"/>
                <a:gd fmla="*/ 596658 w 1157289" name="connsiteX3"/>
                <a:gd fmla="*/ 2119785 h 2130729" name="connsiteY3"/>
                <a:gd fmla="*/ 578645 w 1157289" name="connsiteX4"/>
                <a:gd fmla="*/ 2130729 h 2130729" name="connsiteY4"/>
                <a:gd fmla="*/ 560631 w 1157289" name="connsiteX5"/>
                <a:gd fmla="*/ 2119785 h 2130729" name="connsiteY5"/>
                <a:gd fmla="*/ 0 w 1157289" name="connsiteX6"/>
                <a:gd fmla="*/ 1065364 h 2130729" name="connsiteY6"/>
                <a:gd fmla="*/ 560631 w 1157289" name="connsiteX7"/>
                <a:gd fmla="*/ 10943 h 213072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130729" w="115728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5">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charset="-122" panose="020b0503020204020204" pitchFamily="34" typeface="微软雅黑"/>
                <a:ea charset="-122" panose="020b0503020204020204" pitchFamily="34" typeface="微软雅黑"/>
              </a:endParaRPr>
            </a:p>
          </p:txBody>
        </p:sp>
        <p:grpSp>
          <p:nvGrpSpPr>
            <p:cNvPr id="2" name="组合 1"/>
            <p:cNvGrpSpPr/>
            <p:nvPr/>
          </p:nvGrpSpPr>
          <p:grpSpPr>
            <a:xfrm>
              <a:off x="2991580" y="1981806"/>
              <a:ext cx="2884335" cy="1865008"/>
              <a:chOff x="2991580" y="1981806"/>
              <a:chExt cx="2884335" cy="1865008"/>
            </a:xfrm>
          </p:grpSpPr>
          <p:sp>
            <p:nvSpPr>
              <p:cNvPr id="5" name="任意多边形: 形状 4"/>
              <p:cNvSpPr/>
              <p:nvPr/>
            </p:nvSpPr>
            <p:spPr>
              <a:xfrm flipH="1" flipV="1" rot="2397114">
                <a:off x="4649987" y="2166823"/>
                <a:ext cx="867967" cy="1598047"/>
              </a:xfrm>
              <a:custGeom>
                <a:gdLst>
                  <a:gd fmla="*/ 578645 w 1157289" name="connsiteX0"/>
                  <a:gd fmla="*/ 0 h 2130729" name="connsiteY0"/>
                  <a:gd fmla="*/ 596658 w 1157289" name="connsiteX1"/>
                  <a:gd fmla="*/ 10943 h 2130729" name="connsiteY1"/>
                  <a:gd fmla="*/ 1157289 w 1157289" name="connsiteX2"/>
                  <a:gd fmla="*/ 1065364 h 2130729" name="connsiteY2"/>
                  <a:gd fmla="*/ 596658 w 1157289" name="connsiteX3"/>
                  <a:gd fmla="*/ 2119785 h 2130729" name="connsiteY3"/>
                  <a:gd fmla="*/ 578645 w 1157289" name="connsiteX4"/>
                  <a:gd fmla="*/ 2130729 h 2130729" name="connsiteY4"/>
                  <a:gd fmla="*/ 560631 w 1157289" name="connsiteX5"/>
                  <a:gd fmla="*/ 2119785 h 2130729" name="connsiteY5"/>
                  <a:gd fmla="*/ 0 w 1157289" name="connsiteX6"/>
                  <a:gd fmla="*/ 1065364 h 2130729" name="connsiteY6"/>
                  <a:gd fmla="*/ 560631 w 1157289" name="connsiteX7"/>
                  <a:gd fmla="*/ 10943 h 213072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130729" w="115728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4">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6" name="任意多边形: 形状 5"/>
              <p:cNvSpPr/>
              <p:nvPr/>
            </p:nvSpPr>
            <p:spPr>
              <a:xfrm flipH="1" rot="16919708">
                <a:off x="3356620" y="2613807"/>
                <a:ext cx="867967" cy="1598047"/>
              </a:xfrm>
              <a:custGeom>
                <a:gdLst>
                  <a:gd fmla="*/ 578645 w 1157289" name="connsiteX0"/>
                  <a:gd fmla="*/ 0 h 2130729" name="connsiteY0"/>
                  <a:gd fmla="*/ 596658 w 1157289" name="connsiteX1"/>
                  <a:gd fmla="*/ 10943 h 2130729" name="connsiteY1"/>
                  <a:gd fmla="*/ 1157289 w 1157289" name="connsiteX2"/>
                  <a:gd fmla="*/ 1065364 h 2130729" name="connsiteY2"/>
                  <a:gd fmla="*/ 596658 w 1157289" name="connsiteX3"/>
                  <a:gd fmla="*/ 2119785 h 2130729" name="connsiteY3"/>
                  <a:gd fmla="*/ 578645 w 1157289" name="connsiteX4"/>
                  <a:gd fmla="*/ 2130729 h 2130729" name="connsiteY4"/>
                  <a:gd fmla="*/ 560631 w 1157289" name="connsiteX5"/>
                  <a:gd fmla="*/ 2119785 h 2130729" name="connsiteY5"/>
                  <a:gd fmla="*/ 0 w 1157289" name="connsiteX6"/>
                  <a:gd fmla="*/ 1065364 h 2130729" name="connsiteY6"/>
                  <a:gd fmla="*/ 560631 w 1157289" name="connsiteX7"/>
                  <a:gd fmla="*/ 10943 h 213072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130729" w="115728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7" name="任意多边形: 形状 6"/>
              <p:cNvSpPr/>
              <p:nvPr/>
            </p:nvSpPr>
            <p:spPr>
              <a:xfrm>
                <a:off x="4138016" y="1981806"/>
                <a:ext cx="867967" cy="1598047"/>
              </a:xfrm>
              <a:custGeom>
                <a:gdLst>
                  <a:gd fmla="*/ 578645 w 1157289" name="connsiteX0"/>
                  <a:gd fmla="*/ 0 h 2130729" name="connsiteY0"/>
                  <a:gd fmla="*/ 596658 w 1157289" name="connsiteX1"/>
                  <a:gd fmla="*/ 10943 h 2130729" name="connsiteY1"/>
                  <a:gd fmla="*/ 1157289 w 1157289" name="connsiteX2"/>
                  <a:gd fmla="*/ 1065364 h 2130729" name="connsiteY2"/>
                  <a:gd fmla="*/ 596658 w 1157289" name="connsiteX3"/>
                  <a:gd fmla="*/ 2119785 h 2130729" name="connsiteY3"/>
                  <a:gd fmla="*/ 578645 w 1157289" name="connsiteX4"/>
                  <a:gd fmla="*/ 2130729 h 2130729" name="connsiteY4"/>
                  <a:gd fmla="*/ 560631 w 1157289" name="connsiteX5"/>
                  <a:gd fmla="*/ 2119785 h 2130729" name="connsiteY5"/>
                  <a:gd fmla="*/ 0 w 1157289" name="connsiteX6"/>
                  <a:gd fmla="*/ 1065364 h 2130729" name="connsiteY6"/>
                  <a:gd fmla="*/ 560631 w 1157289" name="connsiteX7"/>
                  <a:gd fmla="*/ 10943 h 213072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130729" w="115728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3">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8" name="任意多边形: 形状 7"/>
              <p:cNvSpPr/>
              <p:nvPr/>
            </p:nvSpPr>
            <p:spPr>
              <a:xfrm flipV="1" rot="19202886">
                <a:off x="3626046" y="2166823"/>
                <a:ext cx="867967" cy="1598047"/>
              </a:xfrm>
              <a:custGeom>
                <a:gdLst>
                  <a:gd fmla="*/ 578645 w 1157289" name="connsiteX0"/>
                  <a:gd fmla="*/ 0 h 2130729" name="connsiteY0"/>
                  <a:gd fmla="*/ 596658 w 1157289" name="connsiteX1"/>
                  <a:gd fmla="*/ 10943 h 2130729" name="connsiteY1"/>
                  <a:gd fmla="*/ 1157289 w 1157289" name="connsiteX2"/>
                  <a:gd fmla="*/ 1065364 h 2130729" name="connsiteY2"/>
                  <a:gd fmla="*/ 596658 w 1157289" name="connsiteX3"/>
                  <a:gd fmla="*/ 2119785 h 2130729" name="connsiteY3"/>
                  <a:gd fmla="*/ 578645 w 1157289" name="connsiteX4"/>
                  <a:gd fmla="*/ 2130729 h 2130729" name="connsiteY4"/>
                  <a:gd fmla="*/ 560631 w 1157289" name="connsiteX5"/>
                  <a:gd fmla="*/ 2119785 h 2130729" name="connsiteY5"/>
                  <a:gd fmla="*/ 0 w 1157289" name="connsiteX6"/>
                  <a:gd fmla="*/ 1065364 h 2130729" name="connsiteY6"/>
                  <a:gd fmla="*/ 560631 w 1157289" name="connsiteX7"/>
                  <a:gd fmla="*/ 10943 h 213072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130729" w="115728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2">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31" name="任意多边形: 形状 30"/>
              <p:cNvSpPr/>
              <p:nvPr/>
            </p:nvSpPr>
            <p:spPr bwMode="auto">
              <a:xfrm>
                <a:off x="5169592" y="2464224"/>
                <a:ext cx="340687" cy="342326"/>
              </a:xfrm>
              <a:custGeom>
                <a:gdLst>
                  <a:gd fmla="*/ 119063 w 330200" name="connsiteX0"/>
                  <a:gd fmla="*/ 203200 h 331788" name="connsiteY0"/>
                  <a:gd fmla="*/ 137172 w 330200" name="connsiteX1"/>
                  <a:gd fmla="*/ 203200 h 331788" name="connsiteY1"/>
                  <a:gd fmla="*/ 153988 w 330200" name="connsiteX2"/>
                  <a:gd fmla="*/ 229508 h 331788" name="connsiteY2"/>
                  <a:gd fmla="*/ 153988 w 330200" name="connsiteX3"/>
                  <a:gd fmla="*/ 249238 h 331788" name="connsiteY3"/>
                  <a:gd fmla="*/ 119063 w 330200" name="connsiteX4"/>
                  <a:gd fmla="*/ 203200 h 331788" name="connsiteY4"/>
                  <a:gd fmla="*/ 176213 w 330200" name="connsiteX5"/>
                  <a:gd fmla="*/ 158750 h 331788" name="connsiteY5"/>
                  <a:gd fmla="*/ 211138 w 330200" name="connsiteX6"/>
                  <a:gd fmla="*/ 203994 h 331788" name="connsiteY6"/>
                  <a:gd fmla="*/ 176213 w 330200" name="connsiteX7"/>
                  <a:gd fmla="*/ 249238 h 331788" name="connsiteY7"/>
                  <a:gd fmla="*/ 176213 w 330200" name="connsiteX8"/>
                  <a:gd fmla="*/ 229848 h 331788" name="connsiteY8"/>
                  <a:gd fmla="*/ 193029 w 330200" name="connsiteX9"/>
                  <a:gd fmla="*/ 203994 h 331788" name="connsiteY9"/>
                  <a:gd fmla="*/ 176213 w 330200" name="connsiteX10"/>
                  <a:gd fmla="*/ 178141 h 331788" name="connsiteY10"/>
                  <a:gd fmla="*/ 176213 w 330200" name="connsiteX11"/>
                  <a:gd fmla="*/ 158750 h 331788" name="connsiteY11"/>
                  <a:gd fmla="*/ 176213 w 330200" name="connsiteX12"/>
                  <a:gd fmla="*/ 82550 h 331788" name="connsiteY12"/>
                  <a:gd fmla="*/ 211138 w 330200" name="connsiteX13"/>
                  <a:gd fmla="*/ 128588 h 331788" name="connsiteY13"/>
                  <a:gd fmla="*/ 193029 w 330200" name="connsiteX14"/>
                  <a:gd fmla="*/ 128588 h 331788" name="connsiteY14"/>
                  <a:gd fmla="*/ 176213 w 330200" name="connsiteX15"/>
                  <a:gd fmla="*/ 102281 h 331788" name="connsiteY15"/>
                  <a:gd fmla="*/ 176213 w 330200" name="connsiteX16"/>
                  <a:gd fmla="*/ 82550 h 331788" name="connsiteY16"/>
                  <a:gd fmla="*/ 153988 w 330200" name="connsiteX17"/>
                  <a:gd fmla="*/ 82550 h 331788" name="connsiteY17"/>
                  <a:gd fmla="*/ 153988 w 330200" name="connsiteX18"/>
                  <a:gd fmla="*/ 101941 h 331788" name="connsiteY18"/>
                  <a:gd fmla="*/ 137172 w 330200" name="connsiteX19"/>
                  <a:gd fmla="*/ 127794 h 331788" name="connsiteY19"/>
                  <a:gd fmla="*/ 153988 w 330200" name="connsiteX20"/>
                  <a:gd fmla="*/ 153648 h 331788" name="connsiteY20"/>
                  <a:gd fmla="*/ 153988 w 330200" name="connsiteX21"/>
                  <a:gd fmla="*/ 173038 h 331788" name="connsiteY21"/>
                  <a:gd fmla="*/ 119063 w 330200" name="connsiteX22"/>
                  <a:gd fmla="*/ 127794 h 331788" name="connsiteY22"/>
                  <a:gd fmla="*/ 153988 w 330200" name="connsiteX23"/>
                  <a:gd fmla="*/ 82550 h 331788" name="connsiteY23"/>
                  <a:gd fmla="*/ 157163 w 330200" name="connsiteX24"/>
                  <a:gd fmla="*/ 76200 h 331788" name="connsiteY24"/>
                  <a:gd fmla="*/ 173038 w 330200" name="connsiteX25"/>
                  <a:gd fmla="*/ 76200 h 331788" name="connsiteY25"/>
                  <a:gd fmla="*/ 173038 w 330200" name="connsiteX26"/>
                  <a:gd fmla="*/ 255588 h 331788" name="connsiteY26"/>
                  <a:gd fmla="*/ 157163 w 330200" name="connsiteX27"/>
                  <a:gd fmla="*/ 255588 h 331788" name="connsiteY27"/>
                  <a:gd fmla="*/ 165101 w 330200" name="connsiteX28"/>
                  <a:gd fmla="*/ 33337 h 331788" name="connsiteY28"/>
                  <a:gd fmla="*/ 33338 w 330200" name="connsiteX29"/>
                  <a:gd fmla="*/ 165894 h 331788" name="connsiteY29"/>
                  <a:gd fmla="*/ 165101 w 330200" name="connsiteX30"/>
                  <a:gd fmla="*/ 298451 h 331788" name="connsiteY30"/>
                  <a:gd fmla="*/ 296864 w 330200" name="connsiteX31"/>
                  <a:gd fmla="*/ 165894 h 331788" name="connsiteY31"/>
                  <a:gd fmla="*/ 165101 w 330200" name="connsiteX32"/>
                  <a:gd fmla="*/ 33337 h 331788" name="connsiteY32"/>
                  <a:gd fmla="*/ 165100 w 330200" name="connsiteX33"/>
                  <a:gd fmla="*/ 30162 h 331788" name="connsiteY33"/>
                  <a:gd fmla="*/ 301625 w 330200" name="connsiteX34"/>
                  <a:gd fmla="*/ 165894 h 331788" name="connsiteY34"/>
                  <a:gd fmla="*/ 165100 w 330200" name="connsiteX35"/>
                  <a:gd fmla="*/ 301626 h 331788" name="connsiteY35"/>
                  <a:gd fmla="*/ 28575 w 330200" name="connsiteX36"/>
                  <a:gd fmla="*/ 165894 h 331788" name="connsiteY36"/>
                  <a:gd fmla="*/ 165100 w 330200" name="connsiteX37"/>
                  <a:gd fmla="*/ 30162 h 331788" name="connsiteY37"/>
                  <a:gd fmla="*/ 165101 w 330200" name="connsiteX38"/>
                  <a:gd fmla="*/ 15875 h 331788" name="connsiteY38"/>
                  <a:gd fmla="*/ 14288 w 330200" name="connsiteX39"/>
                  <a:gd fmla="*/ 165894 h 331788" name="connsiteY39"/>
                  <a:gd fmla="*/ 165101 w 330200" name="connsiteX40"/>
                  <a:gd fmla="*/ 315913 h 331788" name="connsiteY40"/>
                  <a:gd fmla="*/ 315914 w 330200" name="connsiteX41"/>
                  <a:gd fmla="*/ 165894 h 331788" name="connsiteY41"/>
                  <a:gd fmla="*/ 165101 w 330200" name="connsiteX42"/>
                  <a:gd fmla="*/ 15875 h 331788" name="connsiteY42"/>
                  <a:gd fmla="*/ 165100 w 330200" name="connsiteX43"/>
                  <a:gd fmla="*/ 0 h 331788" name="connsiteY43"/>
                  <a:gd fmla="*/ 330200 w 330200" name="connsiteX44"/>
                  <a:gd fmla="*/ 165894 h 331788" name="connsiteY44"/>
                  <a:gd fmla="*/ 165100 w 330200" name="connsiteX45"/>
                  <a:gd fmla="*/ 331788 h 331788" name="connsiteY45"/>
                  <a:gd fmla="*/ 0 w 330200" name="connsiteX46"/>
                  <a:gd fmla="*/ 165894 h 331788" name="connsiteY46"/>
                  <a:gd fmla="*/ 165100 w 330200" name="connsiteX47"/>
                  <a:gd fmla="*/ 0 h 33178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1788" w="330200">
                    <a:moveTo>
                      <a:pt x="119063" y="203200"/>
                    </a:moveTo>
                    <a:cubicBezTo>
                      <a:pt x="119063" y="203200"/>
                      <a:pt x="119063" y="203200"/>
                      <a:pt x="137172" y="203200"/>
                    </a:cubicBezTo>
                    <a:cubicBezTo>
                      <a:pt x="137172" y="215039"/>
                      <a:pt x="143640" y="225562"/>
                      <a:pt x="153988" y="229508"/>
                    </a:cubicBezTo>
                    <a:lnTo>
                      <a:pt x="153988" y="249238"/>
                    </a:lnTo>
                    <a:cubicBezTo>
                      <a:pt x="133292" y="243977"/>
                      <a:pt x="119063" y="225562"/>
                      <a:pt x="119063" y="203200"/>
                    </a:cubicBezTo>
                    <a:close/>
                    <a:moveTo>
                      <a:pt x="176213" y="158750"/>
                    </a:moveTo>
                    <a:cubicBezTo>
                      <a:pt x="196909" y="163921"/>
                      <a:pt x="211138" y="182019"/>
                      <a:pt x="211138" y="203994"/>
                    </a:cubicBezTo>
                    <a:cubicBezTo>
                      <a:pt x="211138" y="225970"/>
                      <a:pt x="196909" y="244068"/>
                      <a:pt x="176213" y="249238"/>
                    </a:cubicBezTo>
                    <a:cubicBezTo>
                      <a:pt x="176213" y="249238"/>
                      <a:pt x="176213" y="249238"/>
                      <a:pt x="176213" y="229848"/>
                    </a:cubicBezTo>
                    <a:cubicBezTo>
                      <a:pt x="186561" y="225970"/>
                      <a:pt x="193029" y="215628"/>
                      <a:pt x="193029" y="203994"/>
                    </a:cubicBezTo>
                    <a:cubicBezTo>
                      <a:pt x="193029" y="192360"/>
                      <a:pt x="186561" y="183311"/>
                      <a:pt x="176213" y="178141"/>
                    </a:cubicBezTo>
                    <a:cubicBezTo>
                      <a:pt x="176213" y="178141"/>
                      <a:pt x="176213" y="178141"/>
                      <a:pt x="176213" y="158750"/>
                    </a:cubicBezTo>
                    <a:close/>
                    <a:moveTo>
                      <a:pt x="176213" y="82550"/>
                    </a:moveTo>
                    <a:cubicBezTo>
                      <a:pt x="196909" y="87812"/>
                      <a:pt x="211138" y="106227"/>
                      <a:pt x="211138" y="128588"/>
                    </a:cubicBezTo>
                    <a:cubicBezTo>
                      <a:pt x="211138" y="128588"/>
                      <a:pt x="211138" y="128588"/>
                      <a:pt x="193029" y="128588"/>
                    </a:cubicBezTo>
                    <a:cubicBezTo>
                      <a:pt x="193029" y="116750"/>
                      <a:pt x="186561" y="106227"/>
                      <a:pt x="176213" y="102281"/>
                    </a:cubicBezTo>
                    <a:cubicBezTo>
                      <a:pt x="176213" y="102281"/>
                      <a:pt x="176213" y="102281"/>
                      <a:pt x="176213" y="82550"/>
                    </a:cubicBezTo>
                    <a:close/>
                    <a:moveTo>
                      <a:pt x="153988" y="82550"/>
                    </a:moveTo>
                    <a:cubicBezTo>
                      <a:pt x="153988" y="82550"/>
                      <a:pt x="153988" y="82550"/>
                      <a:pt x="153988" y="101941"/>
                    </a:cubicBezTo>
                    <a:cubicBezTo>
                      <a:pt x="143640" y="105819"/>
                      <a:pt x="137172" y="116160"/>
                      <a:pt x="137172" y="127794"/>
                    </a:cubicBezTo>
                    <a:cubicBezTo>
                      <a:pt x="137172" y="139428"/>
                      <a:pt x="143640" y="148477"/>
                      <a:pt x="153988" y="153648"/>
                    </a:cubicBezTo>
                    <a:cubicBezTo>
                      <a:pt x="153988" y="153648"/>
                      <a:pt x="153988" y="153648"/>
                      <a:pt x="153988" y="173038"/>
                    </a:cubicBezTo>
                    <a:cubicBezTo>
                      <a:pt x="133292" y="167868"/>
                      <a:pt x="119063" y="149770"/>
                      <a:pt x="119063" y="127794"/>
                    </a:cubicBezTo>
                    <a:cubicBezTo>
                      <a:pt x="119063" y="105819"/>
                      <a:pt x="133292" y="87721"/>
                      <a:pt x="153988" y="82550"/>
                    </a:cubicBezTo>
                    <a:close/>
                    <a:moveTo>
                      <a:pt x="157163" y="76200"/>
                    </a:moveTo>
                    <a:lnTo>
                      <a:pt x="173038" y="76200"/>
                    </a:lnTo>
                    <a:lnTo>
                      <a:pt x="173038" y="255588"/>
                    </a:lnTo>
                    <a:lnTo>
                      <a:pt x="157163" y="255588"/>
                    </a:lnTo>
                    <a:close/>
                    <a:moveTo>
                      <a:pt x="165101" y="33337"/>
                    </a:moveTo>
                    <a:cubicBezTo>
                      <a:pt x="92330" y="33337"/>
                      <a:pt x="33338" y="92685"/>
                      <a:pt x="33338" y="165894"/>
                    </a:cubicBezTo>
                    <a:cubicBezTo>
                      <a:pt x="33338" y="239103"/>
                      <a:pt x="92330" y="298451"/>
                      <a:pt x="165101" y="298451"/>
                    </a:cubicBezTo>
                    <a:cubicBezTo>
                      <a:pt x="237872" y="298451"/>
                      <a:pt x="296864" y="239103"/>
                      <a:pt x="296864" y="165894"/>
                    </a:cubicBezTo>
                    <a:cubicBezTo>
                      <a:pt x="296864" y="92685"/>
                      <a:pt x="237872" y="33337"/>
                      <a:pt x="165101" y="33337"/>
                    </a:cubicBezTo>
                    <a:close/>
                    <a:moveTo>
                      <a:pt x="165100" y="30162"/>
                    </a:moveTo>
                    <a:cubicBezTo>
                      <a:pt x="240501" y="30162"/>
                      <a:pt x="301625" y="90931"/>
                      <a:pt x="301625" y="165894"/>
                    </a:cubicBezTo>
                    <a:cubicBezTo>
                      <a:pt x="301625" y="240857"/>
                      <a:pt x="240501" y="301626"/>
                      <a:pt x="165100" y="301626"/>
                    </a:cubicBezTo>
                    <a:cubicBezTo>
                      <a:pt x="89699" y="301626"/>
                      <a:pt x="28575" y="240857"/>
                      <a:pt x="28575" y="165894"/>
                    </a:cubicBezTo>
                    <a:cubicBezTo>
                      <a:pt x="28575" y="90931"/>
                      <a:pt x="89699" y="30162"/>
                      <a:pt x="165100" y="30162"/>
                    </a:cubicBezTo>
                    <a:close/>
                    <a:moveTo>
                      <a:pt x="165101" y="15875"/>
                    </a:moveTo>
                    <a:cubicBezTo>
                      <a:pt x="81809" y="15875"/>
                      <a:pt x="14288" y="83041"/>
                      <a:pt x="14288" y="165894"/>
                    </a:cubicBezTo>
                    <a:cubicBezTo>
                      <a:pt x="14288" y="248747"/>
                      <a:pt x="81809" y="315913"/>
                      <a:pt x="165101" y="315913"/>
                    </a:cubicBezTo>
                    <a:cubicBezTo>
                      <a:pt x="248393" y="315913"/>
                      <a:pt x="315914" y="248747"/>
                      <a:pt x="315914" y="165894"/>
                    </a:cubicBezTo>
                    <a:cubicBezTo>
                      <a:pt x="315914" y="83041"/>
                      <a:pt x="248393" y="15875"/>
                      <a:pt x="165101" y="15875"/>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15" name="任意多边形: 形状 14"/>
              <p:cNvSpPr>
                <a:spLocks noChangeAspect="1"/>
              </p:cNvSpPr>
              <p:nvPr/>
            </p:nvSpPr>
            <p:spPr bwMode="auto">
              <a:xfrm>
                <a:off x="3648389" y="2505119"/>
                <a:ext cx="369924" cy="312612"/>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a:lstStyle/>
              <a:p>
                <a:pPr algn="ctr"/>
                <a:endParaRPr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34" name="任意多边形: 形状 33"/>
              <p:cNvSpPr/>
              <p:nvPr/>
            </p:nvSpPr>
            <p:spPr bwMode="auto">
              <a:xfrm>
                <a:off x="3210177" y="3160419"/>
                <a:ext cx="318050" cy="318050"/>
              </a:xfrm>
              <a:custGeom>
                <a:gdLst>
                  <a:gd fmla="*/ 102452 w 338138" name="connsiteX0"/>
                  <a:gd fmla="*/ 116974 h 338138" name="connsiteY0"/>
                  <a:gd fmla="*/ 158700 w 338138" name="connsiteX1"/>
                  <a:gd fmla="*/ 150395 h 338138" name="connsiteY1"/>
                  <a:gd fmla="*/ 169165 w 338138" name="connsiteX2"/>
                  <a:gd fmla="*/ 147721 h 338138" name="connsiteY2"/>
                  <a:gd fmla="*/ 183554 w 338138" name="connsiteX3"/>
                  <a:gd fmla="*/ 154406 h 338138" name="connsiteY3"/>
                  <a:gd fmla="*/ 238495 w 338138" name="connsiteX4"/>
                  <a:gd fmla="*/ 122321 h 338138" name="connsiteY4"/>
                  <a:gd fmla="*/ 246343 w 338138" name="connsiteX5"/>
                  <a:gd fmla="*/ 123658 h 338138" name="connsiteY5"/>
                  <a:gd fmla="*/ 243727 w 338138" name="connsiteX6"/>
                  <a:gd fmla="*/ 130342 h 338138" name="connsiteY6"/>
                  <a:gd fmla="*/ 188787 w 338138" name="connsiteX7"/>
                  <a:gd fmla="*/ 163763 h 338138" name="connsiteY7"/>
                  <a:gd fmla="*/ 190095 w 338138" name="connsiteX8"/>
                  <a:gd fmla="*/ 169111 h 338138" name="connsiteY8"/>
                  <a:gd fmla="*/ 169165 w 338138" name="connsiteX9"/>
                  <a:gd fmla="*/ 190500 h 338138" name="connsiteY9"/>
                  <a:gd fmla="*/ 148235 w 338138" name="connsiteX10"/>
                  <a:gd fmla="*/ 169111 h 338138" name="connsiteY10"/>
                  <a:gd fmla="*/ 91987 w 338138" name="connsiteX11"/>
                  <a:gd fmla="*/ 135690 h 338138" name="connsiteY11"/>
                  <a:gd fmla="*/ 88063 w 338138" name="connsiteX12"/>
                  <a:gd fmla="*/ 120984 h 338138" name="connsiteY12"/>
                  <a:gd fmla="*/ 102452 w 338138" name="connsiteX13"/>
                  <a:gd fmla="*/ 116974 h 338138" name="connsiteY13"/>
                  <a:gd fmla="*/ 159317 w 338138" name="connsiteX14"/>
                  <a:gd fmla="*/ 22225 h 338138" name="connsiteY14"/>
                  <a:gd fmla="*/ 22225 w 338138" name="connsiteX15"/>
                  <a:gd fmla="*/ 158580 h 338138" name="connsiteY15"/>
                  <a:gd fmla="*/ 43316 w 338138" name="connsiteX16"/>
                  <a:gd fmla="*/ 158580 h 338138" name="connsiteY16"/>
                  <a:gd fmla="*/ 43316 w 338138" name="connsiteX17"/>
                  <a:gd fmla="*/ 179558 h 338138" name="connsiteY17"/>
                  <a:gd fmla="*/ 22225 w 338138" name="connsiteX18"/>
                  <a:gd fmla="*/ 179558 h 338138" name="connsiteY18"/>
                  <a:gd fmla="*/ 159317 w 338138" name="connsiteX19"/>
                  <a:gd fmla="*/ 315913 h 338138" name="connsiteY19"/>
                  <a:gd fmla="*/ 159317 w 338138" name="connsiteX20"/>
                  <a:gd fmla="*/ 294936 h 338138" name="connsiteY20"/>
                  <a:gd fmla="*/ 180408 w 338138" name="connsiteX21"/>
                  <a:gd fmla="*/ 294936 h 338138" name="connsiteY21"/>
                  <a:gd fmla="*/ 180408 w 338138" name="connsiteX22"/>
                  <a:gd fmla="*/ 315913 h 338138" name="connsiteY22"/>
                  <a:gd fmla="*/ 317500 w 338138" name="connsiteX23"/>
                  <a:gd fmla="*/ 179558 h 338138" name="connsiteY23"/>
                  <a:gd fmla="*/ 296409 w 338138" name="connsiteX24"/>
                  <a:gd fmla="*/ 179558 h 338138" name="connsiteY24"/>
                  <a:gd fmla="*/ 296409 w 338138" name="connsiteX25"/>
                  <a:gd fmla="*/ 158580 h 338138" name="connsiteY25"/>
                  <a:gd fmla="*/ 317500 w 338138" name="connsiteX26"/>
                  <a:gd fmla="*/ 158580 h 338138" name="connsiteY26"/>
                  <a:gd fmla="*/ 180408 w 338138" name="connsiteX27"/>
                  <a:gd fmla="*/ 22225 h 338138" name="connsiteY27"/>
                  <a:gd fmla="*/ 180408 w 338138" name="connsiteX28"/>
                  <a:gd fmla="*/ 43202 h 338138" name="connsiteY28"/>
                  <a:gd fmla="*/ 159317 w 338138" name="connsiteX29"/>
                  <a:gd fmla="*/ 43202 h 338138" name="connsiteY29"/>
                  <a:gd fmla="*/ 159317 w 338138" name="connsiteX30"/>
                  <a:gd fmla="*/ 22225 h 338138" name="connsiteY30"/>
                  <a:gd fmla="*/ 169069 w 338138" name="connsiteX31"/>
                  <a:gd fmla="*/ 0 h 338138" name="connsiteY31"/>
                  <a:gd fmla="*/ 338138 w 338138" name="connsiteX32"/>
                  <a:gd fmla="*/ 169069 h 338138" name="connsiteY32"/>
                  <a:gd fmla="*/ 169069 w 338138" name="connsiteX33"/>
                  <a:gd fmla="*/ 338138 h 338138" name="connsiteY33"/>
                  <a:gd fmla="*/ 0 w 338138" name="connsiteX34"/>
                  <a:gd fmla="*/ 169069 h 338138" name="connsiteY34"/>
                  <a:gd fmla="*/ 169069 w 338138" name="connsiteX35"/>
                  <a:gd fmla="*/ 0 h 3381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8138" w="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30" name="任意多边形: 形状 29"/>
              <p:cNvSpPr/>
              <p:nvPr/>
            </p:nvSpPr>
            <p:spPr bwMode="auto">
              <a:xfrm>
                <a:off x="5545109" y="3121906"/>
                <a:ext cx="330806" cy="395077"/>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w="9525">
                <a:noFill/>
                <a:round/>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33" name="任意多边形: 形状 32"/>
              <p:cNvSpPr/>
              <p:nvPr/>
            </p:nvSpPr>
            <p:spPr bwMode="auto">
              <a:xfrm>
                <a:off x="4411451" y="2310380"/>
                <a:ext cx="321099" cy="280395"/>
              </a:xfrm>
              <a:custGeom>
                <a:gdLst>
                  <a:gd fmla="*/ 153417 w 338138" name="connsiteX0"/>
                  <a:gd fmla="*/ 182239 h 295275" name="connsiteY0"/>
                  <a:gd fmla="*/ 158329 w 338138" name="connsiteX1"/>
                  <a:gd fmla="*/ 185510 h 295275" name="connsiteY1"/>
                  <a:gd fmla="*/ 183356 w 338138" name="connsiteX2"/>
                  <a:gd fmla="*/ 190500 h 295275" name="connsiteY2"/>
                  <a:gd fmla="*/ 208382 w 338138" name="connsiteX3"/>
                  <a:gd fmla="*/ 185510 h 295275" name="connsiteY3"/>
                  <a:gd fmla="*/ 213017 w 338138" name="connsiteX4"/>
                  <a:gd fmla="*/ 182424 h 295275" name="connsiteY4"/>
                  <a:gd fmla="*/ 225680 w 338138" name="connsiteX5"/>
                  <a:gd fmla="*/ 185018 h 295275" name="connsiteY5"/>
                  <a:gd fmla="*/ 284893 w 338138" name="connsiteX6"/>
                  <a:gd fmla="*/ 244301 h 295275" name="connsiteY6"/>
                  <a:gd fmla="*/ 287278 w 338138" name="connsiteX7"/>
                  <a:gd fmla="*/ 255971 h 295275" name="connsiteY7"/>
                  <a:gd fmla="*/ 286544 w 338138" name="connsiteX8"/>
                  <a:gd fmla="*/ 255971 h 295275" name="connsiteY8"/>
                  <a:gd fmla="*/ 278606 w 338138" name="connsiteX9"/>
                  <a:gd fmla="*/ 263854 h 295275" name="connsiteY9"/>
                  <a:gd fmla="*/ 286544 w 338138" name="connsiteX10"/>
                  <a:gd fmla="*/ 273050 h 295275" name="connsiteY10"/>
                  <a:gd fmla="*/ 290768 w 338138" name="connsiteX11"/>
                  <a:gd fmla="*/ 273050 h 295275" name="connsiteY11"/>
                  <a:gd fmla="*/ 293688 w 338138" name="connsiteX12"/>
                  <a:gd fmla="*/ 287338 h 295275" name="connsiteY12"/>
                  <a:gd fmla="*/ 285760 w 338138" name="connsiteX13"/>
                  <a:gd fmla="*/ 295275 h 295275" name="connsiteY13"/>
                  <a:gd fmla="*/ 276510 w 338138" name="connsiteX14"/>
                  <a:gd fmla="*/ 287338 h 295275" name="connsiteY14"/>
                  <a:gd fmla="*/ 182696 w 338138" name="connsiteX15"/>
                  <a:gd fmla="*/ 193410 h 295275" name="connsiteY15"/>
                  <a:gd fmla="*/ 88881 w 338138" name="connsiteX16"/>
                  <a:gd fmla="*/ 287338 h 295275" name="connsiteY16"/>
                  <a:gd fmla="*/ 80953 w 338138" name="connsiteX17"/>
                  <a:gd fmla="*/ 295275 h 295275" name="connsiteY17"/>
                  <a:gd fmla="*/ 73025 w 338138" name="connsiteX18"/>
                  <a:gd fmla="*/ 287338 h 295275" name="connsiteY18"/>
                  <a:gd fmla="*/ 77268 w 338138" name="connsiteX19"/>
                  <a:gd fmla="*/ 266075 h 295275" name="connsiteY19"/>
                  <a:gd fmla="*/ 79521 w 338138" name="connsiteX20"/>
                  <a:gd fmla="*/ 263839 h 295275" name="connsiteY20"/>
                  <a:gd fmla="*/ 77977 w 338138" name="connsiteX21"/>
                  <a:gd fmla="*/ 262525 h 295275" name="connsiteY21"/>
                  <a:gd fmla="*/ 81613 w 338138" name="connsiteX22"/>
                  <a:gd fmla="*/ 244301 h 295275" name="connsiteY22"/>
                  <a:gd fmla="*/ 105067 w 338138" name="connsiteX23"/>
                  <a:gd fmla="*/ 208955 h 295275" name="connsiteY23"/>
                  <a:gd fmla="*/ 121487 w 338138" name="connsiteX24"/>
                  <a:gd fmla="*/ 197677 h 295275" name="connsiteY24"/>
                  <a:gd fmla="*/ 131209 w 338138" name="connsiteX25"/>
                  <a:gd fmla="*/ 200672 h 295275" name="connsiteY25"/>
                  <a:gd fmla="*/ 141812 w 338138" name="connsiteX26"/>
                  <a:gd fmla="*/ 196725 h 295275" name="connsiteY26"/>
                  <a:gd fmla="*/ 139161 w 338138" name="connsiteX27"/>
                  <a:gd fmla="*/ 186197 h 295275" name="connsiteY27"/>
                  <a:gd fmla="*/ 138577 w 338138" name="connsiteX28"/>
                  <a:gd fmla="*/ 185939 h 295275" name="connsiteY28"/>
                  <a:gd fmla="*/ 139917 w 338138" name="connsiteX29"/>
                  <a:gd fmla="*/ 185018 h 295275" name="connsiteY29"/>
                  <a:gd fmla="*/ 120516 w 338138" name="connsiteX30"/>
                  <a:gd fmla="*/ 177954 h 295275" name="connsiteY30"/>
                  <a:gd fmla="*/ 138577 w 338138" name="connsiteX31"/>
                  <a:gd fmla="*/ 185939 h 295275" name="connsiteY31"/>
                  <a:gd fmla="*/ 121487 w 338138" name="connsiteX32"/>
                  <a:gd fmla="*/ 197677 h 295275" name="connsiteY32"/>
                  <a:gd fmla="*/ 92774 w 338138" name="connsiteX33"/>
                  <a:gd fmla="*/ 188829 h 295275" name="connsiteY33"/>
                  <a:gd fmla="*/ 17229 w 338138" name="connsiteX34"/>
                  <a:gd fmla="*/ 255943 h 295275" name="connsiteY34"/>
                  <a:gd fmla="*/ 70243 w 338138" name="connsiteX35"/>
                  <a:gd fmla="*/ 255943 h 295275" name="connsiteY35"/>
                  <a:gd fmla="*/ 77977 w 338138" name="connsiteX36"/>
                  <a:gd fmla="*/ 262525 h 295275" name="connsiteY36"/>
                  <a:gd fmla="*/ 77268 w 338138" name="connsiteX37"/>
                  <a:gd fmla="*/ 266075 h 295275" name="connsiteY37"/>
                  <a:gd fmla="*/ 70243 w 338138" name="connsiteX38"/>
                  <a:gd fmla="*/ 273050 h 295275" name="connsiteY38"/>
                  <a:gd fmla="*/ 7952 w 338138" name="connsiteX39"/>
                  <a:gd fmla="*/ 273050 h 295275" name="connsiteY39"/>
                  <a:gd fmla="*/ 0 w 338138" name="connsiteX40"/>
                  <a:gd fmla="*/ 263839 h 295275" name="connsiteY40"/>
                  <a:gd fmla="*/ 55913 w 338138" name="connsiteX41"/>
                  <a:gd fmla="*/ 180008 h 295275" name="connsiteY41"/>
                  <a:gd fmla="*/ 63954 w 338138" name="connsiteX42"/>
                  <a:gd fmla="*/ 178487 h 295275" name="connsiteY42"/>
                  <a:gd fmla="*/ 70942 w 338138" name="connsiteX43"/>
                  <a:gd fmla="*/ 183150 h 295275" name="connsiteY43"/>
                  <a:gd fmla="*/ 92198 w 338138" name="connsiteX44"/>
                  <a:gd fmla="*/ 187325 h 295275" name="connsiteY44"/>
                  <a:gd fmla="*/ 117104 w 338138" name="connsiteX45"/>
                  <a:gd fmla="*/ 180908 h 295275" name="connsiteY45"/>
                  <a:gd fmla="*/ 242887 w 338138" name="connsiteX46"/>
                  <a:gd fmla="*/ 82550 h 295275" name="connsiteY46"/>
                  <a:gd fmla="*/ 299773 w 338138" name="connsiteX47"/>
                  <a:gd fmla="*/ 137730 h 295275" name="connsiteY47"/>
                  <a:gd fmla="*/ 278606 w 338138" name="connsiteX48"/>
                  <a:gd fmla="*/ 179771 h 295275" name="connsiteY48"/>
                  <a:gd fmla="*/ 338138 w 338138" name="connsiteX49"/>
                  <a:gd fmla="*/ 263854 h 295275" name="connsiteY49"/>
                  <a:gd fmla="*/ 330201 w 338138" name="connsiteX50"/>
                  <a:gd fmla="*/ 273050 h 295275" name="connsiteY50"/>
                  <a:gd fmla="*/ 292001 w 338138" name="connsiteX51"/>
                  <a:gd fmla="*/ 273050 h 295275" name="connsiteY51"/>
                  <a:gd fmla="*/ 290768 w 338138" name="connsiteX52"/>
                  <a:gd fmla="*/ 273050 h 295275" name="connsiteY52"/>
                  <a:gd fmla="*/ 287278 w 338138" name="connsiteX53"/>
                  <a:gd fmla="*/ 255971 h 295275" name="connsiteY53"/>
                  <a:gd fmla="*/ 306429 w 338138" name="connsiteX54"/>
                  <a:gd fmla="*/ 255971 h 295275" name="connsiteY54"/>
                  <a:gd fmla="*/ 320940 w 338138" name="connsiteX55"/>
                  <a:gd fmla="*/ 255971 h 295275" name="connsiteY55"/>
                  <a:gd fmla="*/ 253471 w 338138" name="connsiteX56"/>
                  <a:gd fmla="*/ 190281 h 295275" name="connsiteY56"/>
                  <a:gd fmla="*/ 245533 w 338138" name="connsiteX57"/>
                  <a:gd fmla="*/ 182399 h 295275" name="connsiteY57"/>
                  <a:gd fmla="*/ 252148 w 338138" name="connsiteX58"/>
                  <a:gd fmla="*/ 174516 h 295275" name="connsiteY58"/>
                  <a:gd fmla="*/ 283898 w 338138" name="connsiteX59"/>
                  <a:gd fmla="*/ 137730 h 295275" name="connsiteY59"/>
                  <a:gd fmla="*/ 242887 w 338138" name="connsiteX60"/>
                  <a:gd fmla="*/ 98316 h 295275" name="connsiteY60"/>
                  <a:gd fmla="*/ 234950 w 338138" name="connsiteX61"/>
                  <a:gd fmla="*/ 90433 h 295275" name="connsiteY61"/>
                  <a:gd fmla="*/ 242887 w 338138" name="connsiteX62"/>
                  <a:gd fmla="*/ 82550 h 295275" name="connsiteY62"/>
                  <a:gd fmla="*/ 182562 w 338138" name="connsiteX63"/>
                  <a:gd fmla="*/ 79375 h 295275" name="connsiteY63"/>
                  <a:gd fmla="*/ 134937 w 338138" name="connsiteX64"/>
                  <a:gd fmla="*/ 127000 h 295275" name="connsiteY64"/>
                  <a:gd fmla="*/ 182562 w 338138" name="connsiteX65"/>
                  <a:gd fmla="*/ 174625 h 295275" name="connsiteY65"/>
                  <a:gd fmla="*/ 230187 w 338138" name="connsiteX66"/>
                  <a:gd fmla="*/ 127000 h 295275" name="connsiteY66"/>
                  <a:gd fmla="*/ 182562 w 338138" name="connsiteX67"/>
                  <a:gd fmla="*/ 79375 h 295275" name="connsiteY67"/>
                  <a:gd fmla="*/ 92198 w 338138" name="connsiteX68"/>
                  <a:gd fmla="*/ 79375 h 295275" name="connsiteY68"/>
                  <a:gd fmla="*/ 112815 w 338138" name="connsiteX69"/>
                  <a:gd fmla="*/ 83325 h 295275" name="connsiteY69"/>
                  <a:gd fmla="*/ 129438 w 338138" name="connsiteX70"/>
                  <a:gd fmla="*/ 94484 h 295275" name="connsiteY70"/>
                  <a:gd fmla="*/ 124114 w 338138" name="connsiteX71"/>
                  <a:gd fmla="*/ 102283 h 295275" name="connsiteY71"/>
                  <a:gd fmla="*/ 123146 w 338138" name="connsiteX72"/>
                  <a:gd fmla="*/ 107021 h 295275" name="connsiteY72"/>
                  <a:gd fmla="*/ 118588 w 338138" name="connsiteX73"/>
                  <a:gd fmla="*/ 107021 h 295275" name="connsiteY73"/>
                  <a:gd fmla="*/ 92198 w 338138" name="connsiteX74"/>
                  <a:gd fmla="*/ 95173 h 295275" name="connsiteY74"/>
                  <a:gd fmla="*/ 53934 w 338138" name="connsiteX75"/>
                  <a:gd fmla="*/ 133350 h 295275" name="connsiteY75"/>
                  <a:gd fmla="*/ 92198 w 338138" name="connsiteX76"/>
                  <a:gd fmla="*/ 171528 h 295275" name="connsiteY76"/>
                  <a:gd fmla="*/ 123866 w 338138" name="connsiteX77"/>
                  <a:gd fmla="*/ 154414 h 295275" name="connsiteY77"/>
                  <a:gd fmla="*/ 125791 w 338138" name="connsiteX78"/>
                  <a:gd fmla="*/ 154174 h 295275" name="connsiteY78"/>
                  <a:gd fmla="*/ 134034 w 338138" name="connsiteX79"/>
                  <a:gd fmla="*/ 166249 h 295275" name="connsiteY79"/>
                  <a:gd fmla="*/ 120516 w 338138" name="connsiteX80"/>
                  <a:gd fmla="*/ 177954 h 295275" name="connsiteY80"/>
                  <a:gd fmla="*/ 116465 w 338138" name="connsiteX81"/>
                  <a:gd fmla="*/ 176163 h 295275" name="connsiteY81"/>
                  <a:gd fmla="*/ 92774 w 338138" name="connsiteX82"/>
                  <a:gd fmla="*/ 173037 h 295275" name="connsiteY82"/>
                  <a:gd fmla="*/ 63954 w 338138" name="connsiteX83"/>
                  <a:gd fmla="*/ 178487 h 295275" name="connsiteY83"/>
                  <a:gd fmla="*/ 53769 w 338138" name="connsiteX84"/>
                  <a:gd fmla="*/ 171692 h 295275" name="connsiteY84"/>
                  <a:gd fmla="*/ 38100 w 338138" name="connsiteX85"/>
                  <a:gd fmla="*/ 133350 h 295275" name="connsiteY85"/>
                  <a:gd fmla="*/ 92198 w 338138" name="connsiteX86"/>
                  <a:gd fmla="*/ 79375 h 295275" name="connsiteY86"/>
                  <a:gd fmla="*/ 183356 w 338138" name="connsiteX87"/>
                  <a:gd fmla="*/ 63500 h 295275" name="connsiteY87"/>
                  <a:gd fmla="*/ 247650 w 338138" name="connsiteX88"/>
                  <a:gd fmla="*/ 127000 h 295275" name="connsiteY88"/>
                  <a:gd fmla="*/ 228819 w 338138" name="connsiteX89"/>
                  <a:gd fmla="*/ 171902 h 295275" name="connsiteY89"/>
                  <a:gd fmla="*/ 213017 w 338138" name="connsiteX90"/>
                  <a:gd fmla="*/ 182424 h 295275" name="connsiteY90"/>
                  <a:gd fmla="*/ 182696 w 338138" name="connsiteX91"/>
                  <a:gd fmla="*/ 176212 h 295275" name="connsiteY91"/>
                  <a:gd fmla="*/ 153417 w 338138" name="connsiteX92"/>
                  <a:gd fmla="*/ 182239 h 295275" name="connsiteY92"/>
                  <a:gd fmla="*/ 137893 w 338138" name="connsiteX93"/>
                  <a:gd fmla="*/ 171902 h 295275" name="connsiteY93"/>
                  <a:gd fmla="*/ 134034 w 338138" name="connsiteX94"/>
                  <a:gd fmla="*/ 166249 h 295275" name="connsiteY94"/>
                  <a:gd fmla="*/ 137061 w 338138" name="connsiteX95"/>
                  <a:gd fmla="*/ 163629 h 295275" name="connsiteY95"/>
                  <a:gd fmla="*/ 134422 w 338138" name="connsiteX96"/>
                  <a:gd fmla="*/ 153097 h 295275" name="connsiteY96"/>
                  <a:gd fmla="*/ 125791 w 338138" name="connsiteX97"/>
                  <a:gd fmla="*/ 154174 h 295275" name="connsiteY97"/>
                  <a:gd fmla="*/ 124114 w 338138" name="connsiteX98"/>
                  <a:gd fmla="*/ 151717 h 295275" name="connsiteY98"/>
                  <a:gd fmla="*/ 119062 w 338138" name="connsiteX99"/>
                  <a:gd fmla="*/ 127000 h 295275" name="connsiteY99"/>
                  <a:gd fmla="*/ 123146 w 338138" name="connsiteX100"/>
                  <a:gd fmla="*/ 107021 h 295275" name="connsiteY100"/>
                  <a:gd fmla="*/ 130463 w 338138" name="connsiteX101"/>
                  <a:gd fmla="*/ 107021 h 295275" name="connsiteY101"/>
                  <a:gd fmla="*/ 130463 w 338138" name="connsiteX102"/>
                  <a:gd fmla="*/ 95173 h 295275" name="connsiteY102"/>
                  <a:gd fmla="*/ 129438 w 338138" name="connsiteX103"/>
                  <a:gd fmla="*/ 94484 h 295275" name="connsiteY103"/>
                  <a:gd fmla="*/ 137893 w 338138" name="connsiteX104"/>
                  <a:gd fmla="*/ 82099 h 295275" name="connsiteY104"/>
                  <a:gd fmla="*/ 183356 w 338138" name="connsiteX105"/>
                  <a:gd fmla="*/ 63500 h 295275" name="connsiteY105"/>
                  <a:gd fmla="*/ 284162 w 338138" name="connsiteX106"/>
                  <a:gd fmla="*/ 36513 h 295275" name="connsiteY106"/>
                  <a:gd fmla="*/ 300037 w 338138" name="connsiteX107"/>
                  <a:gd fmla="*/ 36513 h 295275" name="connsiteY107"/>
                  <a:gd fmla="*/ 300037 w 338138" name="connsiteX108"/>
                  <a:gd fmla="*/ 46752 h 295275" name="connsiteY108"/>
                  <a:gd fmla="*/ 300037 w 338138" name="connsiteX109"/>
                  <a:gd fmla="*/ 52282 h 295275" name="connsiteY109"/>
                  <a:gd fmla="*/ 292100 w 338138" name="connsiteX110"/>
                  <a:gd fmla="*/ 60325 h 295275" name="connsiteY110"/>
                  <a:gd fmla="*/ 284162 w 338138" name="connsiteX111"/>
                  <a:gd fmla="*/ 52282 h 295275" name="connsiteY111"/>
                  <a:gd fmla="*/ 300037 w 338138" name="connsiteX112"/>
                  <a:gd fmla="*/ 19050 h 295275" name="connsiteY112"/>
                  <a:gd fmla="*/ 302507 w 338138" name="connsiteX113"/>
                  <a:gd fmla="*/ 19050 h 295275" name="connsiteY113"/>
                  <a:gd fmla="*/ 307869 w 338138" name="connsiteX114"/>
                  <a:gd fmla="*/ 19050 h 295275" name="connsiteY114"/>
                  <a:gd fmla="*/ 315912 w 338138" name="connsiteX115"/>
                  <a:gd fmla="*/ 28453 h 295275" name="connsiteY115"/>
                  <a:gd fmla="*/ 307869 w 338138" name="connsiteX116"/>
                  <a:gd fmla="*/ 36513 h 295275" name="connsiteY116"/>
                  <a:gd fmla="*/ 300037 w 338138" name="connsiteX117"/>
                  <a:gd fmla="*/ 36513 h 295275" name="connsiteY117"/>
                  <a:gd fmla="*/ 300037 w 338138" name="connsiteX118"/>
                  <a:gd fmla="*/ 33619 h 295275" name="connsiteY118"/>
                  <a:gd fmla="*/ 264971 w 338138" name="connsiteX119"/>
                  <a:gd fmla="*/ 19050 h 295275" name="connsiteY119"/>
                  <a:gd fmla="*/ 284162 w 338138" name="connsiteX120"/>
                  <a:gd fmla="*/ 19050 h 295275" name="connsiteY120"/>
                  <a:gd fmla="*/ 284162 w 338138" name="connsiteX121"/>
                  <a:gd fmla="*/ 26707 h 295275" name="connsiteY121"/>
                  <a:gd fmla="*/ 284162 w 338138" name="connsiteX122"/>
                  <a:gd fmla="*/ 36513 h 295275" name="connsiteY122"/>
                  <a:gd fmla="*/ 283068 w 338138" name="connsiteX123"/>
                  <a:gd fmla="*/ 36513 h 295275" name="connsiteY123"/>
                  <a:gd fmla="*/ 264971 w 338138" name="connsiteX124"/>
                  <a:gd fmla="*/ 36513 h 295275" name="connsiteY124"/>
                  <a:gd fmla="*/ 255587 w 338138" name="connsiteX125"/>
                  <a:gd fmla="*/ 28453 h 295275" name="connsiteY125"/>
                  <a:gd fmla="*/ 264971 w 338138" name="connsiteX126"/>
                  <a:gd fmla="*/ 19050 h 295275" name="connsiteY126"/>
                  <a:gd fmla="*/ 292100 w 338138" name="connsiteX127"/>
                  <a:gd fmla="*/ 0 h 295275" name="connsiteY127"/>
                  <a:gd fmla="*/ 300037 w 338138" name="connsiteX128"/>
                  <a:gd fmla="*/ 8044 h 295275" name="connsiteY128"/>
                  <a:gd fmla="*/ 300037 w 338138" name="connsiteX129"/>
                  <a:gd fmla="*/ 19050 h 295275" name="connsiteY129"/>
                  <a:gd fmla="*/ 289771 w 338138" name="connsiteX130"/>
                  <a:gd fmla="*/ 19050 h 295275" name="connsiteY130"/>
                  <a:gd fmla="*/ 284162 w 338138" name="connsiteX131"/>
                  <a:gd fmla="*/ 19050 h 295275" name="connsiteY131"/>
                  <a:gd fmla="*/ 284162 w 338138" name="connsiteX132"/>
                  <a:gd fmla="*/ 13574 h 295275" name="connsiteY132"/>
                  <a:gd fmla="*/ 284162 w 338138" name="connsiteX133"/>
                  <a:gd fmla="*/ 8044 h 295275" name="connsiteY133"/>
                  <a:gd fmla="*/ 292100 w 338138" name="connsiteX134"/>
                  <a:gd fmla="*/ 0 h 295275" name="connsiteY1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b="b" l="l" r="r" t="t"/>
                <a:pathLst>
                  <a:path h="295275" w="338138">
                    <a:moveTo>
                      <a:pt x="153417" y="182239"/>
                    </a:moveTo>
                    <a:lnTo>
                      <a:pt x="158329" y="185510"/>
                    </a:lnTo>
                    <a:cubicBezTo>
                      <a:pt x="166022" y="188723"/>
                      <a:pt x="174479" y="190500"/>
                      <a:pt x="183356" y="190500"/>
                    </a:cubicBezTo>
                    <a:cubicBezTo>
                      <a:pt x="192233" y="190500"/>
                      <a:pt x="200690" y="188723"/>
                      <a:pt x="208382" y="185510"/>
                    </a:cubicBezTo>
                    <a:lnTo>
                      <a:pt x="213017" y="182424"/>
                    </a:lnTo>
                    <a:lnTo>
                      <a:pt x="225680" y="185018"/>
                    </a:lnTo>
                    <a:cubicBezTo>
                      <a:pt x="252189" y="196345"/>
                      <a:pt x="273579" y="217760"/>
                      <a:pt x="284893" y="244301"/>
                    </a:cubicBezTo>
                    <a:lnTo>
                      <a:pt x="287278" y="255971"/>
                    </a:lnTo>
                    <a:lnTo>
                      <a:pt x="286544" y="255971"/>
                    </a:lnTo>
                    <a:cubicBezTo>
                      <a:pt x="282575" y="255971"/>
                      <a:pt x="278606" y="259912"/>
                      <a:pt x="278606" y="263854"/>
                    </a:cubicBezTo>
                    <a:cubicBezTo>
                      <a:pt x="278606" y="269109"/>
                      <a:pt x="282575" y="273050"/>
                      <a:pt x="286544" y="273050"/>
                    </a:cubicBezTo>
                    <a:lnTo>
                      <a:pt x="290768" y="273050"/>
                    </a:lnTo>
                    <a:lnTo>
                      <a:pt x="293688" y="287338"/>
                    </a:lnTo>
                    <a:cubicBezTo>
                      <a:pt x="293688" y="291306"/>
                      <a:pt x="289724" y="295275"/>
                      <a:pt x="285760" y="295275"/>
                    </a:cubicBezTo>
                    <a:cubicBezTo>
                      <a:pt x="280474" y="295275"/>
                      <a:pt x="276510" y="291306"/>
                      <a:pt x="276510" y="287338"/>
                    </a:cubicBezTo>
                    <a:cubicBezTo>
                      <a:pt x="276510" y="235744"/>
                      <a:pt x="235549" y="193410"/>
                      <a:pt x="182696" y="193410"/>
                    </a:cubicBezTo>
                    <a:cubicBezTo>
                      <a:pt x="131164" y="193410"/>
                      <a:pt x="88881" y="235744"/>
                      <a:pt x="88881" y="287338"/>
                    </a:cubicBezTo>
                    <a:cubicBezTo>
                      <a:pt x="88881" y="291306"/>
                      <a:pt x="86238" y="295275"/>
                      <a:pt x="80953" y="295275"/>
                    </a:cubicBezTo>
                    <a:cubicBezTo>
                      <a:pt x="76989" y="295275"/>
                      <a:pt x="73025" y="291306"/>
                      <a:pt x="73025" y="287338"/>
                    </a:cubicBezTo>
                    <a:lnTo>
                      <a:pt x="77268" y="266075"/>
                    </a:lnTo>
                    <a:lnTo>
                      <a:pt x="79521" y="263839"/>
                    </a:lnTo>
                    <a:lnTo>
                      <a:pt x="77977" y="262525"/>
                    </a:lnTo>
                    <a:lnTo>
                      <a:pt x="81613" y="244301"/>
                    </a:lnTo>
                    <a:cubicBezTo>
                      <a:pt x="87147" y="231031"/>
                      <a:pt x="95157" y="219042"/>
                      <a:pt x="105067" y="208955"/>
                    </a:cubicBezTo>
                    <a:lnTo>
                      <a:pt x="121487" y="197677"/>
                    </a:lnTo>
                    <a:lnTo>
                      <a:pt x="131209" y="200672"/>
                    </a:lnTo>
                    <a:cubicBezTo>
                      <a:pt x="135185" y="201988"/>
                      <a:pt x="140487" y="200672"/>
                      <a:pt x="141812" y="196725"/>
                    </a:cubicBezTo>
                    <a:cubicBezTo>
                      <a:pt x="144463" y="192777"/>
                      <a:pt x="143137" y="188829"/>
                      <a:pt x="139161" y="186197"/>
                    </a:cubicBezTo>
                    <a:lnTo>
                      <a:pt x="138577" y="185939"/>
                    </a:lnTo>
                    <a:lnTo>
                      <a:pt x="139917" y="185018"/>
                    </a:lnTo>
                    <a:close/>
                    <a:moveTo>
                      <a:pt x="120516" y="177954"/>
                    </a:moveTo>
                    <a:lnTo>
                      <a:pt x="138577" y="185939"/>
                    </a:lnTo>
                    <a:lnTo>
                      <a:pt x="121487" y="197677"/>
                    </a:lnTo>
                    <a:lnTo>
                      <a:pt x="92774" y="188829"/>
                    </a:lnTo>
                    <a:cubicBezTo>
                      <a:pt x="51688" y="188829"/>
                      <a:pt x="19880" y="217780"/>
                      <a:pt x="17229" y="255943"/>
                    </a:cubicBezTo>
                    <a:cubicBezTo>
                      <a:pt x="70243" y="255943"/>
                      <a:pt x="70243" y="255943"/>
                      <a:pt x="70243" y="255943"/>
                    </a:cubicBezTo>
                    <a:lnTo>
                      <a:pt x="77977" y="262525"/>
                    </a:lnTo>
                    <a:lnTo>
                      <a:pt x="77268" y="266075"/>
                    </a:lnTo>
                    <a:lnTo>
                      <a:pt x="70243" y="273050"/>
                    </a:lnTo>
                    <a:cubicBezTo>
                      <a:pt x="7952" y="273050"/>
                      <a:pt x="7952" y="273050"/>
                      <a:pt x="7952" y="273050"/>
                    </a:cubicBezTo>
                    <a:cubicBezTo>
                      <a:pt x="3976" y="273050"/>
                      <a:pt x="0" y="269102"/>
                      <a:pt x="0" y="263839"/>
                    </a:cubicBezTo>
                    <a:cubicBezTo>
                      <a:pt x="0" y="225347"/>
                      <a:pt x="22365" y="193517"/>
                      <a:pt x="55913" y="180008"/>
                    </a:cubicBezTo>
                    <a:lnTo>
                      <a:pt x="63954" y="178487"/>
                    </a:lnTo>
                    <a:lnTo>
                      <a:pt x="70942" y="183150"/>
                    </a:lnTo>
                    <a:cubicBezTo>
                      <a:pt x="77437" y="185844"/>
                      <a:pt x="84611" y="187325"/>
                      <a:pt x="92198" y="187325"/>
                    </a:cubicBezTo>
                    <a:cubicBezTo>
                      <a:pt x="100775" y="187325"/>
                      <a:pt x="109352" y="185022"/>
                      <a:pt x="117104" y="180908"/>
                    </a:cubicBezTo>
                    <a:close/>
                    <a:moveTo>
                      <a:pt x="242887" y="82550"/>
                    </a:moveTo>
                    <a:cubicBezTo>
                      <a:pt x="273315" y="82550"/>
                      <a:pt x="299773" y="108826"/>
                      <a:pt x="299773" y="137730"/>
                    </a:cubicBezTo>
                    <a:cubicBezTo>
                      <a:pt x="299773" y="154809"/>
                      <a:pt x="291836" y="169261"/>
                      <a:pt x="278606" y="179771"/>
                    </a:cubicBezTo>
                    <a:cubicBezTo>
                      <a:pt x="314326" y="192909"/>
                      <a:pt x="338138" y="225754"/>
                      <a:pt x="338138" y="263854"/>
                    </a:cubicBezTo>
                    <a:cubicBezTo>
                      <a:pt x="338138" y="269109"/>
                      <a:pt x="334169" y="273050"/>
                      <a:pt x="330201" y="273050"/>
                    </a:cubicBezTo>
                    <a:cubicBezTo>
                      <a:pt x="308373" y="273050"/>
                      <a:pt x="297458" y="273050"/>
                      <a:pt x="292001" y="273050"/>
                    </a:cubicBezTo>
                    <a:lnTo>
                      <a:pt x="290768" y="273050"/>
                    </a:lnTo>
                    <a:lnTo>
                      <a:pt x="287278" y="255971"/>
                    </a:lnTo>
                    <a:lnTo>
                      <a:pt x="306429" y="255971"/>
                    </a:lnTo>
                    <a:cubicBezTo>
                      <a:pt x="320940" y="255971"/>
                      <a:pt x="320940" y="255971"/>
                      <a:pt x="320940" y="255971"/>
                    </a:cubicBezTo>
                    <a:cubicBezTo>
                      <a:pt x="318294" y="221812"/>
                      <a:pt x="289190" y="194223"/>
                      <a:pt x="253471" y="190281"/>
                    </a:cubicBezTo>
                    <a:cubicBezTo>
                      <a:pt x="249502" y="190281"/>
                      <a:pt x="246856" y="186340"/>
                      <a:pt x="245533" y="182399"/>
                    </a:cubicBezTo>
                    <a:cubicBezTo>
                      <a:pt x="245533" y="178457"/>
                      <a:pt x="248179" y="174516"/>
                      <a:pt x="252148" y="174516"/>
                    </a:cubicBezTo>
                    <a:cubicBezTo>
                      <a:pt x="270669" y="170574"/>
                      <a:pt x="283898" y="156123"/>
                      <a:pt x="283898" y="137730"/>
                    </a:cubicBezTo>
                    <a:cubicBezTo>
                      <a:pt x="283898" y="116709"/>
                      <a:pt x="264054" y="98316"/>
                      <a:pt x="242887" y="98316"/>
                    </a:cubicBezTo>
                    <a:cubicBezTo>
                      <a:pt x="237596" y="98316"/>
                      <a:pt x="234950" y="94374"/>
                      <a:pt x="234950" y="90433"/>
                    </a:cubicBezTo>
                    <a:cubicBezTo>
                      <a:pt x="234950" y="86492"/>
                      <a:pt x="237596" y="82550"/>
                      <a:pt x="242887" y="82550"/>
                    </a:cubicBezTo>
                    <a:close/>
                    <a:moveTo>
                      <a:pt x="182562" y="79375"/>
                    </a:moveTo>
                    <a:cubicBezTo>
                      <a:pt x="156259" y="79375"/>
                      <a:pt x="134937" y="100697"/>
                      <a:pt x="134937" y="127000"/>
                    </a:cubicBezTo>
                    <a:cubicBezTo>
                      <a:pt x="134937" y="153303"/>
                      <a:pt x="156259" y="174625"/>
                      <a:pt x="182562" y="174625"/>
                    </a:cubicBezTo>
                    <a:cubicBezTo>
                      <a:pt x="208865" y="174625"/>
                      <a:pt x="230187" y="153303"/>
                      <a:pt x="230187" y="127000"/>
                    </a:cubicBezTo>
                    <a:cubicBezTo>
                      <a:pt x="230187" y="100697"/>
                      <a:pt x="208865" y="79375"/>
                      <a:pt x="182562" y="79375"/>
                    </a:cubicBezTo>
                    <a:close/>
                    <a:moveTo>
                      <a:pt x="92198" y="79375"/>
                    </a:moveTo>
                    <a:cubicBezTo>
                      <a:pt x="99456" y="79375"/>
                      <a:pt x="106383" y="80692"/>
                      <a:pt x="112815" y="83325"/>
                    </a:cubicBezTo>
                    <a:lnTo>
                      <a:pt x="129438" y="94484"/>
                    </a:lnTo>
                    <a:lnTo>
                      <a:pt x="124114" y="102283"/>
                    </a:lnTo>
                    <a:lnTo>
                      <a:pt x="123146" y="107021"/>
                    </a:lnTo>
                    <a:lnTo>
                      <a:pt x="118588" y="107021"/>
                    </a:lnTo>
                    <a:cubicBezTo>
                      <a:pt x="111991" y="99122"/>
                      <a:pt x="102754" y="95173"/>
                      <a:pt x="92198" y="95173"/>
                    </a:cubicBezTo>
                    <a:cubicBezTo>
                      <a:pt x="71087" y="95173"/>
                      <a:pt x="53934" y="112287"/>
                      <a:pt x="53934" y="133350"/>
                    </a:cubicBezTo>
                    <a:cubicBezTo>
                      <a:pt x="53934" y="154414"/>
                      <a:pt x="71087" y="171528"/>
                      <a:pt x="92198" y="171528"/>
                    </a:cubicBezTo>
                    <a:cubicBezTo>
                      <a:pt x="104074" y="171528"/>
                      <a:pt x="115949" y="164945"/>
                      <a:pt x="123866" y="154414"/>
                    </a:cubicBezTo>
                    <a:lnTo>
                      <a:pt x="125791" y="154174"/>
                    </a:lnTo>
                    <a:lnTo>
                      <a:pt x="134034" y="166249"/>
                    </a:lnTo>
                    <a:lnTo>
                      <a:pt x="120516" y="177954"/>
                    </a:lnTo>
                    <a:lnTo>
                      <a:pt x="116465" y="176163"/>
                    </a:lnTo>
                    <a:cubicBezTo>
                      <a:pt x="108678" y="174024"/>
                      <a:pt x="100726" y="173037"/>
                      <a:pt x="92774" y="173037"/>
                    </a:cubicBezTo>
                    <a:lnTo>
                      <a:pt x="63954" y="178487"/>
                    </a:lnTo>
                    <a:lnTo>
                      <a:pt x="53769" y="171692"/>
                    </a:lnTo>
                    <a:cubicBezTo>
                      <a:pt x="44037" y="161983"/>
                      <a:pt x="38100" y="148490"/>
                      <a:pt x="38100" y="133350"/>
                    </a:cubicBezTo>
                    <a:cubicBezTo>
                      <a:pt x="38100" y="103072"/>
                      <a:pt x="61850" y="79375"/>
                      <a:pt x="92198" y="79375"/>
                    </a:cubicBezTo>
                    <a:close/>
                    <a:moveTo>
                      <a:pt x="183356" y="63500"/>
                    </a:moveTo>
                    <a:cubicBezTo>
                      <a:pt x="218865" y="63500"/>
                      <a:pt x="247650" y="91930"/>
                      <a:pt x="247650" y="127000"/>
                    </a:cubicBezTo>
                    <a:cubicBezTo>
                      <a:pt x="247650" y="144535"/>
                      <a:pt x="240454" y="160410"/>
                      <a:pt x="228819" y="171902"/>
                    </a:cubicBezTo>
                    <a:lnTo>
                      <a:pt x="213017" y="182424"/>
                    </a:lnTo>
                    <a:lnTo>
                      <a:pt x="182696" y="176212"/>
                    </a:lnTo>
                    <a:lnTo>
                      <a:pt x="153417" y="182239"/>
                    </a:lnTo>
                    <a:lnTo>
                      <a:pt x="137893" y="171902"/>
                    </a:lnTo>
                    <a:lnTo>
                      <a:pt x="134034" y="166249"/>
                    </a:lnTo>
                    <a:lnTo>
                      <a:pt x="137061" y="163629"/>
                    </a:lnTo>
                    <a:cubicBezTo>
                      <a:pt x="139700" y="160996"/>
                      <a:pt x="138380" y="155730"/>
                      <a:pt x="134422" y="153097"/>
                    </a:cubicBezTo>
                    <a:lnTo>
                      <a:pt x="125791" y="154174"/>
                    </a:lnTo>
                    <a:lnTo>
                      <a:pt x="124114" y="151717"/>
                    </a:lnTo>
                    <a:cubicBezTo>
                      <a:pt x="120861" y="144120"/>
                      <a:pt x="119062" y="135768"/>
                      <a:pt x="119062" y="127000"/>
                    </a:cubicBezTo>
                    <a:lnTo>
                      <a:pt x="123146" y="107021"/>
                    </a:lnTo>
                    <a:lnTo>
                      <a:pt x="130463" y="107021"/>
                    </a:lnTo>
                    <a:cubicBezTo>
                      <a:pt x="133102" y="103072"/>
                      <a:pt x="133102" y="97806"/>
                      <a:pt x="130463" y="95173"/>
                    </a:cubicBezTo>
                    <a:lnTo>
                      <a:pt x="129438" y="94484"/>
                    </a:lnTo>
                    <a:lnTo>
                      <a:pt x="137893" y="82099"/>
                    </a:lnTo>
                    <a:cubicBezTo>
                      <a:pt x="149528" y="70608"/>
                      <a:pt x="165601" y="63500"/>
                      <a:pt x="183356" y="63500"/>
                    </a:cubicBezTo>
                    <a:close/>
                    <a:moveTo>
                      <a:pt x="284162" y="36513"/>
                    </a:moveTo>
                    <a:lnTo>
                      <a:pt x="300037" y="36513"/>
                    </a:lnTo>
                    <a:lnTo>
                      <a:pt x="300037" y="46752"/>
                    </a:lnTo>
                    <a:cubicBezTo>
                      <a:pt x="300037" y="52282"/>
                      <a:pt x="300037" y="52282"/>
                      <a:pt x="300037" y="52282"/>
                    </a:cubicBezTo>
                    <a:cubicBezTo>
                      <a:pt x="300037" y="56304"/>
                      <a:pt x="296068" y="60325"/>
                      <a:pt x="292100" y="60325"/>
                    </a:cubicBezTo>
                    <a:cubicBezTo>
                      <a:pt x="286808" y="60325"/>
                      <a:pt x="284162" y="56304"/>
                      <a:pt x="284162" y="52282"/>
                    </a:cubicBezTo>
                    <a:close/>
                    <a:moveTo>
                      <a:pt x="300037" y="19050"/>
                    </a:moveTo>
                    <a:lnTo>
                      <a:pt x="302507" y="19050"/>
                    </a:lnTo>
                    <a:cubicBezTo>
                      <a:pt x="307869" y="19050"/>
                      <a:pt x="307869" y="19050"/>
                      <a:pt x="307869" y="19050"/>
                    </a:cubicBezTo>
                    <a:cubicBezTo>
                      <a:pt x="313231" y="19050"/>
                      <a:pt x="315912" y="23080"/>
                      <a:pt x="315912" y="28453"/>
                    </a:cubicBezTo>
                    <a:cubicBezTo>
                      <a:pt x="315912" y="32483"/>
                      <a:pt x="313231" y="36513"/>
                      <a:pt x="307869" y="36513"/>
                    </a:cubicBezTo>
                    <a:lnTo>
                      <a:pt x="300037" y="36513"/>
                    </a:lnTo>
                    <a:lnTo>
                      <a:pt x="300037" y="33619"/>
                    </a:lnTo>
                    <a:close/>
                    <a:moveTo>
                      <a:pt x="264971" y="19050"/>
                    </a:moveTo>
                    <a:lnTo>
                      <a:pt x="284162" y="19050"/>
                    </a:lnTo>
                    <a:lnTo>
                      <a:pt x="284162" y="26707"/>
                    </a:lnTo>
                    <a:lnTo>
                      <a:pt x="284162" y="36513"/>
                    </a:lnTo>
                    <a:lnTo>
                      <a:pt x="283068" y="36513"/>
                    </a:lnTo>
                    <a:cubicBezTo>
                      <a:pt x="264971" y="36513"/>
                      <a:pt x="264971" y="36513"/>
                      <a:pt x="264971" y="36513"/>
                    </a:cubicBezTo>
                    <a:cubicBezTo>
                      <a:pt x="259608" y="36513"/>
                      <a:pt x="255587" y="32483"/>
                      <a:pt x="255587" y="28453"/>
                    </a:cubicBezTo>
                    <a:cubicBezTo>
                      <a:pt x="255587" y="23080"/>
                      <a:pt x="259608" y="19050"/>
                      <a:pt x="264971" y="19050"/>
                    </a:cubicBezTo>
                    <a:close/>
                    <a:moveTo>
                      <a:pt x="292100" y="0"/>
                    </a:moveTo>
                    <a:cubicBezTo>
                      <a:pt x="296068" y="0"/>
                      <a:pt x="300037" y="4022"/>
                      <a:pt x="300037" y="8044"/>
                    </a:cubicBezTo>
                    <a:lnTo>
                      <a:pt x="300037" y="19050"/>
                    </a:lnTo>
                    <a:lnTo>
                      <a:pt x="289771" y="19050"/>
                    </a:lnTo>
                    <a:lnTo>
                      <a:pt x="284162" y="19050"/>
                    </a:lnTo>
                    <a:lnTo>
                      <a:pt x="284162" y="13574"/>
                    </a:lnTo>
                    <a:cubicBezTo>
                      <a:pt x="284162" y="8044"/>
                      <a:pt x="284162" y="8044"/>
                      <a:pt x="284162" y="8044"/>
                    </a:cubicBezTo>
                    <a:cubicBezTo>
                      <a:pt x="284162" y="4022"/>
                      <a:pt x="286808" y="0"/>
                      <a:pt x="292100" y="0"/>
                    </a:cubicBezTo>
                    <a:close/>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1400">
                  <a:solidFill>
                    <a:schemeClr val="bg1">
                      <a:lumMod val="50000"/>
                    </a:schemeClr>
                  </a:solidFill>
                  <a:latin charset="-122" panose="020b0503020204020204" pitchFamily="34" typeface="微软雅黑"/>
                  <a:ea charset="-122" panose="020b0503020204020204" pitchFamily="34" typeface="微软雅黑"/>
                </a:endParaRPr>
              </a:p>
            </p:txBody>
          </p:sp>
        </p:grpSp>
      </p:grpSp>
    </p:spTree>
    <p:extLst>
      <p:ext uri="{BB962C8B-B14F-4D97-AF65-F5344CB8AC3E}">
        <p14:creationId val="918043524"/>
      </p:ext>
    </p:extLst>
  </p:cSld>
  <p:clrMapOvr>
    <a:masterClrMapping/>
  </p:clrMapOvr>
  <mc:AlternateContent>
    <mc:Choice Requires="p15">
      <p:transition p14:dur="125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ppt_w</p:attrName>
                                        </p:attrNameLst>
                                      </p:cBhvr>
                                      <p:tavLst>
                                        <p:tav tm="0">
                                          <p:val>
                                            <p:fltVal val="0"/>
                                          </p:val>
                                        </p:tav>
                                        <p:tav tm="100000">
                                          <p:val>
                                            <p:strVal val="#ppt_w"/>
                                          </p:val>
                                        </p:tav>
                                      </p:tavLst>
                                    </p:anim>
                                    <p:anim calcmode="lin" valueType="num">
                                      <p:cBhvr>
                                        <p:cTn dur="500" fill="hold" id="8"/>
                                        <p:tgtEl>
                                          <p:spTgt spid="35"/>
                                        </p:tgtEl>
                                        <p:attrNameLst>
                                          <p:attrName>ppt_h</p:attrName>
                                        </p:attrNameLst>
                                      </p:cBhvr>
                                      <p:tavLst>
                                        <p:tav tm="0">
                                          <p:val>
                                            <p:fltVal val="0"/>
                                          </p:val>
                                        </p:tav>
                                        <p:tav tm="100000">
                                          <p:val>
                                            <p:strVal val="#ppt_h"/>
                                          </p:val>
                                        </p:tav>
                                      </p:tavLst>
                                    </p:anim>
                                    <p:animEffect filter="fade" transition="in">
                                      <p:cBhvr>
                                        <p:cTn dur="500" id="9"/>
                                        <p:tgtEl>
                                          <p:spTgt spid="35"/>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12"/>
                                        </p:tgtEl>
                                        <p:attrNameLst>
                                          <p:attrName>style.visibility</p:attrName>
                                        </p:attrNameLst>
                                      </p:cBhvr>
                                      <p:to>
                                        <p:strVal val="visible"/>
                                      </p:to>
                                    </p:set>
                                    <p:animEffect filter="fade" transition="in">
                                      <p:cBhvr>
                                        <p:cTn dur="1000" id="18"/>
                                        <p:tgtEl>
                                          <p:spTgt spid="12"/>
                                        </p:tgtEl>
                                      </p:cBhvr>
                                    </p:animEffect>
                                    <p:anim calcmode="lin" valueType="num">
                                      <p:cBhvr>
                                        <p:cTn dur="1000" fill="hold" id="19"/>
                                        <p:tgtEl>
                                          <p:spTgt spid="12"/>
                                        </p:tgtEl>
                                        <p:attrNameLst>
                                          <p:attrName>ppt_x</p:attrName>
                                        </p:attrNameLst>
                                      </p:cBhvr>
                                      <p:tavLst>
                                        <p:tav tm="0">
                                          <p:val>
                                            <p:strVal val="#ppt_x"/>
                                          </p:val>
                                        </p:tav>
                                        <p:tav tm="100000">
                                          <p:val>
                                            <p:strVal val="#ppt_x"/>
                                          </p:val>
                                        </p:tav>
                                      </p:tavLst>
                                    </p:anim>
                                    <p:anim calcmode="lin" valueType="num">
                                      <p:cBhvr>
                                        <p:cTn dur="1000" fill="hold" id="20"/>
                                        <p:tgtEl>
                                          <p:spTgt spid="12"/>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1000" id="23"/>
                                        <p:tgtEl>
                                          <p:spTgt spid="11"/>
                                        </p:tgtEl>
                                      </p:cBhvr>
                                    </p:animEffect>
                                    <p:anim calcmode="lin" valueType="num">
                                      <p:cBhvr>
                                        <p:cTn dur="1000" fill="hold" id="24"/>
                                        <p:tgtEl>
                                          <p:spTgt spid="11"/>
                                        </p:tgtEl>
                                        <p:attrNameLst>
                                          <p:attrName>ppt_x</p:attrName>
                                        </p:attrNameLst>
                                      </p:cBhvr>
                                      <p:tavLst>
                                        <p:tav tm="0">
                                          <p:val>
                                            <p:strVal val="#ppt_x"/>
                                          </p:val>
                                        </p:tav>
                                        <p:tav tm="100000">
                                          <p:val>
                                            <p:strVal val="#ppt_x"/>
                                          </p:val>
                                        </p:tav>
                                      </p:tavLst>
                                    </p:anim>
                                    <p:anim calcmode="lin" valueType="num">
                                      <p:cBhvr>
                                        <p:cTn dur="1000" fill="hold" id="25"/>
                                        <p:tgtEl>
                                          <p:spTgt spid="11"/>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1000" id="28"/>
                                        <p:tgtEl>
                                          <p:spTgt spid="13"/>
                                        </p:tgtEl>
                                      </p:cBhvr>
                                    </p:animEffect>
                                    <p:anim calcmode="lin" valueType="num">
                                      <p:cBhvr>
                                        <p:cTn dur="1000" fill="hold" id="29"/>
                                        <p:tgtEl>
                                          <p:spTgt spid="13"/>
                                        </p:tgtEl>
                                        <p:attrNameLst>
                                          <p:attrName>ppt_x</p:attrName>
                                        </p:attrNameLst>
                                      </p:cBhvr>
                                      <p:tavLst>
                                        <p:tav tm="0">
                                          <p:val>
                                            <p:strVal val="#ppt_x"/>
                                          </p:val>
                                        </p:tav>
                                        <p:tav tm="100000">
                                          <p:val>
                                            <p:strVal val="#ppt_x"/>
                                          </p:val>
                                        </p:tav>
                                      </p:tavLst>
                                    </p:anim>
                                    <p:anim calcmode="lin" valueType="num">
                                      <p:cBhvr>
                                        <p:cTn dur="1000" fill="hold" id="30"/>
                                        <p:tgtEl>
                                          <p:spTgt spid="13"/>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10"/>
                                        </p:tgtEl>
                                        <p:attrNameLst>
                                          <p:attrName>style.visibility</p:attrName>
                                        </p:attrNameLst>
                                      </p:cBhvr>
                                      <p:to>
                                        <p:strVal val="visible"/>
                                      </p:to>
                                    </p:set>
                                    <p:animEffect filter="fade" transition="in">
                                      <p:cBhvr>
                                        <p:cTn dur="1000" id="33"/>
                                        <p:tgtEl>
                                          <p:spTgt spid="10"/>
                                        </p:tgtEl>
                                      </p:cBhvr>
                                    </p:animEffect>
                                    <p:anim calcmode="lin" valueType="num">
                                      <p:cBhvr>
                                        <p:cTn dur="1000" fill="hold" id="34"/>
                                        <p:tgtEl>
                                          <p:spTgt spid="10"/>
                                        </p:tgtEl>
                                        <p:attrNameLst>
                                          <p:attrName>ppt_x</p:attrName>
                                        </p:attrNameLst>
                                      </p:cBhvr>
                                      <p:tavLst>
                                        <p:tav tm="0">
                                          <p:val>
                                            <p:strVal val="#ppt_x"/>
                                          </p:val>
                                        </p:tav>
                                        <p:tav tm="100000">
                                          <p:val>
                                            <p:strVal val="#ppt_x"/>
                                          </p:val>
                                        </p:tav>
                                      </p:tavLst>
                                    </p:anim>
                                    <p:anim calcmode="lin" valueType="num">
                                      <p:cBhvr>
                                        <p:cTn dur="1000" fill="hold" id="35"/>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973418" y="2513407"/>
            <a:ext cx="702803" cy="919301"/>
            <a:chOff x="8117457" y="788000"/>
            <a:chExt cx="937070" cy="1225734"/>
          </a:xfrm>
        </p:grpSpPr>
        <p:sp>
          <p:nvSpPr>
            <p:cNvPr id="3" name="Freeform 5"/>
            <p:cNvSpPr/>
            <p:nvPr/>
          </p:nvSpPr>
          <p:spPr bwMode="auto">
            <a:xfrm>
              <a:off x="8117457" y="788000"/>
              <a:ext cx="615768" cy="1225734"/>
            </a:xfrm>
            <a:custGeom>
              <a:gdLst>
                <a:gd fmla="*/ 313 w 849" name="T0"/>
                <a:gd fmla="*/ 0 h 1690" name="T1"/>
                <a:gd fmla="*/ 0 w 849" name="T2"/>
                <a:gd fmla="*/ 0 h 1690" name="T3"/>
                <a:gd fmla="*/ 0 w 849" name="T4"/>
                <a:gd fmla="*/ 231 h 1690" name="T5"/>
                <a:gd fmla="*/ 390 w 849" name="T6"/>
                <a:gd fmla="*/ 846 h 1690" name="T7"/>
                <a:gd fmla="*/ 0 w 849" name="T8"/>
                <a:gd fmla="*/ 1459 h 1690" name="T9"/>
                <a:gd fmla="*/ 0 w 849" name="T10"/>
                <a:gd fmla="*/ 1690 h 1690" name="T11"/>
                <a:gd fmla="*/ 313 w 849" name="T12"/>
                <a:gd fmla="*/ 1690 h 1690" name="T13"/>
                <a:gd fmla="*/ 849 w 849" name="T14"/>
                <a:gd fmla="*/ 846 h 1690" name="T15"/>
                <a:gd fmla="*/ 313 w 849" name="T16"/>
                <a:gd fmla="*/ 0 h 169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90" w="849">
                  <a:moveTo>
                    <a:pt x="313" y="0"/>
                  </a:moveTo>
                  <a:lnTo>
                    <a:pt x="0" y="0"/>
                  </a:lnTo>
                  <a:lnTo>
                    <a:pt x="0" y="231"/>
                  </a:lnTo>
                  <a:lnTo>
                    <a:pt x="390" y="846"/>
                  </a:lnTo>
                  <a:lnTo>
                    <a:pt x="0" y="1459"/>
                  </a:lnTo>
                  <a:lnTo>
                    <a:pt x="0" y="1690"/>
                  </a:lnTo>
                  <a:lnTo>
                    <a:pt x="313" y="1690"/>
                  </a:lnTo>
                  <a:lnTo>
                    <a:pt x="849" y="846"/>
                  </a:lnTo>
                  <a:lnTo>
                    <a:pt x="313" y="0"/>
                  </a:lnTo>
                  <a:close/>
                </a:path>
              </a:pathLst>
            </a:custGeom>
            <a:solidFill>
              <a:srgbClr val="FA4444"/>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sp>
          <p:nvSpPr>
            <p:cNvPr id="4" name="Freeform 6"/>
            <p:cNvSpPr/>
            <p:nvPr/>
          </p:nvSpPr>
          <p:spPr bwMode="auto">
            <a:xfrm>
              <a:off x="8117457" y="788000"/>
              <a:ext cx="937070" cy="1225734"/>
            </a:xfrm>
            <a:custGeom>
              <a:gdLst>
                <a:gd fmla="*/ 756 w 1292" name="T0"/>
                <a:gd fmla="*/ 0 h 1690" name="T1"/>
                <a:gd fmla="*/ 0 w 1292" name="T2"/>
                <a:gd fmla="*/ 0 h 1690" name="T3"/>
                <a:gd fmla="*/ 536 w 1292" name="T4"/>
                <a:gd fmla="*/ 846 h 1690" name="T5"/>
                <a:gd fmla="*/ 0 w 1292" name="T6"/>
                <a:gd fmla="*/ 1690 h 1690" name="T7"/>
                <a:gd fmla="*/ 756 w 1292" name="T8"/>
                <a:gd fmla="*/ 1690 h 1690" name="T9"/>
                <a:gd fmla="*/ 1292 w 1292" name="T10"/>
                <a:gd fmla="*/ 846 h 1690" name="T11"/>
                <a:gd fmla="*/ 756 w 1292" name="T12"/>
                <a:gd fmla="*/ 0 h 1690" name="T13"/>
              </a:gdLst>
              <a:cxnLst>
                <a:cxn ang="0">
                  <a:pos x="T0" y="T1"/>
                </a:cxn>
                <a:cxn ang="0">
                  <a:pos x="T2" y="T3"/>
                </a:cxn>
                <a:cxn ang="0">
                  <a:pos x="T4" y="T5"/>
                </a:cxn>
                <a:cxn ang="0">
                  <a:pos x="T6" y="T7"/>
                </a:cxn>
                <a:cxn ang="0">
                  <a:pos x="T8" y="T9"/>
                </a:cxn>
                <a:cxn ang="0">
                  <a:pos x="T10" y="T11"/>
                </a:cxn>
                <a:cxn ang="0">
                  <a:pos x="T12" y="T13"/>
                </a:cxn>
              </a:cxnLst>
              <a:rect b="b" l="0" r="r" t="0"/>
              <a:pathLst>
                <a:path h="1690" w="1292">
                  <a:moveTo>
                    <a:pt x="756" y="0"/>
                  </a:moveTo>
                  <a:lnTo>
                    <a:pt x="0" y="0"/>
                  </a:lnTo>
                  <a:lnTo>
                    <a:pt x="536" y="846"/>
                  </a:lnTo>
                  <a:lnTo>
                    <a:pt x="0" y="1690"/>
                  </a:lnTo>
                  <a:lnTo>
                    <a:pt x="756" y="1690"/>
                  </a:lnTo>
                  <a:lnTo>
                    <a:pt x="1292" y="846"/>
                  </a:lnTo>
                  <a:lnTo>
                    <a:pt x="756" y="0"/>
                  </a:lnTo>
                  <a:close/>
                </a:path>
              </a:pathLst>
            </a:custGeom>
            <a:solidFill>
              <a:schemeClr val="accent5"/>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grpSp>
      <p:grpSp>
        <p:nvGrpSpPr>
          <p:cNvPr id="5" name="组合 4"/>
          <p:cNvGrpSpPr/>
          <p:nvPr/>
        </p:nvGrpSpPr>
        <p:grpSpPr>
          <a:xfrm>
            <a:off x="3342771" y="2337706"/>
            <a:ext cx="823019" cy="1270702"/>
            <a:chOff x="8609927" y="553732"/>
            <a:chExt cx="1097359" cy="1694269"/>
          </a:xfrm>
        </p:grpSpPr>
        <p:sp>
          <p:nvSpPr>
            <p:cNvPr id="6" name="Freeform 7"/>
            <p:cNvSpPr/>
            <p:nvPr/>
          </p:nvSpPr>
          <p:spPr bwMode="auto">
            <a:xfrm>
              <a:off x="8609927" y="553732"/>
              <a:ext cx="852212" cy="1694269"/>
            </a:xfrm>
            <a:custGeom>
              <a:gdLst>
                <a:gd fmla="*/ 435 w 1175" name="T0"/>
                <a:gd fmla="*/ 0 h 2336" name="T1"/>
                <a:gd fmla="*/ 0 w 1175" name="T2"/>
                <a:gd fmla="*/ 0 h 2336" name="T3"/>
                <a:gd fmla="*/ 0 w 1175" name="T4"/>
                <a:gd fmla="*/ 319 h 2336" name="T5"/>
                <a:gd fmla="*/ 538 w 1175" name="T6"/>
                <a:gd fmla="*/ 1169 h 2336" name="T7"/>
                <a:gd fmla="*/ 0 w 1175" name="T8"/>
                <a:gd fmla="*/ 2017 h 2336" name="T9"/>
                <a:gd fmla="*/ 0 w 1175" name="T10"/>
                <a:gd fmla="*/ 2336 h 2336" name="T11"/>
                <a:gd fmla="*/ 435 w 1175" name="T12"/>
                <a:gd fmla="*/ 2336 h 2336" name="T13"/>
                <a:gd fmla="*/ 1175 w 1175" name="T14"/>
                <a:gd fmla="*/ 1169 h 2336" name="T15"/>
                <a:gd fmla="*/ 435 w 1175" name="T16"/>
                <a:gd fmla="*/ 0 h 2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36" w="1175">
                  <a:moveTo>
                    <a:pt x="435" y="0"/>
                  </a:moveTo>
                  <a:lnTo>
                    <a:pt x="0" y="0"/>
                  </a:lnTo>
                  <a:lnTo>
                    <a:pt x="0" y="319"/>
                  </a:lnTo>
                  <a:lnTo>
                    <a:pt x="538" y="1169"/>
                  </a:lnTo>
                  <a:lnTo>
                    <a:pt x="0" y="2017"/>
                  </a:lnTo>
                  <a:lnTo>
                    <a:pt x="0" y="2336"/>
                  </a:lnTo>
                  <a:lnTo>
                    <a:pt x="435" y="2336"/>
                  </a:lnTo>
                  <a:lnTo>
                    <a:pt x="1175" y="1169"/>
                  </a:lnTo>
                  <a:lnTo>
                    <a:pt x="435" y="0"/>
                  </a:lnTo>
                  <a:close/>
                </a:path>
              </a:pathLst>
            </a:custGeom>
            <a:solidFill>
              <a:schemeClr val="tx1">
                <a:lumMod val="65000"/>
                <a:lumOff val="35000"/>
              </a:schemeClr>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sp>
          <p:nvSpPr>
            <p:cNvPr id="7" name="Freeform 8"/>
            <p:cNvSpPr/>
            <p:nvPr/>
          </p:nvSpPr>
          <p:spPr bwMode="auto">
            <a:xfrm>
              <a:off x="8609927" y="553732"/>
              <a:ext cx="1097359" cy="1694269"/>
            </a:xfrm>
            <a:custGeom>
              <a:gdLst>
                <a:gd fmla="*/ 771 w 1513" name="T0"/>
                <a:gd fmla="*/ 0 h 2336" name="T1"/>
                <a:gd fmla="*/ 0 w 1513" name="T2"/>
                <a:gd fmla="*/ 0 h 2336" name="T3"/>
                <a:gd fmla="*/ 742 w 1513" name="T4"/>
                <a:gd fmla="*/ 1169 h 2336" name="T5"/>
                <a:gd fmla="*/ 0 w 1513" name="T6"/>
                <a:gd fmla="*/ 2336 h 2336" name="T7"/>
                <a:gd fmla="*/ 771 w 1513" name="T8"/>
                <a:gd fmla="*/ 2336 h 2336" name="T9"/>
                <a:gd fmla="*/ 1513 w 1513" name="T10"/>
                <a:gd fmla="*/ 1169 h 2336" name="T11"/>
                <a:gd fmla="*/ 771 w 1513" name="T12"/>
                <a:gd fmla="*/ 0 h 2336" name="T13"/>
              </a:gdLst>
              <a:cxnLst>
                <a:cxn ang="0">
                  <a:pos x="T0" y="T1"/>
                </a:cxn>
                <a:cxn ang="0">
                  <a:pos x="T2" y="T3"/>
                </a:cxn>
                <a:cxn ang="0">
                  <a:pos x="T4" y="T5"/>
                </a:cxn>
                <a:cxn ang="0">
                  <a:pos x="T6" y="T7"/>
                </a:cxn>
                <a:cxn ang="0">
                  <a:pos x="T8" y="T9"/>
                </a:cxn>
                <a:cxn ang="0">
                  <a:pos x="T10" y="T11"/>
                </a:cxn>
                <a:cxn ang="0">
                  <a:pos x="T12" y="T13"/>
                </a:cxn>
              </a:cxnLst>
              <a:rect b="b" l="0" r="r" t="0"/>
              <a:pathLst>
                <a:path h="2336" w="1513">
                  <a:moveTo>
                    <a:pt x="771" y="0"/>
                  </a:moveTo>
                  <a:lnTo>
                    <a:pt x="0" y="0"/>
                  </a:lnTo>
                  <a:lnTo>
                    <a:pt x="742" y="1169"/>
                  </a:lnTo>
                  <a:lnTo>
                    <a:pt x="0" y="2336"/>
                  </a:lnTo>
                  <a:lnTo>
                    <a:pt x="771" y="2336"/>
                  </a:lnTo>
                  <a:lnTo>
                    <a:pt x="1513" y="1169"/>
                  </a:lnTo>
                  <a:lnTo>
                    <a:pt x="771" y="0"/>
                  </a:ln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grpSp>
      <p:grpSp>
        <p:nvGrpSpPr>
          <p:cNvPr id="8" name="组合 7"/>
          <p:cNvGrpSpPr/>
          <p:nvPr/>
        </p:nvGrpSpPr>
        <p:grpSpPr>
          <a:xfrm>
            <a:off x="3744216" y="2102713"/>
            <a:ext cx="1128728" cy="1740688"/>
            <a:chOff x="9145188" y="240408"/>
            <a:chExt cx="1504970" cy="2320917"/>
          </a:xfrm>
        </p:grpSpPr>
        <p:sp>
          <p:nvSpPr>
            <p:cNvPr id="9" name="Freeform 9"/>
            <p:cNvSpPr/>
            <p:nvPr/>
          </p:nvSpPr>
          <p:spPr bwMode="auto">
            <a:xfrm>
              <a:off x="9145188" y="240408"/>
              <a:ext cx="1168437" cy="2320917"/>
            </a:xfrm>
            <a:custGeom>
              <a:gdLst>
                <a:gd fmla="*/ 595 w 1611" name="T0"/>
                <a:gd fmla="*/ 0 h 3200" name="T1"/>
                <a:gd fmla="*/ 0 w 1611" name="T2"/>
                <a:gd fmla="*/ 0 h 3200" name="T3"/>
                <a:gd fmla="*/ 0 w 1611" name="T4"/>
                <a:gd fmla="*/ 436 h 3200" name="T5"/>
                <a:gd fmla="*/ 740 w 1611" name="T6"/>
                <a:gd fmla="*/ 1601 h 3200" name="T7"/>
                <a:gd fmla="*/ 0 w 1611" name="T8"/>
                <a:gd fmla="*/ 2764 h 3200" name="T9"/>
                <a:gd fmla="*/ 0 w 1611" name="T10"/>
                <a:gd fmla="*/ 3200 h 3200" name="T11"/>
                <a:gd fmla="*/ 595 w 1611" name="T12"/>
                <a:gd fmla="*/ 3200 h 3200" name="T13"/>
                <a:gd fmla="*/ 1611 w 1611" name="T14"/>
                <a:gd fmla="*/ 1601 h 3200" name="T15"/>
                <a:gd fmla="*/ 595 w 1611" name="T16"/>
                <a:gd fmla="*/ 0 h 3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00" w="1611">
                  <a:moveTo>
                    <a:pt x="595" y="0"/>
                  </a:moveTo>
                  <a:lnTo>
                    <a:pt x="0" y="0"/>
                  </a:lnTo>
                  <a:lnTo>
                    <a:pt x="0" y="436"/>
                  </a:lnTo>
                  <a:lnTo>
                    <a:pt x="740" y="1601"/>
                  </a:lnTo>
                  <a:lnTo>
                    <a:pt x="0" y="2764"/>
                  </a:lnTo>
                  <a:lnTo>
                    <a:pt x="0" y="3200"/>
                  </a:lnTo>
                  <a:lnTo>
                    <a:pt x="595" y="3200"/>
                  </a:lnTo>
                  <a:lnTo>
                    <a:pt x="1611" y="1601"/>
                  </a:lnTo>
                  <a:lnTo>
                    <a:pt x="595" y="0"/>
                  </a:lnTo>
                  <a:close/>
                </a:path>
              </a:pathLst>
            </a:custGeom>
            <a:solidFill>
              <a:srgbClr val="FA4444"/>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sp>
          <p:nvSpPr>
            <p:cNvPr id="10" name="Freeform 10"/>
            <p:cNvSpPr/>
            <p:nvPr/>
          </p:nvSpPr>
          <p:spPr bwMode="auto">
            <a:xfrm>
              <a:off x="9145188" y="240408"/>
              <a:ext cx="1504970" cy="2320917"/>
            </a:xfrm>
            <a:custGeom>
              <a:gdLst>
                <a:gd fmla="*/ 1059 w 2075" name="T0"/>
                <a:gd fmla="*/ 0 h 3200" name="T1"/>
                <a:gd fmla="*/ 0 w 2075" name="T2"/>
                <a:gd fmla="*/ 0 h 3200" name="T3"/>
                <a:gd fmla="*/ 1016 w 2075" name="T4"/>
                <a:gd fmla="*/ 1601 h 3200" name="T5"/>
                <a:gd fmla="*/ 0 w 2075" name="T6"/>
                <a:gd fmla="*/ 3200 h 3200" name="T7"/>
                <a:gd fmla="*/ 1059 w 2075" name="T8"/>
                <a:gd fmla="*/ 3200 h 3200" name="T9"/>
                <a:gd fmla="*/ 2075 w 2075" name="T10"/>
                <a:gd fmla="*/ 1601 h 3200" name="T11"/>
                <a:gd fmla="*/ 1059 w 2075" name="T12"/>
                <a:gd fmla="*/ 0 h 3200" name="T13"/>
              </a:gdLst>
              <a:cxnLst>
                <a:cxn ang="0">
                  <a:pos x="T0" y="T1"/>
                </a:cxn>
                <a:cxn ang="0">
                  <a:pos x="T2" y="T3"/>
                </a:cxn>
                <a:cxn ang="0">
                  <a:pos x="T4" y="T5"/>
                </a:cxn>
                <a:cxn ang="0">
                  <a:pos x="T6" y="T7"/>
                </a:cxn>
                <a:cxn ang="0">
                  <a:pos x="T8" y="T9"/>
                </a:cxn>
                <a:cxn ang="0">
                  <a:pos x="T10" y="T11"/>
                </a:cxn>
                <a:cxn ang="0">
                  <a:pos x="T12" y="T13"/>
                </a:cxn>
              </a:cxnLst>
              <a:rect b="b" l="0" r="r" t="0"/>
              <a:pathLst>
                <a:path h="3200" w="2075">
                  <a:moveTo>
                    <a:pt x="1059" y="0"/>
                  </a:moveTo>
                  <a:lnTo>
                    <a:pt x="0" y="0"/>
                  </a:lnTo>
                  <a:lnTo>
                    <a:pt x="1016" y="1601"/>
                  </a:lnTo>
                  <a:lnTo>
                    <a:pt x="0" y="3200"/>
                  </a:lnTo>
                  <a:lnTo>
                    <a:pt x="1059" y="3200"/>
                  </a:lnTo>
                  <a:lnTo>
                    <a:pt x="2075" y="1601"/>
                  </a:lnTo>
                  <a:lnTo>
                    <a:pt x="1059" y="0"/>
                  </a:ln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grpSp>
      <p:grpSp>
        <p:nvGrpSpPr>
          <p:cNvPr id="11" name="组合 10"/>
          <p:cNvGrpSpPr/>
          <p:nvPr/>
        </p:nvGrpSpPr>
        <p:grpSpPr>
          <a:xfrm>
            <a:off x="4283829" y="1798093"/>
            <a:ext cx="1385479" cy="2349929"/>
            <a:chOff x="9864672" y="-165752"/>
            <a:chExt cx="1847305" cy="3133238"/>
          </a:xfrm>
        </p:grpSpPr>
        <p:sp>
          <p:nvSpPr>
            <p:cNvPr id="12" name="Freeform 11"/>
            <p:cNvSpPr/>
            <p:nvPr/>
          </p:nvSpPr>
          <p:spPr bwMode="auto">
            <a:xfrm>
              <a:off x="9864672" y="-165752"/>
              <a:ext cx="1574597" cy="3133238"/>
            </a:xfrm>
            <a:custGeom>
              <a:gdLst>
                <a:gd fmla="*/ 801 w 2171" name="T0"/>
                <a:gd fmla="*/ 0 h 4320" name="T1"/>
                <a:gd fmla="*/ 0 w 2171" name="T2"/>
                <a:gd fmla="*/ 0 h 4320" name="T3"/>
                <a:gd fmla="*/ 0 w 2171" name="T4"/>
                <a:gd fmla="*/ 591 h 4320" name="T5"/>
                <a:gd fmla="*/ 997 w 2171" name="T6"/>
                <a:gd fmla="*/ 2161 h 4320" name="T7"/>
                <a:gd fmla="*/ 0 w 2171" name="T8"/>
                <a:gd fmla="*/ 3729 h 4320" name="T9"/>
                <a:gd fmla="*/ 0 w 2171" name="T10"/>
                <a:gd fmla="*/ 4320 h 4320" name="T11"/>
                <a:gd fmla="*/ 801 w 2171" name="T12"/>
                <a:gd fmla="*/ 4320 h 4320" name="T13"/>
                <a:gd fmla="*/ 2171 w 2171" name="T14"/>
                <a:gd fmla="*/ 2161 h 4320" name="T15"/>
                <a:gd fmla="*/ 801 w 2171" name="T16"/>
                <a:gd fmla="*/ 0 h 43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20" w="2171">
                  <a:moveTo>
                    <a:pt x="801" y="0"/>
                  </a:moveTo>
                  <a:lnTo>
                    <a:pt x="0" y="0"/>
                  </a:lnTo>
                  <a:lnTo>
                    <a:pt x="0" y="591"/>
                  </a:lnTo>
                  <a:lnTo>
                    <a:pt x="997" y="2161"/>
                  </a:lnTo>
                  <a:lnTo>
                    <a:pt x="0" y="3729"/>
                  </a:lnTo>
                  <a:lnTo>
                    <a:pt x="0" y="4320"/>
                  </a:lnTo>
                  <a:lnTo>
                    <a:pt x="801" y="4320"/>
                  </a:lnTo>
                  <a:lnTo>
                    <a:pt x="2171" y="2161"/>
                  </a:lnTo>
                  <a:lnTo>
                    <a:pt x="801" y="0"/>
                  </a:lnTo>
                  <a:close/>
                </a:path>
              </a:pathLst>
            </a:custGeom>
            <a:solidFill>
              <a:schemeClr val="tx1">
                <a:lumMod val="65000"/>
                <a:lumOff val="35000"/>
              </a:schemeClr>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sp>
          <p:nvSpPr>
            <p:cNvPr id="13" name="Freeform 12"/>
            <p:cNvSpPr/>
            <p:nvPr/>
          </p:nvSpPr>
          <p:spPr bwMode="auto">
            <a:xfrm>
              <a:off x="9864672" y="-165752"/>
              <a:ext cx="1847305" cy="3133238"/>
            </a:xfrm>
            <a:custGeom>
              <a:gdLst>
                <a:gd fmla="*/ 1177 w 2547" name="T0"/>
                <a:gd fmla="*/ 0 h 4320" name="T1"/>
                <a:gd fmla="*/ 0 w 2547" name="T2"/>
                <a:gd fmla="*/ 0 h 4320" name="T3"/>
                <a:gd fmla="*/ 1371 w 2547" name="T4"/>
                <a:gd fmla="*/ 2161 h 4320" name="T5"/>
                <a:gd fmla="*/ 0 w 2547" name="T6"/>
                <a:gd fmla="*/ 4320 h 4320" name="T7"/>
                <a:gd fmla="*/ 1177 w 2547" name="T8"/>
                <a:gd fmla="*/ 4320 h 4320" name="T9"/>
                <a:gd fmla="*/ 2547 w 2547" name="T10"/>
                <a:gd fmla="*/ 2161 h 4320" name="T11"/>
                <a:gd fmla="*/ 1177 w 2547" name="T12"/>
                <a:gd fmla="*/ 0 h 4320" name="T13"/>
              </a:gdLst>
              <a:cxnLst>
                <a:cxn ang="0">
                  <a:pos x="T0" y="T1"/>
                </a:cxn>
                <a:cxn ang="0">
                  <a:pos x="T2" y="T3"/>
                </a:cxn>
                <a:cxn ang="0">
                  <a:pos x="T4" y="T5"/>
                </a:cxn>
                <a:cxn ang="0">
                  <a:pos x="T6" y="T7"/>
                </a:cxn>
                <a:cxn ang="0">
                  <a:pos x="T8" y="T9"/>
                </a:cxn>
                <a:cxn ang="0">
                  <a:pos x="T10" y="T11"/>
                </a:cxn>
                <a:cxn ang="0">
                  <a:pos x="T12" y="T13"/>
                </a:cxn>
              </a:cxnLst>
              <a:rect b="b" l="0" r="r" t="0"/>
              <a:pathLst>
                <a:path h="4320" w="2547">
                  <a:moveTo>
                    <a:pt x="1177" y="0"/>
                  </a:moveTo>
                  <a:lnTo>
                    <a:pt x="0" y="0"/>
                  </a:lnTo>
                  <a:lnTo>
                    <a:pt x="1371" y="2161"/>
                  </a:lnTo>
                  <a:lnTo>
                    <a:pt x="0" y="4320"/>
                  </a:lnTo>
                  <a:lnTo>
                    <a:pt x="1177" y="4320"/>
                  </a:lnTo>
                  <a:lnTo>
                    <a:pt x="2547" y="2161"/>
                  </a:lnTo>
                  <a:lnTo>
                    <a:pt x="1177" y="0"/>
                  </a:ln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grpSp>
      <p:cxnSp>
        <p:nvCxnSpPr>
          <p:cNvPr id="35" name="直接连接符 34"/>
          <p:cNvCxnSpPr/>
          <p:nvPr/>
        </p:nvCxnSpPr>
        <p:spPr>
          <a:xfrm>
            <a:off x="5750094" y="2973056"/>
            <a:ext cx="2693131" cy="0"/>
          </a:xfrm>
          <a:prstGeom prst="line">
            <a:avLst/>
          </a:prstGeom>
          <a:ln w="12700">
            <a:solidFill>
              <a:schemeClr val="accent1"/>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grpSp>
        <p:nvGrpSpPr>
          <p:cNvPr id="27" name="组合 35"/>
          <p:cNvGrpSpPr/>
          <p:nvPr/>
        </p:nvGrpSpPr>
        <p:grpSpPr>
          <a:xfrm>
            <a:off x="2623754" y="1834183"/>
            <a:ext cx="1369158" cy="2053179"/>
            <a:chOff x="3498339" y="2216977"/>
            <a:chExt cx="1825544" cy="2737572"/>
          </a:xfrm>
        </p:grpSpPr>
        <p:cxnSp>
          <p:nvCxnSpPr>
            <p:cNvPr id="37" name="肘形连接符 39"/>
            <p:cNvCxnSpPr/>
            <p:nvPr/>
          </p:nvCxnSpPr>
          <p:spPr>
            <a:xfrm>
              <a:off x="3498339" y="2216977"/>
              <a:ext cx="1825544" cy="299425"/>
            </a:xfrm>
            <a:prstGeom prst="bentConnector3">
              <a:avLst>
                <a:gd fmla="val 99927" name="adj1"/>
              </a:avLst>
            </a:prstGeom>
            <a:ln w="12700">
              <a:solidFill>
                <a:schemeClr val="accent1"/>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498339" y="3735477"/>
              <a:ext cx="654561" cy="0"/>
            </a:xfrm>
            <a:prstGeom prst="line">
              <a:avLst/>
            </a:prstGeom>
            <a:ln w="12700">
              <a:solidFill>
                <a:schemeClr val="accent1"/>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39" name="肘形连接符 41"/>
            <p:cNvCxnSpPr/>
            <p:nvPr/>
          </p:nvCxnSpPr>
          <p:spPr>
            <a:xfrm flipV="1">
              <a:off x="3498340" y="4639003"/>
              <a:ext cx="1248802" cy="315546"/>
            </a:xfrm>
            <a:prstGeom prst="bentConnector3">
              <a:avLst>
                <a:gd fmla="val 100081" name="adj1"/>
              </a:avLst>
            </a:prstGeom>
            <a:ln w="12700">
              <a:solidFill>
                <a:schemeClr val="accent1"/>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grpSp>
      <p:sp>
        <p:nvSpPr>
          <p:cNvPr id="40" name="TextBox 39"/>
          <p:cNvSpPr txBox="1">
            <a:spLocks noChangeArrowheads="1"/>
          </p:cNvSpPr>
          <p:nvPr/>
        </p:nvSpPr>
        <p:spPr bwMode="auto">
          <a:xfrm>
            <a:off x="827584" y="1707654"/>
            <a:ext cx="1478162" cy="411480"/>
          </a:xfrm>
          <a:prstGeom prst="rect">
            <a:avLst/>
          </a:prstGeom>
          <a:noFill/>
          <a:ln w="9525">
            <a:noFill/>
            <a:miter lim="800000"/>
          </a:ln>
        </p:spPr>
        <p:txBody>
          <a:bodyPr bIns="0" lIns="0" rIns="0" tIns="0" wrap="square">
            <a:spAutoFit/>
          </a:bodyPr>
          <a:lstStyle/>
          <a:p>
            <a:pPr algn="just"/>
            <a:r>
              <a:rPr altLang="en-US" lang="zh-CN" sz="900">
                <a:solidFill>
                  <a:srgbClr val="808080"/>
                </a:solidFill>
              </a:rPr>
              <a:t>请在此处插入你需要的文字内容请在此处插入你需要的文字内容请在此处插入</a:t>
            </a:r>
          </a:p>
        </p:txBody>
      </p:sp>
      <p:sp>
        <p:nvSpPr>
          <p:cNvPr id="43" name="TextBox 42"/>
          <p:cNvSpPr txBox="1">
            <a:spLocks noChangeArrowheads="1"/>
          </p:cNvSpPr>
          <p:nvPr/>
        </p:nvSpPr>
        <p:spPr bwMode="auto">
          <a:xfrm>
            <a:off x="827584" y="2787774"/>
            <a:ext cx="1478162" cy="411480"/>
          </a:xfrm>
          <a:prstGeom prst="rect">
            <a:avLst/>
          </a:prstGeom>
          <a:noFill/>
          <a:ln w="9525">
            <a:noFill/>
            <a:miter lim="800000"/>
          </a:ln>
        </p:spPr>
        <p:txBody>
          <a:bodyPr bIns="0" lIns="0" rIns="0" tIns="0" wrap="square">
            <a:spAutoFit/>
          </a:bodyPr>
          <a:lstStyle/>
          <a:p>
            <a:pPr algn="just"/>
            <a:r>
              <a:rPr altLang="en-US" lang="zh-CN" sz="900">
                <a:solidFill>
                  <a:srgbClr val="808080"/>
                </a:solidFill>
              </a:rPr>
              <a:t>请在此处插入你需要的文字内容请在此处插入你需要的文字内容请在此处插入</a:t>
            </a:r>
          </a:p>
        </p:txBody>
      </p:sp>
      <p:sp>
        <p:nvSpPr>
          <p:cNvPr id="44" name="TextBox 43"/>
          <p:cNvSpPr txBox="1">
            <a:spLocks noChangeArrowheads="1"/>
          </p:cNvSpPr>
          <p:nvPr/>
        </p:nvSpPr>
        <p:spPr bwMode="auto">
          <a:xfrm>
            <a:off x="827584" y="3723878"/>
            <a:ext cx="1478162" cy="411480"/>
          </a:xfrm>
          <a:prstGeom prst="rect">
            <a:avLst/>
          </a:prstGeom>
          <a:noFill/>
          <a:ln w="9525">
            <a:noFill/>
            <a:miter lim="800000"/>
          </a:ln>
        </p:spPr>
        <p:txBody>
          <a:bodyPr bIns="0" lIns="0" rIns="0" tIns="0" wrap="square">
            <a:spAutoFit/>
          </a:bodyPr>
          <a:lstStyle/>
          <a:p>
            <a:pPr algn="just"/>
            <a:r>
              <a:rPr altLang="en-US" lang="zh-CN" sz="900">
                <a:solidFill>
                  <a:srgbClr val="808080"/>
                </a:solidFill>
              </a:rPr>
              <a:t>请在此处插入你需要的文字内容请在此处插入你需要的文字内容请在此处插入</a:t>
            </a:r>
          </a:p>
        </p:txBody>
      </p:sp>
      <p:sp>
        <p:nvSpPr>
          <p:cNvPr id="45" name="TextBox 44"/>
          <p:cNvSpPr txBox="1">
            <a:spLocks noChangeArrowheads="1"/>
          </p:cNvSpPr>
          <p:nvPr/>
        </p:nvSpPr>
        <p:spPr bwMode="auto">
          <a:xfrm>
            <a:off x="6300193" y="2427734"/>
            <a:ext cx="1478162" cy="411480"/>
          </a:xfrm>
          <a:prstGeom prst="rect">
            <a:avLst/>
          </a:prstGeom>
          <a:noFill/>
          <a:ln w="9525">
            <a:noFill/>
            <a:miter lim="800000"/>
          </a:ln>
        </p:spPr>
        <p:txBody>
          <a:bodyPr bIns="0" lIns="0" rIns="0" tIns="0" wrap="square">
            <a:spAutoFit/>
          </a:bodyPr>
          <a:lstStyle/>
          <a:p>
            <a:pPr algn="just"/>
            <a:r>
              <a:rPr altLang="en-US" lang="zh-CN" sz="900">
                <a:solidFill>
                  <a:srgbClr val="808080"/>
                </a:solidFill>
              </a:rPr>
              <a:t>请在此处插入你需要的文字内容请在此处插入你需要的文字内容请在此处插入</a:t>
            </a:r>
          </a:p>
        </p:txBody>
      </p:sp>
    </p:spTree>
    <p:extLst>
      <p:ext uri="{BB962C8B-B14F-4D97-AF65-F5344CB8AC3E}">
        <p14:creationId val="1999610176"/>
      </p:ext>
    </p:extLst>
  </p:cSld>
  <p:clrMapOvr>
    <a:masterClrMapping/>
  </p:clrMapOvr>
  <mc:AlternateContent>
    <mc:Choice Requires="p15">
      <p:transition p14:dur="125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25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5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75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500" fill="hold" id="19"/>
                                        <p:tgtEl>
                                          <p:spTgt spid="2"/>
                                        </p:tgtEl>
                                        <p:attrNameLst>
                                          <p:attrName>ppt_x</p:attrName>
                                        </p:attrNameLst>
                                      </p:cBhvr>
                                      <p:tavLst>
                                        <p:tav tm="0">
                                          <p:val>
                                            <p:strVal val="0-#ppt_w/2"/>
                                          </p:val>
                                        </p:tav>
                                        <p:tav tm="100000">
                                          <p:val>
                                            <p:strVal val="#ppt_x"/>
                                          </p:val>
                                        </p:tav>
                                      </p:tavLst>
                                    </p:anim>
                                    <p:anim calcmode="lin" valueType="num">
                                      <p:cBhvr additive="base">
                                        <p:cTn dur="500" fill="hold" id="20"/>
                                        <p:tgtEl>
                                          <p:spTgt spid="2"/>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250"/>
                            </p:stCondLst>
                            <p:childTnLst>
                              <p:par>
                                <p:cTn fill="hold" id="22" nodeType="afterEffect" presetClass="entr" presetID="22" presetSubtype="2">
                                  <p:stCondLst>
                                    <p:cond delay="0"/>
                                  </p:stCondLst>
                                  <p:childTnLst>
                                    <p:set>
                                      <p:cBhvr>
                                        <p:cTn dur="1" fill="hold" id="23">
                                          <p:stCondLst>
                                            <p:cond delay="0"/>
                                          </p:stCondLst>
                                        </p:cTn>
                                        <p:tgtEl>
                                          <p:spTgt spid="27"/>
                                        </p:tgtEl>
                                        <p:attrNameLst>
                                          <p:attrName>style.visibility</p:attrName>
                                        </p:attrNameLst>
                                      </p:cBhvr>
                                      <p:to>
                                        <p:strVal val="visible"/>
                                      </p:to>
                                    </p:set>
                                    <p:animEffect filter="wipe(right)" transition="in">
                                      <p:cBhvr>
                                        <p:cTn dur="500" id="24"/>
                                        <p:tgtEl>
                                          <p:spTgt spid="27"/>
                                        </p:tgtEl>
                                      </p:cBhvr>
                                    </p:animEffect>
                                  </p:childTnLst>
                                </p:cTn>
                              </p:par>
                              <p:par>
                                <p:cTn fill="hold" id="25" nodeType="withEffect" presetClass="entr" presetID="22" presetSubtype="8">
                                  <p:stCondLst>
                                    <p:cond delay="0"/>
                                  </p:stCondLst>
                                  <p:childTnLst>
                                    <p:set>
                                      <p:cBhvr>
                                        <p:cTn dur="1" fill="hold" id="26">
                                          <p:stCondLst>
                                            <p:cond delay="0"/>
                                          </p:stCondLst>
                                        </p:cTn>
                                        <p:tgtEl>
                                          <p:spTgt spid="35"/>
                                        </p:tgtEl>
                                        <p:attrNameLst>
                                          <p:attrName>style.visibility</p:attrName>
                                        </p:attrNameLst>
                                      </p:cBhvr>
                                      <p:to>
                                        <p:strVal val="visible"/>
                                      </p:to>
                                    </p:set>
                                    <p:animEffect filter="wipe(left)" transition="in">
                                      <p:cBhvr>
                                        <p:cTn dur="500" id="27"/>
                                        <p:tgtEl>
                                          <p:spTgt spid="35"/>
                                        </p:tgtEl>
                                      </p:cBhvr>
                                    </p:animEffect>
                                  </p:childTnLst>
                                </p:cTn>
                              </p:par>
                              <p:par>
                                <p:cTn fill="hold" grpId="0" id="28" nodeType="withEffect" presetClass="entr" presetID="22" presetSubtype="2">
                                  <p:stCondLst>
                                    <p:cond delay="0"/>
                                  </p:stCondLst>
                                  <p:childTnLst>
                                    <p:set>
                                      <p:cBhvr>
                                        <p:cTn dur="1" fill="hold" id="29">
                                          <p:stCondLst>
                                            <p:cond delay="0"/>
                                          </p:stCondLst>
                                        </p:cTn>
                                        <p:tgtEl>
                                          <p:spTgt spid="40"/>
                                        </p:tgtEl>
                                        <p:attrNameLst>
                                          <p:attrName>style.visibility</p:attrName>
                                        </p:attrNameLst>
                                      </p:cBhvr>
                                      <p:to>
                                        <p:strVal val="visible"/>
                                      </p:to>
                                    </p:set>
                                    <p:animEffect filter="wipe(right)" transition="in">
                                      <p:cBhvr>
                                        <p:cTn dur="500" id="30"/>
                                        <p:tgtEl>
                                          <p:spTgt spid="40"/>
                                        </p:tgtEl>
                                      </p:cBhvr>
                                    </p:animEffect>
                                  </p:childTnLst>
                                </p:cTn>
                              </p:par>
                              <p:par>
                                <p:cTn fill="hold" grpId="0" id="31" nodeType="withEffect" presetClass="entr" presetID="22" presetSubtype="2">
                                  <p:stCondLst>
                                    <p:cond delay="0"/>
                                  </p:stCondLst>
                                  <p:childTnLst>
                                    <p:set>
                                      <p:cBhvr>
                                        <p:cTn dur="1" fill="hold" id="32">
                                          <p:stCondLst>
                                            <p:cond delay="0"/>
                                          </p:stCondLst>
                                        </p:cTn>
                                        <p:tgtEl>
                                          <p:spTgt spid="43"/>
                                        </p:tgtEl>
                                        <p:attrNameLst>
                                          <p:attrName>style.visibility</p:attrName>
                                        </p:attrNameLst>
                                      </p:cBhvr>
                                      <p:to>
                                        <p:strVal val="visible"/>
                                      </p:to>
                                    </p:set>
                                    <p:animEffect filter="wipe(right)" transition="in">
                                      <p:cBhvr>
                                        <p:cTn dur="500" id="33"/>
                                        <p:tgtEl>
                                          <p:spTgt spid="43"/>
                                        </p:tgtEl>
                                      </p:cBhvr>
                                    </p:animEffect>
                                  </p:childTnLst>
                                </p:cTn>
                              </p:par>
                              <p:par>
                                <p:cTn fill="hold" grpId="0" id="34" nodeType="withEffect" presetClass="entr" presetID="22" presetSubtype="2">
                                  <p:stCondLst>
                                    <p:cond delay="0"/>
                                  </p:stCondLst>
                                  <p:childTnLst>
                                    <p:set>
                                      <p:cBhvr>
                                        <p:cTn dur="1" fill="hold" id="35">
                                          <p:stCondLst>
                                            <p:cond delay="0"/>
                                          </p:stCondLst>
                                        </p:cTn>
                                        <p:tgtEl>
                                          <p:spTgt spid="44"/>
                                        </p:tgtEl>
                                        <p:attrNameLst>
                                          <p:attrName>style.visibility</p:attrName>
                                        </p:attrNameLst>
                                      </p:cBhvr>
                                      <p:to>
                                        <p:strVal val="visible"/>
                                      </p:to>
                                    </p:set>
                                    <p:animEffect filter="wipe(right)" transition="in">
                                      <p:cBhvr>
                                        <p:cTn dur="500" id="36"/>
                                        <p:tgtEl>
                                          <p:spTgt spid="44"/>
                                        </p:tgtEl>
                                      </p:cBhvr>
                                    </p:animEffect>
                                  </p:childTnLst>
                                </p:cTn>
                              </p:par>
                              <p:par>
                                <p:cTn fill="hold" grpId="0" id="37" nodeType="withEffect" presetClass="entr" presetID="22" presetSubtype="2">
                                  <p:stCondLst>
                                    <p:cond delay="0"/>
                                  </p:stCondLst>
                                  <p:childTnLst>
                                    <p:set>
                                      <p:cBhvr>
                                        <p:cTn dur="1" fill="hold" id="38">
                                          <p:stCondLst>
                                            <p:cond delay="0"/>
                                          </p:stCondLst>
                                        </p:cTn>
                                        <p:tgtEl>
                                          <p:spTgt spid="45"/>
                                        </p:tgtEl>
                                        <p:attrNameLst>
                                          <p:attrName>style.visibility</p:attrName>
                                        </p:attrNameLst>
                                      </p:cBhvr>
                                      <p:to>
                                        <p:strVal val="visible"/>
                                      </p:to>
                                    </p:set>
                                    <p:animEffect filter="wipe(right)" transition="in">
                                      <p:cBhvr>
                                        <p:cTn dur="500" id="39"/>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3"/>
      <p:bldP grpId="0" spid="44"/>
      <p:bldP grpId="0" spid="4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8"/>
          <p:cNvGrpSpPr/>
          <p:nvPr/>
        </p:nvGrpSpPr>
        <p:grpSpPr>
          <a:xfrm>
            <a:off x="3215123" y="1664941"/>
            <a:ext cx="1283494" cy="1284685"/>
            <a:chOff x="4203701" y="2122488"/>
            <a:chExt cx="1711325" cy="1712913"/>
          </a:xfrm>
          <a:solidFill>
            <a:schemeClr val="accent1"/>
          </a:solidFill>
        </p:grpSpPr>
        <p:sp>
          <p:nvSpPr>
            <p:cNvPr id="10" name="Freeform 9"/>
            <p:cNvSpPr/>
            <p:nvPr/>
          </p:nvSpPr>
          <p:spPr bwMode="auto">
            <a:xfrm>
              <a:off x="4203701" y="2122488"/>
              <a:ext cx="1711325" cy="1712913"/>
            </a:xfrm>
            <a:custGeom>
              <a:gdLst>
                <a:gd fmla="*/ 575 w 590" name="T0"/>
                <a:gd fmla="*/ 0 h 591" name="T1"/>
                <a:gd fmla="*/ 308 w 590" name="T2"/>
                <a:gd fmla="*/ 0 h 591" name="T3"/>
                <a:gd fmla="*/ 306 w 590" name="T4"/>
                <a:gd fmla="*/ 0 h 591" name="T5"/>
                <a:gd fmla="*/ 311 w 590" name="T6"/>
                <a:gd fmla="*/ 52 h 591" name="T7"/>
                <a:gd fmla="*/ 43 w 590" name="T8"/>
                <a:gd fmla="*/ 321 h 591" name="T9"/>
                <a:gd fmla="*/ 0 w 590" name="T10"/>
                <a:gd fmla="*/ 317 h 591" name="T11"/>
                <a:gd fmla="*/ 0 w 590" name="T12"/>
                <a:gd fmla="*/ 575 h 591" name="T13"/>
                <a:gd fmla="*/ 15 w 590" name="T14"/>
                <a:gd fmla="*/ 591 h 591" name="T15"/>
                <a:gd fmla="*/ 575 w 590" name="T16"/>
                <a:gd fmla="*/ 591 h 591" name="T17"/>
                <a:gd fmla="*/ 590 w 590" name="T18"/>
                <a:gd fmla="*/ 575 h 591" name="T19"/>
                <a:gd fmla="*/ 590 w 590" name="T20"/>
                <a:gd fmla="*/ 16 h 591" name="T21"/>
                <a:gd fmla="*/ 575 w 590" name="T22"/>
                <a:gd fmla="*/ 0 h 59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1" w="590">
                  <a:moveTo>
                    <a:pt x="575" y="0"/>
                  </a:moveTo>
                  <a:cubicBezTo>
                    <a:pt x="308" y="0"/>
                    <a:pt x="308" y="0"/>
                    <a:pt x="308" y="0"/>
                  </a:cubicBezTo>
                  <a:cubicBezTo>
                    <a:pt x="306" y="0"/>
                    <a:pt x="306" y="0"/>
                    <a:pt x="306" y="0"/>
                  </a:cubicBezTo>
                  <a:cubicBezTo>
                    <a:pt x="309" y="17"/>
                    <a:pt x="311" y="35"/>
                    <a:pt x="311" y="52"/>
                  </a:cubicBezTo>
                  <a:cubicBezTo>
                    <a:pt x="311" y="200"/>
                    <a:pt x="191" y="321"/>
                    <a:pt x="43" y="321"/>
                  </a:cubicBezTo>
                  <a:cubicBezTo>
                    <a:pt x="28" y="321"/>
                    <a:pt x="14" y="319"/>
                    <a:pt x="0" y="317"/>
                  </a:cubicBezTo>
                  <a:cubicBezTo>
                    <a:pt x="0" y="575"/>
                    <a:pt x="0" y="575"/>
                    <a:pt x="0" y="575"/>
                  </a:cubicBezTo>
                  <a:cubicBezTo>
                    <a:pt x="0" y="584"/>
                    <a:pt x="7" y="591"/>
                    <a:pt x="15" y="591"/>
                  </a:cubicBezTo>
                  <a:cubicBezTo>
                    <a:pt x="575" y="591"/>
                    <a:pt x="575" y="591"/>
                    <a:pt x="575" y="591"/>
                  </a:cubicBezTo>
                  <a:cubicBezTo>
                    <a:pt x="583" y="591"/>
                    <a:pt x="590" y="584"/>
                    <a:pt x="590" y="575"/>
                  </a:cubicBezTo>
                  <a:cubicBezTo>
                    <a:pt x="590" y="16"/>
                    <a:pt x="590" y="16"/>
                    <a:pt x="590" y="16"/>
                  </a:cubicBezTo>
                  <a:cubicBezTo>
                    <a:pt x="590" y="7"/>
                    <a:pt x="583" y="0"/>
                    <a:pt x="575" y="0"/>
                  </a:cubicBezTo>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58"/>
            <p:cNvSpPr>
              <a:spLocks noEditPoints="1"/>
            </p:cNvSpPr>
            <p:nvPr/>
          </p:nvSpPr>
          <p:spPr bwMode="auto">
            <a:xfrm>
              <a:off x="5044230" y="2975825"/>
              <a:ext cx="517127" cy="443251"/>
            </a:xfrm>
            <a:custGeom>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b="b" l="0" r="r" t="0"/>
              <a:pathLst>
                <a:path h="57" w="6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grpFill/>
            <a:ln w="9525">
              <a:noFill/>
              <a:round/>
            </a:ln>
          </p:spPr>
          <p:txBody>
            <a:bodyPr anchor="t" anchorCtr="0" bIns="60960" compatLnSpc="1" lIns="121920" numCol="1" rIns="121920" tIns="60960" vert="horz" wrap="square">
              <a:prstTxWarp prst="textNoShape">
                <a:avLst/>
              </a:prstTxWarp>
            </a:bodyPr>
            <a:lstStyle/>
            <a:p>
              <a:pPr defTabSz="1031600"/>
              <a:endParaRPr lang="en-US" sz="2000">
                <a:solidFill>
                  <a:srgbClr val="262626"/>
                </a:solidFill>
              </a:endParaRPr>
            </a:p>
          </p:txBody>
        </p:sp>
      </p:grpSp>
      <p:grpSp>
        <p:nvGrpSpPr>
          <p:cNvPr id="3" name="组合 11"/>
          <p:cNvGrpSpPr/>
          <p:nvPr/>
        </p:nvGrpSpPr>
        <p:grpSpPr>
          <a:xfrm>
            <a:off x="4609344" y="1664941"/>
            <a:ext cx="1282304" cy="1284685"/>
            <a:chOff x="6062663" y="2122488"/>
            <a:chExt cx="1709738" cy="1712913"/>
          </a:xfrm>
          <a:solidFill>
            <a:schemeClr val="accent2"/>
          </a:solidFill>
        </p:grpSpPr>
        <p:sp>
          <p:nvSpPr>
            <p:cNvPr id="13" name="Freeform 11"/>
            <p:cNvSpPr/>
            <p:nvPr/>
          </p:nvSpPr>
          <p:spPr bwMode="auto">
            <a:xfrm>
              <a:off x="6062663" y="2122488"/>
              <a:ext cx="1709738" cy="1712913"/>
            </a:xfrm>
            <a:custGeom>
              <a:gdLst>
                <a:gd fmla="*/ 15 w 590" name="T0"/>
                <a:gd fmla="*/ 0 h 591" name="T1"/>
                <a:gd fmla="*/ 282 w 590" name="T2"/>
                <a:gd fmla="*/ 0 h 591" name="T3"/>
                <a:gd fmla="*/ 284 w 590" name="T4"/>
                <a:gd fmla="*/ 0 h 591" name="T5"/>
                <a:gd fmla="*/ 279 w 590" name="T6"/>
                <a:gd fmla="*/ 52 h 591" name="T7"/>
                <a:gd fmla="*/ 548 w 590" name="T8"/>
                <a:gd fmla="*/ 321 h 591" name="T9"/>
                <a:gd fmla="*/ 590 w 590" name="T10"/>
                <a:gd fmla="*/ 317 h 591" name="T11"/>
                <a:gd fmla="*/ 590 w 590" name="T12"/>
                <a:gd fmla="*/ 575 h 591" name="T13"/>
                <a:gd fmla="*/ 575 w 590" name="T14"/>
                <a:gd fmla="*/ 591 h 591" name="T15"/>
                <a:gd fmla="*/ 15 w 590" name="T16"/>
                <a:gd fmla="*/ 591 h 591" name="T17"/>
                <a:gd fmla="*/ 0 w 590" name="T18"/>
                <a:gd fmla="*/ 575 h 591" name="T19"/>
                <a:gd fmla="*/ 0 w 590" name="T20"/>
                <a:gd fmla="*/ 16 h 591" name="T21"/>
                <a:gd fmla="*/ 15 w 590" name="T22"/>
                <a:gd fmla="*/ 0 h 59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1" w="590">
                  <a:moveTo>
                    <a:pt x="15" y="0"/>
                  </a:moveTo>
                  <a:cubicBezTo>
                    <a:pt x="282" y="0"/>
                    <a:pt x="282" y="0"/>
                    <a:pt x="282" y="0"/>
                  </a:cubicBezTo>
                  <a:cubicBezTo>
                    <a:pt x="284" y="0"/>
                    <a:pt x="284" y="0"/>
                    <a:pt x="284" y="0"/>
                  </a:cubicBezTo>
                  <a:cubicBezTo>
                    <a:pt x="281" y="17"/>
                    <a:pt x="279" y="35"/>
                    <a:pt x="279" y="52"/>
                  </a:cubicBezTo>
                  <a:cubicBezTo>
                    <a:pt x="279" y="200"/>
                    <a:pt x="400" y="321"/>
                    <a:pt x="548" y="321"/>
                  </a:cubicBezTo>
                  <a:cubicBezTo>
                    <a:pt x="562" y="321"/>
                    <a:pt x="576" y="319"/>
                    <a:pt x="590" y="317"/>
                  </a:cubicBezTo>
                  <a:cubicBezTo>
                    <a:pt x="590" y="575"/>
                    <a:pt x="590" y="575"/>
                    <a:pt x="590" y="575"/>
                  </a:cubicBezTo>
                  <a:cubicBezTo>
                    <a:pt x="590" y="584"/>
                    <a:pt x="584" y="591"/>
                    <a:pt x="575" y="591"/>
                  </a:cubicBezTo>
                  <a:cubicBezTo>
                    <a:pt x="15" y="591"/>
                    <a:pt x="15" y="591"/>
                    <a:pt x="15" y="591"/>
                  </a:cubicBezTo>
                  <a:cubicBezTo>
                    <a:pt x="7" y="591"/>
                    <a:pt x="0" y="584"/>
                    <a:pt x="0" y="575"/>
                  </a:cubicBezTo>
                  <a:cubicBezTo>
                    <a:pt x="0" y="16"/>
                    <a:pt x="0" y="16"/>
                    <a:pt x="0" y="16"/>
                  </a:cubicBezTo>
                  <a:cubicBezTo>
                    <a:pt x="0" y="7"/>
                    <a:pt x="7" y="0"/>
                    <a:pt x="15" y="0"/>
                  </a:cubicBezTo>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54"/>
            <p:cNvSpPr>
              <a:spLocks noEditPoints="1"/>
            </p:cNvSpPr>
            <p:nvPr/>
          </p:nvSpPr>
          <p:spPr bwMode="auto">
            <a:xfrm>
              <a:off x="6421438" y="2917580"/>
              <a:ext cx="525287" cy="567775"/>
            </a:xfrm>
            <a:custGeom>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b="b" l="0" r="r" t="0"/>
              <a:pathLst>
                <a:path h="68" w="62">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grpFill/>
            <a:ln w="9525">
              <a:noFill/>
              <a:round/>
            </a:ln>
          </p:spPr>
          <p:txBody>
            <a:bodyPr anchor="t" anchorCtr="0" bIns="60960" compatLnSpc="1" lIns="121920" numCol="1" rIns="121920" tIns="60960" vert="horz" wrap="square">
              <a:prstTxWarp prst="textNoShape">
                <a:avLst/>
              </a:prstTxWarp>
            </a:bodyPr>
            <a:lstStyle/>
            <a:p>
              <a:pPr defTabSz="1031600"/>
              <a:endParaRPr lang="en-US" sz="2000">
                <a:solidFill>
                  <a:srgbClr val="262626"/>
                </a:solidFill>
              </a:endParaRPr>
            </a:p>
          </p:txBody>
        </p:sp>
      </p:grpSp>
      <p:grpSp>
        <p:nvGrpSpPr>
          <p:cNvPr id="4" name="组合 14"/>
          <p:cNvGrpSpPr/>
          <p:nvPr/>
        </p:nvGrpSpPr>
        <p:grpSpPr>
          <a:xfrm>
            <a:off x="4609344" y="3065116"/>
            <a:ext cx="1282304" cy="1283494"/>
            <a:chOff x="6062663" y="3989388"/>
            <a:chExt cx="1709738" cy="1711325"/>
          </a:xfrm>
          <a:solidFill>
            <a:schemeClr val="accent3"/>
          </a:solidFill>
        </p:grpSpPr>
        <p:sp>
          <p:nvSpPr>
            <p:cNvPr id="16" name="Freeform 12"/>
            <p:cNvSpPr/>
            <p:nvPr/>
          </p:nvSpPr>
          <p:spPr bwMode="auto">
            <a:xfrm>
              <a:off x="6062663" y="3989388"/>
              <a:ext cx="1709738" cy="1711325"/>
            </a:xfrm>
            <a:custGeom>
              <a:gdLst>
                <a:gd fmla="*/ 15 w 590" name="T0"/>
                <a:gd fmla="*/ 590 h 590" name="T1"/>
                <a:gd fmla="*/ 282 w 590" name="T2"/>
                <a:gd fmla="*/ 590 h 590" name="T3"/>
                <a:gd fmla="*/ 284 w 590" name="T4"/>
                <a:gd fmla="*/ 590 h 590" name="T5"/>
                <a:gd fmla="*/ 279 w 590" name="T6"/>
                <a:gd fmla="*/ 539 h 590" name="T7"/>
                <a:gd fmla="*/ 548 w 590" name="T8"/>
                <a:gd fmla="*/ 270 h 590" name="T9"/>
                <a:gd fmla="*/ 590 w 590" name="T10"/>
                <a:gd fmla="*/ 274 h 590" name="T11"/>
                <a:gd fmla="*/ 590 w 590" name="T12"/>
                <a:gd fmla="*/ 15 h 590" name="T13"/>
                <a:gd fmla="*/ 575 w 590" name="T14"/>
                <a:gd fmla="*/ 0 h 590" name="T15"/>
                <a:gd fmla="*/ 15 w 590" name="T16"/>
                <a:gd fmla="*/ 0 h 590" name="T17"/>
                <a:gd fmla="*/ 0 w 590" name="T18"/>
                <a:gd fmla="*/ 15 h 590" name="T19"/>
                <a:gd fmla="*/ 0 w 590" name="T20"/>
                <a:gd fmla="*/ 575 h 590" name="T21"/>
                <a:gd fmla="*/ 15 w 590" name="T22"/>
                <a:gd fmla="*/ 590 h 59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0" w="590">
                  <a:moveTo>
                    <a:pt x="15" y="590"/>
                  </a:moveTo>
                  <a:cubicBezTo>
                    <a:pt x="282" y="590"/>
                    <a:pt x="282" y="590"/>
                    <a:pt x="282" y="590"/>
                  </a:cubicBezTo>
                  <a:cubicBezTo>
                    <a:pt x="284" y="590"/>
                    <a:pt x="284" y="590"/>
                    <a:pt x="284" y="590"/>
                  </a:cubicBezTo>
                  <a:cubicBezTo>
                    <a:pt x="281" y="573"/>
                    <a:pt x="279" y="556"/>
                    <a:pt x="279" y="539"/>
                  </a:cubicBezTo>
                  <a:cubicBezTo>
                    <a:pt x="279" y="391"/>
                    <a:pt x="400" y="270"/>
                    <a:pt x="548" y="270"/>
                  </a:cubicBezTo>
                  <a:cubicBezTo>
                    <a:pt x="562" y="270"/>
                    <a:pt x="576" y="271"/>
                    <a:pt x="590" y="274"/>
                  </a:cubicBezTo>
                  <a:cubicBezTo>
                    <a:pt x="590" y="15"/>
                    <a:pt x="590" y="15"/>
                    <a:pt x="590" y="15"/>
                  </a:cubicBezTo>
                  <a:cubicBezTo>
                    <a:pt x="590" y="7"/>
                    <a:pt x="584" y="0"/>
                    <a:pt x="575" y="0"/>
                  </a:cubicBezTo>
                  <a:cubicBezTo>
                    <a:pt x="15" y="0"/>
                    <a:pt x="15" y="0"/>
                    <a:pt x="15" y="0"/>
                  </a:cubicBezTo>
                  <a:cubicBezTo>
                    <a:pt x="7" y="0"/>
                    <a:pt x="0" y="7"/>
                    <a:pt x="0" y="15"/>
                  </a:cubicBezTo>
                  <a:cubicBezTo>
                    <a:pt x="0" y="575"/>
                    <a:pt x="0" y="575"/>
                    <a:pt x="0" y="575"/>
                  </a:cubicBezTo>
                  <a:cubicBezTo>
                    <a:pt x="0" y="584"/>
                    <a:pt x="7" y="590"/>
                    <a:pt x="15" y="590"/>
                  </a:cubicBezTo>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79"/>
            <p:cNvSpPr>
              <a:spLocks noEditPoints="1"/>
            </p:cNvSpPr>
            <p:nvPr/>
          </p:nvSpPr>
          <p:spPr bwMode="auto">
            <a:xfrm>
              <a:off x="6394041" y="4350713"/>
              <a:ext cx="502871" cy="393403"/>
            </a:xfrm>
            <a:custGeom>
              <a:cxnLst>
                <a:cxn ang="0">
                  <a:pos x="9" y="9"/>
                </a:cxn>
                <a:cxn ang="0">
                  <a:pos x="0" y="8"/>
                </a:cxn>
                <a:cxn ang="0">
                  <a:pos x="2" y="0"/>
                </a:cxn>
                <a:cxn ang="0">
                  <a:pos x="10" y="1"/>
                </a:cxn>
                <a:cxn ang="0">
                  <a:pos x="10" y="23"/>
                </a:cxn>
                <a:cxn ang="0">
                  <a:pos x="2" y="24"/>
                </a:cxn>
                <a:cxn ang="0">
                  <a:pos x="0" y="15"/>
                </a:cxn>
                <a:cxn ang="0">
                  <a:pos x="9" y="14"/>
                </a:cxn>
                <a:cxn ang="0">
                  <a:pos x="10" y="23"/>
                </a:cxn>
                <a:cxn ang="0">
                  <a:pos x="9" y="38"/>
                </a:cxn>
                <a:cxn ang="0">
                  <a:pos x="0" y="37"/>
                </a:cxn>
                <a:cxn ang="0">
                  <a:pos x="2" y="29"/>
                </a:cxn>
                <a:cxn ang="0">
                  <a:pos x="10" y="30"/>
                </a:cxn>
                <a:cxn ang="0">
                  <a:pos x="10" y="52"/>
                </a:cxn>
                <a:cxn ang="0">
                  <a:pos x="2" y="53"/>
                </a:cxn>
                <a:cxn ang="0">
                  <a:pos x="0" y="44"/>
                </a:cxn>
                <a:cxn ang="0">
                  <a:pos x="9" y="43"/>
                </a:cxn>
                <a:cxn ang="0">
                  <a:pos x="10" y="52"/>
                </a:cxn>
                <a:cxn ang="0">
                  <a:pos x="67" y="9"/>
                </a:cxn>
                <a:cxn ang="0">
                  <a:pos x="15" y="8"/>
                </a:cxn>
                <a:cxn ang="0">
                  <a:pos x="16" y="0"/>
                </a:cxn>
                <a:cxn ang="0">
                  <a:pos x="68" y="1"/>
                </a:cxn>
                <a:cxn ang="0">
                  <a:pos x="68" y="23"/>
                </a:cxn>
                <a:cxn ang="0">
                  <a:pos x="16" y="24"/>
                </a:cxn>
                <a:cxn ang="0">
                  <a:pos x="15" y="15"/>
                </a:cxn>
                <a:cxn ang="0">
                  <a:pos x="67" y="14"/>
                </a:cxn>
                <a:cxn ang="0">
                  <a:pos x="68" y="23"/>
                </a:cxn>
                <a:cxn ang="0">
                  <a:pos x="67" y="38"/>
                </a:cxn>
                <a:cxn ang="0">
                  <a:pos x="15" y="37"/>
                </a:cxn>
                <a:cxn ang="0">
                  <a:pos x="16" y="29"/>
                </a:cxn>
                <a:cxn ang="0">
                  <a:pos x="68" y="30"/>
                </a:cxn>
                <a:cxn ang="0">
                  <a:pos x="68" y="52"/>
                </a:cxn>
                <a:cxn ang="0">
                  <a:pos x="16" y="53"/>
                </a:cxn>
                <a:cxn ang="0">
                  <a:pos x="15" y="44"/>
                </a:cxn>
                <a:cxn ang="0">
                  <a:pos x="67" y="43"/>
                </a:cxn>
                <a:cxn ang="0">
                  <a:pos x="68" y="52"/>
                </a:cxn>
              </a:cxnLst>
              <a:rect b="b" l="0" r="r" t="0"/>
              <a:pathLst>
                <a:path h="52" w="68">
                  <a:moveTo>
                    <a:pt x="10" y="8"/>
                  </a:moveTo>
                  <a:cubicBezTo>
                    <a:pt x="10" y="9"/>
                    <a:pt x="10" y="9"/>
                    <a:pt x="9" y="9"/>
                  </a:cubicBezTo>
                  <a:cubicBezTo>
                    <a:pt x="2" y="9"/>
                    <a:pt x="2" y="9"/>
                    <a:pt x="2" y="9"/>
                  </a:cubicBezTo>
                  <a:cubicBezTo>
                    <a:pt x="1" y="9"/>
                    <a:pt x="0" y="9"/>
                    <a:pt x="0" y="8"/>
                  </a:cubicBezTo>
                  <a:cubicBezTo>
                    <a:pt x="0" y="1"/>
                    <a:pt x="0" y="1"/>
                    <a:pt x="0" y="1"/>
                  </a:cubicBezTo>
                  <a:cubicBezTo>
                    <a:pt x="0" y="0"/>
                    <a:pt x="1" y="0"/>
                    <a:pt x="2" y="0"/>
                  </a:cubicBezTo>
                  <a:cubicBezTo>
                    <a:pt x="9" y="0"/>
                    <a:pt x="9" y="0"/>
                    <a:pt x="9" y="0"/>
                  </a:cubicBezTo>
                  <a:cubicBezTo>
                    <a:pt x="10" y="0"/>
                    <a:pt x="10" y="0"/>
                    <a:pt x="10" y="1"/>
                  </a:cubicBezTo>
                  <a:lnTo>
                    <a:pt x="10" y="8"/>
                  </a:lnTo>
                  <a:close/>
                  <a:moveTo>
                    <a:pt x="10" y="23"/>
                  </a:moveTo>
                  <a:cubicBezTo>
                    <a:pt x="10" y="23"/>
                    <a:pt x="10" y="24"/>
                    <a:pt x="9" y="24"/>
                  </a:cubicBezTo>
                  <a:cubicBezTo>
                    <a:pt x="2" y="24"/>
                    <a:pt x="2" y="24"/>
                    <a:pt x="2" y="24"/>
                  </a:cubicBezTo>
                  <a:cubicBezTo>
                    <a:pt x="1" y="24"/>
                    <a:pt x="0" y="23"/>
                    <a:pt x="0" y="23"/>
                  </a:cubicBezTo>
                  <a:cubicBezTo>
                    <a:pt x="0" y="15"/>
                    <a:pt x="0" y="15"/>
                    <a:pt x="0" y="15"/>
                  </a:cubicBezTo>
                  <a:cubicBezTo>
                    <a:pt x="0" y="15"/>
                    <a:pt x="1" y="14"/>
                    <a:pt x="2" y="14"/>
                  </a:cubicBezTo>
                  <a:cubicBezTo>
                    <a:pt x="9" y="14"/>
                    <a:pt x="9" y="14"/>
                    <a:pt x="9" y="14"/>
                  </a:cubicBezTo>
                  <a:cubicBezTo>
                    <a:pt x="10" y="14"/>
                    <a:pt x="10" y="15"/>
                    <a:pt x="10" y="15"/>
                  </a:cubicBezTo>
                  <a:lnTo>
                    <a:pt x="10" y="23"/>
                  </a:lnTo>
                  <a:close/>
                  <a:moveTo>
                    <a:pt x="10" y="37"/>
                  </a:moveTo>
                  <a:cubicBezTo>
                    <a:pt x="10" y="38"/>
                    <a:pt x="10" y="38"/>
                    <a:pt x="9" y="38"/>
                  </a:cubicBezTo>
                  <a:cubicBezTo>
                    <a:pt x="2" y="38"/>
                    <a:pt x="2" y="38"/>
                    <a:pt x="2" y="38"/>
                  </a:cubicBezTo>
                  <a:cubicBezTo>
                    <a:pt x="1" y="38"/>
                    <a:pt x="0" y="38"/>
                    <a:pt x="0" y="37"/>
                  </a:cubicBezTo>
                  <a:cubicBezTo>
                    <a:pt x="0" y="30"/>
                    <a:pt x="0" y="30"/>
                    <a:pt x="0" y="30"/>
                  </a:cubicBezTo>
                  <a:cubicBezTo>
                    <a:pt x="0" y="29"/>
                    <a:pt x="1" y="29"/>
                    <a:pt x="2" y="29"/>
                  </a:cubicBezTo>
                  <a:cubicBezTo>
                    <a:pt x="9" y="29"/>
                    <a:pt x="9" y="29"/>
                    <a:pt x="9" y="29"/>
                  </a:cubicBezTo>
                  <a:cubicBezTo>
                    <a:pt x="10" y="29"/>
                    <a:pt x="10" y="29"/>
                    <a:pt x="10" y="30"/>
                  </a:cubicBezTo>
                  <a:lnTo>
                    <a:pt x="10" y="37"/>
                  </a:lnTo>
                  <a:close/>
                  <a:moveTo>
                    <a:pt x="10" y="52"/>
                  </a:moveTo>
                  <a:cubicBezTo>
                    <a:pt x="10" y="52"/>
                    <a:pt x="10" y="53"/>
                    <a:pt x="9" y="53"/>
                  </a:cubicBezTo>
                  <a:cubicBezTo>
                    <a:pt x="2" y="53"/>
                    <a:pt x="2" y="53"/>
                    <a:pt x="2" y="53"/>
                  </a:cubicBezTo>
                  <a:cubicBezTo>
                    <a:pt x="1" y="53"/>
                    <a:pt x="0" y="52"/>
                    <a:pt x="0" y="52"/>
                  </a:cubicBezTo>
                  <a:cubicBezTo>
                    <a:pt x="0" y="44"/>
                    <a:pt x="0" y="44"/>
                    <a:pt x="0" y="44"/>
                  </a:cubicBezTo>
                  <a:cubicBezTo>
                    <a:pt x="0" y="44"/>
                    <a:pt x="1" y="43"/>
                    <a:pt x="2" y="43"/>
                  </a:cubicBezTo>
                  <a:cubicBezTo>
                    <a:pt x="9" y="43"/>
                    <a:pt x="9" y="43"/>
                    <a:pt x="9" y="43"/>
                  </a:cubicBezTo>
                  <a:cubicBezTo>
                    <a:pt x="10" y="43"/>
                    <a:pt x="10" y="44"/>
                    <a:pt x="10" y="44"/>
                  </a:cubicBezTo>
                  <a:lnTo>
                    <a:pt x="10" y="52"/>
                  </a:lnTo>
                  <a:close/>
                  <a:moveTo>
                    <a:pt x="68" y="8"/>
                  </a:moveTo>
                  <a:cubicBezTo>
                    <a:pt x="68" y="9"/>
                    <a:pt x="68" y="9"/>
                    <a:pt x="67" y="9"/>
                  </a:cubicBezTo>
                  <a:cubicBezTo>
                    <a:pt x="16" y="9"/>
                    <a:pt x="16" y="9"/>
                    <a:pt x="16" y="9"/>
                  </a:cubicBezTo>
                  <a:cubicBezTo>
                    <a:pt x="16" y="9"/>
                    <a:pt x="15" y="9"/>
                    <a:pt x="15" y="8"/>
                  </a:cubicBezTo>
                  <a:cubicBezTo>
                    <a:pt x="15" y="1"/>
                    <a:pt x="15" y="1"/>
                    <a:pt x="15" y="1"/>
                  </a:cubicBezTo>
                  <a:cubicBezTo>
                    <a:pt x="15" y="0"/>
                    <a:pt x="16" y="0"/>
                    <a:pt x="16" y="0"/>
                  </a:cubicBezTo>
                  <a:cubicBezTo>
                    <a:pt x="67" y="0"/>
                    <a:pt x="67" y="0"/>
                    <a:pt x="67" y="0"/>
                  </a:cubicBezTo>
                  <a:cubicBezTo>
                    <a:pt x="68" y="0"/>
                    <a:pt x="68" y="0"/>
                    <a:pt x="68" y="1"/>
                  </a:cubicBezTo>
                  <a:lnTo>
                    <a:pt x="68" y="8"/>
                  </a:lnTo>
                  <a:close/>
                  <a:moveTo>
                    <a:pt x="68" y="23"/>
                  </a:moveTo>
                  <a:cubicBezTo>
                    <a:pt x="68" y="23"/>
                    <a:pt x="68" y="24"/>
                    <a:pt x="67" y="24"/>
                  </a:cubicBezTo>
                  <a:cubicBezTo>
                    <a:pt x="16" y="24"/>
                    <a:pt x="16" y="24"/>
                    <a:pt x="16" y="24"/>
                  </a:cubicBezTo>
                  <a:cubicBezTo>
                    <a:pt x="16" y="24"/>
                    <a:pt x="15" y="23"/>
                    <a:pt x="15" y="23"/>
                  </a:cubicBezTo>
                  <a:cubicBezTo>
                    <a:pt x="15" y="15"/>
                    <a:pt x="15" y="15"/>
                    <a:pt x="15" y="15"/>
                  </a:cubicBezTo>
                  <a:cubicBezTo>
                    <a:pt x="15" y="15"/>
                    <a:pt x="16" y="14"/>
                    <a:pt x="16" y="14"/>
                  </a:cubicBezTo>
                  <a:cubicBezTo>
                    <a:pt x="67" y="14"/>
                    <a:pt x="67" y="14"/>
                    <a:pt x="67" y="14"/>
                  </a:cubicBezTo>
                  <a:cubicBezTo>
                    <a:pt x="68" y="14"/>
                    <a:pt x="68" y="15"/>
                    <a:pt x="68" y="15"/>
                  </a:cubicBezTo>
                  <a:lnTo>
                    <a:pt x="68" y="23"/>
                  </a:lnTo>
                  <a:close/>
                  <a:moveTo>
                    <a:pt x="68" y="37"/>
                  </a:moveTo>
                  <a:cubicBezTo>
                    <a:pt x="68" y="38"/>
                    <a:pt x="68" y="38"/>
                    <a:pt x="67" y="38"/>
                  </a:cubicBezTo>
                  <a:cubicBezTo>
                    <a:pt x="16" y="38"/>
                    <a:pt x="16" y="38"/>
                    <a:pt x="16" y="38"/>
                  </a:cubicBezTo>
                  <a:cubicBezTo>
                    <a:pt x="16" y="38"/>
                    <a:pt x="15" y="38"/>
                    <a:pt x="15" y="37"/>
                  </a:cubicBezTo>
                  <a:cubicBezTo>
                    <a:pt x="15" y="30"/>
                    <a:pt x="15" y="30"/>
                    <a:pt x="15" y="30"/>
                  </a:cubicBezTo>
                  <a:cubicBezTo>
                    <a:pt x="15" y="29"/>
                    <a:pt x="16" y="29"/>
                    <a:pt x="16" y="29"/>
                  </a:cubicBezTo>
                  <a:cubicBezTo>
                    <a:pt x="67" y="29"/>
                    <a:pt x="67" y="29"/>
                    <a:pt x="67" y="29"/>
                  </a:cubicBezTo>
                  <a:cubicBezTo>
                    <a:pt x="68" y="29"/>
                    <a:pt x="68" y="29"/>
                    <a:pt x="68" y="30"/>
                  </a:cubicBezTo>
                  <a:lnTo>
                    <a:pt x="68" y="37"/>
                  </a:lnTo>
                  <a:close/>
                  <a:moveTo>
                    <a:pt x="68" y="52"/>
                  </a:moveTo>
                  <a:cubicBezTo>
                    <a:pt x="68" y="52"/>
                    <a:pt x="68" y="53"/>
                    <a:pt x="67" y="53"/>
                  </a:cubicBezTo>
                  <a:cubicBezTo>
                    <a:pt x="16" y="53"/>
                    <a:pt x="16" y="53"/>
                    <a:pt x="16" y="53"/>
                  </a:cubicBezTo>
                  <a:cubicBezTo>
                    <a:pt x="16" y="53"/>
                    <a:pt x="15" y="52"/>
                    <a:pt x="15" y="52"/>
                  </a:cubicBezTo>
                  <a:cubicBezTo>
                    <a:pt x="15" y="44"/>
                    <a:pt x="15" y="44"/>
                    <a:pt x="15" y="44"/>
                  </a:cubicBezTo>
                  <a:cubicBezTo>
                    <a:pt x="15" y="44"/>
                    <a:pt x="16" y="43"/>
                    <a:pt x="16" y="43"/>
                  </a:cubicBezTo>
                  <a:cubicBezTo>
                    <a:pt x="67" y="43"/>
                    <a:pt x="67" y="43"/>
                    <a:pt x="67" y="43"/>
                  </a:cubicBezTo>
                  <a:cubicBezTo>
                    <a:pt x="68" y="43"/>
                    <a:pt x="68" y="44"/>
                    <a:pt x="68" y="44"/>
                  </a:cubicBezTo>
                  <a:lnTo>
                    <a:pt x="68" y="52"/>
                  </a:lnTo>
                  <a:close/>
                </a:path>
              </a:pathLst>
            </a:custGeom>
            <a:grpFill/>
            <a:ln w="9525">
              <a:noFill/>
              <a:round/>
            </a:ln>
          </p:spPr>
          <p:txBody>
            <a:bodyPr anchor="t" anchorCtr="0" bIns="60960" compatLnSpc="1" lIns="121920" numCol="1" rIns="121920" tIns="60960" vert="horz" wrap="square">
              <a:prstTxWarp prst="textNoShape">
                <a:avLst/>
              </a:prstTxWarp>
            </a:bodyPr>
            <a:lstStyle/>
            <a:p>
              <a:pPr defTabSz="1031600"/>
              <a:endParaRPr lang="en-US" sz="2000">
                <a:solidFill>
                  <a:srgbClr val="262626"/>
                </a:solidFill>
              </a:endParaRPr>
            </a:p>
          </p:txBody>
        </p:sp>
      </p:grpSp>
      <p:grpSp>
        <p:nvGrpSpPr>
          <p:cNvPr id="5" name="组合 17"/>
          <p:cNvGrpSpPr/>
          <p:nvPr/>
        </p:nvGrpSpPr>
        <p:grpSpPr>
          <a:xfrm>
            <a:off x="3215123" y="3065116"/>
            <a:ext cx="1283494" cy="1283494"/>
            <a:chOff x="4203701" y="3989388"/>
            <a:chExt cx="1711325" cy="1711325"/>
          </a:xfrm>
          <a:solidFill>
            <a:schemeClr val="accent4"/>
          </a:solidFill>
        </p:grpSpPr>
        <p:sp>
          <p:nvSpPr>
            <p:cNvPr id="19" name="Freeform 10"/>
            <p:cNvSpPr/>
            <p:nvPr/>
          </p:nvSpPr>
          <p:spPr bwMode="auto">
            <a:xfrm>
              <a:off x="4203701" y="3989388"/>
              <a:ext cx="1711325" cy="1711325"/>
            </a:xfrm>
            <a:custGeom>
              <a:gdLst>
                <a:gd fmla="*/ 575 w 590" name="T0"/>
                <a:gd fmla="*/ 590 h 590" name="T1"/>
                <a:gd fmla="*/ 308 w 590" name="T2"/>
                <a:gd fmla="*/ 590 h 590" name="T3"/>
                <a:gd fmla="*/ 306 w 590" name="T4"/>
                <a:gd fmla="*/ 590 h 590" name="T5"/>
                <a:gd fmla="*/ 311 w 590" name="T6"/>
                <a:gd fmla="*/ 539 h 590" name="T7"/>
                <a:gd fmla="*/ 43 w 590" name="T8"/>
                <a:gd fmla="*/ 270 h 590" name="T9"/>
                <a:gd fmla="*/ 0 w 590" name="T10"/>
                <a:gd fmla="*/ 274 h 590" name="T11"/>
                <a:gd fmla="*/ 0 w 590" name="T12"/>
                <a:gd fmla="*/ 15 h 590" name="T13"/>
                <a:gd fmla="*/ 15 w 590" name="T14"/>
                <a:gd fmla="*/ 0 h 590" name="T15"/>
                <a:gd fmla="*/ 575 w 590" name="T16"/>
                <a:gd fmla="*/ 0 h 590" name="T17"/>
                <a:gd fmla="*/ 590 w 590" name="T18"/>
                <a:gd fmla="*/ 15 h 590" name="T19"/>
                <a:gd fmla="*/ 590 w 590" name="T20"/>
                <a:gd fmla="*/ 575 h 590" name="T21"/>
                <a:gd fmla="*/ 575 w 590" name="T22"/>
                <a:gd fmla="*/ 590 h 59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0" w="590">
                  <a:moveTo>
                    <a:pt x="575" y="590"/>
                  </a:moveTo>
                  <a:cubicBezTo>
                    <a:pt x="308" y="590"/>
                    <a:pt x="308" y="590"/>
                    <a:pt x="308" y="590"/>
                  </a:cubicBezTo>
                  <a:cubicBezTo>
                    <a:pt x="306" y="590"/>
                    <a:pt x="306" y="590"/>
                    <a:pt x="306" y="590"/>
                  </a:cubicBezTo>
                  <a:cubicBezTo>
                    <a:pt x="309" y="573"/>
                    <a:pt x="311" y="556"/>
                    <a:pt x="311" y="539"/>
                  </a:cubicBezTo>
                  <a:cubicBezTo>
                    <a:pt x="311" y="391"/>
                    <a:pt x="191" y="270"/>
                    <a:pt x="43" y="270"/>
                  </a:cubicBezTo>
                  <a:cubicBezTo>
                    <a:pt x="28" y="270"/>
                    <a:pt x="14" y="271"/>
                    <a:pt x="0" y="274"/>
                  </a:cubicBezTo>
                  <a:cubicBezTo>
                    <a:pt x="0" y="15"/>
                    <a:pt x="0" y="15"/>
                    <a:pt x="0" y="15"/>
                  </a:cubicBezTo>
                  <a:cubicBezTo>
                    <a:pt x="0" y="7"/>
                    <a:pt x="7" y="0"/>
                    <a:pt x="15" y="0"/>
                  </a:cubicBezTo>
                  <a:cubicBezTo>
                    <a:pt x="575" y="0"/>
                    <a:pt x="575" y="0"/>
                    <a:pt x="575" y="0"/>
                  </a:cubicBezTo>
                  <a:cubicBezTo>
                    <a:pt x="583" y="0"/>
                    <a:pt x="590" y="7"/>
                    <a:pt x="590" y="15"/>
                  </a:cubicBezTo>
                  <a:cubicBezTo>
                    <a:pt x="590" y="575"/>
                    <a:pt x="590" y="575"/>
                    <a:pt x="590" y="575"/>
                  </a:cubicBezTo>
                  <a:cubicBezTo>
                    <a:pt x="590" y="584"/>
                    <a:pt x="583" y="590"/>
                    <a:pt x="575" y="590"/>
                  </a:cubicBezTo>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07"/>
            <p:cNvSpPr>
              <a:spLocks noEditPoints="1"/>
            </p:cNvSpPr>
            <p:nvPr/>
          </p:nvSpPr>
          <p:spPr bwMode="auto">
            <a:xfrm>
              <a:off x="5086113" y="4467466"/>
              <a:ext cx="531733" cy="539276"/>
            </a:xfrm>
            <a:custGeom>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b="b" l="0" r="r" t="0"/>
              <a:pathLst>
                <a:path h="66" w="65">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grpFill/>
            <a:ln w="9525">
              <a:noFill/>
              <a:round/>
            </a:ln>
          </p:spPr>
          <p:txBody>
            <a:bodyPr anchor="t" anchorCtr="0" bIns="60960" compatLnSpc="1" lIns="121920" numCol="1" rIns="121920" tIns="60960" vert="horz" wrap="square">
              <a:prstTxWarp prst="textNoShape">
                <a:avLst/>
              </a:prstTxWarp>
            </a:bodyPr>
            <a:lstStyle/>
            <a:p>
              <a:pPr defTabSz="1031600"/>
              <a:endParaRPr lang="en-US" sz="2000">
                <a:solidFill>
                  <a:srgbClr val="262626"/>
                </a:solidFill>
              </a:endParaRPr>
            </a:p>
          </p:txBody>
        </p:sp>
      </p:grpSp>
      <p:grpSp>
        <p:nvGrpSpPr>
          <p:cNvPr id="6" name="组合 20"/>
          <p:cNvGrpSpPr/>
          <p:nvPr/>
        </p:nvGrpSpPr>
        <p:grpSpPr>
          <a:xfrm>
            <a:off x="6494081" y="3696421"/>
            <a:ext cx="1966351" cy="575523"/>
            <a:chOff x="8575646" y="4831126"/>
            <a:chExt cx="3034926" cy="767364"/>
          </a:xfrm>
        </p:grpSpPr>
        <p:sp>
          <p:nvSpPr>
            <p:cNvPr id="22" name="TextBox 43"/>
            <p:cNvSpPr txBox="1"/>
            <p:nvPr/>
          </p:nvSpPr>
          <p:spPr>
            <a:xfrm>
              <a:off x="8575647" y="5350558"/>
              <a:ext cx="3034926" cy="536448"/>
            </a:xfrm>
            <a:prstGeom prst="rect">
              <a:avLst/>
            </a:prstGeom>
            <a:noFill/>
          </p:spPr>
          <p:txBody>
            <a:bodyPr bIns="0" lIns="0" rIns="0" rtlCol="0" tIns="0" wrap="square">
              <a:spAutoFit/>
            </a:bodyPr>
            <a:lstStyle/>
            <a:p>
              <a:pPr algn="just">
                <a:lnSpc>
                  <a:spcPct val="12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单击添加文字内容，言简意赅不罗嗦。</a:t>
              </a:r>
            </a:p>
          </p:txBody>
        </p:sp>
        <p:sp>
          <p:nvSpPr>
            <p:cNvPr id="23" name="Rectangle 44"/>
            <p:cNvSpPr/>
            <p:nvPr/>
          </p:nvSpPr>
          <p:spPr>
            <a:xfrm>
              <a:off x="9125845" y="4831126"/>
              <a:ext cx="1097688" cy="284480"/>
            </a:xfrm>
            <a:prstGeom prst="rect">
              <a:avLst/>
            </a:prstGeom>
          </p:spPr>
          <p:txBody>
            <a:bodyPr bIns="0" lIns="0" rIns="0" tIns="0" wrap="none">
              <a:spAutoFit/>
            </a:bodyPr>
            <a:lstStyle/>
            <a:p>
              <a:pPr algn="r" defTabSz="1031600"/>
              <a:r>
                <a:rPr altLang="en-US" b="1" lang="zh-CN" sz="1400">
                  <a:solidFill>
                    <a:schemeClr val="bg1">
                      <a:lumMod val="50000"/>
                    </a:schemeClr>
                  </a:solidFill>
                  <a:latin charset="-122" panose="02010601030101010101" pitchFamily="2" typeface="方正细黑一简体"/>
                  <a:ea charset="-122" panose="02010601030101010101" pitchFamily="2" typeface="方正细黑一简体"/>
                </a:rPr>
                <a:t>完成情况</a:t>
              </a:r>
            </a:p>
          </p:txBody>
        </p:sp>
      </p:grpSp>
      <p:grpSp>
        <p:nvGrpSpPr>
          <p:cNvPr id="7" name="组合 23"/>
          <p:cNvGrpSpPr/>
          <p:nvPr/>
        </p:nvGrpSpPr>
        <p:grpSpPr>
          <a:xfrm>
            <a:off x="6494081" y="1535229"/>
            <a:ext cx="1966351" cy="599293"/>
            <a:chOff x="8575645" y="1949541"/>
            <a:chExt cx="3034927" cy="799058"/>
          </a:xfrm>
        </p:grpSpPr>
        <p:sp>
          <p:nvSpPr>
            <p:cNvPr id="29" name="TextBox 46"/>
            <p:cNvSpPr txBox="1"/>
            <p:nvPr/>
          </p:nvSpPr>
          <p:spPr>
            <a:xfrm>
              <a:off x="8575644" y="2500668"/>
              <a:ext cx="3034927" cy="536449"/>
            </a:xfrm>
            <a:prstGeom prst="rect">
              <a:avLst/>
            </a:prstGeom>
            <a:noFill/>
          </p:spPr>
          <p:txBody>
            <a:bodyPr bIns="0" lIns="0" rIns="0" rtlCol="0" tIns="0" wrap="square">
              <a:spAutoFit/>
            </a:bodyPr>
            <a:lstStyle/>
            <a:p>
              <a:pPr algn="just">
                <a:lnSpc>
                  <a:spcPct val="12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单击添加文字内容，言简意赅不罗嗦。</a:t>
              </a:r>
            </a:p>
          </p:txBody>
        </p:sp>
        <p:sp>
          <p:nvSpPr>
            <p:cNvPr id="32" name="Rectangle 47"/>
            <p:cNvSpPr/>
            <p:nvPr/>
          </p:nvSpPr>
          <p:spPr>
            <a:xfrm>
              <a:off x="9125845" y="1949541"/>
              <a:ext cx="1097688" cy="284480"/>
            </a:xfrm>
            <a:prstGeom prst="rect">
              <a:avLst/>
            </a:prstGeom>
          </p:spPr>
          <p:txBody>
            <a:bodyPr bIns="0" lIns="0" rIns="0" tIns="0" wrap="none">
              <a:spAutoFit/>
            </a:bodyPr>
            <a:lstStyle/>
            <a:p>
              <a:pPr algn="r" defTabSz="1031600"/>
              <a:r>
                <a:rPr altLang="en-US" b="1" lang="zh-CN" sz="1400">
                  <a:solidFill>
                    <a:schemeClr val="bg1">
                      <a:lumMod val="50000"/>
                    </a:schemeClr>
                  </a:solidFill>
                  <a:latin charset="-122" panose="02010601030101010101" pitchFamily="2" typeface="方正细黑一简体"/>
                  <a:ea charset="-122" panose="02010601030101010101" pitchFamily="2" typeface="方正细黑一简体"/>
                </a:rPr>
                <a:t>完成情况</a:t>
              </a:r>
            </a:p>
          </p:txBody>
        </p:sp>
      </p:grpSp>
      <p:grpSp>
        <p:nvGrpSpPr>
          <p:cNvPr id="9" name="组合 32"/>
          <p:cNvGrpSpPr/>
          <p:nvPr/>
        </p:nvGrpSpPr>
        <p:grpSpPr>
          <a:xfrm>
            <a:off x="789788" y="1535228"/>
            <a:ext cx="1867812" cy="804702"/>
            <a:chOff x="969922" y="1949536"/>
            <a:chExt cx="2490416" cy="1072936"/>
          </a:xfrm>
        </p:grpSpPr>
        <p:sp>
          <p:nvSpPr>
            <p:cNvPr id="34" name="TextBox 49"/>
            <p:cNvSpPr txBox="1"/>
            <p:nvPr/>
          </p:nvSpPr>
          <p:spPr>
            <a:xfrm>
              <a:off x="969922" y="2503697"/>
              <a:ext cx="2490416" cy="536448"/>
            </a:xfrm>
            <a:prstGeom prst="rect">
              <a:avLst/>
            </a:prstGeom>
            <a:noFill/>
          </p:spPr>
          <p:txBody>
            <a:bodyPr bIns="0" lIns="0" rIns="0" rtlCol="0" tIns="0" wrap="square">
              <a:spAutoFit/>
            </a:bodyPr>
            <a:lstStyle/>
            <a:p>
              <a:pPr algn="just">
                <a:lnSpc>
                  <a:spcPct val="12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单击添加文字内容，言简意赅不罗嗦。/</a:t>
              </a:r>
            </a:p>
          </p:txBody>
        </p:sp>
        <p:sp>
          <p:nvSpPr>
            <p:cNvPr id="35" name="Rectangle 50"/>
            <p:cNvSpPr/>
            <p:nvPr/>
          </p:nvSpPr>
          <p:spPr>
            <a:xfrm>
              <a:off x="2479778" y="1949536"/>
              <a:ext cx="948267" cy="284480"/>
            </a:xfrm>
            <a:prstGeom prst="rect">
              <a:avLst/>
            </a:prstGeom>
          </p:spPr>
          <p:txBody>
            <a:bodyPr bIns="0" lIns="0" rIns="0" tIns="0" wrap="none">
              <a:spAutoFit/>
            </a:bodyPr>
            <a:lstStyle/>
            <a:p>
              <a:pPr algn="r" defTabSz="1031600"/>
              <a:r>
                <a:rPr altLang="en-US" b="1" lang="zh-CN" sz="1400">
                  <a:solidFill>
                    <a:schemeClr val="bg1">
                      <a:lumMod val="50000"/>
                    </a:schemeClr>
                  </a:solidFill>
                  <a:latin charset="-122" panose="02010601030101010101" pitchFamily="2" typeface="方正细黑一简体"/>
                  <a:ea charset="-122" panose="02010601030101010101" pitchFamily="2" typeface="方正细黑一简体"/>
                </a:rPr>
                <a:t>完成情况</a:t>
              </a:r>
            </a:p>
          </p:txBody>
        </p:sp>
      </p:grpSp>
      <p:grpSp>
        <p:nvGrpSpPr>
          <p:cNvPr id="12" name="组合 35"/>
          <p:cNvGrpSpPr/>
          <p:nvPr/>
        </p:nvGrpSpPr>
        <p:grpSpPr>
          <a:xfrm>
            <a:off x="664535" y="3675793"/>
            <a:ext cx="2076602" cy="777714"/>
            <a:chOff x="802917" y="4803623"/>
            <a:chExt cx="2768803" cy="1036952"/>
          </a:xfrm>
        </p:grpSpPr>
        <p:sp>
          <p:nvSpPr>
            <p:cNvPr id="37" name="TextBox 52"/>
            <p:cNvSpPr txBox="1"/>
            <p:nvPr/>
          </p:nvSpPr>
          <p:spPr>
            <a:xfrm>
              <a:off x="978680" y="5321800"/>
              <a:ext cx="2481658" cy="536448"/>
            </a:xfrm>
            <a:prstGeom prst="rect">
              <a:avLst/>
            </a:prstGeom>
            <a:noFill/>
          </p:spPr>
          <p:txBody>
            <a:bodyPr bIns="0" lIns="0" rIns="0" rtlCol="0" tIns="0" wrap="square">
              <a:spAutoFit/>
            </a:bodyPr>
            <a:lstStyle/>
            <a:p>
              <a:pPr algn="just">
                <a:lnSpc>
                  <a:spcPct val="12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单击添加文字内容，言简意赅不罗嗦。</a:t>
              </a:r>
            </a:p>
          </p:txBody>
        </p:sp>
        <p:sp>
          <p:nvSpPr>
            <p:cNvPr id="38" name="Rectangle 53"/>
            <p:cNvSpPr/>
            <p:nvPr/>
          </p:nvSpPr>
          <p:spPr>
            <a:xfrm>
              <a:off x="802917" y="4803623"/>
              <a:ext cx="2768803" cy="284480"/>
            </a:xfrm>
            <a:prstGeom prst="rect">
              <a:avLst/>
            </a:prstGeom>
          </p:spPr>
          <p:txBody>
            <a:bodyPr bIns="0" lIns="0" rIns="0" tIns="0" wrap="square">
              <a:spAutoFit/>
            </a:bodyPr>
            <a:lstStyle/>
            <a:p>
              <a:pPr algn="r" defTabSz="1031600"/>
              <a:r>
                <a:rPr altLang="en-US" b="1" lang="zh-CN" sz="1400">
                  <a:solidFill>
                    <a:schemeClr val="bg1">
                      <a:lumMod val="50000"/>
                    </a:schemeClr>
                  </a:solidFill>
                  <a:latin charset="-122" panose="02010601030101010101" pitchFamily="2" typeface="方正细黑一简体"/>
                  <a:ea charset="-122" panose="02010601030101010101" pitchFamily="2" typeface="方正细黑一简体"/>
                </a:rPr>
                <a:t>完成情况</a:t>
              </a:r>
            </a:p>
          </p:txBody>
        </p:sp>
      </p:grpSp>
      <p:grpSp>
        <p:nvGrpSpPr>
          <p:cNvPr id="15" name="组合 38"/>
          <p:cNvGrpSpPr/>
          <p:nvPr/>
        </p:nvGrpSpPr>
        <p:grpSpPr>
          <a:xfrm>
            <a:off x="2806738" y="1275606"/>
            <a:ext cx="1013222" cy="1010841"/>
            <a:chOff x="3659188" y="1603375"/>
            <a:chExt cx="1350963" cy="1347788"/>
          </a:xfrm>
          <a:solidFill>
            <a:schemeClr val="accent1"/>
          </a:solidFill>
        </p:grpSpPr>
        <p:sp>
          <p:nvSpPr>
            <p:cNvPr id="40" name="Freeform 37"/>
            <p:cNvSpPr/>
            <p:nvPr/>
          </p:nvSpPr>
          <p:spPr>
            <a:xfrm>
              <a:off x="4324162" y="2165281"/>
              <a:ext cx="198965" cy="198965"/>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5908" lIns="245908" numCol="1" rIns="245908" spcCol="1270" spcFirstLastPara="0" tIns="245908" vert="horz" wrap="square">
              <a:noAutofit/>
            </a:bodyPr>
            <a:lstStyle/>
            <a:p>
              <a:pPr algn="ctr" defTabSz="977876">
                <a:lnSpc>
                  <a:spcPct val="90000"/>
                </a:lnSpc>
                <a:spcBef>
                  <a:spcPct val="0"/>
                </a:spcBef>
                <a:spcAft>
                  <a:spcPct val="35000"/>
                </a:spcAft>
              </a:pPr>
              <a:endParaRPr lang="en-US" sz="2200">
                <a:solidFill>
                  <a:srgbClr val="FFFFFF"/>
                </a:solidFill>
              </a:endParaRPr>
            </a:p>
          </p:txBody>
        </p:sp>
        <p:sp>
          <p:nvSpPr>
            <p:cNvPr id="41" name="Oval 5"/>
            <p:cNvSpPr>
              <a:spLocks noChangeArrowheads="1"/>
            </p:cNvSpPr>
            <p:nvPr/>
          </p:nvSpPr>
          <p:spPr bwMode="auto">
            <a:xfrm>
              <a:off x="3659188" y="1603375"/>
              <a:ext cx="1350963" cy="1347788"/>
            </a:xfrm>
            <a:prstGeom prst="ellipse">
              <a:avLst/>
            </a:pr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Rectangle 50"/>
            <p:cNvSpPr/>
            <p:nvPr/>
          </p:nvSpPr>
          <p:spPr>
            <a:xfrm>
              <a:off x="4122580" y="1879235"/>
              <a:ext cx="609600" cy="731520"/>
            </a:xfrm>
            <a:prstGeom prst="rect">
              <a:avLst/>
            </a:prstGeom>
            <a:grpFill/>
          </p:spPr>
          <p:txBody>
            <a:bodyPr bIns="0" lIns="0" rIns="0" tIns="0" wrap="none">
              <a:spAutoFit/>
            </a:bodyPr>
            <a:lstStyle/>
            <a:p>
              <a:pPr algn="r" defTabSz="1031600"/>
              <a:r>
                <a:rPr altLang="zh-CN" b="1" lang="en-US" sz="3600">
                  <a:gradFill>
                    <a:gsLst>
                      <a:gs pos="0">
                        <a:schemeClr val="bg1"/>
                      </a:gs>
                      <a:gs pos="100000">
                        <a:schemeClr val="bg1"/>
                      </a:gs>
                    </a:gsLst>
                    <a:lin ang="5400000" scaled="1"/>
                  </a:gradFill>
                  <a:latin charset="-122" panose="02010601030101010101" pitchFamily="2" typeface="方正细黑一简体"/>
                  <a:ea charset="-122" panose="02010601030101010101" pitchFamily="2" typeface="方正细黑一简体"/>
                </a:rPr>
                <a:t>01</a:t>
              </a:r>
            </a:p>
          </p:txBody>
        </p:sp>
      </p:grpSp>
      <p:grpSp>
        <p:nvGrpSpPr>
          <p:cNvPr id="18" name="组合 42"/>
          <p:cNvGrpSpPr/>
          <p:nvPr/>
        </p:nvGrpSpPr>
        <p:grpSpPr>
          <a:xfrm>
            <a:off x="2806738" y="3733056"/>
            <a:ext cx="1013222" cy="1013222"/>
            <a:chOff x="3659188" y="4879975"/>
            <a:chExt cx="1350963" cy="1350963"/>
          </a:xfrm>
          <a:solidFill>
            <a:schemeClr val="accent4"/>
          </a:solidFill>
        </p:grpSpPr>
        <p:sp>
          <p:nvSpPr>
            <p:cNvPr id="44" name="Freeform 35"/>
            <p:cNvSpPr/>
            <p:nvPr/>
          </p:nvSpPr>
          <p:spPr>
            <a:xfrm>
              <a:off x="4324162" y="5583235"/>
              <a:ext cx="198965" cy="198965"/>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5908" lIns="245908" numCol="1" rIns="245908" spcCol="1270" spcFirstLastPara="0" tIns="245908" vert="horz" wrap="square">
              <a:noAutofit/>
            </a:bodyPr>
            <a:lstStyle/>
            <a:p>
              <a:pPr algn="ctr" defTabSz="977876">
                <a:lnSpc>
                  <a:spcPct val="90000"/>
                </a:lnSpc>
                <a:spcBef>
                  <a:spcPct val="0"/>
                </a:spcBef>
                <a:spcAft>
                  <a:spcPct val="35000"/>
                </a:spcAft>
              </a:pPr>
              <a:endParaRPr lang="en-US" sz="2200">
                <a:solidFill>
                  <a:srgbClr val="FFFFFF"/>
                </a:solidFill>
              </a:endParaRPr>
            </a:p>
          </p:txBody>
        </p:sp>
        <p:sp>
          <p:nvSpPr>
            <p:cNvPr id="45" name="Oval 6"/>
            <p:cNvSpPr>
              <a:spLocks noChangeArrowheads="1"/>
            </p:cNvSpPr>
            <p:nvPr/>
          </p:nvSpPr>
          <p:spPr bwMode="auto">
            <a:xfrm>
              <a:off x="3659188" y="4879975"/>
              <a:ext cx="1350963" cy="1350963"/>
            </a:xfrm>
            <a:prstGeom prst="ellipse">
              <a:avLst/>
            </a:pr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Rectangle 50"/>
            <p:cNvSpPr/>
            <p:nvPr/>
          </p:nvSpPr>
          <p:spPr>
            <a:xfrm>
              <a:off x="4074640" y="5154018"/>
              <a:ext cx="609600" cy="731520"/>
            </a:xfrm>
            <a:prstGeom prst="rect">
              <a:avLst/>
            </a:prstGeom>
            <a:grpFill/>
          </p:spPr>
          <p:txBody>
            <a:bodyPr bIns="0" lIns="0" rIns="0" tIns="0" wrap="none">
              <a:spAutoFit/>
            </a:bodyPr>
            <a:lstStyle/>
            <a:p>
              <a:pPr algn="r" defTabSz="1031600"/>
              <a:r>
                <a:rPr altLang="zh-CN" b="1" lang="en-US" sz="3600">
                  <a:gradFill>
                    <a:gsLst>
                      <a:gs pos="0">
                        <a:schemeClr val="bg1"/>
                      </a:gs>
                      <a:gs pos="100000">
                        <a:schemeClr val="bg1"/>
                      </a:gs>
                    </a:gsLst>
                    <a:lin ang="5400000" scaled="1"/>
                  </a:gradFill>
                  <a:latin charset="-122" panose="02010601030101010101" pitchFamily="2" typeface="方正细黑一简体"/>
                  <a:ea charset="-122" panose="02010601030101010101" pitchFamily="2" typeface="方正细黑一简体"/>
                </a:rPr>
                <a:t>03</a:t>
              </a:r>
            </a:p>
          </p:txBody>
        </p:sp>
      </p:grpSp>
      <p:grpSp>
        <p:nvGrpSpPr>
          <p:cNvPr id="21" name="组合 46"/>
          <p:cNvGrpSpPr/>
          <p:nvPr/>
        </p:nvGrpSpPr>
        <p:grpSpPr>
          <a:xfrm>
            <a:off x="5298717" y="1275606"/>
            <a:ext cx="1013222" cy="1010841"/>
            <a:chOff x="6981826" y="1603375"/>
            <a:chExt cx="1350963" cy="1347788"/>
          </a:xfrm>
          <a:solidFill>
            <a:schemeClr val="accent2"/>
          </a:solidFill>
        </p:grpSpPr>
        <p:sp>
          <p:nvSpPr>
            <p:cNvPr id="48" name="Freeform 31"/>
            <p:cNvSpPr/>
            <p:nvPr/>
          </p:nvSpPr>
          <p:spPr>
            <a:xfrm>
              <a:off x="7785267" y="2165281"/>
              <a:ext cx="198965" cy="198965"/>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5908" lIns="245908" numCol="1" rIns="245908" spcCol="1270" spcFirstLastPara="0" tIns="245908" vert="horz" wrap="square">
              <a:noAutofit/>
            </a:bodyPr>
            <a:lstStyle/>
            <a:p>
              <a:pPr algn="ctr" defTabSz="977876">
                <a:lnSpc>
                  <a:spcPct val="90000"/>
                </a:lnSpc>
                <a:spcBef>
                  <a:spcPct val="0"/>
                </a:spcBef>
                <a:spcAft>
                  <a:spcPct val="35000"/>
                </a:spcAft>
              </a:pPr>
              <a:endParaRPr lang="en-US" sz="2200">
                <a:solidFill>
                  <a:srgbClr val="FFFFFF"/>
                </a:solidFill>
              </a:endParaRPr>
            </a:p>
          </p:txBody>
        </p:sp>
        <p:sp>
          <p:nvSpPr>
            <p:cNvPr id="49" name="Oval 7"/>
            <p:cNvSpPr>
              <a:spLocks noChangeArrowheads="1"/>
            </p:cNvSpPr>
            <p:nvPr/>
          </p:nvSpPr>
          <p:spPr bwMode="auto">
            <a:xfrm>
              <a:off x="6981826" y="1603375"/>
              <a:ext cx="1350963" cy="1347788"/>
            </a:xfrm>
            <a:prstGeom prst="ellipse">
              <a:avLst/>
            </a:pr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Rectangle 50"/>
            <p:cNvSpPr/>
            <p:nvPr/>
          </p:nvSpPr>
          <p:spPr>
            <a:xfrm>
              <a:off x="7430310" y="1879235"/>
              <a:ext cx="609600" cy="731520"/>
            </a:xfrm>
            <a:prstGeom prst="rect">
              <a:avLst/>
            </a:prstGeom>
            <a:grpFill/>
          </p:spPr>
          <p:txBody>
            <a:bodyPr bIns="0" lIns="0" rIns="0" tIns="0" wrap="none">
              <a:spAutoFit/>
            </a:bodyPr>
            <a:lstStyle/>
            <a:p>
              <a:pPr algn="r" defTabSz="1031600"/>
              <a:r>
                <a:rPr altLang="zh-CN" b="1" lang="en-US" sz="3600">
                  <a:gradFill>
                    <a:gsLst>
                      <a:gs pos="0">
                        <a:schemeClr val="bg1"/>
                      </a:gs>
                      <a:gs pos="100000">
                        <a:schemeClr val="bg1"/>
                      </a:gs>
                    </a:gsLst>
                    <a:lin ang="5400000" scaled="1"/>
                  </a:gradFill>
                  <a:latin charset="-122" panose="02010601030101010101" pitchFamily="2" typeface="方正细黑一简体"/>
                  <a:ea charset="-122" panose="02010601030101010101" pitchFamily="2" typeface="方正细黑一简体"/>
                </a:rPr>
                <a:t>02</a:t>
              </a:r>
            </a:p>
          </p:txBody>
        </p:sp>
      </p:grpSp>
      <p:grpSp>
        <p:nvGrpSpPr>
          <p:cNvPr id="24" name="组合 50"/>
          <p:cNvGrpSpPr/>
          <p:nvPr/>
        </p:nvGrpSpPr>
        <p:grpSpPr>
          <a:xfrm>
            <a:off x="5298717" y="3733056"/>
            <a:ext cx="1013222" cy="1013222"/>
            <a:chOff x="6981826" y="4879975"/>
            <a:chExt cx="1350963" cy="1350963"/>
          </a:xfrm>
          <a:solidFill>
            <a:schemeClr val="accent3"/>
          </a:solidFill>
        </p:grpSpPr>
        <p:sp>
          <p:nvSpPr>
            <p:cNvPr id="52" name="Freeform 33"/>
            <p:cNvSpPr/>
            <p:nvPr/>
          </p:nvSpPr>
          <p:spPr>
            <a:xfrm>
              <a:off x="7785267" y="5583235"/>
              <a:ext cx="198965" cy="198965"/>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5908" lIns="245908" numCol="1" rIns="245908" spcCol="1270" spcFirstLastPara="0" tIns="245908" vert="horz" wrap="square">
              <a:noAutofit/>
            </a:bodyPr>
            <a:lstStyle/>
            <a:p>
              <a:pPr algn="ctr" defTabSz="977876">
                <a:lnSpc>
                  <a:spcPct val="90000"/>
                </a:lnSpc>
                <a:spcBef>
                  <a:spcPct val="0"/>
                </a:spcBef>
                <a:spcAft>
                  <a:spcPct val="35000"/>
                </a:spcAft>
              </a:pPr>
              <a:endParaRPr lang="en-US" sz="2200">
                <a:solidFill>
                  <a:srgbClr val="FFFFFF"/>
                </a:solidFill>
              </a:endParaRPr>
            </a:p>
          </p:txBody>
        </p:sp>
        <p:sp>
          <p:nvSpPr>
            <p:cNvPr id="53" name="Oval 8"/>
            <p:cNvSpPr>
              <a:spLocks noChangeArrowheads="1"/>
            </p:cNvSpPr>
            <p:nvPr/>
          </p:nvSpPr>
          <p:spPr bwMode="auto">
            <a:xfrm>
              <a:off x="6981826" y="4879975"/>
              <a:ext cx="1350963" cy="1350963"/>
            </a:xfrm>
            <a:prstGeom prst="ellipse">
              <a:avLst/>
            </a:pr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Rectangle 50"/>
            <p:cNvSpPr/>
            <p:nvPr/>
          </p:nvSpPr>
          <p:spPr>
            <a:xfrm>
              <a:off x="7395721" y="5154018"/>
              <a:ext cx="609600" cy="731520"/>
            </a:xfrm>
            <a:prstGeom prst="rect">
              <a:avLst/>
            </a:prstGeom>
            <a:grpFill/>
          </p:spPr>
          <p:txBody>
            <a:bodyPr bIns="0" lIns="0" rIns="0" tIns="0" wrap="none">
              <a:spAutoFit/>
            </a:bodyPr>
            <a:lstStyle/>
            <a:p>
              <a:pPr algn="r" defTabSz="1031600"/>
              <a:r>
                <a:rPr altLang="zh-CN" b="1" lang="en-US" sz="3600">
                  <a:gradFill>
                    <a:gsLst>
                      <a:gs pos="0">
                        <a:schemeClr val="bg1"/>
                      </a:gs>
                      <a:gs pos="100000">
                        <a:schemeClr val="bg1"/>
                      </a:gs>
                    </a:gsLst>
                    <a:lin ang="5400000" scaled="1"/>
                  </a:gradFill>
                  <a:latin charset="-122" panose="02010601030101010101" pitchFamily="2" typeface="方正细黑一简体"/>
                  <a:ea charset="-122" panose="02010601030101010101" pitchFamily="2" typeface="方正细黑一简体"/>
                </a:rPr>
                <a:t>04</a:t>
              </a:r>
            </a:p>
          </p:txBody>
        </p:sp>
      </p:grpSp>
    </p:spTree>
    <p:extLst>
      <p:ext uri="{BB962C8B-B14F-4D97-AF65-F5344CB8AC3E}">
        <p14:creationId val="3556424659"/>
      </p:ext>
    </p:extLst>
  </p:cSld>
  <p:clrMapOvr>
    <a:masterClrMapping/>
  </p:clrMapOvr>
  <mc:AlternateContent>
    <mc:Choice Requires="p15">
      <p:transition p14:dur="125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0-#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1+#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0-#ppt_w/2"/>
                                          </p:val>
                                        </p:tav>
                                        <p:tav tm="100000">
                                          <p:val>
                                            <p:strVal val="#ppt_x"/>
                                          </p:val>
                                        </p:tav>
                                      </p:tavLst>
                                    </p:anim>
                                    <p:anim calcmode="lin" valueType="num">
                                      <p:cBhvr additive="base">
                                        <p:cTn dur="500" fill="hold" id="16"/>
                                        <p:tgtEl>
                                          <p:spTgt spid="18"/>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500" fill="hold" id="19"/>
                                        <p:tgtEl>
                                          <p:spTgt spid="24"/>
                                        </p:tgtEl>
                                        <p:attrNameLst>
                                          <p:attrName>ppt_x</p:attrName>
                                        </p:attrNameLst>
                                      </p:cBhvr>
                                      <p:tavLst>
                                        <p:tav tm="0">
                                          <p:val>
                                            <p:strVal val="1+#ppt_w/2"/>
                                          </p:val>
                                        </p:tav>
                                        <p:tav tm="100000">
                                          <p:val>
                                            <p:strVal val="#ppt_x"/>
                                          </p:val>
                                        </p:tav>
                                      </p:tavLst>
                                    </p:anim>
                                    <p:anim calcmode="lin" valueType="num">
                                      <p:cBhvr additive="base">
                                        <p:cTn dur="500" fill="hold" id="20"/>
                                        <p:tgtEl>
                                          <p:spTgt spid="2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500" id="24"/>
                                        <p:tgtEl>
                                          <p:spTgt spid="2"/>
                                        </p:tgtEl>
                                      </p:cBhvr>
                                    </p:animEffect>
                                  </p:childTnLst>
                                </p:cTn>
                              </p:par>
                              <p:par>
                                <p:cTn fill="hold" id="25" nodeType="withEffect" presetClass="entr" presetID="10" presetSubtype="0">
                                  <p:stCondLst>
                                    <p:cond delay="0"/>
                                  </p:stCondLst>
                                  <p:childTnLst>
                                    <p:set>
                                      <p:cBhvr>
                                        <p:cTn dur="1" fill="hold" id="26">
                                          <p:stCondLst>
                                            <p:cond delay="0"/>
                                          </p:stCondLst>
                                        </p:cTn>
                                        <p:tgtEl>
                                          <p:spTgt spid="3"/>
                                        </p:tgtEl>
                                        <p:attrNameLst>
                                          <p:attrName>style.visibility</p:attrName>
                                        </p:attrNameLst>
                                      </p:cBhvr>
                                      <p:to>
                                        <p:strVal val="visible"/>
                                      </p:to>
                                    </p:set>
                                    <p:animEffect filter="fade" transition="in">
                                      <p:cBhvr>
                                        <p:cTn dur="500" id="27"/>
                                        <p:tgtEl>
                                          <p:spTgt spid="3"/>
                                        </p:tgtEl>
                                      </p:cBhvr>
                                    </p:animEffect>
                                  </p:childTnLst>
                                </p:cTn>
                              </p:par>
                              <p:par>
                                <p:cTn fill="hold" id="28" nodeType="withEffect" presetClass="entr" presetID="10" presetSubtype="0">
                                  <p:stCondLst>
                                    <p:cond delay="0"/>
                                  </p:stCondLst>
                                  <p:childTnLst>
                                    <p:set>
                                      <p:cBhvr>
                                        <p:cTn dur="1" fill="hold" id="29">
                                          <p:stCondLst>
                                            <p:cond delay="0"/>
                                          </p:stCondLst>
                                        </p:cTn>
                                        <p:tgtEl>
                                          <p:spTgt spid="5"/>
                                        </p:tgtEl>
                                        <p:attrNameLst>
                                          <p:attrName>style.visibility</p:attrName>
                                        </p:attrNameLst>
                                      </p:cBhvr>
                                      <p:to>
                                        <p:strVal val="visible"/>
                                      </p:to>
                                    </p:set>
                                    <p:animEffect filter="fade" transition="in">
                                      <p:cBhvr>
                                        <p:cTn dur="500" id="30"/>
                                        <p:tgtEl>
                                          <p:spTgt spid="5"/>
                                        </p:tgtEl>
                                      </p:cBhvr>
                                    </p:animEffect>
                                  </p:childTnLst>
                                </p:cTn>
                              </p:par>
                              <p:par>
                                <p:cTn fill="hold" id="31" nodeType="withEffect" presetClass="entr" presetID="10" presetSubtype="0">
                                  <p:stCondLst>
                                    <p:cond delay="0"/>
                                  </p:stCondLst>
                                  <p:childTnLst>
                                    <p:set>
                                      <p:cBhvr>
                                        <p:cTn dur="1" fill="hold" id="32">
                                          <p:stCondLst>
                                            <p:cond delay="0"/>
                                          </p:stCondLst>
                                        </p:cTn>
                                        <p:tgtEl>
                                          <p:spTgt spid="4"/>
                                        </p:tgtEl>
                                        <p:attrNameLst>
                                          <p:attrName>style.visibility</p:attrName>
                                        </p:attrNameLst>
                                      </p:cBhvr>
                                      <p:to>
                                        <p:strVal val="visible"/>
                                      </p:to>
                                    </p:set>
                                    <p:animEffect filter="fade" transition="in">
                                      <p:cBhvr>
                                        <p:cTn dur="500" id="33"/>
                                        <p:tgtEl>
                                          <p:spTgt spid="4"/>
                                        </p:tgtEl>
                                      </p:cBhvr>
                                    </p:animEffect>
                                  </p:childTnLst>
                                </p:cTn>
                              </p:par>
                            </p:childTnLst>
                          </p:cTn>
                        </p:par>
                        <p:par>
                          <p:cTn fill="hold" id="34" nodeType="afterGroup">
                            <p:stCondLst>
                              <p:cond delay="1000"/>
                            </p:stCondLst>
                            <p:childTnLst>
                              <p:par>
                                <p:cTn fill="hold" id="35" nodeType="afterEffect" presetClass="entr" presetID="2" presetSubtype="8">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fill="hold" id="37"/>
                                        <p:tgtEl>
                                          <p:spTgt spid="12"/>
                                        </p:tgtEl>
                                        <p:attrNameLst>
                                          <p:attrName>ppt_x</p:attrName>
                                        </p:attrNameLst>
                                      </p:cBhvr>
                                      <p:tavLst>
                                        <p:tav tm="0">
                                          <p:val>
                                            <p:strVal val="0-#ppt_w/2"/>
                                          </p:val>
                                        </p:tav>
                                        <p:tav tm="100000">
                                          <p:val>
                                            <p:strVal val="#ppt_x"/>
                                          </p:val>
                                        </p:tav>
                                      </p:tavLst>
                                    </p:anim>
                                    <p:anim calcmode="lin" valueType="num">
                                      <p:cBhvr additive="base">
                                        <p:cTn dur="500" fill="hold" id="38"/>
                                        <p:tgtEl>
                                          <p:spTgt spid="12"/>
                                        </p:tgtEl>
                                        <p:attrNameLst>
                                          <p:attrName>ppt_y</p:attrName>
                                        </p:attrNameLst>
                                      </p:cBhvr>
                                      <p:tavLst>
                                        <p:tav tm="0">
                                          <p:val>
                                            <p:strVal val="#ppt_y"/>
                                          </p:val>
                                        </p:tav>
                                        <p:tav tm="100000">
                                          <p:val>
                                            <p:strVal val="#ppt_y"/>
                                          </p:val>
                                        </p:tav>
                                      </p:tavLst>
                                    </p:anim>
                                  </p:childTnLst>
                                </p:cTn>
                              </p:par>
                              <p:par>
                                <p:cTn fill="hold" id="39" nodeType="withEffect" presetClass="entr" presetID="2" presetSubtype="8">
                                  <p:stCondLst>
                                    <p:cond delay="0"/>
                                  </p:stCondLst>
                                  <p:childTnLst>
                                    <p:set>
                                      <p:cBhvr>
                                        <p:cTn dur="1" fill="hold" id="40">
                                          <p:stCondLst>
                                            <p:cond delay="0"/>
                                          </p:stCondLst>
                                        </p:cTn>
                                        <p:tgtEl>
                                          <p:spTgt spid="9"/>
                                        </p:tgtEl>
                                        <p:attrNameLst>
                                          <p:attrName>style.visibility</p:attrName>
                                        </p:attrNameLst>
                                      </p:cBhvr>
                                      <p:to>
                                        <p:strVal val="visible"/>
                                      </p:to>
                                    </p:set>
                                    <p:anim calcmode="lin" valueType="num">
                                      <p:cBhvr additive="base">
                                        <p:cTn dur="500" fill="hold" id="41"/>
                                        <p:tgtEl>
                                          <p:spTgt spid="9"/>
                                        </p:tgtEl>
                                        <p:attrNameLst>
                                          <p:attrName>ppt_x</p:attrName>
                                        </p:attrNameLst>
                                      </p:cBhvr>
                                      <p:tavLst>
                                        <p:tav tm="0">
                                          <p:val>
                                            <p:strVal val="0-#ppt_w/2"/>
                                          </p:val>
                                        </p:tav>
                                        <p:tav tm="100000">
                                          <p:val>
                                            <p:strVal val="#ppt_x"/>
                                          </p:val>
                                        </p:tav>
                                      </p:tavLst>
                                    </p:anim>
                                    <p:anim calcmode="lin" valueType="num">
                                      <p:cBhvr additive="base">
                                        <p:cTn dur="500" fill="hold" id="42"/>
                                        <p:tgtEl>
                                          <p:spTgt spid="9"/>
                                        </p:tgtEl>
                                        <p:attrNameLst>
                                          <p:attrName>ppt_y</p:attrName>
                                        </p:attrNameLst>
                                      </p:cBhvr>
                                      <p:tavLst>
                                        <p:tav tm="0">
                                          <p:val>
                                            <p:strVal val="#ppt_y"/>
                                          </p:val>
                                        </p:tav>
                                        <p:tav tm="100000">
                                          <p:val>
                                            <p:strVal val="#ppt_y"/>
                                          </p:val>
                                        </p:tav>
                                      </p:tavLst>
                                    </p:anim>
                                  </p:childTnLst>
                                </p:cTn>
                              </p:par>
                              <p:par>
                                <p:cTn fill="hold" id="43" nodeType="withEffect" presetClass="entr" presetID="2" presetSubtype="2">
                                  <p:stCondLst>
                                    <p:cond delay="0"/>
                                  </p:stCondLst>
                                  <p:childTnLst>
                                    <p:set>
                                      <p:cBhvr>
                                        <p:cTn dur="1" fill="hold" id="44">
                                          <p:stCondLst>
                                            <p:cond delay="0"/>
                                          </p:stCondLst>
                                        </p:cTn>
                                        <p:tgtEl>
                                          <p:spTgt spid="7"/>
                                        </p:tgtEl>
                                        <p:attrNameLst>
                                          <p:attrName>style.visibility</p:attrName>
                                        </p:attrNameLst>
                                      </p:cBhvr>
                                      <p:to>
                                        <p:strVal val="visible"/>
                                      </p:to>
                                    </p:set>
                                    <p:anim calcmode="lin" valueType="num">
                                      <p:cBhvr additive="base">
                                        <p:cTn dur="500" fill="hold" id="45"/>
                                        <p:tgtEl>
                                          <p:spTgt spid="7"/>
                                        </p:tgtEl>
                                        <p:attrNameLst>
                                          <p:attrName>ppt_x</p:attrName>
                                        </p:attrNameLst>
                                      </p:cBhvr>
                                      <p:tavLst>
                                        <p:tav tm="0">
                                          <p:val>
                                            <p:strVal val="1+#ppt_w/2"/>
                                          </p:val>
                                        </p:tav>
                                        <p:tav tm="100000">
                                          <p:val>
                                            <p:strVal val="#ppt_x"/>
                                          </p:val>
                                        </p:tav>
                                      </p:tavLst>
                                    </p:anim>
                                    <p:anim calcmode="lin" valueType="num">
                                      <p:cBhvr additive="base">
                                        <p:cTn dur="500" fill="hold" id="46"/>
                                        <p:tgtEl>
                                          <p:spTgt spid="7"/>
                                        </p:tgtEl>
                                        <p:attrNameLst>
                                          <p:attrName>ppt_y</p:attrName>
                                        </p:attrNameLst>
                                      </p:cBhvr>
                                      <p:tavLst>
                                        <p:tav tm="0">
                                          <p:val>
                                            <p:strVal val="#ppt_y"/>
                                          </p:val>
                                        </p:tav>
                                        <p:tav tm="100000">
                                          <p:val>
                                            <p:strVal val="#ppt_y"/>
                                          </p:val>
                                        </p:tav>
                                      </p:tavLst>
                                    </p:anim>
                                  </p:childTnLst>
                                </p:cTn>
                              </p:par>
                              <p:par>
                                <p:cTn fill="hold" id="47" nodeType="withEffect" presetClass="entr" presetID="2" presetSubtype="2">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additive="base">
                                        <p:cTn dur="500" fill="hold" id="49"/>
                                        <p:tgtEl>
                                          <p:spTgt spid="6"/>
                                        </p:tgtEl>
                                        <p:attrNameLst>
                                          <p:attrName>ppt_x</p:attrName>
                                        </p:attrNameLst>
                                      </p:cBhvr>
                                      <p:tavLst>
                                        <p:tav tm="0">
                                          <p:val>
                                            <p:strVal val="1+#ppt_w/2"/>
                                          </p:val>
                                        </p:tav>
                                        <p:tav tm="100000">
                                          <p:val>
                                            <p:strVal val="#ppt_x"/>
                                          </p:val>
                                        </p:tav>
                                      </p:tavLst>
                                    </p:anim>
                                    <p:anim calcmode="lin" valueType="num">
                                      <p:cBhvr additive="base">
                                        <p:cTn dur="500" fill="hold" id="50"/>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40"/>
          <p:cNvGrpSpPr/>
          <p:nvPr/>
        </p:nvGrpSpPr>
        <p:grpSpPr>
          <a:xfrm>
            <a:off x="484000" y="2623997"/>
            <a:ext cx="750698" cy="750698"/>
            <a:chOff x="878169" y="3356022"/>
            <a:chExt cx="1000931" cy="1000931"/>
          </a:xfrm>
        </p:grpSpPr>
        <p:sp>
          <p:nvSpPr>
            <p:cNvPr id="42" name="椭圆 41"/>
            <p:cNvSpPr/>
            <p:nvPr/>
          </p:nvSpPr>
          <p:spPr>
            <a:xfrm>
              <a:off x="878169" y="3356022"/>
              <a:ext cx="1000931" cy="1000931"/>
            </a:xfrm>
            <a:prstGeom prst="ellipse">
              <a:avLst/>
            </a:pr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lumMod val="50000"/>
                  </a:schemeClr>
                </a:solidFill>
              </a:endParaRPr>
            </a:p>
          </p:txBody>
        </p:sp>
        <p:sp>
          <p:nvSpPr>
            <p:cNvPr id="43" name="Freeform 26"/>
            <p:cNvSpPr>
              <a:spLocks noEditPoints="1"/>
            </p:cNvSpPr>
            <p:nvPr/>
          </p:nvSpPr>
          <p:spPr bwMode="auto">
            <a:xfrm>
              <a:off x="1160833" y="3657964"/>
              <a:ext cx="434060" cy="456038"/>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anchor="t" anchorCtr="0" bIns="45720" compatLnSpc="1" lIns="91440" numCol="1" rIns="91440" tIns="45720" vert="horz" wrap="square">
              <a:prstTxWarp prst="textNoShape">
                <a:avLst/>
              </a:prstTxWarp>
            </a:bodyPr>
            <a:lstStyle/>
            <a:p>
              <a:endParaRPr altLang="en-US" lang="zh-CN" sz="1400">
                <a:solidFill>
                  <a:schemeClr val="bg1">
                    <a:lumMod val="50000"/>
                  </a:schemeClr>
                </a:solidFill>
              </a:endParaRPr>
            </a:p>
          </p:txBody>
        </p:sp>
      </p:grpSp>
      <p:grpSp>
        <p:nvGrpSpPr>
          <p:cNvPr id="3" name="组合 43"/>
          <p:cNvGrpSpPr/>
          <p:nvPr/>
        </p:nvGrpSpPr>
        <p:grpSpPr>
          <a:xfrm>
            <a:off x="484000" y="3800219"/>
            <a:ext cx="750698" cy="750698"/>
            <a:chOff x="878169" y="4924318"/>
            <a:chExt cx="1000931" cy="1000931"/>
          </a:xfrm>
        </p:grpSpPr>
        <p:sp>
          <p:nvSpPr>
            <p:cNvPr id="45" name="椭圆 44"/>
            <p:cNvSpPr/>
            <p:nvPr/>
          </p:nvSpPr>
          <p:spPr>
            <a:xfrm>
              <a:off x="878169" y="4924318"/>
              <a:ext cx="1000931" cy="1000931"/>
            </a:xfrm>
            <a:prstGeom prst="ellipse">
              <a:avLst/>
            </a:prstGeom>
            <a:solidFill>
              <a:schemeClr val="accent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lumMod val="50000"/>
                  </a:schemeClr>
                </a:solidFill>
              </a:endParaRPr>
            </a:p>
          </p:txBody>
        </p:sp>
        <p:sp>
          <p:nvSpPr>
            <p:cNvPr id="46" name="Freeform 36"/>
            <p:cNvSpPr>
              <a:spLocks noEditPoints="1"/>
            </p:cNvSpPr>
            <p:nvPr/>
          </p:nvSpPr>
          <p:spPr bwMode="auto">
            <a:xfrm>
              <a:off x="1114816" y="5197679"/>
              <a:ext cx="459701" cy="454207"/>
            </a:xfrm>
            <a:custGeom>
              <a:gdLst>
                <a:gd fmla="*/ 553 w 612" name="T0"/>
                <a:gd fmla="*/ 521 h 605" name="T1"/>
                <a:gd fmla="*/ 490 w 612" name="T2"/>
                <a:gd fmla="*/ 521 h 605" name="T3"/>
                <a:gd fmla="*/ 590 w 612" name="T4"/>
                <a:gd fmla="*/ 58 h 605" name="T5"/>
                <a:gd fmla="*/ 508 w 612" name="T6"/>
                <a:gd fmla="*/ 0 h 605" name="T7"/>
                <a:gd fmla="*/ 288 w 612" name="T8"/>
                <a:gd fmla="*/ 196 h 605" name="T9"/>
                <a:gd fmla="*/ 256 w 612" name="T10"/>
                <a:gd fmla="*/ 241 h 605" name="T11"/>
                <a:gd fmla="*/ 229 w 612" name="T12"/>
                <a:gd fmla="*/ 254 h 605" name="T13"/>
                <a:gd fmla="*/ 232 w 612" name="T14"/>
                <a:gd fmla="*/ 338 h 605" name="T15"/>
                <a:gd fmla="*/ 55 w 612" name="T16"/>
                <a:gd fmla="*/ 492 h 605" name="T17"/>
                <a:gd fmla="*/ 35 w 612" name="T18"/>
                <a:gd fmla="*/ 605 h 605" name="T19"/>
                <a:gd fmla="*/ 127 w 612" name="T20"/>
                <a:gd fmla="*/ 513 h 605" name="T21"/>
                <a:gd fmla="*/ 271 w 612" name="T22"/>
                <a:gd fmla="*/ 377 h 605" name="T23"/>
                <a:gd fmla="*/ 352 w 612" name="T24"/>
                <a:gd fmla="*/ 377 h 605" name="T25"/>
                <a:gd fmla="*/ 375 w 612" name="T26"/>
                <a:gd fmla="*/ 326 h 605" name="T27"/>
                <a:gd fmla="*/ 410 w 612" name="T28"/>
                <a:gd fmla="*/ 319 h 605" name="T29"/>
                <a:gd fmla="*/ 590 w 612" name="T30"/>
                <a:gd fmla="*/ 58 h 605" name="T31"/>
                <a:gd fmla="*/ 239 w 612" name="T32"/>
                <a:gd fmla="*/ 197 h 605" name="T33"/>
                <a:gd fmla="*/ 246 w 612" name="T34"/>
                <a:gd fmla="*/ 190 h 605" name="T35"/>
                <a:gd fmla="*/ 266 w 612" name="T36"/>
                <a:gd fmla="*/ 171 h 605" name="T37"/>
                <a:gd fmla="*/ 131 w 612" name="T38"/>
                <a:gd fmla="*/ 1 h 605" name="T39"/>
                <a:gd fmla="*/ 171 w 612" name="T40"/>
                <a:gd fmla="*/ 97 h 605" name="T41"/>
                <a:gd fmla="*/ 13 w 612" name="T42"/>
                <a:gd fmla="*/ 118 h 605" name="T43"/>
                <a:gd fmla="*/ 141 w 612" name="T44"/>
                <a:gd fmla="*/ 272 h 605" name="T45"/>
                <a:gd fmla="*/ 185 w 612" name="T46"/>
                <a:gd fmla="*/ 263 h 605" name="T47"/>
                <a:gd fmla="*/ 221 w 612" name="T48"/>
                <a:gd fmla="*/ 215 h 605" name="T49"/>
                <a:gd fmla="*/ 409 w 612" name="T50"/>
                <a:gd fmla="*/ 368 h 605" name="T51"/>
                <a:gd fmla="*/ 376 w 612" name="T52"/>
                <a:gd fmla="*/ 401 h 605" name="T53"/>
                <a:gd fmla="*/ 451 w 612" name="T54"/>
                <a:gd fmla="*/ 529 h 605" name="T55"/>
                <a:gd fmla="*/ 529 w 612" name="T56"/>
                <a:gd fmla="*/ 605 h 605" name="T57"/>
                <a:gd fmla="*/ 597 w 612" name="T58"/>
                <a:gd fmla="*/ 502 h 605" name="T59"/>
                <a:gd fmla="*/ 427 w 612" name="T60"/>
                <a:gd fmla="*/ 350 h 605" name="T61"/>
                <a:gd fmla="*/ 401 w 612" name="T62"/>
                <a:gd fmla="*/ 352 h 60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5" w="612">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sz="1400">
                <a:solidFill>
                  <a:schemeClr val="bg1">
                    <a:lumMod val="50000"/>
                  </a:schemeClr>
                </a:solidFill>
              </a:endParaRPr>
            </a:p>
          </p:txBody>
        </p:sp>
      </p:grpSp>
      <p:grpSp>
        <p:nvGrpSpPr>
          <p:cNvPr id="4" name="组合 46"/>
          <p:cNvGrpSpPr/>
          <p:nvPr/>
        </p:nvGrpSpPr>
        <p:grpSpPr>
          <a:xfrm>
            <a:off x="484000" y="1491630"/>
            <a:ext cx="750698" cy="750698"/>
            <a:chOff x="878169" y="1846200"/>
            <a:chExt cx="1000931" cy="1000931"/>
          </a:xfrm>
        </p:grpSpPr>
        <p:sp>
          <p:nvSpPr>
            <p:cNvPr id="48" name="椭圆 47"/>
            <p:cNvSpPr/>
            <p:nvPr/>
          </p:nvSpPr>
          <p:spPr>
            <a:xfrm>
              <a:off x="878169" y="1846200"/>
              <a:ext cx="1000931" cy="1000931"/>
            </a:xfrm>
            <a:prstGeom prst="ellipse">
              <a:avLst/>
            </a:prstGeom>
            <a:solidFill>
              <a:schemeClr val="accent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lumMod val="50000"/>
                  </a:schemeClr>
                </a:solidFill>
              </a:endParaRPr>
            </a:p>
          </p:txBody>
        </p:sp>
        <p:sp>
          <p:nvSpPr>
            <p:cNvPr id="49" name="Freeform 48"/>
            <p:cNvSpPr>
              <a:spLocks noEditPoints="1"/>
            </p:cNvSpPr>
            <p:nvPr/>
          </p:nvSpPr>
          <p:spPr bwMode="auto">
            <a:xfrm>
              <a:off x="1142518" y="2117243"/>
              <a:ext cx="470690" cy="450544"/>
            </a:xfrm>
            <a:custGeom>
              <a:gdLst>
                <a:gd fmla="*/ 419 w 628" name="T0"/>
                <a:gd fmla="*/ 232 h 600" name="T1"/>
                <a:gd fmla="*/ 411 w 628" name="T2"/>
                <a:gd fmla="*/ 249 h 600" name="T3"/>
                <a:gd fmla="*/ 408 w 628" name="T4"/>
                <a:gd fmla="*/ 261 h 600" name="T5"/>
                <a:gd fmla="*/ 409 w 628" name="T6"/>
                <a:gd fmla="*/ 283 h 600" name="T7"/>
                <a:gd fmla="*/ 417 w 628" name="T8"/>
                <a:gd fmla="*/ 304 h 600" name="T9"/>
                <a:gd fmla="*/ 424 w 628" name="T10"/>
                <a:gd fmla="*/ 315 h 600" name="T11"/>
                <a:gd fmla="*/ 441 w 628" name="T12"/>
                <a:gd fmla="*/ 330 h 600" name="T13"/>
                <a:gd fmla="*/ 453 w 628" name="T14"/>
                <a:gd fmla="*/ 335 h 600" name="T15"/>
                <a:gd fmla="*/ 478 w 628" name="T16"/>
                <a:gd fmla="*/ 200 h 600" name="T17"/>
                <a:gd fmla="*/ 449 w 628" name="T18"/>
                <a:gd fmla="*/ 206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50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1 w 628" name="T74"/>
                <a:gd fmla="*/ 340 h 600" name="T75"/>
                <a:gd fmla="*/ 186 w 628" name="T76"/>
                <a:gd fmla="*/ 330 h 600" name="T77"/>
                <a:gd fmla="*/ 196 w 628" name="T78"/>
                <a:gd fmla="*/ 323 h 600" name="T79"/>
                <a:gd fmla="*/ 216 w 628" name="T80"/>
                <a:gd fmla="*/ 295 h 600" name="T81"/>
                <a:gd fmla="*/ 219 w 628" name="T82"/>
                <a:gd fmla="*/ 281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1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sz="1400">
                <a:solidFill>
                  <a:schemeClr val="bg1">
                    <a:lumMod val="50000"/>
                  </a:schemeClr>
                </a:solidFill>
              </a:endParaRPr>
            </a:p>
          </p:txBody>
        </p:sp>
      </p:grpSp>
      <p:grpSp>
        <p:nvGrpSpPr>
          <p:cNvPr id="5" name="组合 49"/>
          <p:cNvGrpSpPr/>
          <p:nvPr/>
        </p:nvGrpSpPr>
        <p:grpSpPr>
          <a:xfrm>
            <a:off x="4918654" y="1491630"/>
            <a:ext cx="750698" cy="750698"/>
            <a:chOff x="6791040" y="1846200"/>
            <a:chExt cx="1000931" cy="1000931"/>
          </a:xfrm>
        </p:grpSpPr>
        <p:sp>
          <p:nvSpPr>
            <p:cNvPr id="51" name="椭圆 50"/>
            <p:cNvSpPr/>
            <p:nvPr/>
          </p:nvSpPr>
          <p:spPr>
            <a:xfrm>
              <a:off x="6791040" y="1846200"/>
              <a:ext cx="1000931" cy="1000931"/>
            </a:xfrm>
            <a:prstGeom prst="ellipse">
              <a:avLst/>
            </a:prstGeom>
            <a:solidFill>
              <a:schemeClr val="accent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lumMod val="50000"/>
                  </a:schemeClr>
                </a:solidFill>
              </a:endParaRPr>
            </a:p>
          </p:txBody>
        </p:sp>
        <p:sp>
          <p:nvSpPr>
            <p:cNvPr id="52" name="Freeform 31"/>
            <p:cNvSpPr>
              <a:spLocks noEditPoints="1"/>
            </p:cNvSpPr>
            <p:nvPr/>
          </p:nvSpPr>
          <p:spPr bwMode="auto">
            <a:xfrm>
              <a:off x="7110188" y="2168297"/>
              <a:ext cx="362633" cy="456039"/>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7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2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1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anchor="t" anchorCtr="0" bIns="45720" compatLnSpc="1" lIns="91440" numCol="1" rIns="91440" tIns="45720" vert="horz" wrap="square">
              <a:prstTxWarp prst="textNoShape">
                <a:avLst/>
              </a:prstTxWarp>
            </a:bodyPr>
            <a:lstStyle/>
            <a:p>
              <a:endParaRPr altLang="en-US" lang="zh-CN" sz="1400">
                <a:solidFill>
                  <a:schemeClr val="bg1">
                    <a:lumMod val="50000"/>
                  </a:schemeClr>
                </a:solidFill>
              </a:endParaRPr>
            </a:p>
          </p:txBody>
        </p:sp>
      </p:grpSp>
      <p:grpSp>
        <p:nvGrpSpPr>
          <p:cNvPr id="6" name="组合 52"/>
          <p:cNvGrpSpPr/>
          <p:nvPr/>
        </p:nvGrpSpPr>
        <p:grpSpPr>
          <a:xfrm>
            <a:off x="4918654" y="3800219"/>
            <a:ext cx="750698" cy="750698"/>
            <a:chOff x="6791040" y="4924318"/>
            <a:chExt cx="1000931" cy="1000931"/>
          </a:xfrm>
        </p:grpSpPr>
        <p:sp>
          <p:nvSpPr>
            <p:cNvPr id="54" name="椭圆 53"/>
            <p:cNvSpPr/>
            <p:nvPr/>
          </p:nvSpPr>
          <p:spPr>
            <a:xfrm>
              <a:off x="6791040" y="4924318"/>
              <a:ext cx="1000931" cy="1000931"/>
            </a:xfrm>
            <a:prstGeom prst="ellipse">
              <a:avLst/>
            </a:prstGeom>
            <a:solidFill>
              <a:schemeClr val="accent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lumMod val="50000"/>
                  </a:schemeClr>
                </a:solidFill>
              </a:endParaRPr>
            </a:p>
          </p:txBody>
        </p:sp>
        <p:sp>
          <p:nvSpPr>
            <p:cNvPr id="55" name="Freeform 44"/>
            <p:cNvSpPr>
              <a:spLocks noEditPoints="1"/>
            </p:cNvSpPr>
            <p:nvPr/>
          </p:nvSpPr>
          <p:spPr bwMode="auto">
            <a:xfrm>
              <a:off x="7079968" y="5197679"/>
              <a:ext cx="423072" cy="459702"/>
            </a:xfrm>
            <a:custGeom>
              <a:gdLst>
                <a:gd fmla="*/ 38 w 566" name="T0"/>
                <a:gd fmla="*/ 38 h 613" name="T1"/>
                <a:gd fmla="*/ 151 w 566" name="T2"/>
                <a:gd fmla="*/ 37 h 613" name="T3"/>
                <a:gd fmla="*/ 271 w 566" name="T4"/>
                <a:gd fmla="*/ 5 h 613" name="T5"/>
                <a:gd fmla="*/ 283 w 566" name="T6"/>
                <a:gd fmla="*/ 0 h 613" name="T7"/>
                <a:gd fmla="*/ 294 w 566" name="T8"/>
                <a:gd fmla="*/ 5 h 613" name="T9"/>
                <a:gd fmla="*/ 415 w 566" name="T10"/>
                <a:gd fmla="*/ 37 h 613" name="T11"/>
                <a:gd fmla="*/ 528 w 566" name="T12"/>
                <a:gd fmla="*/ 38 h 613" name="T13"/>
                <a:gd fmla="*/ 566 w 566" name="T14"/>
                <a:gd fmla="*/ 33 h 613" name="T15"/>
                <a:gd fmla="*/ 566 w 566" name="T16"/>
                <a:gd fmla="*/ 76 h 613" name="T17"/>
                <a:gd fmla="*/ 486 w 566" name="T18"/>
                <a:gd fmla="*/ 464 h 613" name="T19"/>
                <a:gd fmla="*/ 291 w 566" name="T20"/>
                <a:gd fmla="*/ 611 h 613" name="T21"/>
                <a:gd fmla="*/ 283 w 566" name="T22"/>
                <a:gd fmla="*/ 613 h 613" name="T23"/>
                <a:gd fmla="*/ 275 w 566" name="T24"/>
                <a:gd fmla="*/ 611 h 613" name="T25"/>
                <a:gd fmla="*/ 80 w 566" name="T26"/>
                <a:gd fmla="*/ 464 h 613" name="T27"/>
                <a:gd fmla="*/ 0 w 566" name="T28"/>
                <a:gd fmla="*/ 76 h 613" name="T29"/>
                <a:gd fmla="*/ 0 w 566" name="T30"/>
                <a:gd fmla="*/ 33 h 613" name="T31"/>
                <a:gd fmla="*/ 38 w 566" name="T32"/>
                <a:gd fmla="*/ 38 h 613" name="T33"/>
                <a:gd fmla="*/ 283 w 566" name="T34"/>
                <a:gd fmla="*/ 312 h 613" name="T35"/>
                <a:gd fmla="*/ 283 w 566" name="T36"/>
                <a:gd fmla="*/ 312 h 613" name="T37"/>
                <a:gd fmla="*/ 472 w 566" name="T38"/>
                <a:gd fmla="*/ 312 h 613" name="T39"/>
                <a:gd fmla="*/ 496 w 566" name="T40"/>
                <a:gd fmla="*/ 117 h 613" name="T41"/>
                <a:gd fmla="*/ 407 w 566" name="T42"/>
                <a:gd fmla="*/ 113 h 613" name="T43"/>
                <a:gd fmla="*/ 283 w 566" name="T44"/>
                <a:gd fmla="*/ 81 h 613" name="T45"/>
                <a:gd fmla="*/ 283 w 566" name="T46"/>
                <a:gd fmla="*/ 312 h 613" name="T47"/>
                <a:gd fmla="*/ 283 w 566" name="T48"/>
                <a:gd fmla="*/ 535 h 613" name="T49"/>
                <a:gd fmla="*/ 283 w 566" name="T50"/>
                <a:gd fmla="*/ 535 h 613" name="T51"/>
                <a:gd fmla="*/ 283 w 566" name="T52"/>
                <a:gd fmla="*/ 312 h 613" name="T53"/>
                <a:gd fmla="*/ 94 w 566" name="T54"/>
                <a:gd fmla="*/ 312 h 613" name="T55"/>
                <a:gd fmla="*/ 137 w 566" name="T56"/>
                <a:gd fmla="*/ 423 h 613" name="T57"/>
                <a:gd fmla="*/ 283 w 566" name="T58"/>
                <a:gd fmla="*/ 535 h 61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13" w="566">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FEFEFE"/>
            </a:solidFill>
            <a:ln>
              <a:noFill/>
            </a:ln>
          </p:spPr>
          <p:txBody>
            <a:bodyPr anchor="t" anchorCtr="0" bIns="45720" compatLnSpc="1" lIns="91440" numCol="1" rIns="91440" tIns="45720" vert="horz" wrap="square">
              <a:prstTxWarp prst="textNoShape">
                <a:avLst/>
              </a:prstTxWarp>
            </a:bodyPr>
            <a:lstStyle/>
            <a:p>
              <a:endParaRPr altLang="en-US" lang="zh-CN" sz="1400">
                <a:solidFill>
                  <a:schemeClr val="bg1">
                    <a:lumMod val="50000"/>
                  </a:schemeClr>
                </a:solidFill>
              </a:endParaRPr>
            </a:p>
          </p:txBody>
        </p:sp>
      </p:grpSp>
      <p:grpSp>
        <p:nvGrpSpPr>
          <p:cNvPr id="7" name="组合 55"/>
          <p:cNvGrpSpPr/>
          <p:nvPr/>
        </p:nvGrpSpPr>
        <p:grpSpPr>
          <a:xfrm>
            <a:off x="4918654" y="2623997"/>
            <a:ext cx="750698" cy="750698"/>
            <a:chOff x="6791040" y="3356022"/>
            <a:chExt cx="1000931" cy="1000931"/>
          </a:xfrm>
        </p:grpSpPr>
        <p:sp>
          <p:nvSpPr>
            <p:cNvPr id="57" name="椭圆 56"/>
            <p:cNvSpPr/>
            <p:nvPr/>
          </p:nvSpPr>
          <p:spPr>
            <a:xfrm>
              <a:off x="6791040" y="3356022"/>
              <a:ext cx="1000931" cy="1000931"/>
            </a:xfrm>
            <a:prstGeom prst="ellipse">
              <a:avLst/>
            </a:pr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lumMod val="50000"/>
                  </a:schemeClr>
                </a:solidFill>
              </a:endParaRPr>
            </a:p>
          </p:txBody>
        </p:sp>
        <p:sp>
          <p:nvSpPr>
            <p:cNvPr id="58" name="Freeform 16"/>
            <p:cNvSpPr>
              <a:spLocks noEditPoints="1"/>
            </p:cNvSpPr>
            <p:nvPr/>
          </p:nvSpPr>
          <p:spPr bwMode="auto">
            <a:xfrm>
              <a:off x="7024744" y="3673250"/>
              <a:ext cx="533520" cy="425465"/>
            </a:xfrm>
            <a:custGeom>
              <a:gdLst>
                <a:gd fmla="*/ 1238 w 1238" name="T0"/>
                <a:gd fmla="*/ 579 h 986" name="T1"/>
                <a:gd fmla="*/ 424 w 1238" name="T2"/>
                <a:gd fmla="*/ 579 h 986" name="T3"/>
                <a:gd fmla="*/ 443 w 1238" name="T4"/>
                <a:gd fmla="*/ 209 h 986" name="T5"/>
                <a:gd fmla="*/ 357 w 1238" name="T6"/>
                <a:gd fmla="*/ 223 h 986" name="T7"/>
                <a:gd fmla="*/ 329 w 1238" name="T8"/>
                <a:gd fmla="*/ 254 h 986" name="T9"/>
                <a:gd fmla="*/ 441 w 1238" name="T10"/>
                <a:gd fmla="*/ 316 h 986" name="T11"/>
                <a:gd fmla="*/ 311 w 1238" name="T12"/>
                <a:gd fmla="*/ 0 h 986" name="T13"/>
                <a:gd fmla="*/ 311 w 1238" name="T14"/>
                <a:gd fmla="*/ 620 h 986" name="T15"/>
                <a:gd fmla="*/ 367 w 1238" name="T16"/>
                <a:gd fmla="*/ 550 h 986" name="T17"/>
                <a:gd fmla="*/ 329 w 1238" name="T18"/>
                <a:gd fmla="*/ 473 h 986" name="T19"/>
                <a:gd fmla="*/ 295 w 1238" name="T20"/>
                <a:gd fmla="*/ 516 h 986" name="T21"/>
                <a:gd fmla="*/ 168 w 1238" name="T22"/>
                <a:gd fmla="*/ 370 h 986" name="T23"/>
                <a:gd fmla="*/ 295 w 1238" name="T24"/>
                <a:gd fmla="*/ 410 h 986" name="T25"/>
                <a:gd fmla="*/ 229 w 1238" name="T26"/>
                <a:gd fmla="*/ 307 h 986" name="T27"/>
                <a:gd fmla="*/ 295 w 1238" name="T28"/>
                <a:gd fmla="*/ 127 h 986" name="T29"/>
                <a:gd fmla="*/ 329 w 1238" name="T30"/>
                <a:gd fmla="*/ 104 h 986" name="T31"/>
                <a:gd fmla="*/ 443 w 1238" name="T32"/>
                <a:gd fmla="*/ 209 h 986" name="T33"/>
                <a:gd fmla="*/ 295 w 1238" name="T34"/>
                <a:gd fmla="*/ 186 h 986" name="T35"/>
                <a:gd fmla="*/ 295 w 1238" name="T36"/>
                <a:gd fmla="*/ 245 h 986" name="T37"/>
                <a:gd fmla="*/ 329 w 1238" name="T38"/>
                <a:gd fmla="*/ 413 h 986" name="T39"/>
                <a:gd fmla="*/ 357 w 1238" name="T40"/>
                <a:gd fmla="*/ 398 h 986" name="T41"/>
                <a:gd fmla="*/ 359 w 1238" name="T42"/>
                <a:gd fmla="*/ 356 h 986" name="T43"/>
                <a:gd fmla="*/ 329 w 1238" name="T44"/>
                <a:gd fmla="*/ 413 h 986" name="T45"/>
                <a:gd fmla="*/ 854 w 1238" name="T46"/>
                <a:gd fmla="*/ 713 h 986" name="T47"/>
                <a:gd fmla="*/ 904 w 1238" name="T48"/>
                <a:gd fmla="*/ 665 h 986" name="T49"/>
                <a:gd fmla="*/ 854 w 1238" name="T50"/>
                <a:gd fmla="*/ 617 h 986" name="T51"/>
                <a:gd fmla="*/ 810 w 1238" name="T52"/>
                <a:gd fmla="*/ 416 h 986" name="T53"/>
                <a:gd fmla="*/ 784 w 1238" name="T54"/>
                <a:gd fmla="*/ 477 h 986" name="T55"/>
                <a:gd fmla="*/ 810 w 1238" name="T56"/>
                <a:gd fmla="*/ 416 h 986" name="T57"/>
                <a:gd fmla="*/ 1004 w 1238" name="T58"/>
                <a:gd fmla="*/ 447 h 986" name="T59"/>
                <a:gd fmla="*/ 854 w 1238" name="T60"/>
                <a:gd fmla="*/ 418 h 986" name="T61"/>
                <a:gd fmla="*/ 977 w 1238" name="T62"/>
                <a:gd fmla="*/ 557 h 986" name="T63"/>
                <a:gd fmla="*/ 854 w 1238" name="T64"/>
                <a:gd fmla="*/ 792 h 986" name="T65"/>
                <a:gd fmla="*/ 810 w 1238" name="T66"/>
                <a:gd fmla="*/ 849 h 986" name="T67"/>
                <a:gd fmla="*/ 643 w 1238" name="T68"/>
                <a:gd fmla="*/ 658 h 986" name="T69"/>
                <a:gd fmla="*/ 810 w 1238" name="T70"/>
                <a:gd fmla="*/ 710 h 986" name="T71"/>
                <a:gd fmla="*/ 724 w 1238" name="T72"/>
                <a:gd fmla="*/ 575 h 986" name="T73"/>
                <a:gd fmla="*/ 810 w 1238" name="T74"/>
                <a:gd fmla="*/ 339 h 986" name="T75"/>
                <a:gd fmla="*/ 854 w 1238" name="T76"/>
                <a:gd fmla="*/ 309 h 986" name="T77"/>
                <a:gd fmla="*/ 1004 w 1238" name="T78"/>
                <a:gd fmla="*/ 447 h 98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5"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sz="1400">
                <a:solidFill>
                  <a:schemeClr val="bg1">
                    <a:lumMod val="50000"/>
                  </a:schemeClr>
                </a:solidFill>
              </a:endParaRPr>
            </a:p>
          </p:txBody>
        </p:sp>
      </p:grpSp>
      <p:sp>
        <p:nvSpPr>
          <p:cNvPr id="59" name="矩形 47"/>
          <p:cNvSpPr>
            <a:spLocks noChangeArrowheads="1"/>
          </p:cNvSpPr>
          <p:nvPr/>
        </p:nvSpPr>
        <p:spPr bwMode="auto">
          <a:xfrm>
            <a:off x="1314131" y="1668300"/>
            <a:ext cx="300012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defTabSz="685705">
              <a:lnSpc>
                <a:spcPct val="120000"/>
              </a:lnSpc>
              <a:spcBef>
                <a:spcPct val="0"/>
              </a:spcBef>
              <a:buNone/>
            </a:pPr>
            <a:r>
              <a:rPr altLang="en-US" lang="zh-CN" sz="1050">
                <a:solidFill>
                  <a:schemeClr val="bg1">
                    <a:lumMod val="50000"/>
                  </a:schemeClr>
                </a:solidFill>
                <a:sym charset="-122" panose="020b0503020204020204" pitchFamily="34" typeface="微软雅黑"/>
              </a:rPr>
              <a:t>在此录入上述图表的描述说明，在此录入上述图表的描述说明，在此录入上述图表的描述说明</a:t>
            </a:r>
          </a:p>
        </p:txBody>
      </p:sp>
      <p:sp>
        <p:nvSpPr>
          <p:cNvPr id="60" name="矩形 47"/>
          <p:cNvSpPr>
            <a:spLocks noChangeArrowheads="1"/>
          </p:cNvSpPr>
          <p:nvPr/>
        </p:nvSpPr>
        <p:spPr bwMode="auto">
          <a:xfrm>
            <a:off x="1316957" y="2755101"/>
            <a:ext cx="300012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defTabSz="685705">
              <a:lnSpc>
                <a:spcPct val="120000"/>
              </a:lnSpc>
              <a:spcBef>
                <a:spcPct val="0"/>
              </a:spcBef>
              <a:buNone/>
            </a:pPr>
            <a:r>
              <a:rPr altLang="en-US" lang="zh-CN" sz="1050">
                <a:solidFill>
                  <a:schemeClr val="bg1">
                    <a:lumMod val="50000"/>
                  </a:schemeClr>
                </a:solidFill>
                <a:sym charset="-122" panose="020b0503020204020204" pitchFamily="34" typeface="微软雅黑"/>
              </a:rPr>
              <a:t>在此录入上述图表的描述说明，在此录入上述图表的描述说明，在此录入上述图表的描述说明</a:t>
            </a:r>
          </a:p>
        </p:txBody>
      </p:sp>
      <p:sp>
        <p:nvSpPr>
          <p:cNvPr id="61" name="矩形 47"/>
          <p:cNvSpPr>
            <a:spLocks noChangeArrowheads="1"/>
          </p:cNvSpPr>
          <p:nvPr/>
        </p:nvSpPr>
        <p:spPr bwMode="auto">
          <a:xfrm>
            <a:off x="1316957" y="3931323"/>
            <a:ext cx="300012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defTabSz="685705">
              <a:lnSpc>
                <a:spcPct val="120000"/>
              </a:lnSpc>
              <a:spcBef>
                <a:spcPct val="0"/>
              </a:spcBef>
              <a:buNone/>
            </a:pPr>
            <a:r>
              <a:rPr altLang="en-US" lang="zh-CN" sz="1050">
                <a:solidFill>
                  <a:schemeClr val="bg1">
                    <a:lumMod val="50000"/>
                  </a:schemeClr>
                </a:solidFill>
                <a:sym charset="-122" panose="020b0503020204020204" pitchFamily="34" typeface="微软雅黑"/>
              </a:rPr>
              <a:t>在此录入上述图表的描述说明，在此录入上述图表的描述说明，在此录入上述图表的描述说明</a:t>
            </a:r>
          </a:p>
        </p:txBody>
      </p:sp>
      <p:sp>
        <p:nvSpPr>
          <p:cNvPr id="62" name="矩形 47"/>
          <p:cNvSpPr>
            <a:spLocks noChangeArrowheads="1"/>
          </p:cNvSpPr>
          <p:nvPr/>
        </p:nvSpPr>
        <p:spPr bwMode="auto">
          <a:xfrm>
            <a:off x="5789444" y="1668300"/>
            <a:ext cx="300012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defTabSz="685705">
              <a:lnSpc>
                <a:spcPct val="120000"/>
              </a:lnSpc>
              <a:spcBef>
                <a:spcPct val="0"/>
              </a:spcBef>
              <a:buNone/>
            </a:pPr>
            <a:r>
              <a:rPr altLang="en-US" lang="zh-CN" sz="1050">
                <a:solidFill>
                  <a:schemeClr val="bg1">
                    <a:lumMod val="50000"/>
                  </a:schemeClr>
                </a:solidFill>
                <a:sym charset="-122" panose="020b0503020204020204" pitchFamily="34" typeface="微软雅黑"/>
              </a:rPr>
              <a:t>在此录入上述图表的描述说明，在此录入上述图表的描述说明，在此录入上述图表的描述说明</a:t>
            </a:r>
          </a:p>
        </p:txBody>
      </p:sp>
      <p:sp>
        <p:nvSpPr>
          <p:cNvPr id="63" name="矩形 47"/>
          <p:cNvSpPr>
            <a:spLocks noChangeArrowheads="1"/>
          </p:cNvSpPr>
          <p:nvPr/>
        </p:nvSpPr>
        <p:spPr bwMode="auto">
          <a:xfrm>
            <a:off x="5792270" y="2755101"/>
            <a:ext cx="300012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defTabSz="685705">
              <a:lnSpc>
                <a:spcPct val="120000"/>
              </a:lnSpc>
              <a:spcBef>
                <a:spcPct val="0"/>
              </a:spcBef>
              <a:buNone/>
            </a:pPr>
            <a:r>
              <a:rPr altLang="en-US" lang="zh-CN" sz="1050">
                <a:solidFill>
                  <a:schemeClr val="bg1">
                    <a:lumMod val="50000"/>
                  </a:schemeClr>
                </a:solidFill>
                <a:sym charset="-122" panose="020b0503020204020204" pitchFamily="34" typeface="微软雅黑"/>
              </a:rPr>
              <a:t>在此录入上述图表的描述说明，在此录入上述图表的描述说明，在此录入上述图表的描述说明</a:t>
            </a:r>
          </a:p>
        </p:txBody>
      </p:sp>
      <p:sp>
        <p:nvSpPr>
          <p:cNvPr id="64" name="矩形 47"/>
          <p:cNvSpPr>
            <a:spLocks noChangeArrowheads="1"/>
          </p:cNvSpPr>
          <p:nvPr/>
        </p:nvSpPr>
        <p:spPr bwMode="auto">
          <a:xfrm>
            <a:off x="5792270" y="3931323"/>
            <a:ext cx="300012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defTabSz="685705">
              <a:lnSpc>
                <a:spcPct val="120000"/>
              </a:lnSpc>
              <a:spcBef>
                <a:spcPct val="0"/>
              </a:spcBef>
              <a:buNone/>
            </a:pPr>
            <a:r>
              <a:rPr altLang="en-US" lang="zh-CN" sz="1050">
                <a:solidFill>
                  <a:schemeClr val="bg1">
                    <a:lumMod val="50000"/>
                  </a:schemeClr>
                </a:solidFill>
                <a:sym charset="-122" panose="020b0503020204020204" pitchFamily="34" typeface="微软雅黑"/>
              </a:rPr>
              <a:t>在此录入上述图表的描述说明，在此录入上述图表的描述说明，在此录入上述图表的描述说明</a:t>
            </a:r>
          </a:p>
        </p:txBody>
      </p:sp>
    </p:spTree>
    <p:extLst>
      <p:ext uri="{BB962C8B-B14F-4D97-AF65-F5344CB8AC3E}">
        <p14:creationId val="2342401349"/>
      </p:ext>
    </p:extLst>
  </p:cSld>
  <p:clrMapOvr>
    <a:masterClrMapping/>
  </p:clrMapOvr>
  <mc:AlternateContent>
    <mc:Choice Requires="p15">
      <p:transition p14:dur="125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8000"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0-#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par>
                                <p:cTn decel="38000" fill="hold" id="9" nodeType="withEffect" presetClass="entr" presetID="2" presetSubtype="8">
                                  <p:stCondLst>
                                    <p:cond delay="25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750" fill="hold" id="11"/>
                                        <p:tgtEl>
                                          <p:spTgt spid="2"/>
                                        </p:tgtEl>
                                        <p:attrNameLst>
                                          <p:attrName>ppt_x</p:attrName>
                                        </p:attrNameLst>
                                      </p:cBhvr>
                                      <p:tavLst>
                                        <p:tav tm="0">
                                          <p:val>
                                            <p:strVal val="0-#ppt_w/2"/>
                                          </p:val>
                                        </p:tav>
                                        <p:tav tm="100000">
                                          <p:val>
                                            <p:strVal val="#ppt_x"/>
                                          </p:val>
                                        </p:tav>
                                      </p:tavLst>
                                    </p:anim>
                                    <p:anim calcmode="lin" valueType="num">
                                      <p:cBhvr additive="base">
                                        <p:cTn dur="750" fill="hold" id="12"/>
                                        <p:tgtEl>
                                          <p:spTgt spid="2"/>
                                        </p:tgtEl>
                                        <p:attrNameLst>
                                          <p:attrName>ppt_y</p:attrName>
                                        </p:attrNameLst>
                                      </p:cBhvr>
                                      <p:tavLst>
                                        <p:tav tm="0">
                                          <p:val>
                                            <p:strVal val="#ppt_y"/>
                                          </p:val>
                                        </p:tav>
                                        <p:tav tm="100000">
                                          <p:val>
                                            <p:strVal val="#ppt_y"/>
                                          </p:val>
                                        </p:tav>
                                      </p:tavLst>
                                    </p:anim>
                                  </p:childTnLst>
                                </p:cTn>
                              </p:par>
                              <p:par>
                                <p:cTn decel="38000" fill="hold" id="13" nodeType="withEffect" presetClass="entr" presetID="2" presetSubtype="8">
                                  <p:stCondLst>
                                    <p:cond delay="5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750" fill="hold" id="15"/>
                                        <p:tgtEl>
                                          <p:spTgt spid="3"/>
                                        </p:tgtEl>
                                        <p:attrNameLst>
                                          <p:attrName>ppt_x</p:attrName>
                                        </p:attrNameLst>
                                      </p:cBhvr>
                                      <p:tavLst>
                                        <p:tav tm="0">
                                          <p:val>
                                            <p:strVal val="0-#ppt_w/2"/>
                                          </p:val>
                                        </p:tav>
                                        <p:tav tm="100000">
                                          <p:val>
                                            <p:strVal val="#ppt_x"/>
                                          </p:val>
                                        </p:tav>
                                      </p:tavLst>
                                    </p:anim>
                                    <p:anim calcmode="lin" valueType="num">
                                      <p:cBhvr additive="base">
                                        <p:cTn dur="75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250"/>
                            </p:stCondLst>
                            <p:childTnLst>
                              <p:par>
                                <p:cTn fill="hold" grpId="0" id="18" nodeType="afterEffect" presetClass="entr" presetID="22" presetSubtype="8">
                                  <p:stCondLst>
                                    <p:cond delay="0"/>
                                  </p:stCondLst>
                                  <p:childTnLst>
                                    <p:set>
                                      <p:cBhvr>
                                        <p:cTn dur="1" fill="hold" id="19">
                                          <p:stCondLst>
                                            <p:cond delay="0"/>
                                          </p:stCondLst>
                                        </p:cTn>
                                        <p:tgtEl>
                                          <p:spTgt spid="59"/>
                                        </p:tgtEl>
                                        <p:attrNameLst>
                                          <p:attrName>style.visibility</p:attrName>
                                        </p:attrNameLst>
                                      </p:cBhvr>
                                      <p:to>
                                        <p:strVal val="visible"/>
                                      </p:to>
                                    </p:set>
                                    <p:animEffect filter="wipe(left)" transition="in">
                                      <p:cBhvr>
                                        <p:cTn dur="500" id="20"/>
                                        <p:tgtEl>
                                          <p:spTgt spid="59"/>
                                        </p:tgtEl>
                                      </p:cBhvr>
                                    </p:animEffect>
                                  </p:childTnLst>
                                </p:cTn>
                              </p:par>
                              <p:par>
                                <p:cTn fill="hold" grpId="0" id="21" nodeType="withEffect" presetClass="entr" presetID="22" presetSubtype="8">
                                  <p:stCondLst>
                                    <p:cond delay="250"/>
                                  </p:stCondLst>
                                  <p:childTnLst>
                                    <p:set>
                                      <p:cBhvr>
                                        <p:cTn dur="1" fill="hold" id="22">
                                          <p:stCondLst>
                                            <p:cond delay="0"/>
                                          </p:stCondLst>
                                        </p:cTn>
                                        <p:tgtEl>
                                          <p:spTgt spid="60"/>
                                        </p:tgtEl>
                                        <p:attrNameLst>
                                          <p:attrName>style.visibility</p:attrName>
                                        </p:attrNameLst>
                                      </p:cBhvr>
                                      <p:to>
                                        <p:strVal val="visible"/>
                                      </p:to>
                                    </p:set>
                                    <p:animEffect filter="wipe(left)" transition="in">
                                      <p:cBhvr>
                                        <p:cTn dur="500" id="23"/>
                                        <p:tgtEl>
                                          <p:spTgt spid="60"/>
                                        </p:tgtEl>
                                      </p:cBhvr>
                                    </p:animEffect>
                                  </p:childTnLst>
                                </p:cTn>
                              </p:par>
                              <p:par>
                                <p:cTn fill="hold" grpId="0" id="24" nodeType="withEffect" presetClass="entr" presetID="22" presetSubtype="8">
                                  <p:stCondLst>
                                    <p:cond delay="500"/>
                                  </p:stCondLst>
                                  <p:childTnLst>
                                    <p:set>
                                      <p:cBhvr>
                                        <p:cTn dur="1" fill="hold" id="25">
                                          <p:stCondLst>
                                            <p:cond delay="0"/>
                                          </p:stCondLst>
                                        </p:cTn>
                                        <p:tgtEl>
                                          <p:spTgt spid="61"/>
                                        </p:tgtEl>
                                        <p:attrNameLst>
                                          <p:attrName>style.visibility</p:attrName>
                                        </p:attrNameLst>
                                      </p:cBhvr>
                                      <p:to>
                                        <p:strVal val="visible"/>
                                      </p:to>
                                    </p:set>
                                    <p:animEffect filter="wipe(left)" transition="in">
                                      <p:cBhvr>
                                        <p:cTn dur="500" id="26"/>
                                        <p:tgtEl>
                                          <p:spTgt spid="61"/>
                                        </p:tgtEl>
                                      </p:cBhvr>
                                    </p:animEffect>
                                  </p:childTnLst>
                                </p:cTn>
                              </p:par>
                            </p:childTnLst>
                          </p:cTn>
                        </p:par>
                        <p:par>
                          <p:cTn fill="hold" id="27" nodeType="afterGroup">
                            <p:stCondLst>
                              <p:cond delay="2250"/>
                            </p:stCondLst>
                            <p:childTnLst>
                              <p:par>
                                <p:cTn decel="38000" fill="hold" id="28" nodeType="afterEffect" presetClass="entr" presetID="2" presetSubtype="2">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additive="base">
                                        <p:cTn dur="750" fill="hold" id="30"/>
                                        <p:tgtEl>
                                          <p:spTgt spid="5"/>
                                        </p:tgtEl>
                                        <p:attrNameLst>
                                          <p:attrName>ppt_x</p:attrName>
                                        </p:attrNameLst>
                                      </p:cBhvr>
                                      <p:tavLst>
                                        <p:tav tm="0">
                                          <p:val>
                                            <p:strVal val="1+#ppt_w/2"/>
                                          </p:val>
                                        </p:tav>
                                        <p:tav tm="100000">
                                          <p:val>
                                            <p:strVal val="#ppt_x"/>
                                          </p:val>
                                        </p:tav>
                                      </p:tavLst>
                                    </p:anim>
                                    <p:anim calcmode="lin" valueType="num">
                                      <p:cBhvr additive="base">
                                        <p:cTn dur="750" fill="hold" id="31"/>
                                        <p:tgtEl>
                                          <p:spTgt spid="5"/>
                                        </p:tgtEl>
                                        <p:attrNameLst>
                                          <p:attrName>ppt_y</p:attrName>
                                        </p:attrNameLst>
                                      </p:cBhvr>
                                      <p:tavLst>
                                        <p:tav tm="0">
                                          <p:val>
                                            <p:strVal val="#ppt_y"/>
                                          </p:val>
                                        </p:tav>
                                        <p:tav tm="100000">
                                          <p:val>
                                            <p:strVal val="#ppt_y"/>
                                          </p:val>
                                        </p:tav>
                                      </p:tavLst>
                                    </p:anim>
                                  </p:childTnLst>
                                </p:cTn>
                              </p:par>
                              <p:par>
                                <p:cTn decel="38000" fill="hold" id="32" nodeType="withEffect" presetClass="entr" presetID="2" presetSubtype="2">
                                  <p:stCondLst>
                                    <p:cond delay="250"/>
                                  </p:stCondLst>
                                  <p:childTnLst>
                                    <p:set>
                                      <p:cBhvr>
                                        <p:cTn dur="1" fill="hold" id="33">
                                          <p:stCondLst>
                                            <p:cond delay="0"/>
                                          </p:stCondLst>
                                        </p:cTn>
                                        <p:tgtEl>
                                          <p:spTgt spid="7"/>
                                        </p:tgtEl>
                                        <p:attrNameLst>
                                          <p:attrName>style.visibility</p:attrName>
                                        </p:attrNameLst>
                                      </p:cBhvr>
                                      <p:to>
                                        <p:strVal val="visible"/>
                                      </p:to>
                                    </p:set>
                                    <p:anim calcmode="lin" valueType="num">
                                      <p:cBhvr additive="base">
                                        <p:cTn dur="750" fill="hold" id="34"/>
                                        <p:tgtEl>
                                          <p:spTgt spid="7"/>
                                        </p:tgtEl>
                                        <p:attrNameLst>
                                          <p:attrName>ppt_x</p:attrName>
                                        </p:attrNameLst>
                                      </p:cBhvr>
                                      <p:tavLst>
                                        <p:tav tm="0">
                                          <p:val>
                                            <p:strVal val="1+#ppt_w/2"/>
                                          </p:val>
                                        </p:tav>
                                        <p:tav tm="100000">
                                          <p:val>
                                            <p:strVal val="#ppt_x"/>
                                          </p:val>
                                        </p:tav>
                                      </p:tavLst>
                                    </p:anim>
                                    <p:anim calcmode="lin" valueType="num">
                                      <p:cBhvr additive="base">
                                        <p:cTn dur="750" fill="hold" id="35"/>
                                        <p:tgtEl>
                                          <p:spTgt spid="7"/>
                                        </p:tgtEl>
                                        <p:attrNameLst>
                                          <p:attrName>ppt_y</p:attrName>
                                        </p:attrNameLst>
                                      </p:cBhvr>
                                      <p:tavLst>
                                        <p:tav tm="0">
                                          <p:val>
                                            <p:strVal val="#ppt_y"/>
                                          </p:val>
                                        </p:tav>
                                        <p:tav tm="100000">
                                          <p:val>
                                            <p:strVal val="#ppt_y"/>
                                          </p:val>
                                        </p:tav>
                                      </p:tavLst>
                                    </p:anim>
                                  </p:childTnLst>
                                </p:cTn>
                              </p:par>
                              <p:par>
                                <p:cTn decel="38000" fill="hold" id="36" nodeType="withEffect" presetClass="entr" presetID="2" presetSubtype="2">
                                  <p:stCondLst>
                                    <p:cond delay="500"/>
                                  </p:stCondLst>
                                  <p:childTnLst>
                                    <p:set>
                                      <p:cBhvr>
                                        <p:cTn dur="1" fill="hold" id="37">
                                          <p:stCondLst>
                                            <p:cond delay="0"/>
                                          </p:stCondLst>
                                        </p:cTn>
                                        <p:tgtEl>
                                          <p:spTgt spid="6"/>
                                        </p:tgtEl>
                                        <p:attrNameLst>
                                          <p:attrName>style.visibility</p:attrName>
                                        </p:attrNameLst>
                                      </p:cBhvr>
                                      <p:to>
                                        <p:strVal val="visible"/>
                                      </p:to>
                                    </p:set>
                                    <p:anim calcmode="lin" valueType="num">
                                      <p:cBhvr additive="base">
                                        <p:cTn dur="750" fill="hold" id="38"/>
                                        <p:tgtEl>
                                          <p:spTgt spid="6"/>
                                        </p:tgtEl>
                                        <p:attrNameLst>
                                          <p:attrName>ppt_x</p:attrName>
                                        </p:attrNameLst>
                                      </p:cBhvr>
                                      <p:tavLst>
                                        <p:tav tm="0">
                                          <p:val>
                                            <p:strVal val="1+#ppt_w/2"/>
                                          </p:val>
                                        </p:tav>
                                        <p:tav tm="100000">
                                          <p:val>
                                            <p:strVal val="#ppt_x"/>
                                          </p:val>
                                        </p:tav>
                                      </p:tavLst>
                                    </p:anim>
                                    <p:anim calcmode="lin" valueType="num">
                                      <p:cBhvr additive="base">
                                        <p:cTn dur="750" fill="hold" id="39"/>
                                        <p:tgtEl>
                                          <p:spTgt spid="6"/>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2" presetSubtype="8">
                                  <p:stCondLst>
                                    <p:cond delay="0"/>
                                  </p:stCondLst>
                                  <p:childTnLst>
                                    <p:set>
                                      <p:cBhvr>
                                        <p:cTn dur="1" fill="hold" id="42">
                                          <p:stCondLst>
                                            <p:cond delay="0"/>
                                          </p:stCondLst>
                                        </p:cTn>
                                        <p:tgtEl>
                                          <p:spTgt spid="62"/>
                                        </p:tgtEl>
                                        <p:attrNameLst>
                                          <p:attrName>style.visibility</p:attrName>
                                        </p:attrNameLst>
                                      </p:cBhvr>
                                      <p:to>
                                        <p:strVal val="visible"/>
                                      </p:to>
                                    </p:set>
                                    <p:animEffect filter="wipe(left)" transition="in">
                                      <p:cBhvr>
                                        <p:cTn dur="500" id="43"/>
                                        <p:tgtEl>
                                          <p:spTgt spid="62"/>
                                        </p:tgtEl>
                                      </p:cBhvr>
                                    </p:animEffect>
                                  </p:childTnLst>
                                </p:cTn>
                              </p:par>
                              <p:par>
                                <p:cTn fill="hold" grpId="0" id="44" nodeType="withEffect" presetClass="entr" presetID="22" presetSubtype="8">
                                  <p:stCondLst>
                                    <p:cond delay="250"/>
                                  </p:stCondLst>
                                  <p:childTnLst>
                                    <p:set>
                                      <p:cBhvr>
                                        <p:cTn dur="1" fill="hold" id="45">
                                          <p:stCondLst>
                                            <p:cond delay="0"/>
                                          </p:stCondLst>
                                        </p:cTn>
                                        <p:tgtEl>
                                          <p:spTgt spid="63"/>
                                        </p:tgtEl>
                                        <p:attrNameLst>
                                          <p:attrName>style.visibility</p:attrName>
                                        </p:attrNameLst>
                                      </p:cBhvr>
                                      <p:to>
                                        <p:strVal val="visible"/>
                                      </p:to>
                                    </p:set>
                                    <p:animEffect filter="wipe(left)" transition="in">
                                      <p:cBhvr>
                                        <p:cTn dur="500" id="46"/>
                                        <p:tgtEl>
                                          <p:spTgt spid="63"/>
                                        </p:tgtEl>
                                      </p:cBhvr>
                                    </p:animEffect>
                                  </p:childTnLst>
                                </p:cTn>
                              </p:par>
                              <p:par>
                                <p:cTn fill="hold" grpId="0" id="47" nodeType="withEffect" presetClass="entr" presetID="22" presetSubtype="8">
                                  <p:stCondLst>
                                    <p:cond delay="500"/>
                                  </p:stCondLst>
                                  <p:childTnLst>
                                    <p:set>
                                      <p:cBhvr>
                                        <p:cTn dur="1" fill="hold" id="48">
                                          <p:stCondLst>
                                            <p:cond delay="0"/>
                                          </p:stCondLst>
                                        </p:cTn>
                                        <p:tgtEl>
                                          <p:spTgt spid="64"/>
                                        </p:tgtEl>
                                        <p:attrNameLst>
                                          <p:attrName>style.visibility</p:attrName>
                                        </p:attrNameLst>
                                      </p:cBhvr>
                                      <p:to>
                                        <p:strVal val="visible"/>
                                      </p:to>
                                    </p:set>
                                    <p:animEffect filter="wipe(left)" transition="in">
                                      <p:cBhvr>
                                        <p:cTn dur="500" id="49"/>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60"/>
      <p:bldP grpId="0" spid="61"/>
      <p:bldP grpId="0" spid="62"/>
      <p:bldP grpId="0" spid="63"/>
      <p:bldP grpId="0" spid="6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a:extLst>
              <a:ext uri="{FF2B5EF4-FFF2-40B4-BE49-F238E27FC236}">
                <a16:creationId xmlns:a16="http://schemas.microsoft.com/office/drawing/2014/main" id="{0F6260A0-7C68-4F6E-B6A0-6AD66B333237}"/>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9" name="矩形 8"/>
          <p:cNvSpPr/>
          <p:nvPr/>
        </p:nvSpPr>
        <p:spPr>
          <a:xfrm>
            <a:off x="4030495" y="2283719"/>
            <a:ext cx="2499588" cy="426720"/>
          </a:xfrm>
          <a:prstGeom prst="rect">
            <a:avLst/>
          </a:prstGeom>
        </p:spPr>
        <p:txBody>
          <a:bodyPr bIns="0" lIns="0" rIns="0" tIns="0" wrap="square">
            <a:spAutoFit/>
          </a:bodyPr>
          <a:lstStyle/>
          <a:p>
            <a:pPr lvl="0"/>
            <a:r>
              <a:rPr altLang="en-US" b="1" lang="zh-CN" sz="2800">
                <a:solidFill>
                  <a:schemeClr val="accent1"/>
                </a:solidFill>
                <a:latin charset="-122" panose="020b0503020204020204" pitchFamily="34" typeface="微软雅黑"/>
                <a:ea charset="-122" panose="020b0503020204020204" pitchFamily="34" typeface="微软雅黑"/>
              </a:rPr>
              <a:t>明年工作计划</a:t>
            </a:r>
          </a:p>
        </p:txBody>
      </p:sp>
      <p:sp>
        <p:nvSpPr>
          <p:cNvPr id="10" name="文本框 9"/>
          <p:cNvSpPr txBox="1"/>
          <p:nvPr/>
        </p:nvSpPr>
        <p:spPr>
          <a:xfrm>
            <a:off x="4030494" y="2796401"/>
            <a:ext cx="2829294" cy="316992"/>
          </a:xfrm>
          <a:prstGeom prst="rect">
            <a:avLst/>
          </a:prstGeom>
          <a:noFill/>
        </p:spPr>
        <p:txBody>
          <a:bodyPr bIns="0" lIns="0" rIns="0" rtlCol="0" tIns="0" wrap="square">
            <a:spAutoFit/>
          </a:bodyPr>
          <a:lstStyle/>
          <a:p>
            <a:pPr>
              <a:lnSpc>
                <a:spcPct val="13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2" name="椭圆 11">
            <a:extLst>
              <a:ext uri="{FF2B5EF4-FFF2-40B4-BE49-F238E27FC236}">
                <a16:creationId xmlns:a16="http://schemas.microsoft.com/office/drawing/2014/main" id="{B5E69D5B-232F-4882-B503-33D82D5206C7}"/>
              </a:ext>
            </a:extLst>
          </p:cNvPr>
          <p:cNvSpPr/>
          <p:nvPr/>
        </p:nvSpPr>
        <p:spPr>
          <a:xfrm>
            <a:off x="2195736" y="1851670"/>
            <a:ext cx="1546725" cy="1546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6600">
                <a:solidFill>
                  <a:schemeClr val="bg1"/>
                </a:solidFill>
              </a:rPr>
              <a:t>04</a:t>
            </a:r>
          </a:p>
        </p:txBody>
      </p:sp>
    </p:spTree>
    <p:extLst>
      <p:ext uri="{BB962C8B-B14F-4D97-AF65-F5344CB8AC3E}">
        <p14:creationId val="2601017156"/>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strVal val="#ppt_w+.3"/>
                                          </p:val>
                                        </p:tav>
                                        <p:tav tm="100000">
                                          <p:val>
                                            <p:strVal val="#ppt_w"/>
                                          </p:val>
                                        </p:tav>
                                      </p:tavLst>
                                    </p:anim>
                                    <p:anim calcmode="lin" valueType="num">
                                      <p:cBhvr>
                                        <p:cTn dur="1000" fill="hold" id="8"/>
                                        <p:tgtEl>
                                          <p:spTgt spid="6"/>
                                        </p:tgtEl>
                                        <p:attrNameLst>
                                          <p:attrName>ppt_h</p:attrName>
                                        </p:attrNameLst>
                                      </p:cBhvr>
                                      <p:tavLst>
                                        <p:tav tm="0">
                                          <p:val>
                                            <p:strVal val="#ppt_h"/>
                                          </p:val>
                                        </p:tav>
                                        <p:tav tm="100000">
                                          <p:val>
                                            <p:strVal val="#ppt_h"/>
                                          </p:val>
                                        </p:tav>
                                      </p:tavLst>
                                    </p:anim>
                                    <p:animEffect filter="fade" transition="in">
                                      <p:cBhvr>
                                        <p:cTn dur="1000" id="9"/>
                                        <p:tgtEl>
                                          <p:spTgt spid="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3" presetSubtype="32">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ppt_w</p:attrName>
                                        </p:attrNameLst>
                                      </p:cBhvr>
                                      <p:tavLst>
                                        <p:tav tm="0">
                                          <p:val>
                                            <p:strVal val="4*#ppt_w"/>
                                          </p:val>
                                        </p:tav>
                                        <p:tav tm="100000">
                                          <p:val>
                                            <p:strVal val="#ppt_w"/>
                                          </p:val>
                                        </p:tav>
                                      </p:tavLst>
                                    </p:anim>
                                    <p:anim calcmode="lin" valueType="num">
                                      <p:cBhvr>
                                        <p:cTn dur="500" fill="hold" id="15"/>
                                        <p:tgtEl>
                                          <p:spTgt spid="9"/>
                                        </p:tgtEl>
                                        <p:attrNameLst>
                                          <p:attrName>ppt_h</p:attrName>
                                        </p:attrNameLst>
                                      </p:cBhvr>
                                      <p:tavLst>
                                        <p:tav tm="0">
                                          <p:val>
                                            <p:strVal val="4*#ppt_h"/>
                                          </p:val>
                                        </p:tav>
                                        <p:tav tm="100000">
                                          <p:val>
                                            <p:strVal val="#ppt_h"/>
                                          </p:val>
                                        </p:tav>
                                      </p:tavLst>
                                    </p:anim>
                                  </p:childTnLst>
                                </p:cTn>
                              </p:par>
                              <p:par>
                                <p:cTn fill="hold" grpId="0" id="16" nodeType="withEffect" presetClass="entr" presetID="2" presetSubtype="4">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fill="hold" id="18"/>
                                        <p:tgtEl>
                                          <p:spTgt spid="10"/>
                                        </p:tgtEl>
                                        <p:attrNameLst>
                                          <p:attrName>ppt_x</p:attrName>
                                        </p:attrNameLst>
                                      </p:cBhvr>
                                      <p:tavLst>
                                        <p:tav tm="0">
                                          <p:val>
                                            <p:strVal val="#ppt_x"/>
                                          </p:val>
                                        </p:tav>
                                        <p:tav tm="100000">
                                          <p:val>
                                            <p:strVal val="#ppt_x"/>
                                          </p:val>
                                        </p:tav>
                                      </p:tavLst>
                                    </p:anim>
                                    <p:anim calcmode="lin" valueType="num">
                                      <p:cBhvr additive="base">
                                        <p:cTn dur="500" fill="hold" id="19"/>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41">
            <a:extLst>
              <a:ext uri="{FF2B5EF4-FFF2-40B4-BE49-F238E27FC236}">
                <a16:creationId xmlns:a16="http://schemas.microsoft.com/office/drawing/2014/main" id="{7B29263C-9C77-45C5-9F71-F9FDD96550C1}"/>
              </a:ext>
            </a:extLst>
          </p:cNvPr>
          <p:cNvGrpSpPr/>
          <p:nvPr/>
        </p:nvGrpSpPr>
        <p:grpSpPr>
          <a:xfrm>
            <a:off x="4133299" y="1670203"/>
            <a:ext cx="441833" cy="400110"/>
            <a:chOff x="2727102" y="1805798"/>
            <a:chExt cx="798858" cy="723619"/>
          </a:xfrm>
        </p:grpSpPr>
        <p:grpSp>
          <p:nvGrpSpPr>
            <p:cNvPr id="17" name="组合 35">
              <a:extLst>
                <a:ext uri="{FF2B5EF4-FFF2-40B4-BE49-F238E27FC236}">
                  <a16:creationId xmlns:a16="http://schemas.microsoft.com/office/drawing/2014/main" id="{D41C2545-CC20-417B-9EDC-101862D770E3}"/>
                </a:ext>
              </a:extLst>
            </p:cNvPr>
            <p:cNvGrpSpPr/>
            <p:nvPr/>
          </p:nvGrpSpPr>
          <p:grpSpPr>
            <a:xfrm>
              <a:off x="2727102" y="1809520"/>
              <a:ext cx="789301" cy="711133"/>
              <a:chOff x="3696385" y="1762464"/>
              <a:chExt cx="2543112" cy="2379436"/>
            </a:xfrm>
          </p:grpSpPr>
          <p:sp>
            <p:nvSpPr>
              <p:cNvPr id="29" name="矩形 28">
                <a:extLst>
                  <a:ext uri="{FF2B5EF4-FFF2-40B4-BE49-F238E27FC236}">
                    <a16:creationId xmlns:a16="http://schemas.microsoft.com/office/drawing/2014/main" id="{E9E48366-7675-415B-A762-33BC0BC261CE}"/>
                  </a:ext>
                </a:extLst>
              </p:cNvPr>
              <p:cNvSpPr/>
              <p:nvPr/>
            </p:nvSpPr>
            <p:spPr>
              <a:xfrm>
                <a:off x="3855008" y="1760639"/>
                <a:ext cx="2379374" cy="2381261"/>
              </a:xfrm>
              <a:prstGeom prst="rect">
                <a:avLst/>
              </a:prstGeom>
              <a:solidFill>
                <a:schemeClr val="accent2">
                  <a:alpha val="89000"/>
                </a:schemeClr>
              </a:solidFill>
              <a:ln w="9525">
                <a:solidFill>
                  <a:schemeClr val="bg1"/>
                </a:solid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sp>
            <p:nvSpPr>
              <p:cNvPr id="30" name="矩形 34">
                <a:extLst>
                  <a:ext uri="{FF2B5EF4-FFF2-40B4-BE49-F238E27FC236}">
                    <a16:creationId xmlns:a16="http://schemas.microsoft.com/office/drawing/2014/main" id="{F1239FB5-AE5C-4043-B2DC-186812FD5631}"/>
                  </a:ext>
                </a:extLst>
              </p:cNvPr>
              <p:cNvSpPr/>
              <p:nvPr/>
            </p:nvSpPr>
            <p:spPr>
              <a:xfrm>
                <a:off x="3696385" y="1803162"/>
                <a:ext cx="2543112" cy="1041802"/>
              </a:xfrm>
              <a:custGeom>
                <a:gdLst>
                  <a:gd fmla="*/ 45292 w 703716" name="connsiteX0"/>
                  <a:gd fmla="*/ 0 h 371837" name="connsiteY0"/>
                  <a:gd fmla="*/ 703716 w 703716" name="connsiteX1"/>
                  <a:gd fmla="*/ 0 h 371837" name="connsiteY1"/>
                  <a:gd fmla="*/ 703716 w 703716" name="connsiteX2"/>
                  <a:gd fmla="*/ 286509 h 371837" name="connsiteY2"/>
                  <a:gd fmla="*/ 0 w 703716" name="connsiteX3"/>
                  <a:gd fmla="*/ 180681 h 371837" name="connsiteY3"/>
                  <a:gd fmla="*/ 45292 w 703716" name="connsiteX4"/>
                  <a:gd fmla="*/ 0 h 3718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1837" w="703716">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grpSp>
        <p:sp>
          <p:nvSpPr>
            <p:cNvPr id="28" name="文本框 39">
              <a:extLst>
                <a:ext uri="{FF2B5EF4-FFF2-40B4-BE49-F238E27FC236}">
                  <a16:creationId xmlns:a16="http://schemas.microsoft.com/office/drawing/2014/main" id="{C683556A-9B25-4334-B728-362CFC408658}"/>
                </a:ext>
              </a:extLst>
            </p:cNvPr>
            <p:cNvSpPr txBox="1">
              <a:spLocks noChangeArrowheads="1"/>
            </p:cNvSpPr>
            <p:nvPr/>
          </p:nvSpPr>
          <p:spPr bwMode="auto">
            <a:xfrm>
              <a:off x="2769696" y="1805798"/>
              <a:ext cx="752589" cy="716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anose="020b0503020204020204" pitchFamily="34" typeface="微软雅黑"/>
                </a:defRPr>
              </a:lvl1pPr>
              <a:lvl2pPr indent="-285750" marL="742950">
                <a:defRPr>
                  <a:solidFill>
                    <a:schemeClr val="tx1"/>
                  </a:solidFill>
                  <a:latin charset="0" pitchFamily="34" typeface="Arial"/>
                  <a:ea charset="-122" panose="020b0503020204020204" pitchFamily="34" typeface="微软雅黑"/>
                </a:defRPr>
              </a:lvl2pPr>
              <a:lvl3pPr indent="-228600" marL="1143000">
                <a:defRPr>
                  <a:solidFill>
                    <a:schemeClr val="tx1"/>
                  </a:solidFill>
                  <a:latin charset="0" pitchFamily="34" typeface="Arial"/>
                  <a:ea charset="-122" panose="020b0503020204020204" pitchFamily="34" typeface="微软雅黑"/>
                </a:defRPr>
              </a:lvl3pPr>
              <a:lvl4pPr indent="-228600" marL="1600200">
                <a:defRPr>
                  <a:solidFill>
                    <a:schemeClr val="tx1"/>
                  </a:solidFill>
                  <a:latin charset="0" pitchFamily="34" typeface="Arial"/>
                  <a:ea charset="-122" panose="020b0503020204020204" pitchFamily="34" typeface="微软雅黑"/>
                </a:defRPr>
              </a:lvl4pPr>
              <a:lvl5pPr indent="-228600" marL="2057400">
                <a:defRPr>
                  <a:solidFill>
                    <a:schemeClr val="tx1"/>
                  </a:solidFill>
                  <a:latin charset="0" pitchFamily="34" typeface="Arial"/>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Arial"/>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Arial"/>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Arial"/>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Arial"/>
                  <a:ea charset="-122" panose="020b0503020204020204" pitchFamily="34" typeface="微软雅黑"/>
                </a:defRPr>
              </a:lvl9pPr>
            </a:lstStyle>
            <a:p>
              <a:pPr algn="ctr" eaLnBrk="1" hangingPunct="1"/>
              <a:r>
                <a:rPr altLang="zh-CN" lang="en-US" sz="2000">
                  <a:solidFill>
                    <a:schemeClr val="bg1"/>
                  </a:solidFill>
                  <a:latin charset="0" panose="020b0806030902050204" pitchFamily="34" typeface="Impact"/>
                  <a:ea charset="-122" pitchFamily="2" typeface="时尚中黑简体"/>
                  <a:cs charset="0" pitchFamily="34" typeface="Arial"/>
                </a:rPr>
                <a:t>01</a:t>
              </a:r>
            </a:p>
          </p:txBody>
        </p:sp>
      </p:grpSp>
      <p:grpSp>
        <p:nvGrpSpPr>
          <p:cNvPr id="31" name="组合 42">
            <a:extLst>
              <a:ext uri="{FF2B5EF4-FFF2-40B4-BE49-F238E27FC236}">
                <a16:creationId xmlns:a16="http://schemas.microsoft.com/office/drawing/2014/main" id="{55F26E3E-746D-4E1E-BFD2-5CA6A923AEFB}"/>
              </a:ext>
            </a:extLst>
          </p:cNvPr>
          <p:cNvGrpSpPr/>
          <p:nvPr/>
        </p:nvGrpSpPr>
        <p:grpSpPr>
          <a:xfrm>
            <a:off x="4765366" y="1671767"/>
            <a:ext cx="2830970" cy="393701"/>
            <a:chOff x="3859762" y="1809521"/>
            <a:chExt cx="5116559" cy="711133"/>
          </a:xfrm>
        </p:grpSpPr>
        <p:grpSp>
          <p:nvGrpSpPr>
            <p:cNvPr id="32" name="组合 36">
              <a:extLst>
                <a:ext uri="{FF2B5EF4-FFF2-40B4-BE49-F238E27FC236}">
                  <a16:creationId xmlns:a16="http://schemas.microsoft.com/office/drawing/2014/main" id="{B1CA503B-56F3-41E2-9714-AB824DF025AF}"/>
                </a:ext>
              </a:extLst>
            </p:cNvPr>
            <p:cNvGrpSpPr/>
            <p:nvPr/>
          </p:nvGrpSpPr>
          <p:grpSpPr>
            <a:xfrm>
              <a:off x="3859762" y="1809521"/>
              <a:ext cx="5116559" cy="711133"/>
              <a:chOff x="3856314" y="1762464"/>
              <a:chExt cx="2383183" cy="2379436"/>
            </a:xfrm>
          </p:grpSpPr>
          <p:sp>
            <p:nvSpPr>
              <p:cNvPr id="34" name="矩形 33">
                <a:extLst>
                  <a:ext uri="{FF2B5EF4-FFF2-40B4-BE49-F238E27FC236}">
                    <a16:creationId xmlns:a16="http://schemas.microsoft.com/office/drawing/2014/main" id="{706A0DB7-B466-4B04-B8D0-62D9832F158A}"/>
                  </a:ext>
                </a:extLst>
              </p:cNvPr>
              <p:cNvSpPr/>
              <p:nvPr/>
            </p:nvSpPr>
            <p:spPr>
              <a:xfrm>
                <a:off x="3856314" y="1763631"/>
                <a:ext cx="2379486" cy="2378269"/>
              </a:xfrm>
              <a:prstGeom prst="rect">
                <a:avLst/>
              </a:prstGeom>
              <a:solidFill>
                <a:schemeClr val="accent2">
                  <a:alpha val="89000"/>
                </a:schemeClr>
              </a:solidFill>
              <a:ln w="9525">
                <a:solidFill>
                  <a:schemeClr val="bg1"/>
                </a:solid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sp>
            <p:nvSpPr>
              <p:cNvPr id="35" name="矩形 34">
                <a:extLst>
                  <a:ext uri="{FF2B5EF4-FFF2-40B4-BE49-F238E27FC236}">
                    <a16:creationId xmlns:a16="http://schemas.microsoft.com/office/drawing/2014/main" id="{1A88F4D8-1B26-47BB-95BD-790CCB239F0F}"/>
                  </a:ext>
                </a:extLst>
              </p:cNvPr>
              <p:cNvSpPr/>
              <p:nvPr/>
            </p:nvSpPr>
            <p:spPr>
              <a:xfrm>
                <a:off x="3860011" y="1806100"/>
                <a:ext cx="2379486" cy="1576663"/>
              </a:xfrm>
              <a:custGeom>
                <a:gdLst>
                  <a:gd fmla="*/ 0 w 658424" name="connsiteX0"/>
                  <a:gd fmla="*/ 0 h 436868" name="connsiteY0"/>
                  <a:gd fmla="*/ 658424 w 658424" name="connsiteX1"/>
                  <a:gd fmla="*/ 0 h 436868" name="connsiteY1"/>
                  <a:gd fmla="*/ 658424 w 658424" name="connsiteX2"/>
                  <a:gd fmla="*/ 286509 h 436868" name="connsiteY2"/>
                  <a:gd fmla="*/ 2177 w 658424" name="connsiteX3"/>
                  <a:gd fmla="*/ 251233 h 436868" name="connsiteY3"/>
                  <a:gd fmla="*/ 0 w 658424" name="connsiteX4"/>
                  <a:gd fmla="*/ 0 h 43686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867" w="658424">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grpSp>
        <p:sp>
          <p:nvSpPr>
            <p:cNvPr id="33" name="矩形 32">
              <a:extLst>
                <a:ext uri="{FF2B5EF4-FFF2-40B4-BE49-F238E27FC236}">
                  <a16:creationId xmlns:a16="http://schemas.microsoft.com/office/drawing/2014/main" id="{9E1FED6F-8AB3-4C47-956B-4193F8FC031F}"/>
                </a:ext>
              </a:extLst>
            </p:cNvPr>
            <p:cNvSpPr/>
            <p:nvPr/>
          </p:nvSpPr>
          <p:spPr>
            <a:xfrm>
              <a:off x="4943773" y="1868799"/>
              <a:ext cx="2534052" cy="605608"/>
            </a:xfrm>
            <a:prstGeom prst="rect">
              <a:avLst/>
            </a:prstGeom>
          </p:spPr>
          <p:txBody>
            <a:bodyPr wrap="none">
              <a:spAutoFit/>
            </a:bodyPr>
            <a:lstStyle/>
            <a:p>
              <a:pPr lvl="0"/>
              <a:r>
                <a:rPr altLang="zh-CN" b="1" lang="zh-CN" sz="1600">
                  <a:solidFill>
                    <a:schemeClr val="bg1"/>
                  </a:solidFill>
                  <a:latin charset="-122" panose="020b0503020204020204" pitchFamily="34" typeface="微软雅黑"/>
                  <a:ea charset="-122" panose="020b0503020204020204" pitchFamily="34" typeface="微软雅黑"/>
                </a:rPr>
                <a:t>年度工作概述</a:t>
              </a:r>
            </a:p>
          </p:txBody>
        </p:sp>
      </p:grpSp>
      <p:grpSp>
        <p:nvGrpSpPr>
          <p:cNvPr id="36" name="组合 41">
            <a:extLst>
              <a:ext uri="{FF2B5EF4-FFF2-40B4-BE49-F238E27FC236}">
                <a16:creationId xmlns:a16="http://schemas.microsoft.com/office/drawing/2014/main" id="{0BEF383A-8EA6-4850-BA62-4266EE9038F5}"/>
              </a:ext>
            </a:extLst>
          </p:cNvPr>
          <p:cNvGrpSpPr/>
          <p:nvPr/>
        </p:nvGrpSpPr>
        <p:grpSpPr>
          <a:xfrm>
            <a:off x="4133297" y="2184914"/>
            <a:ext cx="457061" cy="400110"/>
            <a:chOff x="2727102" y="1805798"/>
            <a:chExt cx="826392" cy="723619"/>
          </a:xfrm>
        </p:grpSpPr>
        <p:grpSp>
          <p:nvGrpSpPr>
            <p:cNvPr id="37" name="组合 35">
              <a:extLst>
                <a:ext uri="{FF2B5EF4-FFF2-40B4-BE49-F238E27FC236}">
                  <a16:creationId xmlns:a16="http://schemas.microsoft.com/office/drawing/2014/main" id="{ACA8500A-6B15-4F4F-AC32-0771A89D6DA9}"/>
                </a:ext>
              </a:extLst>
            </p:cNvPr>
            <p:cNvGrpSpPr/>
            <p:nvPr/>
          </p:nvGrpSpPr>
          <p:grpSpPr>
            <a:xfrm>
              <a:off x="2727102" y="1809520"/>
              <a:ext cx="789301" cy="711133"/>
              <a:chOff x="3696385" y="1762464"/>
              <a:chExt cx="2543112" cy="2379436"/>
            </a:xfrm>
          </p:grpSpPr>
          <p:sp>
            <p:nvSpPr>
              <p:cNvPr id="39" name="矩形 38">
                <a:extLst>
                  <a:ext uri="{FF2B5EF4-FFF2-40B4-BE49-F238E27FC236}">
                    <a16:creationId xmlns:a16="http://schemas.microsoft.com/office/drawing/2014/main" id="{D63C87E4-CA31-49E3-B1D2-092EE16A7D08}"/>
                  </a:ext>
                </a:extLst>
              </p:cNvPr>
              <p:cNvSpPr/>
              <p:nvPr/>
            </p:nvSpPr>
            <p:spPr>
              <a:xfrm>
                <a:off x="3855008" y="1760639"/>
                <a:ext cx="2379374" cy="2381261"/>
              </a:xfrm>
              <a:prstGeom prst="rect">
                <a:avLst/>
              </a:prstGeom>
              <a:solidFill>
                <a:schemeClr val="accent1">
                  <a:alpha val="89000"/>
                </a:schemeClr>
              </a:solidFill>
              <a:ln w="9525">
                <a:solidFill>
                  <a:schemeClr val="bg1"/>
                </a:solid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sp>
            <p:nvSpPr>
              <p:cNvPr id="40" name="矩形 34">
                <a:extLst>
                  <a:ext uri="{FF2B5EF4-FFF2-40B4-BE49-F238E27FC236}">
                    <a16:creationId xmlns:a16="http://schemas.microsoft.com/office/drawing/2014/main" id="{A5561029-C701-4CD2-B5CF-19DE803FF2B1}"/>
                  </a:ext>
                </a:extLst>
              </p:cNvPr>
              <p:cNvSpPr/>
              <p:nvPr/>
            </p:nvSpPr>
            <p:spPr>
              <a:xfrm>
                <a:off x="3696385" y="1803162"/>
                <a:ext cx="2543112" cy="1041802"/>
              </a:xfrm>
              <a:custGeom>
                <a:gdLst>
                  <a:gd fmla="*/ 45292 w 703716" name="connsiteX0"/>
                  <a:gd fmla="*/ 0 h 371837" name="connsiteY0"/>
                  <a:gd fmla="*/ 703716 w 703716" name="connsiteX1"/>
                  <a:gd fmla="*/ 0 h 371837" name="connsiteY1"/>
                  <a:gd fmla="*/ 703716 w 703716" name="connsiteX2"/>
                  <a:gd fmla="*/ 286509 h 371837" name="connsiteY2"/>
                  <a:gd fmla="*/ 0 w 703716" name="connsiteX3"/>
                  <a:gd fmla="*/ 180681 h 371837" name="connsiteY3"/>
                  <a:gd fmla="*/ 45292 w 703716" name="connsiteX4"/>
                  <a:gd fmla="*/ 0 h 3718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1837" w="703716">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grpSp>
        <p:sp>
          <p:nvSpPr>
            <p:cNvPr id="38" name="文本框 39">
              <a:extLst>
                <a:ext uri="{FF2B5EF4-FFF2-40B4-BE49-F238E27FC236}">
                  <a16:creationId xmlns:a16="http://schemas.microsoft.com/office/drawing/2014/main" id="{29E8EADA-4553-4FD8-96CC-4D5E37BF3D4A}"/>
                </a:ext>
              </a:extLst>
            </p:cNvPr>
            <p:cNvSpPr txBox="1">
              <a:spLocks noChangeArrowheads="1"/>
            </p:cNvSpPr>
            <p:nvPr/>
          </p:nvSpPr>
          <p:spPr bwMode="auto">
            <a:xfrm>
              <a:off x="2742428" y="1805798"/>
              <a:ext cx="807125" cy="716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anose="020b0503020204020204" pitchFamily="34" typeface="微软雅黑"/>
                </a:defRPr>
              </a:lvl1pPr>
              <a:lvl2pPr indent="-285750" marL="742950">
                <a:defRPr>
                  <a:solidFill>
                    <a:schemeClr val="tx1"/>
                  </a:solidFill>
                  <a:latin charset="0" pitchFamily="34" typeface="Arial"/>
                  <a:ea charset="-122" panose="020b0503020204020204" pitchFamily="34" typeface="微软雅黑"/>
                </a:defRPr>
              </a:lvl2pPr>
              <a:lvl3pPr indent="-228600" marL="1143000">
                <a:defRPr>
                  <a:solidFill>
                    <a:schemeClr val="tx1"/>
                  </a:solidFill>
                  <a:latin charset="0" pitchFamily="34" typeface="Arial"/>
                  <a:ea charset="-122" panose="020b0503020204020204" pitchFamily="34" typeface="微软雅黑"/>
                </a:defRPr>
              </a:lvl3pPr>
              <a:lvl4pPr indent="-228600" marL="1600200">
                <a:defRPr>
                  <a:solidFill>
                    <a:schemeClr val="tx1"/>
                  </a:solidFill>
                  <a:latin charset="0" pitchFamily="34" typeface="Arial"/>
                  <a:ea charset="-122" panose="020b0503020204020204" pitchFamily="34" typeface="微软雅黑"/>
                </a:defRPr>
              </a:lvl4pPr>
              <a:lvl5pPr indent="-228600" marL="2057400">
                <a:defRPr>
                  <a:solidFill>
                    <a:schemeClr val="tx1"/>
                  </a:solidFill>
                  <a:latin charset="0" pitchFamily="34" typeface="Arial"/>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Arial"/>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Arial"/>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Arial"/>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Arial"/>
                  <a:ea charset="-122" panose="020b0503020204020204" pitchFamily="34" typeface="微软雅黑"/>
                </a:defRPr>
              </a:lvl9pPr>
            </a:lstStyle>
            <a:p>
              <a:pPr algn="ctr" eaLnBrk="1" hangingPunct="1"/>
              <a:r>
                <a:rPr altLang="zh-CN" lang="en-US" sz="2000">
                  <a:solidFill>
                    <a:schemeClr val="bg1"/>
                  </a:solidFill>
                  <a:latin charset="0" panose="020b0806030902050204" pitchFamily="34" typeface="Impact"/>
                  <a:ea charset="-122" pitchFamily="2" typeface="时尚中黑简体"/>
                  <a:cs charset="0" pitchFamily="34" typeface="Arial"/>
                </a:rPr>
                <a:t>02</a:t>
              </a:r>
            </a:p>
          </p:txBody>
        </p:sp>
      </p:grpSp>
      <p:grpSp>
        <p:nvGrpSpPr>
          <p:cNvPr id="41" name="组合 42">
            <a:extLst>
              <a:ext uri="{FF2B5EF4-FFF2-40B4-BE49-F238E27FC236}">
                <a16:creationId xmlns:a16="http://schemas.microsoft.com/office/drawing/2014/main" id="{14284187-ACEA-4A2D-87F4-1CF3253B35DD}"/>
              </a:ext>
            </a:extLst>
          </p:cNvPr>
          <p:cNvGrpSpPr/>
          <p:nvPr/>
        </p:nvGrpSpPr>
        <p:grpSpPr>
          <a:xfrm>
            <a:off x="4765366" y="2186476"/>
            <a:ext cx="2830970" cy="393701"/>
            <a:chOff x="3859762" y="1809521"/>
            <a:chExt cx="5116559" cy="711133"/>
          </a:xfrm>
        </p:grpSpPr>
        <p:grpSp>
          <p:nvGrpSpPr>
            <p:cNvPr id="42" name="组合 36">
              <a:extLst>
                <a:ext uri="{FF2B5EF4-FFF2-40B4-BE49-F238E27FC236}">
                  <a16:creationId xmlns:a16="http://schemas.microsoft.com/office/drawing/2014/main" id="{86830D1C-1483-4286-BA14-105C09A8BDD3}"/>
                </a:ext>
              </a:extLst>
            </p:cNvPr>
            <p:cNvGrpSpPr/>
            <p:nvPr/>
          </p:nvGrpSpPr>
          <p:grpSpPr>
            <a:xfrm>
              <a:off x="3859762" y="1809521"/>
              <a:ext cx="5116559" cy="711133"/>
              <a:chOff x="3856314" y="1762464"/>
              <a:chExt cx="2383183" cy="2379436"/>
            </a:xfrm>
          </p:grpSpPr>
          <p:sp>
            <p:nvSpPr>
              <p:cNvPr id="44" name="矩形 43">
                <a:extLst>
                  <a:ext uri="{FF2B5EF4-FFF2-40B4-BE49-F238E27FC236}">
                    <a16:creationId xmlns:a16="http://schemas.microsoft.com/office/drawing/2014/main" id="{757EE891-0451-418E-BA96-7B26EF79DFDC}"/>
                  </a:ext>
                </a:extLst>
              </p:cNvPr>
              <p:cNvSpPr/>
              <p:nvPr/>
            </p:nvSpPr>
            <p:spPr>
              <a:xfrm>
                <a:off x="3856314" y="1763631"/>
                <a:ext cx="2379486" cy="2378269"/>
              </a:xfrm>
              <a:prstGeom prst="rect">
                <a:avLst/>
              </a:prstGeom>
              <a:solidFill>
                <a:schemeClr val="accent1">
                  <a:alpha val="89000"/>
                </a:schemeClr>
              </a:solidFill>
              <a:ln w="9525">
                <a:solidFill>
                  <a:schemeClr val="bg1"/>
                </a:solid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sp>
            <p:nvSpPr>
              <p:cNvPr id="45" name="矩形 34">
                <a:extLst>
                  <a:ext uri="{FF2B5EF4-FFF2-40B4-BE49-F238E27FC236}">
                    <a16:creationId xmlns:a16="http://schemas.microsoft.com/office/drawing/2014/main" id="{B1B6E2B9-7887-4AB5-A00B-1722E618AA80}"/>
                  </a:ext>
                </a:extLst>
              </p:cNvPr>
              <p:cNvSpPr/>
              <p:nvPr/>
            </p:nvSpPr>
            <p:spPr>
              <a:xfrm>
                <a:off x="3860011" y="1806100"/>
                <a:ext cx="2379486" cy="1576663"/>
              </a:xfrm>
              <a:custGeom>
                <a:gdLst>
                  <a:gd fmla="*/ 0 w 658424" name="connsiteX0"/>
                  <a:gd fmla="*/ 0 h 436868" name="connsiteY0"/>
                  <a:gd fmla="*/ 658424 w 658424" name="connsiteX1"/>
                  <a:gd fmla="*/ 0 h 436868" name="connsiteY1"/>
                  <a:gd fmla="*/ 658424 w 658424" name="connsiteX2"/>
                  <a:gd fmla="*/ 286509 h 436868" name="connsiteY2"/>
                  <a:gd fmla="*/ 2177 w 658424" name="connsiteX3"/>
                  <a:gd fmla="*/ 251233 h 436868" name="connsiteY3"/>
                  <a:gd fmla="*/ 0 w 658424" name="connsiteX4"/>
                  <a:gd fmla="*/ 0 h 43686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867" w="658424">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grpSp>
        <p:sp>
          <p:nvSpPr>
            <p:cNvPr id="43" name="矩形 42">
              <a:extLst>
                <a:ext uri="{FF2B5EF4-FFF2-40B4-BE49-F238E27FC236}">
                  <a16:creationId xmlns:a16="http://schemas.microsoft.com/office/drawing/2014/main" id="{3DDE0875-F508-4B99-B4F2-741178B173C3}"/>
                </a:ext>
              </a:extLst>
            </p:cNvPr>
            <p:cNvSpPr/>
            <p:nvPr/>
          </p:nvSpPr>
          <p:spPr>
            <a:xfrm>
              <a:off x="4943773" y="1868799"/>
              <a:ext cx="2534052" cy="605608"/>
            </a:xfrm>
            <a:prstGeom prst="rect">
              <a:avLst/>
            </a:prstGeom>
          </p:spPr>
          <p:txBody>
            <a:bodyPr wrap="none">
              <a:spAutoFit/>
            </a:bodyPr>
            <a:lstStyle/>
            <a:p>
              <a:pPr lvl="0"/>
              <a:r>
                <a:rPr altLang="zh-CN" b="1" lang="zh-CN" sz="1600">
                  <a:solidFill>
                    <a:schemeClr val="bg1"/>
                  </a:solidFill>
                  <a:latin charset="-122" panose="020b0503020204020204" pitchFamily="34" typeface="微软雅黑"/>
                  <a:ea charset="-122" panose="020b0503020204020204" pitchFamily="34" typeface="微软雅黑"/>
                </a:rPr>
                <a:t>工作完成情况</a:t>
              </a:r>
            </a:p>
          </p:txBody>
        </p:sp>
      </p:grpSp>
      <p:grpSp>
        <p:nvGrpSpPr>
          <p:cNvPr id="46" name="组合 41">
            <a:extLst>
              <a:ext uri="{FF2B5EF4-FFF2-40B4-BE49-F238E27FC236}">
                <a16:creationId xmlns:a16="http://schemas.microsoft.com/office/drawing/2014/main" id="{9058351E-9894-494C-AFC7-AFA5E2823CFD}"/>
              </a:ext>
            </a:extLst>
          </p:cNvPr>
          <p:cNvGrpSpPr/>
          <p:nvPr/>
        </p:nvGrpSpPr>
        <p:grpSpPr>
          <a:xfrm>
            <a:off x="4113221" y="2713168"/>
            <a:ext cx="458780" cy="400110"/>
            <a:chOff x="2690798" y="1805798"/>
            <a:chExt cx="829499" cy="723619"/>
          </a:xfrm>
        </p:grpSpPr>
        <p:grpSp>
          <p:nvGrpSpPr>
            <p:cNvPr id="47" name="组合 35">
              <a:extLst>
                <a:ext uri="{FF2B5EF4-FFF2-40B4-BE49-F238E27FC236}">
                  <a16:creationId xmlns:a16="http://schemas.microsoft.com/office/drawing/2014/main" id="{7672EC09-7640-4E92-8B6F-E676DA4CF076}"/>
                </a:ext>
              </a:extLst>
            </p:cNvPr>
            <p:cNvGrpSpPr/>
            <p:nvPr/>
          </p:nvGrpSpPr>
          <p:grpSpPr>
            <a:xfrm>
              <a:off x="2727102" y="1808973"/>
              <a:ext cx="789301" cy="711679"/>
              <a:chOff x="3696385" y="1760636"/>
              <a:chExt cx="2543112" cy="2381264"/>
            </a:xfrm>
          </p:grpSpPr>
          <p:sp>
            <p:nvSpPr>
              <p:cNvPr id="49" name="矩形 48">
                <a:extLst>
                  <a:ext uri="{FF2B5EF4-FFF2-40B4-BE49-F238E27FC236}">
                    <a16:creationId xmlns:a16="http://schemas.microsoft.com/office/drawing/2014/main" id="{B22ACA0B-11A1-4D13-B40C-9AD883469973}"/>
                  </a:ext>
                </a:extLst>
              </p:cNvPr>
              <p:cNvSpPr/>
              <p:nvPr/>
            </p:nvSpPr>
            <p:spPr>
              <a:xfrm>
                <a:off x="3735142" y="1760636"/>
                <a:ext cx="2379374" cy="2381264"/>
              </a:xfrm>
              <a:prstGeom prst="rect">
                <a:avLst/>
              </a:prstGeom>
              <a:solidFill>
                <a:schemeClr val="accent3">
                  <a:alpha val="89000"/>
                </a:schemeClr>
              </a:solidFill>
              <a:ln w="9525">
                <a:solidFill>
                  <a:schemeClr val="bg1"/>
                </a:solid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sp>
            <p:nvSpPr>
              <p:cNvPr id="50" name="矩形 34">
                <a:extLst>
                  <a:ext uri="{FF2B5EF4-FFF2-40B4-BE49-F238E27FC236}">
                    <a16:creationId xmlns:a16="http://schemas.microsoft.com/office/drawing/2014/main" id="{4D1C06AD-E61D-4803-A6C0-D4B597A57AFF}"/>
                  </a:ext>
                </a:extLst>
              </p:cNvPr>
              <p:cNvSpPr/>
              <p:nvPr/>
            </p:nvSpPr>
            <p:spPr>
              <a:xfrm>
                <a:off x="3696385" y="1803162"/>
                <a:ext cx="2543112" cy="1041802"/>
              </a:xfrm>
              <a:custGeom>
                <a:gdLst>
                  <a:gd fmla="*/ 45292 w 703716" name="connsiteX0"/>
                  <a:gd fmla="*/ 0 h 371837" name="connsiteY0"/>
                  <a:gd fmla="*/ 703716 w 703716" name="connsiteX1"/>
                  <a:gd fmla="*/ 0 h 371837" name="connsiteY1"/>
                  <a:gd fmla="*/ 703716 w 703716" name="connsiteX2"/>
                  <a:gd fmla="*/ 286509 h 371837" name="connsiteY2"/>
                  <a:gd fmla="*/ 0 w 703716" name="connsiteX3"/>
                  <a:gd fmla="*/ 180681 h 371837" name="connsiteY3"/>
                  <a:gd fmla="*/ 45292 w 703716" name="connsiteX4"/>
                  <a:gd fmla="*/ 0 h 3718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1837" w="703716">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grpSp>
        <p:sp>
          <p:nvSpPr>
            <p:cNvPr id="48" name="文本框 39">
              <a:extLst>
                <a:ext uri="{FF2B5EF4-FFF2-40B4-BE49-F238E27FC236}">
                  <a16:creationId xmlns:a16="http://schemas.microsoft.com/office/drawing/2014/main" id="{D09E2BFA-4604-4B2C-BC31-13BD0543B239}"/>
                </a:ext>
              </a:extLst>
            </p:cNvPr>
            <p:cNvSpPr txBox="1">
              <a:spLocks noChangeArrowheads="1"/>
            </p:cNvSpPr>
            <p:nvPr/>
          </p:nvSpPr>
          <p:spPr bwMode="auto">
            <a:xfrm>
              <a:off x="2694809" y="1805798"/>
              <a:ext cx="821476" cy="716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anose="020b0503020204020204" pitchFamily="34" typeface="微软雅黑"/>
                </a:defRPr>
              </a:lvl1pPr>
              <a:lvl2pPr indent="-285750" marL="742950">
                <a:defRPr>
                  <a:solidFill>
                    <a:schemeClr val="tx1"/>
                  </a:solidFill>
                  <a:latin charset="0" pitchFamily="34" typeface="Arial"/>
                  <a:ea charset="-122" panose="020b0503020204020204" pitchFamily="34" typeface="微软雅黑"/>
                </a:defRPr>
              </a:lvl2pPr>
              <a:lvl3pPr indent="-228600" marL="1143000">
                <a:defRPr>
                  <a:solidFill>
                    <a:schemeClr val="tx1"/>
                  </a:solidFill>
                  <a:latin charset="0" pitchFamily="34" typeface="Arial"/>
                  <a:ea charset="-122" panose="020b0503020204020204" pitchFamily="34" typeface="微软雅黑"/>
                </a:defRPr>
              </a:lvl3pPr>
              <a:lvl4pPr indent="-228600" marL="1600200">
                <a:defRPr>
                  <a:solidFill>
                    <a:schemeClr val="tx1"/>
                  </a:solidFill>
                  <a:latin charset="0" pitchFamily="34" typeface="Arial"/>
                  <a:ea charset="-122" panose="020b0503020204020204" pitchFamily="34" typeface="微软雅黑"/>
                </a:defRPr>
              </a:lvl4pPr>
              <a:lvl5pPr indent="-228600" marL="2057400">
                <a:defRPr>
                  <a:solidFill>
                    <a:schemeClr val="tx1"/>
                  </a:solidFill>
                  <a:latin charset="0" pitchFamily="34" typeface="Arial"/>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Arial"/>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Arial"/>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Arial"/>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Arial"/>
                  <a:ea charset="-122" panose="020b0503020204020204" pitchFamily="34" typeface="微软雅黑"/>
                </a:defRPr>
              </a:lvl9pPr>
            </a:lstStyle>
            <a:p>
              <a:pPr algn="ctr" eaLnBrk="1" hangingPunct="1"/>
              <a:r>
                <a:rPr altLang="zh-CN" lang="en-US" sz="2000">
                  <a:solidFill>
                    <a:schemeClr val="bg1"/>
                  </a:solidFill>
                  <a:latin charset="0" panose="020b0806030902050204" pitchFamily="34" typeface="Impact"/>
                  <a:ea charset="-122" pitchFamily="2" typeface="时尚中黑简体"/>
                  <a:cs charset="0" pitchFamily="34" typeface="Arial"/>
                </a:rPr>
                <a:t>03</a:t>
              </a:r>
            </a:p>
          </p:txBody>
        </p:sp>
      </p:grpSp>
      <p:grpSp>
        <p:nvGrpSpPr>
          <p:cNvPr id="51" name="组合 42">
            <a:extLst>
              <a:ext uri="{FF2B5EF4-FFF2-40B4-BE49-F238E27FC236}">
                <a16:creationId xmlns:a16="http://schemas.microsoft.com/office/drawing/2014/main" id="{C0978AB4-191F-41FA-A23B-E003451AC8DD}"/>
              </a:ext>
            </a:extLst>
          </p:cNvPr>
          <p:cNvGrpSpPr/>
          <p:nvPr/>
        </p:nvGrpSpPr>
        <p:grpSpPr>
          <a:xfrm>
            <a:off x="4765366" y="2714732"/>
            <a:ext cx="2830970" cy="393701"/>
            <a:chOff x="3859762" y="1809521"/>
            <a:chExt cx="5116559" cy="711133"/>
          </a:xfrm>
        </p:grpSpPr>
        <p:grpSp>
          <p:nvGrpSpPr>
            <p:cNvPr id="52" name="组合 36">
              <a:extLst>
                <a:ext uri="{FF2B5EF4-FFF2-40B4-BE49-F238E27FC236}">
                  <a16:creationId xmlns:a16="http://schemas.microsoft.com/office/drawing/2014/main" id="{FCB9290B-C1B3-4752-A075-D36C8028245D}"/>
                </a:ext>
              </a:extLst>
            </p:cNvPr>
            <p:cNvGrpSpPr/>
            <p:nvPr/>
          </p:nvGrpSpPr>
          <p:grpSpPr>
            <a:xfrm>
              <a:off x="3859762" y="1809521"/>
              <a:ext cx="5116559" cy="711133"/>
              <a:chOff x="3856314" y="1762464"/>
              <a:chExt cx="2383183" cy="2379436"/>
            </a:xfrm>
          </p:grpSpPr>
          <p:sp>
            <p:nvSpPr>
              <p:cNvPr id="54" name="矩形 53">
                <a:extLst>
                  <a:ext uri="{FF2B5EF4-FFF2-40B4-BE49-F238E27FC236}">
                    <a16:creationId xmlns:a16="http://schemas.microsoft.com/office/drawing/2014/main" id="{F5F76EE4-04D3-418B-8DA8-818974B0FB6E}"/>
                  </a:ext>
                </a:extLst>
              </p:cNvPr>
              <p:cNvSpPr/>
              <p:nvPr/>
            </p:nvSpPr>
            <p:spPr>
              <a:xfrm>
                <a:off x="3856314" y="1763631"/>
                <a:ext cx="2379486" cy="2378269"/>
              </a:xfrm>
              <a:prstGeom prst="rect">
                <a:avLst/>
              </a:prstGeom>
              <a:solidFill>
                <a:schemeClr val="accent3">
                  <a:alpha val="89000"/>
                </a:schemeClr>
              </a:solidFill>
              <a:ln w="9525">
                <a:solidFill>
                  <a:schemeClr val="bg1"/>
                </a:solid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sp>
            <p:nvSpPr>
              <p:cNvPr id="55" name="矩形 34">
                <a:extLst>
                  <a:ext uri="{FF2B5EF4-FFF2-40B4-BE49-F238E27FC236}">
                    <a16:creationId xmlns:a16="http://schemas.microsoft.com/office/drawing/2014/main" id="{1FF408F0-61ED-47C8-A5E0-C51987E5125B}"/>
                  </a:ext>
                </a:extLst>
              </p:cNvPr>
              <p:cNvSpPr/>
              <p:nvPr/>
            </p:nvSpPr>
            <p:spPr>
              <a:xfrm>
                <a:off x="3860011" y="1806100"/>
                <a:ext cx="2379486" cy="1576663"/>
              </a:xfrm>
              <a:custGeom>
                <a:gdLst>
                  <a:gd fmla="*/ 0 w 658424" name="connsiteX0"/>
                  <a:gd fmla="*/ 0 h 436868" name="connsiteY0"/>
                  <a:gd fmla="*/ 658424 w 658424" name="connsiteX1"/>
                  <a:gd fmla="*/ 0 h 436868" name="connsiteY1"/>
                  <a:gd fmla="*/ 658424 w 658424" name="connsiteX2"/>
                  <a:gd fmla="*/ 286509 h 436868" name="connsiteY2"/>
                  <a:gd fmla="*/ 2177 w 658424" name="connsiteX3"/>
                  <a:gd fmla="*/ 251233 h 436868" name="connsiteY3"/>
                  <a:gd fmla="*/ 0 w 658424" name="connsiteX4"/>
                  <a:gd fmla="*/ 0 h 43686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867" w="658424">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grpSp>
        <p:sp>
          <p:nvSpPr>
            <p:cNvPr id="53" name="矩形 52">
              <a:extLst>
                <a:ext uri="{FF2B5EF4-FFF2-40B4-BE49-F238E27FC236}">
                  <a16:creationId xmlns:a16="http://schemas.microsoft.com/office/drawing/2014/main" id="{E7017ACA-3468-4704-B970-A94B4003D150}"/>
                </a:ext>
              </a:extLst>
            </p:cNvPr>
            <p:cNvSpPr/>
            <p:nvPr/>
          </p:nvSpPr>
          <p:spPr>
            <a:xfrm>
              <a:off x="4943773" y="1868799"/>
              <a:ext cx="2534052" cy="605608"/>
            </a:xfrm>
            <a:prstGeom prst="rect">
              <a:avLst/>
            </a:prstGeom>
          </p:spPr>
          <p:txBody>
            <a:bodyPr wrap="none">
              <a:spAutoFit/>
            </a:bodyPr>
            <a:lstStyle/>
            <a:p>
              <a:pPr lvl="0"/>
              <a:r>
                <a:rPr altLang="zh-CN" b="1" lang="zh-CN" sz="1600">
                  <a:solidFill>
                    <a:schemeClr val="bg1"/>
                  </a:solidFill>
                  <a:latin charset="-122" panose="020b0503020204020204" pitchFamily="34" typeface="微软雅黑"/>
                  <a:ea charset="-122" panose="020b0503020204020204" pitchFamily="34" typeface="微软雅黑"/>
                </a:rPr>
                <a:t>成功项目展示</a:t>
              </a:r>
            </a:p>
          </p:txBody>
        </p:sp>
      </p:grpSp>
      <p:grpSp>
        <p:nvGrpSpPr>
          <p:cNvPr id="56" name="组合 41">
            <a:extLst>
              <a:ext uri="{FF2B5EF4-FFF2-40B4-BE49-F238E27FC236}">
                <a16:creationId xmlns:a16="http://schemas.microsoft.com/office/drawing/2014/main" id="{24A8EF47-A6D5-4939-B823-9C7417F5B034}"/>
              </a:ext>
            </a:extLst>
          </p:cNvPr>
          <p:cNvGrpSpPr/>
          <p:nvPr/>
        </p:nvGrpSpPr>
        <p:grpSpPr>
          <a:xfrm>
            <a:off x="4121237" y="3268513"/>
            <a:ext cx="450764" cy="400110"/>
            <a:chOff x="2705295" y="1805798"/>
            <a:chExt cx="815006" cy="723619"/>
          </a:xfrm>
        </p:grpSpPr>
        <p:grpSp>
          <p:nvGrpSpPr>
            <p:cNvPr id="57" name="组合 35">
              <a:extLst>
                <a:ext uri="{FF2B5EF4-FFF2-40B4-BE49-F238E27FC236}">
                  <a16:creationId xmlns:a16="http://schemas.microsoft.com/office/drawing/2014/main" id="{E44626B5-2C28-4132-B624-A452CC79C2FB}"/>
                </a:ext>
              </a:extLst>
            </p:cNvPr>
            <p:cNvGrpSpPr/>
            <p:nvPr/>
          </p:nvGrpSpPr>
          <p:grpSpPr>
            <a:xfrm>
              <a:off x="2727102" y="1809520"/>
              <a:ext cx="789301" cy="711133"/>
              <a:chOff x="3696385" y="1762464"/>
              <a:chExt cx="2543112" cy="2379436"/>
            </a:xfrm>
          </p:grpSpPr>
          <p:sp>
            <p:nvSpPr>
              <p:cNvPr id="59" name="矩形 58">
                <a:extLst>
                  <a:ext uri="{FF2B5EF4-FFF2-40B4-BE49-F238E27FC236}">
                    <a16:creationId xmlns:a16="http://schemas.microsoft.com/office/drawing/2014/main" id="{7E8716D7-686B-4734-9BA4-F817D81CAB7F}"/>
                  </a:ext>
                </a:extLst>
              </p:cNvPr>
              <p:cNvSpPr/>
              <p:nvPr/>
            </p:nvSpPr>
            <p:spPr>
              <a:xfrm>
                <a:off x="3855008" y="1760639"/>
                <a:ext cx="2379374" cy="2381261"/>
              </a:xfrm>
              <a:prstGeom prst="rect">
                <a:avLst/>
              </a:prstGeom>
              <a:solidFill>
                <a:schemeClr val="accent2">
                  <a:alpha val="89000"/>
                </a:schemeClr>
              </a:solidFill>
              <a:ln w="9525">
                <a:solidFill>
                  <a:schemeClr val="bg1"/>
                </a:solid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sp>
            <p:nvSpPr>
              <p:cNvPr id="60" name="矩形 34">
                <a:extLst>
                  <a:ext uri="{FF2B5EF4-FFF2-40B4-BE49-F238E27FC236}">
                    <a16:creationId xmlns:a16="http://schemas.microsoft.com/office/drawing/2014/main" id="{8C1D9D7D-4591-4295-9920-8ACAECFD65D5}"/>
                  </a:ext>
                </a:extLst>
              </p:cNvPr>
              <p:cNvSpPr/>
              <p:nvPr/>
            </p:nvSpPr>
            <p:spPr>
              <a:xfrm>
                <a:off x="3696385" y="1803162"/>
                <a:ext cx="2543112" cy="1041802"/>
              </a:xfrm>
              <a:custGeom>
                <a:gdLst>
                  <a:gd fmla="*/ 45292 w 703716" name="connsiteX0"/>
                  <a:gd fmla="*/ 0 h 371837" name="connsiteY0"/>
                  <a:gd fmla="*/ 703716 w 703716" name="connsiteX1"/>
                  <a:gd fmla="*/ 0 h 371837" name="connsiteY1"/>
                  <a:gd fmla="*/ 703716 w 703716" name="connsiteX2"/>
                  <a:gd fmla="*/ 286509 h 371837" name="connsiteY2"/>
                  <a:gd fmla="*/ 0 w 703716" name="connsiteX3"/>
                  <a:gd fmla="*/ 180681 h 371837" name="connsiteY3"/>
                  <a:gd fmla="*/ 45292 w 703716" name="connsiteX4"/>
                  <a:gd fmla="*/ 0 h 3718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1837" w="703716">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grpSp>
        <p:sp>
          <p:nvSpPr>
            <p:cNvPr id="58" name="文本框 39">
              <a:extLst>
                <a:ext uri="{FF2B5EF4-FFF2-40B4-BE49-F238E27FC236}">
                  <a16:creationId xmlns:a16="http://schemas.microsoft.com/office/drawing/2014/main" id="{783A6799-CE17-441E-991D-FFE8E7A2BA5B}"/>
                </a:ext>
              </a:extLst>
            </p:cNvPr>
            <p:cNvSpPr txBox="1">
              <a:spLocks noChangeArrowheads="1"/>
            </p:cNvSpPr>
            <p:nvPr/>
          </p:nvSpPr>
          <p:spPr bwMode="auto">
            <a:xfrm>
              <a:off x="2709235" y="1805799"/>
              <a:ext cx="807125" cy="716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anose="020b0503020204020204" pitchFamily="34" typeface="微软雅黑"/>
                </a:defRPr>
              </a:lvl1pPr>
              <a:lvl2pPr indent="-285750" marL="742950">
                <a:defRPr>
                  <a:solidFill>
                    <a:schemeClr val="tx1"/>
                  </a:solidFill>
                  <a:latin charset="0" pitchFamily="34" typeface="Arial"/>
                  <a:ea charset="-122" panose="020b0503020204020204" pitchFamily="34" typeface="微软雅黑"/>
                </a:defRPr>
              </a:lvl2pPr>
              <a:lvl3pPr indent="-228600" marL="1143000">
                <a:defRPr>
                  <a:solidFill>
                    <a:schemeClr val="tx1"/>
                  </a:solidFill>
                  <a:latin charset="0" pitchFamily="34" typeface="Arial"/>
                  <a:ea charset="-122" panose="020b0503020204020204" pitchFamily="34" typeface="微软雅黑"/>
                </a:defRPr>
              </a:lvl3pPr>
              <a:lvl4pPr indent="-228600" marL="1600200">
                <a:defRPr>
                  <a:solidFill>
                    <a:schemeClr val="tx1"/>
                  </a:solidFill>
                  <a:latin charset="0" pitchFamily="34" typeface="Arial"/>
                  <a:ea charset="-122" panose="020b0503020204020204" pitchFamily="34" typeface="微软雅黑"/>
                </a:defRPr>
              </a:lvl4pPr>
              <a:lvl5pPr indent="-228600" marL="2057400">
                <a:defRPr>
                  <a:solidFill>
                    <a:schemeClr val="tx1"/>
                  </a:solidFill>
                  <a:latin charset="0" pitchFamily="34" typeface="Arial"/>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Arial"/>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Arial"/>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Arial"/>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Arial"/>
                  <a:ea charset="-122" panose="020b0503020204020204" pitchFamily="34" typeface="微软雅黑"/>
                </a:defRPr>
              </a:lvl9pPr>
            </a:lstStyle>
            <a:p>
              <a:pPr algn="ctr" eaLnBrk="1" hangingPunct="1"/>
              <a:r>
                <a:rPr altLang="zh-CN" lang="en-US" sz="2000">
                  <a:solidFill>
                    <a:schemeClr val="bg1"/>
                  </a:solidFill>
                  <a:latin charset="0" panose="020b0806030902050204" pitchFamily="34" typeface="Impact"/>
                  <a:ea charset="-122" pitchFamily="2" typeface="时尚中黑简体"/>
                  <a:cs charset="0" pitchFamily="34" typeface="Arial"/>
                </a:rPr>
                <a:t>04</a:t>
              </a:r>
            </a:p>
          </p:txBody>
        </p:sp>
      </p:grpSp>
      <p:grpSp>
        <p:nvGrpSpPr>
          <p:cNvPr id="61" name="组合 42">
            <a:extLst>
              <a:ext uri="{FF2B5EF4-FFF2-40B4-BE49-F238E27FC236}">
                <a16:creationId xmlns:a16="http://schemas.microsoft.com/office/drawing/2014/main" id="{9328547F-1F8F-4112-A2E8-518F86BABC02}"/>
              </a:ext>
            </a:extLst>
          </p:cNvPr>
          <p:cNvGrpSpPr/>
          <p:nvPr/>
        </p:nvGrpSpPr>
        <p:grpSpPr>
          <a:xfrm>
            <a:off x="4765366" y="3270076"/>
            <a:ext cx="2830970" cy="393701"/>
            <a:chOff x="3859762" y="1809521"/>
            <a:chExt cx="5116559" cy="711133"/>
          </a:xfrm>
        </p:grpSpPr>
        <p:grpSp>
          <p:nvGrpSpPr>
            <p:cNvPr id="62" name="组合 36">
              <a:extLst>
                <a:ext uri="{FF2B5EF4-FFF2-40B4-BE49-F238E27FC236}">
                  <a16:creationId xmlns:a16="http://schemas.microsoft.com/office/drawing/2014/main" id="{D05C159F-61B3-4910-A37A-D078D5C8BC60}"/>
                </a:ext>
              </a:extLst>
            </p:cNvPr>
            <p:cNvGrpSpPr/>
            <p:nvPr/>
          </p:nvGrpSpPr>
          <p:grpSpPr>
            <a:xfrm>
              <a:off x="3859762" y="1809521"/>
              <a:ext cx="5116559" cy="711133"/>
              <a:chOff x="3856314" y="1762464"/>
              <a:chExt cx="2383183" cy="2379436"/>
            </a:xfrm>
          </p:grpSpPr>
          <p:sp>
            <p:nvSpPr>
              <p:cNvPr id="64" name="矩形 63">
                <a:extLst>
                  <a:ext uri="{FF2B5EF4-FFF2-40B4-BE49-F238E27FC236}">
                    <a16:creationId xmlns:a16="http://schemas.microsoft.com/office/drawing/2014/main" id="{ADFA5743-3A42-48AB-8586-26112629A971}"/>
                  </a:ext>
                </a:extLst>
              </p:cNvPr>
              <p:cNvSpPr/>
              <p:nvPr/>
            </p:nvSpPr>
            <p:spPr>
              <a:xfrm>
                <a:off x="3856314" y="1763631"/>
                <a:ext cx="2379486" cy="2378269"/>
              </a:xfrm>
              <a:prstGeom prst="rect">
                <a:avLst/>
              </a:prstGeom>
              <a:solidFill>
                <a:schemeClr val="accent2">
                  <a:alpha val="89000"/>
                </a:schemeClr>
              </a:solidFill>
              <a:ln w="9525">
                <a:solidFill>
                  <a:schemeClr val="bg1"/>
                </a:solid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sp>
            <p:nvSpPr>
              <p:cNvPr id="65" name="矩形 34">
                <a:extLst>
                  <a:ext uri="{FF2B5EF4-FFF2-40B4-BE49-F238E27FC236}">
                    <a16:creationId xmlns:a16="http://schemas.microsoft.com/office/drawing/2014/main" id="{60F8EA33-2480-44B5-B3FF-D2BC5E3F1BBB}"/>
                  </a:ext>
                </a:extLst>
              </p:cNvPr>
              <p:cNvSpPr/>
              <p:nvPr/>
            </p:nvSpPr>
            <p:spPr>
              <a:xfrm>
                <a:off x="3860011" y="1806100"/>
                <a:ext cx="2379486" cy="1576663"/>
              </a:xfrm>
              <a:custGeom>
                <a:gdLst>
                  <a:gd fmla="*/ 0 w 658424" name="connsiteX0"/>
                  <a:gd fmla="*/ 0 h 436868" name="connsiteY0"/>
                  <a:gd fmla="*/ 658424 w 658424" name="connsiteX1"/>
                  <a:gd fmla="*/ 0 h 436868" name="connsiteY1"/>
                  <a:gd fmla="*/ 658424 w 658424" name="connsiteX2"/>
                  <a:gd fmla="*/ 286509 h 436868" name="connsiteY2"/>
                  <a:gd fmla="*/ 2177 w 658424" name="connsiteX3"/>
                  <a:gd fmla="*/ 251233 h 436868" name="connsiteY3"/>
                  <a:gd fmla="*/ 0 w 658424" name="connsiteX4"/>
                  <a:gd fmla="*/ 0 h 43686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867" w="658424">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ndParaRPr>
              </a:p>
            </p:txBody>
          </p:sp>
        </p:grpSp>
        <p:sp>
          <p:nvSpPr>
            <p:cNvPr id="63" name="矩形 62">
              <a:extLst>
                <a:ext uri="{FF2B5EF4-FFF2-40B4-BE49-F238E27FC236}">
                  <a16:creationId xmlns:a16="http://schemas.microsoft.com/office/drawing/2014/main" id="{7B779289-34AC-4EFF-B43A-D5D228DBE217}"/>
                </a:ext>
              </a:extLst>
            </p:cNvPr>
            <p:cNvSpPr/>
            <p:nvPr/>
          </p:nvSpPr>
          <p:spPr>
            <a:xfrm>
              <a:off x="4943773" y="1868799"/>
              <a:ext cx="2534052" cy="605608"/>
            </a:xfrm>
            <a:prstGeom prst="rect">
              <a:avLst/>
            </a:prstGeom>
          </p:spPr>
          <p:txBody>
            <a:bodyPr wrap="none">
              <a:spAutoFit/>
            </a:bodyPr>
            <a:lstStyle/>
            <a:p>
              <a:pPr lvl="0"/>
              <a:r>
                <a:rPr altLang="zh-CN" b="1" lang="zh-CN" sz="1600">
                  <a:solidFill>
                    <a:schemeClr val="bg1"/>
                  </a:solidFill>
                  <a:latin charset="-122" panose="020b0503020204020204" pitchFamily="34" typeface="微软雅黑"/>
                  <a:ea charset="-122" panose="020b0503020204020204" pitchFamily="34" typeface="微软雅黑"/>
                </a:rPr>
                <a:t>明年工作计划</a:t>
              </a:r>
            </a:p>
          </p:txBody>
        </p:sp>
      </p:grpSp>
      <p:sp>
        <p:nvSpPr>
          <p:cNvPr id="18" name="MH_Others_1"/>
          <p:cNvSpPr txBox="1"/>
          <p:nvPr>
            <p:custDataLst>
              <p:tags r:id="rId3"/>
            </p:custDataLst>
          </p:nvPr>
        </p:nvSpPr>
        <p:spPr>
          <a:xfrm>
            <a:off x="1829129" y="1166147"/>
            <a:ext cx="914400" cy="2698377"/>
          </a:xfrm>
          <a:prstGeom prst="rect">
            <a:avLst/>
          </a:prstGeom>
          <a:noFill/>
        </p:spPr>
        <p:txBody>
          <a:bodyPr anchor="ctr" anchorCtr="0" bIns="0" lIns="0" rIns="0" rtlCol="0" tIns="0" vert="eaVert" wrap="square">
            <a:spAutoFit/>
          </a:bodyPr>
          <a:lstStyle/>
          <a:p>
            <a:pPr algn="ctr"/>
            <a:r>
              <a:rPr altLang="en-US" b="1" lang="zh-CN" sz="6000">
                <a:solidFill>
                  <a:schemeClr val="accent1"/>
                </a:solidFill>
                <a:latin charset="0" pitchFamily="34" typeface="Arial"/>
                <a:ea charset="-122" panose="020b0503020204020204" pitchFamily="34" typeface="微软雅黑"/>
                <a:sym charset="0" pitchFamily="34" typeface="Arial"/>
              </a:rPr>
              <a:t>目录</a:t>
            </a:r>
          </a:p>
        </p:txBody>
      </p:sp>
      <p:sp>
        <p:nvSpPr>
          <p:cNvPr id="19" name="MH_Others_2"/>
          <p:cNvSpPr txBox="1"/>
          <p:nvPr>
            <p:custDataLst>
              <p:tags r:id="rId4"/>
            </p:custDataLst>
          </p:nvPr>
        </p:nvSpPr>
        <p:spPr>
          <a:xfrm rot="5400000">
            <a:off x="514421" y="2449619"/>
            <a:ext cx="2346166" cy="274320"/>
          </a:xfrm>
          <a:prstGeom prst="rect">
            <a:avLst/>
          </a:prstGeom>
          <a:noFill/>
        </p:spPr>
        <p:txBody>
          <a:bodyPr bIns="0" lIns="0" rIns="0" tIns="0" wrap="square">
            <a:spAutoFit/>
          </a:bodyPr>
          <a:lstStyle/>
          <a:p>
            <a:pPr algn="ctr">
              <a:defRPr/>
            </a:pPr>
            <a:r>
              <a:rPr altLang="zh-CN" b="1" lang="en-US">
                <a:solidFill>
                  <a:schemeClr val="accent1"/>
                </a:solidFill>
                <a:latin charset="0" pitchFamily="34" typeface="Arial"/>
                <a:ea charset="-122" panose="020b0503020204020204" pitchFamily="34" typeface="微软雅黑"/>
                <a:sym charset="0" pitchFamily="34" typeface="Arial"/>
              </a:rPr>
              <a:t>CONTENTS</a:t>
            </a:r>
          </a:p>
        </p:txBody>
      </p:sp>
    </p:spTree>
    <p:extLst>
      <p:ext uri="{BB962C8B-B14F-4D97-AF65-F5344CB8AC3E}">
        <p14:creationId val="748625947"/>
      </p:ext>
    </p:extLst>
  </p:cSld>
  <p:clrMapOvr>
    <a:masterClrMapping/>
  </p:clrMapOvr>
  <mc:AlternateContent>
    <mc:Choice Requires="p14">
      <p:transition p14:dur="125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6" presetSubtype="0">
                                  <p:stCondLst>
                                    <p:cond delay="0"/>
                                  </p:stCondLst>
                                  <p:iterate type="lt">
                                    <p:tmPct val="10000"/>
                                  </p:iterate>
                                  <p:childTnLst>
                                    <p:set>
                                      <p:cBhvr>
                                        <p:cTn dur="1" fill="hold" id="6">
                                          <p:stCondLst>
                                            <p:cond delay="0"/>
                                          </p:stCondLst>
                                        </p:cTn>
                                        <p:tgtEl>
                                          <p:spTgt spid="18"/>
                                        </p:tgtEl>
                                        <p:attrNameLst>
                                          <p:attrName>style.visibility</p:attrName>
                                        </p:attrNameLst>
                                      </p:cBhvr>
                                      <p:to>
                                        <p:strVal val="visible"/>
                                      </p:to>
                                    </p:set>
                                    <p:anim by="(-#ppt_w*2)" calcmode="lin" valueType="num">
                                      <p:cBhvr rctx="PPT">
                                        <p:cTn autoRev="1" dur="500" fill="hold" id="7">
                                          <p:stCondLst>
                                            <p:cond delay="0"/>
                                          </p:stCondLst>
                                        </p:cTn>
                                        <p:tgtEl>
                                          <p:spTgt spid="18"/>
                                        </p:tgtEl>
                                        <p:attrNameLst>
                                          <p:attrName>ppt_w</p:attrName>
                                        </p:attrNameLst>
                                      </p:cBhvr>
                                    </p:anim>
                                    <p:anim by="(#ppt_w*0.50)" calcmode="lin" valueType="num">
                                      <p:cBhvr>
                                        <p:cTn autoRev="1" decel="50000" dur="500" fill="hold" id="8">
                                          <p:stCondLst>
                                            <p:cond delay="0"/>
                                          </p:stCondLst>
                                        </p:cTn>
                                        <p:tgtEl>
                                          <p:spTgt spid="18"/>
                                        </p:tgtEl>
                                        <p:attrNameLst>
                                          <p:attrName>ppt_x</p:attrName>
                                        </p:attrNameLst>
                                      </p:cBhvr>
                                    </p:anim>
                                    <p:anim calcmode="lin" from="(-#ppt_h/2)" to="(#ppt_y)" valueType="num">
                                      <p:cBhvr>
                                        <p:cTn dur="1000" fill="hold" id="9">
                                          <p:stCondLst>
                                            <p:cond delay="0"/>
                                          </p:stCondLst>
                                        </p:cTn>
                                        <p:tgtEl>
                                          <p:spTgt spid="18"/>
                                        </p:tgtEl>
                                        <p:attrNameLst>
                                          <p:attrName>ppt_y</p:attrName>
                                        </p:attrNameLst>
                                      </p:cBhvr>
                                    </p:anim>
                                    <p:animRot by="21600000">
                                      <p:cBhvr>
                                        <p:cTn dur="1000" fill="hold" id="10">
                                          <p:stCondLst>
                                            <p:cond delay="0"/>
                                          </p:stCondLst>
                                        </p:cTn>
                                        <p:tgtEl>
                                          <p:spTgt spid="18"/>
                                        </p:tgtEl>
                                        <p:attrNameLst>
                                          <p:attrName>r</p:attrName>
                                        </p:attrNameLst>
                                      </p:cBhvr>
                                    </p:animRot>
                                  </p:childTnLst>
                                </p:cTn>
                              </p:par>
                              <p:par>
                                <p:cTn fill="hold" grpId="0" id="11" nodeType="withEffect" presetClass="entr" presetID="56" presetSubtype="0">
                                  <p:stCondLst>
                                    <p:cond delay="0"/>
                                  </p:stCondLst>
                                  <p:iterate type="lt">
                                    <p:tmPct val="10000"/>
                                  </p:iterate>
                                  <p:childTnLst>
                                    <p:set>
                                      <p:cBhvr>
                                        <p:cTn dur="1" fill="hold" id="12">
                                          <p:stCondLst>
                                            <p:cond delay="0"/>
                                          </p:stCondLst>
                                        </p:cTn>
                                        <p:tgtEl>
                                          <p:spTgt spid="19"/>
                                        </p:tgtEl>
                                        <p:attrNameLst>
                                          <p:attrName>style.visibility</p:attrName>
                                        </p:attrNameLst>
                                      </p:cBhvr>
                                      <p:to>
                                        <p:strVal val="visible"/>
                                      </p:to>
                                    </p:set>
                                    <p:anim by="(-#ppt_w*2)" calcmode="lin" valueType="num">
                                      <p:cBhvr rctx="PPT">
                                        <p:cTn autoRev="1" dur="500" fill="hold" id="13">
                                          <p:stCondLst>
                                            <p:cond delay="0"/>
                                          </p:stCondLst>
                                        </p:cTn>
                                        <p:tgtEl>
                                          <p:spTgt spid="19"/>
                                        </p:tgtEl>
                                        <p:attrNameLst>
                                          <p:attrName>ppt_w</p:attrName>
                                        </p:attrNameLst>
                                      </p:cBhvr>
                                    </p:anim>
                                    <p:anim by="(#ppt_w*0.50)" calcmode="lin" valueType="num">
                                      <p:cBhvr>
                                        <p:cTn autoRev="1" decel="50000" dur="500" fill="hold" id="14">
                                          <p:stCondLst>
                                            <p:cond delay="0"/>
                                          </p:stCondLst>
                                        </p:cTn>
                                        <p:tgtEl>
                                          <p:spTgt spid="19"/>
                                        </p:tgtEl>
                                        <p:attrNameLst>
                                          <p:attrName>ppt_x</p:attrName>
                                        </p:attrNameLst>
                                      </p:cBhvr>
                                    </p:anim>
                                    <p:anim calcmode="lin" from="(-#ppt_h/2)" to="(#ppt_y)" valueType="num">
                                      <p:cBhvr>
                                        <p:cTn dur="1000" fill="hold" id="15">
                                          <p:stCondLst>
                                            <p:cond delay="0"/>
                                          </p:stCondLst>
                                        </p:cTn>
                                        <p:tgtEl>
                                          <p:spTgt spid="19"/>
                                        </p:tgtEl>
                                        <p:attrNameLst>
                                          <p:attrName>ppt_y</p:attrName>
                                        </p:attrNameLst>
                                      </p:cBhvr>
                                    </p:anim>
                                    <p:animRot by="21600000">
                                      <p:cBhvr>
                                        <p:cTn dur="1000" fill="hold" id="16">
                                          <p:stCondLst>
                                            <p:cond delay="0"/>
                                          </p:stCondLst>
                                        </p:cTn>
                                        <p:tgtEl>
                                          <p:spTgt spid="19"/>
                                        </p:tgtEl>
                                        <p:attrNameLst>
                                          <p:attrName>r</p:attrName>
                                        </p:attrNameLst>
                                      </p:cBhvr>
                                    </p:animRot>
                                  </p:childTnLst>
                                </p:cTn>
                              </p:par>
                              <p:par>
                                <p:cTn decel="100000" fill="hold" id="17" nodeType="withEffect" presetClass="entr" presetID="2" presetSubtype="8">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additive="base">
                                        <p:cTn dur="750" fill="hold" id="19"/>
                                        <p:tgtEl>
                                          <p:spTgt spid="16"/>
                                        </p:tgtEl>
                                        <p:attrNameLst>
                                          <p:attrName>ppt_x</p:attrName>
                                        </p:attrNameLst>
                                      </p:cBhvr>
                                      <p:tavLst>
                                        <p:tav tm="0">
                                          <p:val>
                                            <p:strVal val="0-#ppt_w/2"/>
                                          </p:val>
                                        </p:tav>
                                        <p:tav tm="100000">
                                          <p:val>
                                            <p:strVal val="#ppt_x"/>
                                          </p:val>
                                        </p:tav>
                                      </p:tavLst>
                                    </p:anim>
                                    <p:anim calcmode="lin" valueType="num">
                                      <p:cBhvr additive="base">
                                        <p:cTn dur="750" fill="hold" id="20"/>
                                        <p:tgtEl>
                                          <p:spTgt spid="16"/>
                                        </p:tgtEl>
                                        <p:attrNameLst>
                                          <p:attrName>ppt_y</p:attrName>
                                        </p:attrNameLst>
                                      </p:cBhvr>
                                      <p:tavLst>
                                        <p:tav tm="0">
                                          <p:val>
                                            <p:strVal val="#ppt_y"/>
                                          </p:val>
                                        </p:tav>
                                        <p:tav tm="100000">
                                          <p:val>
                                            <p:strVal val="#ppt_y"/>
                                          </p:val>
                                        </p:tav>
                                      </p:tavLst>
                                    </p:anim>
                                  </p:childTnLst>
                                </p:cTn>
                              </p:par>
                              <p:par>
                                <p:cTn fill="hold" id="21" nodeType="withEffect" presetClass="entr" presetID="10" presetSubtype="0">
                                  <p:stCondLst>
                                    <p:cond delay="0"/>
                                  </p:stCondLst>
                                  <p:childTnLst>
                                    <p:set>
                                      <p:cBhvr>
                                        <p:cTn dur="1" fill="hold" id="22">
                                          <p:stCondLst>
                                            <p:cond delay="0"/>
                                          </p:stCondLst>
                                        </p:cTn>
                                        <p:tgtEl>
                                          <p:spTgt spid="31"/>
                                        </p:tgtEl>
                                        <p:attrNameLst>
                                          <p:attrName>style.visibility</p:attrName>
                                        </p:attrNameLst>
                                      </p:cBhvr>
                                      <p:to>
                                        <p:strVal val="visible"/>
                                      </p:to>
                                    </p:set>
                                    <p:animEffect filter="fade" transition="in">
                                      <p:cBhvr>
                                        <p:cTn dur="750" id="23"/>
                                        <p:tgtEl>
                                          <p:spTgt spid="31"/>
                                        </p:tgtEl>
                                      </p:cBhvr>
                                    </p:animEffect>
                                  </p:childTnLst>
                                </p:cTn>
                              </p:par>
                            </p:childTnLst>
                          </p:cTn>
                        </p:par>
                        <p:par>
                          <p:cTn fill="hold" id="24" nodeType="afterGroup">
                            <p:stCondLst>
                              <p:cond delay="1000"/>
                            </p:stCondLst>
                            <p:childTnLst>
                              <p:par>
                                <p:cTn decel="100000" fill="hold" id="25" nodeType="afterEffect" presetClass="entr" presetID="2" presetSubtype="8">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750" fill="hold" id="27"/>
                                        <p:tgtEl>
                                          <p:spTgt spid="36"/>
                                        </p:tgtEl>
                                        <p:attrNameLst>
                                          <p:attrName>ppt_x</p:attrName>
                                        </p:attrNameLst>
                                      </p:cBhvr>
                                      <p:tavLst>
                                        <p:tav tm="0">
                                          <p:val>
                                            <p:strVal val="0-#ppt_w/2"/>
                                          </p:val>
                                        </p:tav>
                                        <p:tav tm="100000">
                                          <p:val>
                                            <p:strVal val="#ppt_x"/>
                                          </p:val>
                                        </p:tav>
                                      </p:tavLst>
                                    </p:anim>
                                    <p:anim calcmode="lin" valueType="num">
                                      <p:cBhvr additive="base">
                                        <p:cTn dur="750" fill="hold" id="28"/>
                                        <p:tgtEl>
                                          <p:spTgt spid="36"/>
                                        </p:tgtEl>
                                        <p:attrNameLst>
                                          <p:attrName>ppt_y</p:attrName>
                                        </p:attrNameLst>
                                      </p:cBhvr>
                                      <p:tavLst>
                                        <p:tav tm="0">
                                          <p:val>
                                            <p:strVal val="#ppt_y"/>
                                          </p:val>
                                        </p:tav>
                                        <p:tav tm="100000">
                                          <p:val>
                                            <p:strVal val="#ppt_y"/>
                                          </p:val>
                                        </p:tav>
                                      </p:tavLst>
                                    </p:anim>
                                  </p:childTnLst>
                                </p:cTn>
                              </p:par>
                              <p:par>
                                <p:cTn fill="hold" id="29" nodeType="withEffect" presetClass="entr" presetID="10" presetSubtype="0">
                                  <p:stCondLst>
                                    <p:cond delay="0"/>
                                  </p:stCondLst>
                                  <p:childTnLst>
                                    <p:set>
                                      <p:cBhvr>
                                        <p:cTn dur="1" fill="hold" id="30">
                                          <p:stCondLst>
                                            <p:cond delay="0"/>
                                          </p:stCondLst>
                                        </p:cTn>
                                        <p:tgtEl>
                                          <p:spTgt spid="41"/>
                                        </p:tgtEl>
                                        <p:attrNameLst>
                                          <p:attrName>style.visibility</p:attrName>
                                        </p:attrNameLst>
                                      </p:cBhvr>
                                      <p:to>
                                        <p:strVal val="visible"/>
                                      </p:to>
                                    </p:set>
                                    <p:animEffect filter="fade" transition="in">
                                      <p:cBhvr>
                                        <p:cTn dur="750" id="31"/>
                                        <p:tgtEl>
                                          <p:spTgt spid="41"/>
                                        </p:tgtEl>
                                      </p:cBhvr>
                                    </p:animEffect>
                                  </p:childTnLst>
                                </p:cTn>
                              </p:par>
                            </p:childTnLst>
                          </p:cTn>
                        </p:par>
                        <p:par>
                          <p:cTn fill="hold" id="32" nodeType="afterGroup">
                            <p:stCondLst>
                              <p:cond delay="1750"/>
                            </p:stCondLst>
                            <p:childTnLst>
                              <p:par>
                                <p:cTn decel="100000" fill="hold" id="33" nodeType="afterEffect" presetClass="entr" presetID="2" presetSubtype="8">
                                  <p:stCondLst>
                                    <p:cond delay="0"/>
                                  </p:stCondLst>
                                  <p:childTnLst>
                                    <p:set>
                                      <p:cBhvr>
                                        <p:cTn dur="1" fill="hold" id="34">
                                          <p:stCondLst>
                                            <p:cond delay="0"/>
                                          </p:stCondLst>
                                        </p:cTn>
                                        <p:tgtEl>
                                          <p:spTgt spid="46"/>
                                        </p:tgtEl>
                                        <p:attrNameLst>
                                          <p:attrName>style.visibility</p:attrName>
                                        </p:attrNameLst>
                                      </p:cBhvr>
                                      <p:to>
                                        <p:strVal val="visible"/>
                                      </p:to>
                                    </p:set>
                                    <p:anim calcmode="lin" valueType="num">
                                      <p:cBhvr additive="base">
                                        <p:cTn dur="750" fill="hold" id="35"/>
                                        <p:tgtEl>
                                          <p:spTgt spid="46"/>
                                        </p:tgtEl>
                                        <p:attrNameLst>
                                          <p:attrName>ppt_x</p:attrName>
                                        </p:attrNameLst>
                                      </p:cBhvr>
                                      <p:tavLst>
                                        <p:tav tm="0">
                                          <p:val>
                                            <p:strVal val="0-#ppt_w/2"/>
                                          </p:val>
                                        </p:tav>
                                        <p:tav tm="100000">
                                          <p:val>
                                            <p:strVal val="#ppt_x"/>
                                          </p:val>
                                        </p:tav>
                                      </p:tavLst>
                                    </p:anim>
                                    <p:anim calcmode="lin" valueType="num">
                                      <p:cBhvr additive="base">
                                        <p:cTn dur="750" fill="hold" id="36"/>
                                        <p:tgtEl>
                                          <p:spTgt spid="46"/>
                                        </p:tgtEl>
                                        <p:attrNameLst>
                                          <p:attrName>ppt_y</p:attrName>
                                        </p:attrNameLst>
                                      </p:cBhvr>
                                      <p:tavLst>
                                        <p:tav tm="0">
                                          <p:val>
                                            <p:strVal val="#ppt_y"/>
                                          </p:val>
                                        </p:tav>
                                        <p:tav tm="100000">
                                          <p:val>
                                            <p:strVal val="#ppt_y"/>
                                          </p:val>
                                        </p:tav>
                                      </p:tavLst>
                                    </p:anim>
                                  </p:childTnLst>
                                </p:cTn>
                              </p:par>
                              <p:par>
                                <p:cTn fill="hold" id="37" nodeType="withEffect" presetClass="entr" presetID="10" presetSubtype="0">
                                  <p:stCondLst>
                                    <p:cond delay="0"/>
                                  </p:stCondLst>
                                  <p:childTnLst>
                                    <p:set>
                                      <p:cBhvr>
                                        <p:cTn dur="1" fill="hold" id="38">
                                          <p:stCondLst>
                                            <p:cond delay="0"/>
                                          </p:stCondLst>
                                        </p:cTn>
                                        <p:tgtEl>
                                          <p:spTgt spid="51"/>
                                        </p:tgtEl>
                                        <p:attrNameLst>
                                          <p:attrName>style.visibility</p:attrName>
                                        </p:attrNameLst>
                                      </p:cBhvr>
                                      <p:to>
                                        <p:strVal val="visible"/>
                                      </p:to>
                                    </p:set>
                                    <p:animEffect filter="fade" transition="in">
                                      <p:cBhvr>
                                        <p:cTn dur="750" id="39"/>
                                        <p:tgtEl>
                                          <p:spTgt spid="51"/>
                                        </p:tgtEl>
                                      </p:cBhvr>
                                    </p:animEffect>
                                  </p:childTnLst>
                                </p:cTn>
                              </p:par>
                            </p:childTnLst>
                          </p:cTn>
                        </p:par>
                        <p:par>
                          <p:cTn fill="hold" id="40" nodeType="afterGroup">
                            <p:stCondLst>
                              <p:cond delay="2500"/>
                            </p:stCondLst>
                            <p:childTnLst>
                              <p:par>
                                <p:cTn decel="100000" fill="hold" id="41" nodeType="afterEffect" presetClass="entr" presetID="2" presetSubtype="8">
                                  <p:stCondLst>
                                    <p:cond delay="0"/>
                                  </p:stCondLst>
                                  <p:childTnLst>
                                    <p:set>
                                      <p:cBhvr>
                                        <p:cTn dur="1" fill="hold" id="42">
                                          <p:stCondLst>
                                            <p:cond delay="0"/>
                                          </p:stCondLst>
                                        </p:cTn>
                                        <p:tgtEl>
                                          <p:spTgt spid="56"/>
                                        </p:tgtEl>
                                        <p:attrNameLst>
                                          <p:attrName>style.visibility</p:attrName>
                                        </p:attrNameLst>
                                      </p:cBhvr>
                                      <p:to>
                                        <p:strVal val="visible"/>
                                      </p:to>
                                    </p:set>
                                    <p:anim calcmode="lin" valueType="num">
                                      <p:cBhvr additive="base">
                                        <p:cTn dur="750" fill="hold" id="43"/>
                                        <p:tgtEl>
                                          <p:spTgt spid="56"/>
                                        </p:tgtEl>
                                        <p:attrNameLst>
                                          <p:attrName>ppt_x</p:attrName>
                                        </p:attrNameLst>
                                      </p:cBhvr>
                                      <p:tavLst>
                                        <p:tav tm="0">
                                          <p:val>
                                            <p:strVal val="0-#ppt_w/2"/>
                                          </p:val>
                                        </p:tav>
                                        <p:tav tm="100000">
                                          <p:val>
                                            <p:strVal val="#ppt_x"/>
                                          </p:val>
                                        </p:tav>
                                      </p:tavLst>
                                    </p:anim>
                                    <p:anim calcmode="lin" valueType="num">
                                      <p:cBhvr additive="base">
                                        <p:cTn dur="750" fill="hold" id="44"/>
                                        <p:tgtEl>
                                          <p:spTgt spid="56"/>
                                        </p:tgtEl>
                                        <p:attrNameLst>
                                          <p:attrName>ppt_y</p:attrName>
                                        </p:attrNameLst>
                                      </p:cBhvr>
                                      <p:tavLst>
                                        <p:tav tm="0">
                                          <p:val>
                                            <p:strVal val="#ppt_y"/>
                                          </p:val>
                                        </p:tav>
                                        <p:tav tm="100000">
                                          <p:val>
                                            <p:strVal val="#ppt_y"/>
                                          </p:val>
                                        </p:tav>
                                      </p:tavLst>
                                    </p:anim>
                                  </p:childTnLst>
                                </p:cTn>
                              </p:par>
                              <p:par>
                                <p:cTn fill="hold" id="45" nodeType="withEffect" presetClass="entr" presetID="10" presetSubtype="0">
                                  <p:stCondLst>
                                    <p:cond delay="0"/>
                                  </p:stCondLst>
                                  <p:childTnLst>
                                    <p:set>
                                      <p:cBhvr>
                                        <p:cTn dur="1" fill="hold" id="46">
                                          <p:stCondLst>
                                            <p:cond delay="0"/>
                                          </p:stCondLst>
                                        </p:cTn>
                                        <p:tgtEl>
                                          <p:spTgt spid="61"/>
                                        </p:tgtEl>
                                        <p:attrNameLst>
                                          <p:attrName>style.visibility</p:attrName>
                                        </p:attrNameLst>
                                      </p:cBhvr>
                                      <p:to>
                                        <p:strVal val="visible"/>
                                      </p:to>
                                    </p:set>
                                    <p:animEffect filter="fade" transition="in">
                                      <p:cBhvr>
                                        <p:cTn dur="750" id="47"/>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6" name="Rounded Rectangle 95"/>
          <p:cNvSpPr/>
          <p:nvPr/>
        </p:nvSpPr>
        <p:spPr bwMode="auto">
          <a:xfrm>
            <a:off x="1194254" y="2872085"/>
            <a:ext cx="905454" cy="304800"/>
          </a:xfrm>
          <a:prstGeom prst="roundRect">
            <a:avLst>
              <a:gd fmla="val 47917" name="adj"/>
            </a:avLst>
          </a:prstGeom>
          <a:solidFill>
            <a:schemeClr val="accent1"/>
          </a:solidFill>
          <a:ln w="9525">
            <a:noFill/>
            <a:round/>
          </a:ln>
        </p:spPr>
        <p:txBody>
          <a:bodyPr anchor="ctr" anchorCtr="0" bIns="45717" compatLnSpc="1" lIns="91433" numCol="1" rIns="91433" rtlCol="0" tIns="45717" vert="horz" wrap="square">
            <a:prstTxWarp prst="textNoShape">
              <a:avLst/>
            </a:prstTxWarp>
          </a:bodyPr>
          <a:lstStyle/>
          <a:p>
            <a:pPr algn="ctr"/>
            <a:r>
              <a:rPr lang="en-US" sz="1000">
                <a:solidFill>
                  <a:schemeClr val="bg1"/>
                </a:solidFill>
                <a:latin charset="0" pitchFamily="34" typeface="Arial"/>
                <a:ea charset="-122" panose="020b0503020204020204" pitchFamily="34" typeface="微软雅黑"/>
                <a:cs typeface="+mn-ea"/>
                <a:sym charset="0" pitchFamily="34" typeface="Arial"/>
              </a:rPr>
              <a:t>2010</a:t>
            </a:r>
          </a:p>
        </p:txBody>
      </p:sp>
      <p:sp>
        <p:nvSpPr>
          <p:cNvPr id="97" name="Rounded Rectangle 96"/>
          <p:cNvSpPr/>
          <p:nvPr/>
        </p:nvSpPr>
        <p:spPr bwMode="auto">
          <a:xfrm>
            <a:off x="2656763" y="2872085"/>
            <a:ext cx="905454" cy="304800"/>
          </a:xfrm>
          <a:prstGeom prst="roundRect">
            <a:avLst>
              <a:gd fmla="val 47917" name="adj"/>
            </a:avLst>
          </a:prstGeom>
          <a:solidFill>
            <a:schemeClr val="accent2"/>
          </a:solidFill>
          <a:ln w="9525">
            <a:noFill/>
            <a:round/>
          </a:ln>
        </p:spPr>
        <p:txBody>
          <a:bodyPr anchor="ctr" anchorCtr="0" bIns="45717" compatLnSpc="1" lIns="91433" numCol="1" rIns="91433" rtlCol="0" tIns="45717" vert="horz" wrap="square">
            <a:prstTxWarp prst="textNoShape">
              <a:avLst/>
            </a:prstTxWarp>
          </a:bodyPr>
          <a:lstStyle/>
          <a:p>
            <a:pPr algn="ctr"/>
            <a:r>
              <a:rPr lang="en-US" sz="1000">
                <a:solidFill>
                  <a:schemeClr val="bg1"/>
                </a:solidFill>
                <a:latin charset="0" pitchFamily="34" typeface="Arial"/>
                <a:ea charset="-122" panose="020b0503020204020204" pitchFamily="34" typeface="微软雅黑"/>
                <a:cs typeface="+mn-ea"/>
                <a:sym charset="0" pitchFamily="34" typeface="Arial"/>
              </a:rPr>
              <a:t>2011</a:t>
            </a:r>
          </a:p>
        </p:txBody>
      </p:sp>
      <p:sp>
        <p:nvSpPr>
          <p:cNvPr id="98" name="Rounded Rectangle 97"/>
          <p:cNvSpPr/>
          <p:nvPr/>
        </p:nvSpPr>
        <p:spPr bwMode="auto">
          <a:xfrm>
            <a:off x="4146207" y="2872085"/>
            <a:ext cx="905454" cy="304800"/>
          </a:xfrm>
          <a:prstGeom prst="roundRect">
            <a:avLst>
              <a:gd fmla="val 47917" name="adj"/>
            </a:avLst>
          </a:prstGeom>
          <a:solidFill>
            <a:schemeClr val="accent3"/>
          </a:solidFill>
          <a:ln w="9525">
            <a:noFill/>
            <a:round/>
          </a:ln>
        </p:spPr>
        <p:txBody>
          <a:bodyPr anchor="ctr" anchorCtr="0" bIns="45717" compatLnSpc="1" lIns="91433" numCol="1" rIns="91433" rtlCol="0" tIns="45717" vert="horz" wrap="square">
            <a:prstTxWarp prst="textNoShape">
              <a:avLst/>
            </a:prstTxWarp>
          </a:bodyPr>
          <a:lstStyle/>
          <a:p>
            <a:pPr algn="ctr"/>
            <a:r>
              <a:rPr lang="en-US" sz="1000">
                <a:solidFill>
                  <a:schemeClr val="bg1"/>
                </a:solidFill>
                <a:latin charset="0" pitchFamily="34" typeface="Arial"/>
                <a:ea charset="-122" panose="020b0503020204020204" pitchFamily="34" typeface="微软雅黑"/>
                <a:cs typeface="+mn-ea"/>
                <a:sym charset="0" pitchFamily="34" typeface="Arial"/>
              </a:rPr>
              <a:t>2012</a:t>
            </a:r>
          </a:p>
        </p:txBody>
      </p:sp>
      <p:sp>
        <p:nvSpPr>
          <p:cNvPr id="99" name="Rounded Rectangle 98"/>
          <p:cNvSpPr/>
          <p:nvPr/>
        </p:nvSpPr>
        <p:spPr bwMode="auto">
          <a:xfrm>
            <a:off x="5605172" y="2872085"/>
            <a:ext cx="905454" cy="304800"/>
          </a:xfrm>
          <a:prstGeom prst="roundRect">
            <a:avLst>
              <a:gd fmla="val 47917" name="adj"/>
            </a:avLst>
          </a:prstGeom>
          <a:solidFill>
            <a:schemeClr val="accent4"/>
          </a:solidFill>
          <a:ln w="9525">
            <a:noFill/>
            <a:round/>
          </a:ln>
        </p:spPr>
        <p:txBody>
          <a:bodyPr anchor="ctr" anchorCtr="0" bIns="45717" compatLnSpc="1" lIns="91433" numCol="1" rIns="91433" rtlCol="0" tIns="45717" vert="horz" wrap="square">
            <a:prstTxWarp prst="textNoShape">
              <a:avLst/>
            </a:prstTxWarp>
          </a:bodyPr>
          <a:lstStyle/>
          <a:p>
            <a:pPr algn="ctr"/>
            <a:r>
              <a:rPr lang="en-US" sz="1000">
                <a:solidFill>
                  <a:schemeClr val="bg1"/>
                </a:solidFill>
                <a:latin charset="0" pitchFamily="34" typeface="Arial"/>
                <a:ea charset="-122" panose="020b0503020204020204" pitchFamily="34" typeface="微软雅黑"/>
                <a:cs typeface="+mn-ea"/>
                <a:sym charset="0" pitchFamily="34" typeface="Arial"/>
              </a:rPr>
              <a:t>2014</a:t>
            </a:r>
          </a:p>
        </p:txBody>
      </p:sp>
      <p:sp>
        <p:nvSpPr>
          <p:cNvPr id="100" name="Rounded Rectangle 99"/>
          <p:cNvSpPr/>
          <p:nvPr/>
        </p:nvSpPr>
        <p:spPr bwMode="auto">
          <a:xfrm>
            <a:off x="7070093" y="2872085"/>
            <a:ext cx="905454" cy="304800"/>
          </a:xfrm>
          <a:prstGeom prst="roundRect">
            <a:avLst>
              <a:gd fmla="val 47917" name="adj"/>
            </a:avLst>
          </a:prstGeom>
          <a:solidFill>
            <a:schemeClr val="accent5"/>
          </a:solidFill>
          <a:ln w="9525">
            <a:noFill/>
            <a:round/>
          </a:ln>
        </p:spPr>
        <p:txBody>
          <a:bodyPr anchor="ctr" anchorCtr="0" bIns="45717" compatLnSpc="1" lIns="91433" numCol="1" rIns="91433" rtlCol="0" tIns="45717" vert="horz" wrap="square">
            <a:prstTxWarp prst="textNoShape">
              <a:avLst/>
            </a:prstTxWarp>
          </a:bodyPr>
          <a:lstStyle/>
          <a:p>
            <a:pPr algn="ctr"/>
            <a:r>
              <a:rPr lang="en-US" sz="1000">
                <a:solidFill>
                  <a:schemeClr val="bg1"/>
                </a:solidFill>
                <a:latin charset="0" pitchFamily="34" typeface="Arial"/>
                <a:ea charset="-122" panose="020b0503020204020204" pitchFamily="34" typeface="微软雅黑"/>
                <a:cs typeface="+mn-ea"/>
                <a:sym charset="0" pitchFamily="34" typeface="Arial"/>
              </a:rPr>
              <a:t>2015</a:t>
            </a:r>
          </a:p>
        </p:txBody>
      </p:sp>
      <p:sp>
        <p:nvSpPr>
          <p:cNvPr id="101" name="TextBox 100"/>
          <p:cNvSpPr txBox="1"/>
          <p:nvPr/>
        </p:nvSpPr>
        <p:spPr>
          <a:xfrm>
            <a:off x="912997" y="3323332"/>
            <a:ext cx="1419725" cy="2122422"/>
          </a:xfrm>
          <a:prstGeom prst="rect">
            <a:avLst/>
          </a:prstGeom>
          <a:noFill/>
        </p:spPr>
        <p:txBody>
          <a:bodyPr bIns="32511" lIns="65023" rIns="65023" rtlCol="0" tIns="32511" wrap="square">
            <a:spAutoFit/>
          </a:bodyPr>
          <a:lstStyle/>
          <a:p>
            <a:pPr algn="ctr">
              <a:lnSpc>
                <a:spcPct val="150000"/>
              </a:lnSpc>
            </a:pPr>
            <a:r>
              <a:rPr altLang="en-US" lang="zh-CN" sz="1000">
                <a:solidFill>
                  <a:schemeClr val="accent1"/>
                </a:solidFill>
                <a:latin charset="0" pitchFamily="34" typeface="Arial"/>
                <a:ea charset="-122" panose="020b0503020204020204" pitchFamily="34" typeface="微软雅黑"/>
                <a:cs typeface="+mn-ea"/>
                <a:sym charset="0" pitchFamily="34" typeface="Arial"/>
              </a:rPr>
              <a:t>请替换文字内容</a:t>
            </a:r>
          </a:p>
          <a:p>
            <a:pPr algn="ctr">
              <a:lnSpc>
                <a:spcPct val="150000"/>
              </a:lnSpc>
            </a:pPr>
            <a:r>
              <a:rPr altLang="en-US" lang="zh-CN" sz="1000">
                <a:solidFill>
                  <a:schemeClr val="accent1"/>
                </a:solidFill>
                <a:latin charset="0" pitchFamily="34" typeface="Arial"/>
                <a:ea charset="-122" panose="020b0503020204020204" pitchFamily="34" typeface="微软雅黑"/>
                <a:cs typeface="+mn-ea"/>
                <a:sym charset="0"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102" name="TextBox 101"/>
          <p:cNvSpPr txBox="1"/>
          <p:nvPr/>
        </p:nvSpPr>
        <p:spPr>
          <a:xfrm>
            <a:off x="2378588" y="3323332"/>
            <a:ext cx="1419725" cy="2122422"/>
          </a:xfrm>
          <a:prstGeom prst="rect">
            <a:avLst/>
          </a:prstGeom>
          <a:noFill/>
        </p:spPr>
        <p:txBody>
          <a:bodyPr bIns="32511" lIns="65023" rIns="65023" rtlCol="0" tIns="32511" wrap="square">
            <a:spAutoFit/>
          </a:bodyPr>
          <a:lstStyle/>
          <a:p>
            <a:pPr algn="ctr">
              <a:lnSpc>
                <a:spcPct val="150000"/>
              </a:lnSpc>
            </a:pPr>
            <a:r>
              <a:rPr altLang="en-US" lang="zh-CN" sz="1000">
                <a:solidFill>
                  <a:schemeClr val="accent2"/>
                </a:solidFill>
                <a:latin charset="0" pitchFamily="34" typeface="Arial"/>
                <a:ea charset="-122" panose="020b0503020204020204" pitchFamily="34" typeface="微软雅黑"/>
                <a:cs typeface="+mn-ea"/>
                <a:sym charset="0" pitchFamily="34" typeface="Arial"/>
              </a:rPr>
              <a:t>请替换文字内容</a:t>
            </a:r>
          </a:p>
          <a:p>
            <a:pPr algn="ctr">
              <a:lnSpc>
                <a:spcPct val="150000"/>
              </a:lnSpc>
            </a:pPr>
            <a:r>
              <a:rPr altLang="en-US" lang="zh-CN" sz="1000">
                <a:solidFill>
                  <a:schemeClr val="accent2"/>
                </a:solidFill>
                <a:latin charset="0" pitchFamily="34" typeface="Arial"/>
                <a:ea charset="-122" panose="020b0503020204020204" pitchFamily="34" typeface="微软雅黑"/>
                <a:cs typeface="+mn-ea"/>
                <a:sym charset="0"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103" name="TextBox 102"/>
          <p:cNvSpPr txBox="1"/>
          <p:nvPr/>
        </p:nvSpPr>
        <p:spPr>
          <a:xfrm>
            <a:off x="3844180" y="3323332"/>
            <a:ext cx="1419725" cy="2122422"/>
          </a:xfrm>
          <a:prstGeom prst="rect">
            <a:avLst/>
          </a:prstGeom>
          <a:noFill/>
        </p:spPr>
        <p:txBody>
          <a:bodyPr bIns="32511" lIns="65023" rIns="65023" rtlCol="0" tIns="32511" wrap="square">
            <a:spAutoFit/>
          </a:bodyPr>
          <a:lstStyle/>
          <a:p>
            <a:pPr algn="ctr">
              <a:lnSpc>
                <a:spcPct val="150000"/>
              </a:lnSpc>
            </a:pPr>
            <a:r>
              <a:rPr altLang="en-US" lang="zh-CN" sz="1000">
                <a:solidFill>
                  <a:schemeClr val="accent3"/>
                </a:solidFill>
                <a:latin charset="0" pitchFamily="34" typeface="Arial"/>
                <a:ea charset="-122" panose="020b0503020204020204" pitchFamily="34" typeface="微软雅黑"/>
                <a:cs typeface="+mn-ea"/>
                <a:sym charset="0" pitchFamily="34" typeface="Arial"/>
              </a:rPr>
              <a:t>请替换文字内容</a:t>
            </a:r>
          </a:p>
          <a:p>
            <a:pPr algn="ctr">
              <a:lnSpc>
                <a:spcPct val="150000"/>
              </a:lnSpc>
            </a:pPr>
            <a:r>
              <a:rPr altLang="en-US" lang="zh-CN" sz="1000">
                <a:solidFill>
                  <a:schemeClr val="accent3"/>
                </a:solidFill>
                <a:latin charset="0" pitchFamily="34" typeface="Arial"/>
                <a:ea charset="-122" panose="020b0503020204020204" pitchFamily="34" typeface="微软雅黑"/>
                <a:cs typeface="+mn-ea"/>
                <a:sym charset="0"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104" name="TextBox 103"/>
          <p:cNvSpPr txBox="1"/>
          <p:nvPr/>
        </p:nvSpPr>
        <p:spPr>
          <a:xfrm>
            <a:off x="5309770" y="3323332"/>
            <a:ext cx="1419725" cy="2122422"/>
          </a:xfrm>
          <a:prstGeom prst="rect">
            <a:avLst/>
          </a:prstGeom>
          <a:noFill/>
        </p:spPr>
        <p:txBody>
          <a:bodyPr bIns="32511" lIns="65023" rIns="65023" rtlCol="0" tIns="32511" wrap="square">
            <a:spAutoFit/>
          </a:bodyPr>
          <a:lstStyle/>
          <a:p>
            <a:pPr algn="ctr">
              <a:lnSpc>
                <a:spcPct val="150000"/>
              </a:lnSpc>
            </a:pPr>
            <a:r>
              <a:rPr altLang="en-US" lang="zh-CN" sz="1000">
                <a:solidFill>
                  <a:schemeClr val="accent4"/>
                </a:solidFill>
                <a:latin charset="0" pitchFamily="34" typeface="Arial"/>
                <a:ea charset="-122" panose="020b0503020204020204" pitchFamily="34" typeface="微软雅黑"/>
                <a:cs typeface="+mn-ea"/>
                <a:sym charset="0" pitchFamily="34" typeface="Arial"/>
              </a:rPr>
              <a:t>请替换文字内容</a:t>
            </a:r>
          </a:p>
          <a:p>
            <a:pPr algn="ctr">
              <a:lnSpc>
                <a:spcPct val="150000"/>
              </a:lnSpc>
            </a:pPr>
            <a:r>
              <a:rPr altLang="en-US" lang="zh-CN" sz="1000">
                <a:solidFill>
                  <a:schemeClr val="accent4"/>
                </a:solidFill>
                <a:latin charset="0" pitchFamily="34" typeface="Arial"/>
                <a:ea charset="-122" panose="020b0503020204020204" pitchFamily="34" typeface="微软雅黑"/>
                <a:cs typeface="+mn-ea"/>
                <a:sym charset="0"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105" name="TextBox 104"/>
          <p:cNvSpPr txBox="1"/>
          <p:nvPr/>
        </p:nvSpPr>
        <p:spPr>
          <a:xfrm>
            <a:off x="6775365" y="3323332"/>
            <a:ext cx="1419725" cy="2122422"/>
          </a:xfrm>
          <a:prstGeom prst="rect">
            <a:avLst/>
          </a:prstGeom>
          <a:noFill/>
        </p:spPr>
        <p:txBody>
          <a:bodyPr bIns="32511" lIns="65023" rIns="65023" rtlCol="0" tIns="32511" wrap="square">
            <a:spAutoFit/>
          </a:bodyPr>
          <a:lstStyle/>
          <a:p>
            <a:pPr algn="ctr">
              <a:lnSpc>
                <a:spcPct val="150000"/>
              </a:lnSpc>
            </a:pPr>
            <a:r>
              <a:rPr altLang="en-US" lang="zh-CN" sz="1000">
                <a:solidFill>
                  <a:schemeClr val="accent5"/>
                </a:solidFill>
                <a:latin charset="0" pitchFamily="34" typeface="Arial"/>
                <a:ea charset="-122" panose="020b0503020204020204" pitchFamily="34" typeface="微软雅黑"/>
                <a:cs typeface="+mn-ea"/>
                <a:sym charset="0" pitchFamily="34" typeface="Arial"/>
              </a:rPr>
              <a:t>请替换文字内容</a:t>
            </a:r>
          </a:p>
          <a:p>
            <a:pPr algn="ctr">
              <a:lnSpc>
                <a:spcPct val="150000"/>
              </a:lnSpc>
            </a:pPr>
            <a:r>
              <a:rPr altLang="en-US" lang="zh-CN" sz="1000">
                <a:solidFill>
                  <a:schemeClr val="accent5"/>
                </a:solidFill>
                <a:latin charset="0" pitchFamily="34" typeface="Arial"/>
                <a:ea charset="-122" panose="020b0503020204020204" pitchFamily="34" typeface="微软雅黑"/>
                <a:cs typeface="+mn-ea"/>
                <a:sym charset="0" pitchFamily="34" typeface="Arial"/>
              </a:rPr>
              <a:t>请替换文字内容，点击添加相关标题文字，修改文字内容，也可以直接复制你的内容到此。请替换文字内容，点击添加相关标题文字，修改文字内容，也可以直接复制你的内容到此。</a:t>
            </a:r>
          </a:p>
        </p:txBody>
      </p:sp>
      <p:graphicFrame>
        <p:nvGraphicFramePr>
          <p:cNvPr id="43" name="Chart 42"/>
          <p:cNvGraphicFramePr/>
          <p:nvPr/>
        </p:nvGraphicFramePr>
        <p:xfrm>
          <a:off x="745303" y="1500485"/>
          <a:ext cx="1571415" cy="1292022"/>
        </p:xfrm>
        <a:graphic>
          <a:graphicData uri="http://schemas.openxmlformats.org/drawingml/2006/chart">
            <c:chart xmlns:c="http://schemas.openxmlformats.org/drawingml/2006/chart" r:id="rId3"/>
          </a:graphicData>
        </a:graphic>
      </p:graphicFrame>
      <p:graphicFrame>
        <p:nvGraphicFramePr>
          <p:cNvPr id="44" name="Chart 43"/>
          <p:cNvGraphicFramePr/>
          <p:nvPr/>
        </p:nvGraphicFramePr>
        <p:xfrm>
          <a:off x="2237351" y="1500485"/>
          <a:ext cx="1571415" cy="1292022"/>
        </p:xfrm>
        <a:graphic>
          <a:graphicData uri="http://schemas.openxmlformats.org/drawingml/2006/chart">
            <c:chart xmlns:c="http://schemas.openxmlformats.org/drawingml/2006/chart" r:id="rId4"/>
          </a:graphicData>
        </a:graphic>
      </p:graphicFrame>
      <p:graphicFrame>
        <p:nvGraphicFramePr>
          <p:cNvPr id="45" name="Chart 44"/>
          <p:cNvGraphicFramePr/>
          <p:nvPr/>
        </p:nvGraphicFramePr>
        <p:xfrm>
          <a:off x="3729399" y="1500485"/>
          <a:ext cx="1571415" cy="1292022"/>
        </p:xfrm>
        <a:graphic>
          <a:graphicData uri="http://schemas.openxmlformats.org/drawingml/2006/chart">
            <c:chart xmlns:c="http://schemas.openxmlformats.org/drawingml/2006/chart" r:id="rId5"/>
          </a:graphicData>
        </a:graphic>
      </p:graphicFrame>
      <p:graphicFrame>
        <p:nvGraphicFramePr>
          <p:cNvPr id="46" name="Chart 45"/>
          <p:cNvGraphicFramePr/>
          <p:nvPr/>
        </p:nvGraphicFramePr>
        <p:xfrm>
          <a:off x="5221447" y="1500485"/>
          <a:ext cx="1571415" cy="1292022"/>
        </p:xfrm>
        <a:graphic>
          <a:graphicData uri="http://schemas.openxmlformats.org/drawingml/2006/chart">
            <c:chart xmlns:c="http://schemas.openxmlformats.org/drawingml/2006/chart" r:id="rId6"/>
          </a:graphicData>
        </a:graphic>
      </p:graphicFrame>
      <p:graphicFrame>
        <p:nvGraphicFramePr>
          <p:cNvPr id="47" name="Chart 46"/>
          <p:cNvGraphicFramePr/>
          <p:nvPr/>
        </p:nvGraphicFramePr>
        <p:xfrm>
          <a:off x="6713494" y="1500485"/>
          <a:ext cx="1571415" cy="1292022"/>
        </p:xfrm>
        <a:graphic>
          <a:graphicData uri="http://schemas.openxmlformats.org/drawingml/2006/chart">
            <c:chart xmlns:c="http://schemas.openxmlformats.org/drawingml/2006/chart" r:id="rId7"/>
          </a:graphicData>
        </a:graphic>
      </p:graphicFrame>
      <p:grpSp>
        <p:nvGrpSpPr>
          <p:cNvPr id="2" name="Group 33"/>
          <p:cNvGrpSpPr/>
          <p:nvPr/>
        </p:nvGrpSpPr>
        <p:grpSpPr>
          <a:xfrm>
            <a:off x="1940505" y="1546892"/>
            <a:ext cx="345622" cy="288034"/>
            <a:chOff x="6703460" y="2542946"/>
            <a:chExt cx="345641" cy="288035"/>
          </a:xfrm>
        </p:grpSpPr>
        <p:sp>
          <p:nvSpPr>
            <p:cNvPr id="49" name="Down Arrow Callout 48"/>
            <p:cNvSpPr/>
            <p:nvPr/>
          </p:nvSpPr>
          <p:spPr>
            <a:xfrm>
              <a:off x="6703460" y="2542946"/>
              <a:ext cx="345641" cy="288035"/>
            </a:xfrm>
            <a:prstGeom prst="downArrowCallout">
              <a:avLst>
                <a:gd fmla="val 25000" name="adj1"/>
                <a:gd fmla="val 25000" name="adj2"/>
                <a:gd fmla="val 25000" name="adj3"/>
                <a:gd fmla="val 75000" name="adj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latin charset="0" pitchFamily="34" typeface="Arial"/>
                <a:ea charset="-122" panose="020b0503020204020204" pitchFamily="34" typeface="微软雅黑"/>
                <a:cs typeface="+mn-ea"/>
                <a:sym charset="0" pitchFamily="34" typeface="Arial"/>
              </a:endParaRPr>
            </a:p>
          </p:txBody>
        </p:sp>
        <p:sp>
          <p:nvSpPr>
            <p:cNvPr id="50" name="Rectangle 49"/>
            <p:cNvSpPr/>
            <p:nvPr/>
          </p:nvSpPr>
          <p:spPr>
            <a:xfrm>
              <a:off x="6750069" y="2566551"/>
              <a:ext cx="252426" cy="152400"/>
            </a:xfrm>
            <a:prstGeom prst="rect">
              <a:avLst/>
            </a:prstGeom>
          </p:spPr>
          <p:txBody>
            <a:bodyPr anchor="ctr" bIns="0" lIns="0" rIns="0" tIns="0" wrap="none">
              <a:spAutoFit/>
            </a:bodyPr>
            <a:lstStyle/>
            <a:p>
              <a:pPr algn="ctr"/>
              <a:r>
                <a:rPr b="1" lang="en-US" sz="1000">
                  <a:solidFill>
                    <a:schemeClr val="bg1"/>
                  </a:solidFill>
                  <a:latin charset="0" pitchFamily="34" typeface="Arial"/>
                  <a:ea charset="-122" panose="020b0503020204020204" pitchFamily="34" typeface="微软雅黑"/>
                  <a:cs typeface="+mn-ea"/>
                  <a:sym charset="0" pitchFamily="34" typeface="Arial"/>
                </a:rPr>
                <a:t>75%</a:t>
              </a:r>
            </a:p>
          </p:txBody>
        </p:sp>
      </p:grpSp>
      <p:grpSp>
        <p:nvGrpSpPr>
          <p:cNvPr id="3" name="Group 34"/>
          <p:cNvGrpSpPr/>
          <p:nvPr/>
        </p:nvGrpSpPr>
        <p:grpSpPr>
          <a:xfrm>
            <a:off x="3393573" y="1546892"/>
            <a:ext cx="345622" cy="288034"/>
            <a:chOff x="6703460" y="2542946"/>
            <a:chExt cx="345641" cy="288035"/>
          </a:xfrm>
        </p:grpSpPr>
        <p:sp>
          <p:nvSpPr>
            <p:cNvPr id="52" name="Down Arrow Callout 51"/>
            <p:cNvSpPr/>
            <p:nvPr/>
          </p:nvSpPr>
          <p:spPr>
            <a:xfrm>
              <a:off x="6703460" y="2542946"/>
              <a:ext cx="345641" cy="288035"/>
            </a:xfrm>
            <a:prstGeom prst="downArrowCallout">
              <a:avLst>
                <a:gd fmla="val 25000" name="adj1"/>
                <a:gd fmla="val 25000" name="adj2"/>
                <a:gd fmla="val 25000" name="adj3"/>
                <a:gd fmla="val 75000" name="adj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latin charset="0" pitchFamily="34" typeface="Arial"/>
                <a:ea charset="-122" panose="020b0503020204020204" pitchFamily="34" typeface="微软雅黑"/>
                <a:cs typeface="+mn-ea"/>
                <a:sym charset="0" pitchFamily="34" typeface="Arial"/>
              </a:endParaRPr>
            </a:p>
          </p:txBody>
        </p:sp>
        <p:sp>
          <p:nvSpPr>
            <p:cNvPr id="53" name="Rectangle 52"/>
            <p:cNvSpPr/>
            <p:nvPr/>
          </p:nvSpPr>
          <p:spPr>
            <a:xfrm>
              <a:off x="6750069" y="2566551"/>
              <a:ext cx="252426" cy="152400"/>
            </a:xfrm>
            <a:prstGeom prst="rect">
              <a:avLst/>
            </a:prstGeom>
          </p:spPr>
          <p:txBody>
            <a:bodyPr anchor="ctr" bIns="0" lIns="0" rIns="0" tIns="0" wrap="none">
              <a:spAutoFit/>
            </a:bodyPr>
            <a:lstStyle/>
            <a:p>
              <a:pPr algn="ctr"/>
              <a:r>
                <a:rPr b="1" lang="en-US" sz="1000">
                  <a:solidFill>
                    <a:schemeClr val="bg1"/>
                  </a:solidFill>
                  <a:latin charset="0" pitchFamily="34" typeface="Arial"/>
                  <a:ea charset="-122" panose="020b0503020204020204" pitchFamily="34" typeface="微软雅黑"/>
                  <a:cs typeface="+mn-ea"/>
                  <a:sym charset="0" pitchFamily="34" typeface="Arial"/>
                </a:rPr>
                <a:t>60%</a:t>
              </a:r>
            </a:p>
          </p:txBody>
        </p:sp>
      </p:grpSp>
      <p:grpSp>
        <p:nvGrpSpPr>
          <p:cNvPr id="4" name="Group 37"/>
          <p:cNvGrpSpPr/>
          <p:nvPr/>
        </p:nvGrpSpPr>
        <p:grpSpPr>
          <a:xfrm>
            <a:off x="4846643" y="1546892"/>
            <a:ext cx="345622" cy="288034"/>
            <a:chOff x="6703460" y="2542946"/>
            <a:chExt cx="345641" cy="288035"/>
          </a:xfrm>
        </p:grpSpPr>
        <p:sp>
          <p:nvSpPr>
            <p:cNvPr id="55" name="Down Arrow Callout 54"/>
            <p:cNvSpPr/>
            <p:nvPr/>
          </p:nvSpPr>
          <p:spPr>
            <a:xfrm>
              <a:off x="6703460" y="2542946"/>
              <a:ext cx="345641" cy="288035"/>
            </a:xfrm>
            <a:prstGeom prst="downArrowCallout">
              <a:avLst>
                <a:gd fmla="val 25000" name="adj1"/>
                <a:gd fmla="val 25000" name="adj2"/>
                <a:gd fmla="val 25000" name="adj3"/>
                <a:gd fmla="val 75000" name="adj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latin charset="0" pitchFamily="34" typeface="Arial"/>
                <a:ea charset="-122" panose="020b0503020204020204" pitchFamily="34" typeface="微软雅黑"/>
                <a:cs typeface="+mn-ea"/>
                <a:sym charset="0" pitchFamily="34" typeface="Arial"/>
              </a:endParaRPr>
            </a:p>
          </p:txBody>
        </p:sp>
        <p:sp>
          <p:nvSpPr>
            <p:cNvPr id="56" name="Rectangle 55"/>
            <p:cNvSpPr/>
            <p:nvPr/>
          </p:nvSpPr>
          <p:spPr>
            <a:xfrm>
              <a:off x="6750069" y="2566551"/>
              <a:ext cx="252426" cy="152400"/>
            </a:xfrm>
            <a:prstGeom prst="rect">
              <a:avLst/>
            </a:prstGeom>
          </p:spPr>
          <p:txBody>
            <a:bodyPr anchor="ctr" bIns="0" lIns="0" rIns="0" tIns="0" wrap="none">
              <a:spAutoFit/>
            </a:bodyPr>
            <a:lstStyle/>
            <a:p>
              <a:pPr algn="ctr"/>
              <a:r>
                <a:rPr b="1" lang="en-US" sz="1000">
                  <a:solidFill>
                    <a:schemeClr val="bg1"/>
                  </a:solidFill>
                  <a:latin charset="0" pitchFamily="34" typeface="Arial"/>
                  <a:ea charset="-122" panose="020b0503020204020204" pitchFamily="34" typeface="微软雅黑"/>
                  <a:cs typeface="+mn-ea"/>
                  <a:sym charset="0" pitchFamily="34" typeface="Arial"/>
                </a:rPr>
                <a:t>45%</a:t>
              </a:r>
            </a:p>
          </p:txBody>
        </p:sp>
      </p:grpSp>
      <p:grpSp>
        <p:nvGrpSpPr>
          <p:cNvPr id="5" name="Group 40"/>
          <p:cNvGrpSpPr/>
          <p:nvPr/>
        </p:nvGrpSpPr>
        <p:grpSpPr>
          <a:xfrm>
            <a:off x="7752783" y="1546892"/>
            <a:ext cx="345622" cy="288034"/>
            <a:chOff x="6703460" y="2542946"/>
            <a:chExt cx="345641" cy="288035"/>
          </a:xfrm>
        </p:grpSpPr>
        <p:sp>
          <p:nvSpPr>
            <p:cNvPr id="58" name="Down Arrow Callout 57"/>
            <p:cNvSpPr/>
            <p:nvPr/>
          </p:nvSpPr>
          <p:spPr>
            <a:xfrm>
              <a:off x="6703460" y="2542946"/>
              <a:ext cx="345641" cy="288035"/>
            </a:xfrm>
            <a:prstGeom prst="downArrowCallout">
              <a:avLst>
                <a:gd fmla="val 25000" name="adj1"/>
                <a:gd fmla="val 25000" name="adj2"/>
                <a:gd fmla="val 25000" name="adj3"/>
                <a:gd fmla="val 75000" name="adj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latin charset="0" pitchFamily="34" typeface="Arial"/>
                <a:ea charset="-122" panose="020b0503020204020204" pitchFamily="34" typeface="微软雅黑"/>
                <a:cs typeface="+mn-ea"/>
                <a:sym charset="0" pitchFamily="34" typeface="Arial"/>
              </a:endParaRPr>
            </a:p>
          </p:txBody>
        </p:sp>
        <p:sp>
          <p:nvSpPr>
            <p:cNvPr id="60" name="Rectangle 59"/>
            <p:cNvSpPr/>
            <p:nvPr/>
          </p:nvSpPr>
          <p:spPr>
            <a:xfrm>
              <a:off x="6750069" y="2566551"/>
              <a:ext cx="252426" cy="152400"/>
            </a:xfrm>
            <a:prstGeom prst="rect">
              <a:avLst/>
            </a:prstGeom>
          </p:spPr>
          <p:txBody>
            <a:bodyPr anchor="ctr" bIns="0" lIns="0" rIns="0" tIns="0" wrap="none">
              <a:spAutoFit/>
            </a:bodyPr>
            <a:lstStyle/>
            <a:p>
              <a:pPr algn="ctr"/>
              <a:r>
                <a:rPr b="1" lang="en-US" sz="1000">
                  <a:solidFill>
                    <a:schemeClr val="bg1"/>
                  </a:solidFill>
                  <a:latin charset="0" pitchFamily="34" typeface="Arial"/>
                  <a:ea charset="-122" panose="020b0503020204020204" pitchFamily="34" typeface="微软雅黑"/>
                  <a:cs typeface="+mn-ea"/>
                  <a:sym charset="0" pitchFamily="34" typeface="Arial"/>
                </a:rPr>
                <a:t>90%</a:t>
              </a:r>
            </a:p>
          </p:txBody>
        </p:sp>
      </p:grpSp>
      <p:grpSp>
        <p:nvGrpSpPr>
          <p:cNvPr id="6" name="Group 37"/>
          <p:cNvGrpSpPr/>
          <p:nvPr/>
        </p:nvGrpSpPr>
        <p:grpSpPr>
          <a:xfrm>
            <a:off x="6299712" y="1546892"/>
            <a:ext cx="345622" cy="288034"/>
            <a:chOff x="6703460" y="2542946"/>
            <a:chExt cx="345641" cy="288035"/>
          </a:xfrm>
        </p:grpSpPr>
        <p:sp>
          <p:nvSpPr>
            <p:cNvPr id="62" name="Down Arrow Callout 61"/>
            <p:cNvSpPr/>
            <p:nvPr/>
          </p:nvSpPr>
          <p:spPr>
            <a:xfrm>
              <a:off x="6703460" y="2542946"/>
              <a:ext cx="345641" cy="288035"/>
            </a:xfrm>
            <a:prstGeom prst="downArrowCallout">
              <a:avLst>
                <a:gd fmla="val 25000" name="adj1"/>
                <a:gd fmla="val 25000" name="adj2"/>
                <a:gd fmla="val 25000" name="adj3"/>
                <a:gd fmla="val 75000" name="adj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latin charset="0" pitchFamily="34" typeface="Arial"/>
                <a:ea charset="-122" panose="020b0503020204020204" pitchFamily="34" typeface="微软雅黑"/>
                <a:cs typeface="+mn-ea"/>
                <a:sym charset="0" pitchFamily="34" typeface="Arial"/>
              </a:endParaRPr>
            </a:p>
          </p:txBody>
        </p:sp>
        <p:sp>
          <p:nvSpPr>
            <p:cNvPr id="63" name="Rectangle 62"/>
            <p:cNvSpPr/>
            <p:nvPr/>
          </p:nvSpPr>
          <p:spPr>
            <a:xfrm>
              <a:off x="6750069" y="2566551"/>
              <a:ext cx="252426" cy="152400"/>
            </a:xfrm>
            <a:prstGeom prst="rect">
              <a:avLst/>
            </a:prstGeom>
          </p:spPr>
          <p:txBody>
            <a:bodyPr anchor="ctr" bIns="0" lIns="0" rIns="0" tIns="0" wrap="none">
              <a:spAutoFit/>
            </a:bodyPr>
            <a:lstStyle/>
            <a:p>
              <a:pPr algn="ctr"/>
              <a:r>
                <a:rPr b="1" lang="en-US" sz="1000">
                  <a:solidFill>
                    <a:schemeClr val="bg1"/>
                  </a:solidFill>
                  <a:latin charset="0" pitchFamily="34" typeface="Arial"/>
                  <a:ea charset="-122" panose="020b0503020204020204" pitchFamily="34" typeface="微软雅黑"/>
                  <a:cs typeface="+mn-ea"/>
                  <a:sym charset="0" pitchFamily="34" typeface="Arial"/>
                </a:rPr>
                <a:t>20%</a:t>
              </a:r>
            </a:p>
          </p:txBody>
        </p:sp>
      </p:grpSp>
    </p:spTree>
    <p:extLst>
      <p:ext uri="{BB962C8B-B14F-4D97-AF65-F5344CB8AC3E}">
        <p14:creationId val="375329182"/>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entr" presetID="2" presetSubtype="4">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additive="base">
                                        <p:cTn dur="500" fill="hold" id="7"/>
                                        <p:tgtEl>
                                          <p:spTgt spid="43"/>
                                        </p:tgtEl>
                                        <p:attrNameLst>
                                          <p:attrName>ppt_x</p:attrName>
                                        </p:attrNameLst>
                                      </p:cBhvr>
                                      <p:tavLst>
                                        <p:tav tm="0">
                                          <p:val>
                                            <p:strVal val="#ppt_x"/>
                                          </p:val>
                                        </p:tav>
                                        <p:tav tm="100000">
                                          <p:val>
                                            <p:strVal val="#ppt_x"/>
                                          </p:val>
                                        </p:tav>
                                      </p:tavLst>
                                    </p:anim>
                                    <p:anim calcmode="lin" valueType="num">
                                      <p:cBhvr additive="base">
                                        <p:cTn dur="500" fill="hold" id="8"/>
                                        <p:tgtEl>
                                          <p:spTgt spid="43"/>
                                        </p:tgtEl>
                                        <p:attrNameLst>
                                          <p:attrName>ppt_y</p:attrName>
                                        </p:attrNameLst>
                                      </p:cBhvr>
                                      <p:tavLst>
                                        <p:tav tm="0">
                                          <p:val>
                                            <p:strVal val="1+#ppt_h/2"/>
                                          </p:val>
                                        </p:tav>
                                        <p:tav tm="100000">
                                          <p:val>
                                            <p:strVal val="#ppt_y"/>
                                          </p:val>
                                        </p:tav>
                                      </p:tavLst>
                                    </p:anim>
                                  </p:childTnLst>
                                </p:cTn>
                              </p:par>
                              <p:par>
                                <p:cTn fill="hold" id="9" nodeType="withEffect" presetClass="entr" presetID="47"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anim calcmode="lin" valueType="num">
                                      <p:cBhvr>
                                        <p:cTn dur="500" fill="hold" id="12"/>
                                        <p:tgtEl>
                                          <p:spTgt spid="2"/>
                                        </p:tgtEl>
                                        <p:attrNameLst>
                                          <p:attrName>ppt_x</p:attrName>
                                        </p:attrNameLst>
                                      </p:cBhvr>
                                      <p:tavLst>
                                        <p:tav tm="0">
                                          <p:val>
                                            <p:strVal val="#ppt_x"/>
                                          </p:val>
                                        </p:tav>
                                        <p:tav tm="100000">
                                          <p:val>
                                            <p:strVal val="#ppt_x"/>
                                          </p:val>
                                        </p:tav>
                                      </p:tavLst>
                                    </p:anim>
                                    <p:anim calcmode="lin" valueType="num">
                                      <p:cBhvr>
                                        <p:cTn dur="500" fill="hold" id="13"/>
                                        <p:tgtEl>
                                          <p:spTgt spid="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53" presetSubtype="0">
                                  <p:stCondLst>
                                    <p:cond delay="0"/>
                                  </p:stCondLst>
                                  <p:childTnLst>
                                    <p:set>
                                      <p:cBhvr>
                                        <p:cTn dur="1" fill="hold" id="16">
                                          <p:stCondLst>
                                            <p:cond delay="0"/>
                                          </p:stCondLst>
                                        </p:cTn>
                                        <p:tgtEl>
                                          <p:spTgt spid="96"/>
                                        </p:tgtEl>
                                        <p:attrNameLst>
                                          <p:attrName>style.visibility</p:attrName>
                                        </p:attrNameLst>
                                      </p:cBhvr>
                                      <p:to>
                                        <p:strVal val="visible"/>
                                      </p:to>
                                    </p:set>
                                    <p:anim calcmode="lin" valueType="num">
                                      <p:cBhvr>
                                        <p:cTn dur="500" fill="hold" id="17"/>
                                        <p:tgtEl>
                                          <p:spTgt spid="96"/>
                                        </p:tgtEl>
                                        <p:attrNameLst>
                                          <p:attrName>ppt_w</p:attrName>
                                        </p:attrNameLst>
                                      </p:cBhvr>
                                      <p:tavLst>
                                        <p:tav tm="0">
                                          <p:val>
                                            <p:fltVal val="0"/>
                                          </p:val>
                                        </p:tav>
                                        <p:tav tm="100000">
                                          <p:val>
                                            <p:strVal val="#ppt_w"/>
                                          </p:val>
                                        </p:tav>
                                      </p:tavLst>
                                    </p:anim>
                                    <p:anim calcmode="lin" valueType="num">
                                      <p:cBhvr>
                                        <p:cTn dur="500" fill="hold" id="18"/>
                                        <p:tgtEl>
                                          <p:spTgt spid="96"/>
                                        </p:tgtEl>
                                        <p:attrNameLst>
                                          <p:attrName>ppt_h</p:attrName>
                                        </p:attrNameLst>
                                      </p:cBhvr>
                                      <p:tavLst>
                                        <p:tav tm="0">
                                          <p:val>
                                            <p:fltVal val="0"/>
                                          </p:val>
                                        </p:tav>
                                        <p:tav tm="100000">
                                          <p:val>
                                            <p:strVal val="#ppt_h"/>
                                          </p:val>
                                        </p:tav>
                                      </p:tavLst>
                                    </p:anim>
                                    <p:animEffect filter="fade" transition="in">
                                      <p:cBhvr>
                                        <p:cTn dur="500" id="19"/>
                                        <p:tgtEl>
                                          <p:spTgt spid="96"/>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101"/>
                                        </p:tgtEl>
                                        <p:attrNameLst>
                                          <p:attrName>style.visibility</p:attrName>
                                        </p:attrNameLst>
                                      </p:cBhvr>
                                      <p:to>
                                        <p:strVal val="visible"/>
                                      </p:to>
                                    </p:set>
                                    <p:animEffect filter="wipe(down)" transition="in">
                                      <p:cBhvr>
                                        <p:cTn dur="500" id="22"/>
                                        <p:tgtEl>
                                          <p:spTgt spid="101"/>
                                        </p:tgtEl>
                                      </p:cBhvr>
                                    </p:animEffect>
                                  </p:childTnLst>
                                </p:cTn>
                              </p:par>
                            </p:childTnLst>
                          </p:cTn>
                        </p:par>
                        <p:par>
                          <p:cTn fill="hold" id="23" nodeType="afterGroup">
                            <p:stCondLst>
                              <p:cond delay="1000"/>
                            </p:stCondLst>
                            <p:childTnLst>
                              <p:par>
                                <p:cTn accel="50000" decel="50000" fill="hold" grpId="0" id="24" nodeType="afterEffect" presetClass="entr" presetID="2" presetSubtype="4">
                                  <p:stCondLst>
                                    <p:cond delay="0"/>
                                  </p:stCondLst>
                                  <p:childTnLst>
                                    <p:set>
                                      <p:cBhvr>
                                        <p:cTn dur="1" fill="hold" id="25">
                                          <p:stCondLst>
                                            <p:cond delay="0"/>
                                          </p:stCondLst>
                                        </p:cTn>
                                        <p:tgtEl>
                                          <p:spTgt spid="44"/>
                                        </p:tgtEl>
                                        <p:attrNameLst>
                                          <p:attrName>style.visibility</p:attrName>
                                        </p:attrNameLst>
                                      </p:cBhvr>
                                      <p:to>
                                        <p:strVal val="visible"/>
                                      </p:to>
                                    </p:set>
                                    <p:anim calcmode="lin" valueType="num">
                                      <p:cBhvr additive="base">
                                        <p:cTn dur="500" fill="hold" id="26"/>
                                        <p:tgtEl>
                                          <p:spTgt spid="44"/>
                                        </p:tgtEl>
                                        <p:attrNameLst>
                                          <p:attrName>ppt_x</p:attrName>
                                        </p:attrNameLst>
                                      </p:cBhvr>
                                      <p:tavLst>
                                        <p:tav tm="0">
                                          <p:val>
                                            <p:strVal val="#ppt_x"/>
                                          </p:val>
                                        </p:tav>
                                        <p:tav tm="100000">
                                          <p:val>
                                            <p:strVal val="#ppt_x"/>
                                          </p:val>
                                        </p:tav>
                                      </p:tavLst>
                                    </p:anim>
                                    <p:anim calcmode="lin" valueType="num">
                                      <p:cBhvr additive="base">
                                        <p:cTn dur="500" fill="hold" id="27"/>
                                        <p:tgtEl>
                                          <p:spTgt spid="44"/>
                                        </p:tgtEl>
                                        <p:attrNameLst>
                                          <p:attrName>ppt_y</p:attrName>
                                        </p:attrNameLst>
                                      </p:cBhvr>
                                      <p:tavLst>
                                        <p:tav tm="0">
                                          <p:val>
                                            <p:strVal val="1+#ppt_h/2"/>
                                          </p:val>
                                        </p:tav>
                                        <p:tav tm="100000">
                                          <p:val>
                                            <p:strVal val="#ppt_y"/>
                                          </p:val>
                                        </p:tav>
                                      </p:tavLst>
                                    </p:anim>
                                  </p:childTnLst>
                                </p:cTn>
                              </p:par>
                              <p:par>
                                <p:cTn fill="hold" id="28" nodeType="withEffect" presetClass="entr" presetID="47" presetSubtype="0">
                                  <p:stCondLst>
                                    <p:cond delay="0"/>
                                  </p:stCondLst>
                                  <p:childTnLst>
                                    <p:set>
                                      <p:cBhvr>
                                        <p:cTn dur="1" fill="hold" id="29">
                                          <p:stCondLst>
                                            <p:cond delay="0"/>
                                          </p:stCondLst>
                                        </p:cTn>
                                        <p:tgtEl>
                                          <p:spTgt spid="3"/>
                                        </p:tgtEl>
                                        <p:attrNameLst>
                                          <p:attrName>style.visibility</p:attrName>
                                        </p:attrNameLst>
                                      </p:cBhvr>
                                      <p:to>
                                        <p:strVal val="visible"/>
                                      </p:to>
                                    </p:set>
                                    <p:animEffect filter="fade" transition="in">
                                      <p:cBhvr>
                                        <p:cTn dur="500" id="30"/>
                                        <p:tgtEl>
                                          <p:spTgt spid="3"/>
                                        </p:tgtEl>
                                      </p:cBhvr>
                                    </p:animEffect>
                                    <p:anim calcmode="lin" valueType="num">
                                      <p:cBhvr>
                                        <p:cTn dur="500" fill="hold" id="31"/>
                                        <p:tgtEl>
                                          <p:spTgt spid="3"/>
                                        </p:tgtEl>
                                        <p:attrNameLst>
                                          <p:attrName>ppt_x</p:attrName>
                                        </p:attrNameLst>
                                      </p:cBhvr>
                                      <p:tavLst>
                                        <p:tav tm="0">
                                          <p:val>
                                            <p:strVal val="#ppt_x"/>
                                          </p:val>
                                        </p:tav>
                                        <p:tav tm="100000">
                                          <p:val>
                                            <p:strVal val="#ppt_x"/>
                                          </p:val>
                                        </p:tav>
                                      </p:tavLst>
                                    </p:anim>
                                    <p:anim calcmode="lin" valueType="num">
                                      <p:cBhvr>
                                        <p:cTn dur="500" fill="hold" id="32"/>
                                        <p:tgtEl>
                                          <p:spTgt spid="3"/>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1500"/>
                            </p:stCondLst>
                            <p:childTnLst>
                              <p:par>
                                <p:cTn fill="hold" grpId="0" id="34" nodeType="afterEffect" presetClass="entr" presetID="53" presetSubtype="0">
                                  <p:stCondLst>
                                    <p:cond delay="0"/>
                                  </p:stCondLst>
                                  <p:childTnLst>
                                    <p:set>
                                      <p:cBhvr>
                                        <p:cTn dur="1" fill="hold" id="35">
                                          <p:stCondLst>
                                            <p:cond delay="0"/>
                                          </p:stCondLst>
                                        </p:cTn>
                                        <p:tgtEl>
                                          <p:spTgt spid="97"/>
                                        </p:tgtEl>
                                        <p:attrNameLst>
                                          <p:attrName>style.visibility</p:attrName>
                                        </p:attrNameLst>
                                      </p:cBhvr>
                                      <p:to>
                                        <p:strVal val="visible"/>
                                      </p:to>
                                    </p:set>
                                    <p:anim calcmode="lin" valueType="num">
                                      <p:cBhvr>
                                        <p:cTn dur="500" fill="hold" id="36"/>
                                        <p:tgtEl>
                                          <p:spTgt spid="97"/>
                                        </p:tgtEl>
                                        <p:attrNameLst>
                                          <p:attrName>ppt_w</p:attrName>
                                        </p:attrNameLst>
                                      </p:cBhvr>
                                      <p:tavLst>
                                        <p:tav tm="0">
                                          <p:val>
                                            <p:fltVal val="0"/>
                                          </p:val>
                                        </p:tav>
                                        <p:tav tm="100000">
                                          <p:val>
                                            <p:strVal val="#ppt_w"/>
                                          </p:val>
                                        </p:tav>
                                      </p:tavLst>
                                    </p:anim>
                                    <p:anim calcmode="lin" valueType="num">
                                      <p:cBhvr>
                                        <p:cTn dur="500" fill="hold" id="37"/>
                                        <p:tgtEl>
                                          <p:spTgt spid="97"/>
                                        </p:tgtEl>
                                        <p:attrNameLst>
                                          <p:attrName>ppt_h</p:attrName>
                                        </p:attrNameLst>
                                      </p:cBhvr>
                                      <p:tavLst>
                                        <p:tav tm="0">
                                          <p:val>
                                            <p:fltVal val="0"/>
                                          </p:val>
                                        </p:tav>
                                        <p:tav tm="100000">
                                          <p:val>
                                            <p:strVal val="#ppt_h"/>
                                          </p:val>
                                        </p:tav>
                                      </p:tavLst>
                                    </p:anim>
                                    <p:animEffect filter="fade" transition="in">
                                      <p:cBhvr>
                                        <p:cTn dur="500" id="38"/>
                                        <p:tgtEl>
                                          <p:spTgt spid="97"/>
                                        </p:tgtEl>
                                      </p:cBhvr>
                                    </p:animEffect>
                                  </p:childTnLst>
                                </p:cTn>
                              </p:par>
                              <p:par>
                                <p:cTn fill="hold" grpId="0" id="39" nodeType="withEffect" presetClass="entr" presetID="22" presetSubtype="4">
                                  <p:stCondLst>
                                    <p:cond delay="0"/>
                                  </p:stCondLst>
                                  <p:childTnLst>
                                    <p:set>
                                      <p:cBhvr>
                                        <p:cTn dur="1" fill="hold" id="40">
                                          <p:stCondLst>
                                            <p:cond delay="0"/>
                                          </p:stCondLst>
                                        </p:cTn>
                                        <p:tgtEl>
                                          <p:spTgt spid="102"/>
                                        </p:tgtEl>
                                        <p:attrNameLst>
                                          <p:attrName>style.visibility</p:attrName>
                                        </p:attrNameLst>
                                      </p:cBhvr>
                                      <p:to>
                                        <p:strVal val="visible"/>
                                      </p:to>
                                    </p:set>
                                    <p:animEffect filter="wipe(down)" transition="in">
                                      <p:cBhvr>
                                        <p:cTn dur="500" id="41"/>
                                        <p:tgtEl>
                                          <p:spTgt spid="102"/>
                                        </p:tgtEl>
                                      </p:cBhvr>
                                    </p:animEffect>
                                  </p:childTnLst>
                                </p:cTn>
                              </p:par>
                            </p:childTnLst>
                          </p:cTn>
                        </p:par>
                        <p:par>
                          <p:cTn fill="hold" id="42" nodeType="afterGroup">
                            <p:stCondLst>
                              <p:cond delay="2000"/>
                            </p:stCondLst>
                            <p:childTnLst>
                              <p:par>
                                <p:cTn accel="50000" decel="50000" fill="hold" grpId="0" id="43" nodeType="afterEffect" presetClass="entr" presetID="2" presetSubtype="4">
                                  <p:stCondLst>
                                    <p:cond delay="0"/>
                                  </p:stCondLst>
                                  <p:childTnLst>
                                    <p:set>
                                      <p:cBhvr>
                                        <p:cTn dur="1" fill="hold" id="44">
                                          <p:stCondLst>
                                            <p:cond delay="0"/>
                                          </p:stCondLst>
                                        </p:cTn>
                                        <p:tgtEl>
                                          <p:spTgt spid="45"/>
                                        </p:tgtEl>
                                        <p:attrNameLst>
                                          <p:attrName>style.visibility</p:attrName>
                                        </p:attrNameLst>
                                      </p:cBhvr>
                                      <p:to>
                                        <p:strVal val="visible"/>
                                      </p:to>
                                    </p:set>
                                    <p:anim calcmode="lin" valueType="num">
                                      <p:cBhvr additive="base">
                                        <p:cTn dur="500" fill="hold" id="45"/>
                                        <p:tgtEl>
                                          <p:spTgt spid="45"/>
                                        </p:tgtEl>
                                        <p:attrNameLst>
                                          <p:attrName>ppt_x</p:attrName>
                                        </p:attrNameLst>
                                      </p:cBhvr>
                                      <p:tavLst>
                                        <p:tav tm="0">
                                          <p:val>
                                            <p:strVal val="#ppt_x"/>
                                          </p:val>
                                        </p:tav>
                                        <p:tav tm="100000">
                                          <p:val>
                                            <p:strVal val="#ppt_x"/>
                                          </p:val>
                                        </p:tav>
                                      </p:tavLst>
                                    </p:anim>
                                    <p:anim calcmode="lin" valueType="num">
                                      <p:cBhvr additive="base">
                                        <p:cTn dur="500" fill="hold" id="46"/>
                                        <p:tgtEl>
                                          <p:spTgt spid="45"/>
                                        </p:tgtEl>
                                        <p:attrNameLst>
                                          <p:attrName>ppt_y</p:attrName>
                                        </p:attrNameLst>
                                      </p:cBhvr>
                                      <p:tavLst>
                                        <p:tav tm="0">
                                          <p:val>
                                            <p:strVal val="1+#ppt_h/2"/>
                                          </p:val>
                                        </p:tav>
                                        <p:tav tm="100000">
                                          <p:val>
                                            <p:strVal val="#ppt_y"/>
                                          </p:val>
                                        </p:tav>
                                      </p:tavLst>
                                    </p:anim>
                                  </p:childTnLst>
                                </p:cTn>
                              </p:par>
                              <p:par>
                                <p:cTn fill="hold" id="47" nodeType="withEffect" presetClass="entr" presetID="47" presetSubtype="0">
                                  <p:stCondLst>
                                    <p:cond delay="0"/>
                                  </p:stCondLst>
                                  <p:childTnLst>
                                    <p:set>
                                      <p:cBhvr>
                                        <p:cTn dur="1" fill="hold" id="48">
                                          <p:stCondLst>
                                            <p:cond delay="0"/>
                                          </p:stCondLst>
                                        </p:cTn>
                                        <p:tgtEl>
                                          <p:spTgt spid="4"/>
                                        </p:tgtEl>
                                        <p:attrNameLst>
                                          <p:attrName>style.visibility</p:attrName>
                                        </p:attrNameLst>
                                      </p:cBhvr>
                                      <p:to>
                                        <p:strVal val="visible"/>
                                      </p:to>
                                    </p:set>
                                    <p:animEffect filter="fade" transition="in">
                                      <p:cBhvr>
                                        <p:cTn dur="500" id="49"/>
                                        <p:tgtEl>
                                          <p:spTgt spid="4"/>
                                        </p:tgtEl>
                                      </p:cBhvr>
                                    </p:animEffect>
                                    <p:anim calcmode="lin" valueType="num">
                                      <p:cBhvr>
                                        <p:cTn dur="500" fill="hold" id="50"/>
                                        <p:tgtEl>
                                          <p:spTgt spid="4"/>
                                        </p:tgtEl>
                                        <p:attrNameLst>
                                          <p:attrName>ppt_x</p:attrName>
                                        </p:attrNameLst>
                                      </p:cBhvr>
                                      <p:tavLst>
                                        <p:tav tm="0">
                                          <p:val>
                                            <p:strVal val="#ppt_x"/>
                                          </p:val>
                                        </p:tav>
                                        <p:tav tm="100000">
                                          <p:val>
                                            <p:strVal val="#ppt_x"/>
                                          </p:val>
                                        </p:tav>
                                      </p:tavLst>
                                    </p:anim>
                                    <p:anim calcmode="lin" valueType="num">
                                      <p:cBhvr>
                                        <p:cTn dur="500" fill="hold" id="51"/>
                                        <p:tgtEl>
                                          <p:spTgt spid="4"/>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500"/>
                            </p:stCondLst>
                            <p:childTnLst>
                              <p:par>
                                <p:cTn fill="hold" grpId="0" id="53" nodeType="afterEffect" presetClass="entr" presetID="53" presetSubtype="0">
                                  <p:stCondLst>
                                    <p:cond delay="0"/>
                                  </p:stCondLst>
                                  <p:childTnLst>
                                    <p:set>
                                      <p:cBhvr>
                                        <p:cTn dur="1" fill="hold" id="54">
                                          <p:stCondLst>
                                            <p:cond delay="0"/>
                                          </p:stCondLst>
                                        </p:cTn>
                                        <p:tgtEl>
                                          <p:spTgt spid="98"/>
                                        </p:tgtEl>
                                        <p:attrNameLst>
                                          <p:attrName>style.visibility</p:attrName>
                                        </p:attrNameLst>
                                      </p:cBhvr>
                                      <p:to>
                                        <p:strVal val="visible"/>
                                      </p:to>
                                    </p:set>
                                    <p:anim calcmode="lin" valueType="num">
                                      <p:cBhvr>
                                        <p:cTn dur="500" fill="hold" id="55"/>
                                        <p:tgtEl>
                                          <p:spTgt spid="98"/>
                                        </p:tgtEl>
                                        <p:attrNameLst>
                                          <p:attrName>ppt_w</p:attrName>
                                        </p:attrNameLst>
                                      </p:cBhvr>
                                      <p:tavLst>
                                        <p:tav tm="0">
                                          <p:val>
                                            <p:fltVal val="0"/>
                                          </p:val>
                                        </p:tav>
                                        <p:tav tm="100000">
                                          <p:val>
                                            <p:strVal val="#ppt_w"/>
                                          </p:val>
                                        </p:tav>
                                      </p:tavLst>
                                    </p:anim>
                                    <p:anim calcmode="lin" valueType="num">
                                      <p:cBhvr>
                                        <p:cTn dur="500" fill="hold" id="56"/>
                                        <p:tgtEl>
                                          <p:spTgt spid="98"/>
                                        </p:tgtEl>
                                        <p:attrNameLst>
                                          <p:attrName>ppt_h</p:attrName>
                                        </p:attrNameLst>
                                      </p:cBhvr>
                                      <p:tavLst>
                                        <p:tav tm="0">
                                          <p:val>
                                            <p:fltVal val="0"/>
                                          </p:val>
                                        </p:tav>
                                        <p:tav tm="100000">
                                          <p:val>
                                            <p:strVal val="#ppt_h"/>
                                          </p:val>
                                        </p:tav>
                                      </p:tavLst>
                                    </p:anim>
                                    <p:animEffect filter="fade" transition="in">
                                      <p:cBhvr>
                                        <p:cTn dur="500" id="57"/>
                                        <p:tgtEl>
                                          <p:spTgt spid="98"/>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103"/>
                                        </p:tgtEl>
                                        <p:attrNameLst>
                                          <p:attrName>style.visibility</p:attrName>
                                        </p:attrNameLst>
                                      </p:cBhvr>
                                      <p:to>
                                        <p:strVal val="visible"/>
                                      </p:to>
                                    </p:set>
                                    <p:animEffect filter="wipe(down)" transition="in">
                                      <p:cBhvr>
                                        <p:cTn dur="500" id="60"/>
                                        <p:tgtEl>
                                          <p:spTgt spid="103"/>
                                        </p:tgtEl>
                                      </p:cBhvr>
                                    </p:animEffect>
                                  </p:childTnLst>
                                </p:cTn>
                              </p:par>
                            </p:childTnLst>
                          </p:cTn>
                        </p:par>
                        <p:par>
                          <p:cTn fill="hold" id="61" nodeType="afterGroup">
                            <p:stCondLst>
                              <p:cond delay="3000"/>
                            </p:stCondLst>
                            <p:childTnLst>
                              <p:par>
                                <p:cTn accel="50000" decel="50000" fill="hold" grpId="0" id="62" nodeType="afterEffect" presetClass="entr" presetID="2" presetSubtype="4">
                                  <p:stCondLst>
                                    <p:cond delay="0"/>
                                  </p:stCondLst>
                                  <p:childTnLst>
                                    <p:set>
                                      <p:cBhvr>
                                        <p:cTn dur="1" fill="hold" id="63">
                                          <p:stCondLst>
                                            <p:cond delay="0"/>
                                          </p:stCondLst>
                                        </p:cTn>
                                        <p:tgtEl>
                                          <p:spTgt spid="46"/>
                                        </p:tgtEl>
                                        <p:attrNameLst>
                                          <p:attrName>style.visibility</p:attrName>
                                        </p:attrNameLst>
                                      </p:cBhvr>
                                      <p:to>
                                        <p:strVal val="visible"/>
                                      </p:to>
                                    </p:set>
                                    <p:anim calcmode="lin" valueType="num">
                                      <p:cBhvr additive="base">
                                        <p:cTn dur="500" fill="hold" id="64"/>
                                        <p:tgtEl>
                                          <p:spTgt spid="46"/>
                                        </p:tgtEl>
                                        <p:attrNameLst>
                                          <p:attrName>ppt_x</p:attrName>
                                        </p:attrNameLst>
                                      </p:cBhvr>
                                      <p:tavLst>
                                        <p:tav tm="0">
                                          <p:val>
                                            <p:strVal val="#ppt_x"/>
                                          </p:val>
                                        </p:tav>
                                        <p:tav tm="100000">
                                          <p:val>
                                            <p:strVal val="#ppt_x"/>
                                          </p:val>
                                        </p:tav>
                                      </p:tavLst>
                                    </p:anim>
                                    <p:anim calcmode="lin" valueType="num">
                                      <p:cBhvr additive="base">
                                        <p:cTn dur="500" fill="hold" id="65"/>
                                        <p:tgtEl>
                                          <p:spTgt spid="46"/>
                                        </p:tgtEl>
                                        <p:attrNameLst>
                                          <p:attrName>ppt_y</p:attrName>
                                        </p:attrNameLst>
                                      </p:cBhvr>
                                      <p:tavLst>
                                        <p:tav tm="0">
                                          <p:val>
                                            <p:strVal val="1+#ppt_h/2"/>
                                          </p:val>
                                        </p:tav>
                                        <p:tav tm="100000">
                                          <p:val>
                                            <p:strVal val="#ppt_y"/>
                                          </p:val>
                                        </p:tav>
                                      </p:tavLst>
                                    </p:anim>
                                  </p:childTnLst>
                                </p:cTn>
                              </p:par>
                              <p:par>
                                <p:cTn fill="hold" id="66" nodeType="withEffect" presetClass="entr" presetID="47" presetSubtype="0">
                                  <p:stCondLst>
                                    <p:cond delay="0"/>
                                  </p:stCondLst>
                                  <p:childTnLst>
                                    <p:set>
                                      <p:cBhvr>
                                        <p:cTn dur="1" fill="hold" id="67">
                                          <p:stCondLst>
                                            <p:cond delay="0"/>
                                          </p:stCondLst>
                                        </p:cTn>
                                        <p:tgtEl>
                                          <p:spTgt spid="6"/>
                                        </p:tgtEl>
                                        <p:attrNameLst>
                                          <p:attrName>style.visibility</p:attrName>
                                        </p:attrNameLst>
                                      </p:cBhvr>
                                      <p:to>
                                        <p:strVal val="visible"/>
                                      </p:to>
                                    </p:set>
                                    <p:animEffect filter="fade" transition="in">
                                      <p:cBhvr>
                                        <p:cTn dur="500" id="68"/>
                                        <p:tgtEl>
                                          <p:spTgt spid="6"/>
                                        </p:tgtEl>
                                      </p:cBhvr>
                                    </p:animEffect>
                                    <p:anim calcmode="lin" valueType="num">
                                      <p:cBhvr>
                                        <p:cTn dur="500" fill="hold" id="69"/>
                                        <p:tgtEl>
                                          <p:spTgt spid="6"/>
                                        </p:tgtEl>
                                        <p:attrNameLst>
                                          <p:attrName>ppt_x</p:attrName>
                                        </p:attrNameLst>
                                      </p:cBhvr>
                                      <p:tavLst>
                                        <p:tav tm="0">
                                          <p:val>
                                            <p:strVal val="#ppt_x"/>
                                          </p:val>
                                        </p:tav>
                                        <p:tav tm="100000">
                                          <p:val>
                                            <p:strVal val="#ppt_x"/>
                                          </p:val>
                                        </p:tav>
                                      </p:tavLst>
                                    </p:anim>
                                    <p:anim calcmode="lin" valueType="num">
                                      <p:cBhvr>
                                        <p:cTn dur="500" fill="hold" id="70"/>
                                        <p:tgtEl>
                                          <p:spTgt spid="6"/>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3500"/>
                            </p:stCondLst>
                            <p:childTnLst>
                              <p:par>
                                <p:cTn fill="hold" grpId="0" id="72" nodeType="afterEffect" presetClass="entr" presetID="53" presetSubtype="0">
                                  <p:stCondLst>
                                    <p:cond delay="0"/>
                                  </p:stCondLst>
                                  <p:childTnLst>
                                    <p:set>
                                      <p:cBhvr>
                                        <p:cTn dur="1" fill="hold" id="73">
                                          <p:stCondLst>
                                            <p:cond delay="0"/>
                                          </p:stCondLst>
                                        </p:cTn>
                                        <p:tgtEl>
                                          <p:spTgt spid="99"/>
                                        </p:tgtEl>
                                        <p:attrNameLst>
                                          <p:attrName>style.visibility</p:attrName>
                                        </p:attrNameLst>
                                      </p:cBhvr>
                                      <p:to>
                                        <p:strVal val="visible"/>
                                      </p:to>
                                    </p:set>
                                    <p:anim calcmode="lin" valueType="num">
                                      <p:cBhvr>
                                        <p:cTn dur="500" fill="hold" id="74"/>
                                        <p:tgtEl>
                                          <p:spTgt spid="99"/>
                                        </p:tgtEl>
                                        <p:attrNameLst>
                                          <p:attrName>ppt_w</p:attrName>
                                        </p:attrNameLst>
                                      </p:cBhvr>
                                      <p:tavLst>
                                        <p:tav tm="0">
                                          <p:val>
                                            <p:fltVal val="0"/>
                                          </p:val>
                                        </p:tav>
                                        <p:tav tm="100000">
                                          <p:val>
                                            <p:strVal val="#ppt_w"/>
                                          </p:val>
                                        </p:tav>
                                      </p:tavLst>
                                    </p:anim>
                                    <p:anim calcmode="lin" valueType="num">
                                      <p:cBhvr>
                                        <p:cTn dur="500" fill="hold" id="75"/>
                                        <p:tgtEl>
                                          <p:spTgt spid="99"/>
                                        </p:tgtEl>
                                        <p:attrNameLst>
                                          <p:attrName>ppt_h</p:attrName>
                                        </p:attrNameLst>
                                      </p:cBhvr>
                                      <p:tavLst>
                                        <p:tav tm="0">
                                          <p:val>
                                            <p:fltVal val="0"/>
                                          </p:val>
                                        </p:tav>
                                        <p:tav tm="100000">
                                          <p:val>
                                            <p:strVal val="#ppt_h"/>
                                          </p:val>
                                        </p:tav>
                                      </p:tavLst>
                                    </p:anim>
                                    <p:animEffect filter="fade" transition="in">
                                      <p:cBhvr>
                                        <p:cTn dur="500" id="76"/>
                                        <p:tgtEl>
                                          <p:spTgt spid="99"/>
                                        </p:tgtEl>
                                      </p:cBhvr>
                                    </p:animEffect>
                                  </p:childTnLst>
                                </p:cTn>
                              </p:par>
                              <p:par>
                                <p:cTn fill="hold" grpId="0" id="77" nodeType="withEffect" presetClass="entr" presetID="22" presetSubtype="4">
                                  <p:stCondLst>
                                    <p:cond delay="0"/>
                                  </p:stCondLst>
                                  <p:childTnLst>
                                    <p:set>
                                      <p:cBhvr>
                                        <p:cTn dur="1" fill="hold" id="78">
                                          <p:stCondLst>
                                            <p:cond delay="0"/>
                                          </p:stCondLst>
                                        </p:cTn>
                                        <p:tgtEl>
                                          <p:spTgt spid="104"/>
                                        </p:tgtEl>
                                        <p:attrNameLst>
                                          <p:attrName>style.visibility</p:attrName>
                                        </p:attrNameLst>
                                      </p:cBhvr>
                                      <p:to>
                                        <p:strVal val="visible"/>
                                      </p:to>
                                    </p:set>
                                    <p:animEffect filter="wipe(down)" transition="in">
                                      <p:cBhvr>
                                        <p:cTn dur="500" id="79"/>
                                        <p:tgtEl>
                                          <p:spTgt spid="104"/>
                                        </p:tgtEl>
                                      </p:cBhvr>
                                    </p:animEffect>
                                  </p:childTnLst>
                                </p:cTn>
                              </p:par>
                            </p:childTnLst>
                          </p:cTn>
                        </p:par>
                        <p:par>
                          <p:cTn fill="hold" id="80" nodeType="afterGroup">
                            <p:stCondLst>
                              <p:cond delay="4000"/>
                            </p:stCondLst>
                            <p:childTnLst>
                              <p:par>
                                <p:cTn accel="50000" decel="50000" fill="hold" grpId="0" id="81" nodeType="afterEffect" presetClass="entr" presetID="2" presetSubtype="4">
                                  <p:stCondLst>
                                    <p:cond delay="0"/>
                                  </p:stCondLst>
                                  <p:childTnLst>
                                    <p:set>
                                      <p:cBhvr>
                                        <p:cTn dur="1" fill="hold" id="82">
                                          <p:stCondLst>
                                            <p:cond delay="0"/>
                                          </p:stCondLst>
                                        </p:cTn>
                                        <p:tgtEl>
                                          <p:spTgt spid="47"/>
                                        </p:tgtEl>
                                        <p:attrNameLst>
                                          <p:attrName>style.visibility</p:attrName>
                                        </p:attrNameLst>
                                      </p:cBhvr>
                                      <p:to>
                                        <p:strVal val="visible"/>
                                      </p:to>
                                    </p:set>
                                    <p:anim calcmode="lin" valueType="num">
                                      <p:cBhvr additive="base">
                                        <p:cTn dur="500" fill="hold" id="83"/>
                                        <p:tgtEl>
                                          <p:spTgt spid="47"/>
                                        </p:tgtEl>
                                        <p:attrNameLst>
                                          <p:attrName>ppt_x</p:attrName>
                                        </p:attrNameLst>
                                      </p:cBhvr>
                                      <p:tavLst>
                                        <p:tav tm="0">
                                          <p:val>
                                            <p:strVal val="#ppt_x"/>
                                          </p:val>
                                        </p:tav>
                                        <p:tav tm="100000">
                                          <p:val>
                                            <p:strVal val="#ppt_x"/>
                                          </p:val>
                                        </p:tav>
                                      </p:tavLst>
                                    </p:anim>
                                    <p:anim calcmode="lin" valueType="num">
                                      <p:cBhvr additive="base">
                                        <p:cTn dur="500" fill="hold" id="84"/>
                                        <p:tgtEl>
                                          <p:spTgt spid="47"/>
                                        </p:tgtEl>
                                        <p:attrNameLst>
                                          <p:attrName>ppt_y</p:attrName>
                                        </p:attrNameLst>
                                      </p:cBhvr>
                                      <p:tavLst>
                                        <p:tav tm="0">
                                          <p:val>
                                            <p:strVal val="1+#ppt_h/2"/>
                                          </p:val>
                                        </p:tav>
                                        <p:tav tm="100000">
                                          <p:val>
                                            <p:strVal val="#ppt_y"/>
                                          </p:val>
                                        </p:tav>
                                      </p:tavLst>
                                    </p:anim>
                                  </p:childTnLst>
                                </p:cTn>
                              </p:par>
                              <p:par>
                                <p:cTn fill="hold" id="85" nodeType="withEffect" presetClass="entr" presetID="47" presetSubtype="0">
                                  <p:stCondLst>
                                    <p:cond delay="0"/>
                                  </p:stCondLst>
                                  <p:childTnLst>
                                    <p:set>
                                      <p:cBhvr>
                                        <p:cTn dur="1" fill="hold" id="86">
                                          <p:stCondLst>
                                            <p:cond delay="0"/>
                                          </p:stCondLst>
                                        </p:cTn>
                                        <p:tgtEl>
                                          <p:spTgt spid="5"/>
                                        </p:tgtEl>
                                        <p:attrNameLst>
                                          <p:attrName>style.visibility</p:attrName>
                                        </p:attrNameLst>
                                      </p:cBhvr>
                                      <p:to>
                                        <p:strVal val="visible"/>
                                      </p:to>
                                    </p:set>
                                    <p:animEffect filter="fade" transition="in">
                                      <p:cBhvr>
                                        <p:cTn dur="500" id="87"/>
                                        <p:tgtEl>
                                          <p:spTgt spid="5"/>
                                        </p:tgtEl>
                                      </p:cBhvr>
                                    </p:animEffect>
                                    <p:anim calcmode="lin" valueType="num">
                                      <p:cBhvr>
                                        <p:cTn dur="500" fill="hold" id="88"/>
                                        <p:tgtEl>
                                          <p:spTgt spid="5"/>
                                        </p:tgtEl>
                                        <p:attrNameLst>
                                          <p:attrName>ppt_x</p:attrName>
                                        </p:attrNameLst>
                                      </p:cBhvr>
                                      <p:tavLst>
                                        <p:tav tm="0">
                                          <p:val>
                                            <p:strVal val="#ppt_x"/>
                                          </p:val>
                                        </p:tav>
                                        <p:tav tm="100000">
                                          <p:val>
                                            <p:strVal val="#ppt_x"/>
                                          </p:val>
                                        </p:tav>
                                      </p:tavLst>
                                    </p:anim>
                                    <p:anim calcmode="lin" valueType="num">
                                      <p:cBhvr>
                                        <p:cTn dur="500" fill="hold" id="89"/>
                                        <p:tgtEl>
                                          <p:spTgt spid="5"/>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4500"/>
                            </p:stCondLst>
                            <p:childTnLst>
                              <p:par>
                                <p:cTn fill="hold" grpId="0" id="91" nodeType="afterEffect" presetClass="entr" presetID="53" presetSubtype="0">
                                  <p:stCondLst>
                                    <p:cond delay="0"/>
                                  </p:stCondLst>
                                  <p:childTnLst>
                                    <p:set>
                                      <p:cBhvr>
                                        <p:cTn dur="1" fill="hold" id="92">
                                          <p:stCondLst>
                                            <p:cond delay="0"/>
                                          </p:stCondLst>
                                        </p:cTn>
                                        <p:tgtEl>
                                          <p:spTgt spid="100"/>
                                        </p:tgtEl>
                                        <p:attrNameLst>
                                          <p:attrName>style.visibility</p:attrName>
                                        </p:attrNameLst>
                                      </p:cBhvr>
                                      <p:to>
                                        <p:strVal val="visible"/>
                                      </p:to>
                                    </p:set>
                                    <p:anim calcmode="lin" valueType="num">
                                      <p:cBhvr>
                                        <p:cTn dur="500" fill="hold" id="93"/>
                                        <p:tgtEl>
                                          <p:spTgt spid="100"/>
                                        </p:tgtEl>
                                        <p:attrNameLst>
                                          <p:attrName>ppt_w</p:attrName>
                                        </p:attrNameLst>
                                      </p:cBhvr>
                                      <p:tavLst>
                                        <p:tav tm="0">
                                          <p:val>
                                            <p:fltVal val="0"/>
                                          </p:val>
                                        </p:tav>
                                        <p:tav tm="100000">
                                          <p:val>
                                            <p:strVal val="#ppt_w"/>
                                          </p:val>
                                        </p:tav>
                                      </p:tavLst>
                                    </p:anim>
                                    <p:anim calcmode="lin" valueType="num">
                                      <p:cBhvr>
                                        <p:cTn dur="500" fill="hold" id="94"/>
                                        <p:tgtEl>
                                          <p:spTgt spid="100"/>
                                        </p:tgtEl>
                                        <p:attrNameLst>
                                          <p:attrName>ppt_h</p:attrName>
                                        </p:attrNameLst>
                                      </p:cBhvr>
                                      <p:tavLst>
                                        <p:tav tm="0">
                                          <p:val>
                                            <p:fltVal val="0"/>
                                          </p:val>
                                        </p:tav>
                                        <p:tav tm="100000">
                                          <p:val>
                                            <p:strVal val="#ppt_h"/>
                                          </p:val>
                                        </p:tav>
                                      </p:tavLst>
                                    </p:anim>
                                    <p:animEffect filter="fade" transition="in">
                                      <p:cBhvr>
                                        <p:cTn dur="500" id="95"/>
                                        <p:tgtEl>
                                          <p:spTgt spid="100"/>
                                        </p:tgtEl>
                                      </p:cBhvr>
                                    </p:animEffect>
                                  </p:childTnLst>
                                </p:cTn>
                              </p:par>
                              <p:par>
                                <p:cTn fill="hold" grpId="0" id="96" nodeType="withEffect" presetClass="entr" presetID="22" presetSubtype="4">
                                  <p:stCondLst>
                                    <p:cond delay="0"/>
                                  </p:stCondLst>
                                  <p:childTnLst>
                                    <p:set>
                                      <p:cBhvr>
                                        <p:cTn dur="1" fill="hold" id="97">
                                          <p:stCondLst>
                                            <p:cond delay="0"/>
                                          </p:stCondLst>
                                        </p:cTn>
                                        <p:tgtEl>
                                          <p:spTgt spid="105"/>
                                        </p:tgtEl>
                                        <p:attrNameLst>
                                          <p:attrName>style.visibility</p:attrName>
                                        </p:attrNameLst>
                                      </p:cBhvr>
                                      <p:to>
                                        <p:strVal val="visible"/>
                                      </p:to>
                                    </p:set>
                                    <p:animEffect filter="wipe(down)" transition="in">
                                      <p:cBhvr>
                                        <p:cTn dur="500" id="98"/>
                                        <p:tgtEl>
                                          <p:spTgt spid="1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6"/>
      <p:bldP grpId="0" spid="97"/>
      <p:bldP grpId="0" spid="98"/>
      <p:bldP grpId="0" spid="99"/>
      <p:bldP grpId="0" spid="100"/>
      <p:bldP grpId="0" spid="101"/>
      <p:bldP grpId="0" spid="102"/>
      <p:bldP grpId="0" spid="103"/>
      <p:bldP grpId="0" spid="104"/>
      <p:bldP grpId="0" spid="105"/>
      <p:bldGraphic grpId="0" spid="43">
        <p:bldAsOne/>
      </p:bldGraphic>
      <p:bldGraphic grpId="0" spid="44">
        <p:bldAsOne/>
      </p:bldGraphic>
      <p:bldGraphic grpId="0" spid="45">
        <p:bldAsOne/>
      </p:bldGraphic>
      <p:bldGraphic grpId="0" spid="46">
        <p:bldAsOne/>
      </p:bldGraphic>
      <p:bldGraphic grpId="0" spid="47">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79"/>
          <p:cNvGrpSpPr/>
          <p:nvPr/>
        </p:nvGrpSpPr>
        <p:grpSpPr>
          <a:xfrm>
            <a:off x="2267744" y="3743498"/>
            <a:ext cx="2899789" cy="620505"/>
            <a:chOff x="2486520" y="3853980"/>
            <a:chExt cx="3359205" cy="719073"/>
          </a:xfrm>
        </p:grpSpPr>
        <p:sp>
          <p:nvSpPr>
            <p:cNvPr descr="FD1DDF730CE4456e89755B07FE1653D0# #Rectangle 13" id="81" name="Rectangle 13"/>
            <p:cNvSpPr>
              <a:spLocks noChangeArrowheads="1"/>
            </p:cNvSpPr>
            <p:nvPr/>
          </p:nvSpPr>
          <p:spPr bwMode="auto">
            <a:xfrm>
              <a:off x="2486520" y="4145184"/>
              <a:ext cx="3359205" cy="4238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just" eaLnBrk="1" hangingPunct="1">
                <a:spcBef>
                  <a:spcPct val="0"/>
                </a:spcBef>
                <a:buNone/>
                <a:defRPr/>
              </a:pPr>
              <a:r>
                <a:rPr altLang="en-US" lang="zh-CN" sz="900">
                  <a:solidFill>
                    <a:schemeClr val="bg1">
                      <a:lumMod val="65000"/>
                    </a:schemeClr>
                  </a:solidFill>
                  <a:latin charset="-122" panose="020b0503020204020204" pitchFamily="34" typeface="微软雅黑"/>
                  <a:ea charset="-122" panose="020b0503020204020204" pitchFamily="34" typeface="微软雅黑"/>
                </a:rPr>
                <a:t>此处添加计划扼要说明，添加简短说明文字。此处添加明年计划的扼要说明，添加简短说明文字。</a:t>
              </a:r>
            </a:p>
          </p:txBody>
        </p:sp>
        <p:sp>
          <p:nvSpPr>
            <p:cNvPr descr="FD1DDF730CE4456e89755B07FE1653D0# #Rectangle 13" id="82" name="Rectangle 13"/>
            <p:cNvSpPr>
              <a:spLocks noChangeArrowheads="1"/>
            </p:cNvSpPr>
            <p:nvPr/>
          </p:nvSpPr>
          <p:spPr bwMode="auto">
            <a:xfrm>
              <a:off x="2486522" y="3853979"/>
              <a:ext cx="1460089" cy="317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eaLnBrk="1" hangingPunct="1">
                <a:spcBef>
                  <a:spcPct val="0"/>
                </a:spcBef>
                <a:buNone/>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点击添加标题</a:t>
              </a:r>
            </a:p>
          </p:txBody>
        </p:sp>
      </p:grpSp>
      <p:grpSp>
        <p:nvGrpSpPr>
          <p:cNvPr id="3" name="组合 82"/>
          <p:cNvGrpSpPr/>
          <p:nvPr/>
        </p:nvGrpSpPr>
        <p:grpSpPr>
          <a:xfrm>
            <a:off x="2901373" y="2974744"/>
            <a:ext cx="2899789" cy="628313"/>
            <a:chOff x="2987824" y="3207603"/>
            <a:chExt cx="3359205" cy="728120"/>
          </a:xfrm>
        </p:grpSpPr>
        <p:sp>
          <p:nvSpPr>
            <p:cNvPr descr="FD1DDF730CE4456e89755B07FE1653D0# #Rectangle 13" id="84" name="Rectangle 13"/>
            <p:cNvSpPr>
              <a:spLocks noChangeArrowheads="1"/>
            </p:cNvSpPr>
            <p:nvPr/>
          </p:nvSpPr>
          <p:spPr bwMode="auto">
            <a:xfrm>
              <a:off x="2987826" y="3207603"/>
              <a:ext cx="1460089" cy="317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eaLnBrk="1" hangingPunct="1">
                <a:spcBef>
                  <a:spcPct val="0"/>
                </a:spcBef>
                <a:buNone/>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点击添加标题</a:t>
              </a:r>
            </a:p>
          </p:txBody>
        </p:sp>
        <p:sp>
          <p:nvSpPr>
            <p:cNvPr descr="FD1DDF730CE4456e89755B07FE1653D0# #Rectangle 13" id="85" name="Rectangle 13"/>
            <p:cNvSpPr>
              <a:spLocks noChangeArrowheads="1"/>
            </p:cNvSpPr>
            <p:nvPr/>
          </p:nvSpPr>
          <p:spPr bwMode="auto">
            <a:xfrm>
              <a:off x="2987824" y="3507855"/>
              <a:ext cx="3359205" cy="4238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just" eaLnBrk="1" hangingPunct="1">
                <a:spcBef>
                  <a:spcPct val="0"/>
                </a:spcBef>
                <a:buNone/>
                <a:defRPr/>
              </a:pPr>
              <a:r>
                <a:rPr altLang="en-US" lang="zh-CN" sz="900">
                  <a:solidFill>
                    <a:schemeClr val="bg1">
                      <a:lumMod val="65000"/>
                    </a:schemeClr>
                  </a:solidFill>
                  <a:latin charset="-122" panose="020b0503020204020204" pitchFamily="34" typeface="微软雅黑"/>
                  <a:ea charset="-122" panose="020b0503020204020204" pitchFamily="34" typeface="微软雅黑"/>
                </a:rPr>
                <a:t>此处添加计划扼要说明，添加简短说明文字。此处添加明年计划的扼要说明，添加简短说明文字。</a:t>
              </a:r>
            </a:p>
          </p:txBody>
        </p:sp>
      </p:grpSp>
      <p:grpSp>
        <p:nvGrpSpPr>
          <p:cNvPr id="4" name="组合 85"/>
          <p:cNvGrpSpPr/>
          <p:nvPr/>
        </p:nvGrpSpPr>
        <p:grpSpPr>
          <a:xfrm>
            <a:off x="3433546" y="2209317"/>
            <a:ext cx="2899789" cy="595435"/>
            <a:chOff x="2987824" y="3245703"/>
            <a:chExt cx="3359205" cy="690020"/>
          </a:xfrm>
        </p:grpSpPr>
        <p:sp>
          <p:nvSpPr>
            <p:cNvPr descr="FD1DDF730CE4456e89755B07FE1653D0# #Rectangle 13" id="87" name="Rectangle 13"/>
            <p:cNvSpPr>
              <a:spLocks noChangeArrowheads="1"/>
            </p:cNvSpPr>
            <p:nvPr/>
          </p:nvSpPr>
          <p:spPr bwMode="auto">
            <a:xfrm>
              <a:off x="2987826" y="3245703"/>
              <a:ext cx="1460089" cy="317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eaLnBrk="1" hangingPunct="1">
                <a:spcBef>
                  <a:spcPct val="0"/>
                </a:spcBef>
                <a:buNone/>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点击添加标题</a:t>
              </a:r>
            </a:p>
          </p:txBody>
        </p:sp>
        <p:sp>
          <p:nvSpPr>
            <p:cNvPr descr="FD1DDF730CE4456e89755B07FE1653D0# #Rectangle 13" id="88" name="Rectangle 13"/>
            <p:cNvSpPr>
              <a:spLocks noChangeArrowheads="1"/>
            </p:cNvSpPr>
            <p:nvPr/>
          </p:nvSpPr>
          <p:spPr bwMode="auto">
            <a:xfrm>
              <a:off x="2987824" y="3507854"/>
              <a:ext cx="3359205" cy="4238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just" eaLnBrk="1" hangingPunct="1">
                <a:spcBef>
                  <a:spcPct val="0"/>
                </a:spcBef>
                <a:buNone/>
                <a:defRPr/>
              </a:pPr>
              <a:r>
                <a:rPr altLang="en-US" lang="zh-CN" sz="900">
                  <a:solidFill>
                    <a:schemeClr val="bg1">
                      <a:lumMod val="65000"/>
                    </a:schemeClr>
                  </a:solidFill>
                  <a:latin charset="-122" panose="020b0503020204020204" pitchFamily="34" typeface="微软雅黑"/>
                  <a:ea charset="-122" panose="020b0503020204020204" pitchFamily="34" typeface="微软雅黑"/>
                </a:rPr>
                <a:t>此处添加计划扼要说明，添加简短说明文字。此处添加明年计划的扼要说明，添加简短说明文字。</a:t>
              </a:r>
            </a:p>
          </p:txBody>
        </p:sp>
      </p:grpSp>
      <p:grpSp>
        <p:nvGrpSpPr>
          <p:cNvPr id="5" name="组合 88"/>
          <p:cNvGrpSpPr/>
          <p:nvPr/>
        </p:nvGrpSpPr>
        <p:grpSpPr>
          <a:xfrm>
            <a:off x="3907130" y="1421581"/>
            <a:ext cx="2899789" cy="595435"/>
            <a:chOff x="2987824" y="3245703"/>
            <a:chExt cx="3359205" cy="690020"/>
          </a:xfrm>
        </p:grpSpPr>
        <p:sp>
          <p:nvSpPr>
            <p:cNvPr descr="FD1DDF730CE4456e89755B07FE1653D0# #Rectangle 13" id="90" name="Rectangle 13"/>
            <p:cNvSpPr>
              <a:spLocks noChangeArrowheads="1"/>
            </p:cNvSpPr>
            <p:nvPr/>
          </p:nvSpPr>
          <p:spPr bwMode="auto">
            <a:xfrm>
              <a:off x="2987826" y="3245703"/>
              <a:ext cx="1460089" cy="317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eaLnBrk="1" hangingPunct="1">
                <a:spcBef>
                  <a:spcPct val="0"/>
                </a:spcBef>
                <a:buNone/>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点击添加标题</a:t>
              </a:r>
            </a:p>
          </p:txBody>
        </p:sp>
        <p:sp>
          <p:nvSpPr>
            <p:cNvPr descr="FD1DDF730CE4456e89755B07FE1653D0# #Rectangle 13" id="91" name="Rectangle 13"/>
            <p:cNvSpPr>
              <a:spLocks noChangeArrowheads="1"/>
            </p:cNvSpPr>
            <p:nvPr/>
          </p:nvSpPr>
          <p:spPr bwMode="auto">
            <a:xfrm>
              <a:off x="2987824" y="3507855"/>
              <a:ext cx="3359205" cy="4238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just" eaLnBrk="1" hangingPunct="1">
                <a:spcBef>
                  <a:spcPct val="0"/>
                </a:spcBef>
                <a:buNone/>
                <a:defRPr/>
              </a:pPr>
              <a:r>
                <a:rPr altLang="en-US" lang="zh-CN" sz="900">
                  <a:solidFill>
                    <a:schemeClr val="bg1">
                      <a:lumMod val="65000"/>
                    </a:schemeClr>
                  </a:solidFill>
                  <a:latin charset="-122" panose="020b0503020204020204" pitchFamily="34" typeface="微软雅黑"/>
                  <a:ea charset="-122" panose="020b0503020204020204" pitchFamily="34" typeface="微软雅黑"/>
                </a:rPr>
                <a:t>此处添加计划扼要说明，添加简短说明文字。此处添加明年计划的扼要说明，添加简短说明文字。</a:t>
              </a:r>
            </a:p>
          </p:txBody>
        </p:sp>
      </p:grpSp>
      <p:grpSp>
        <p:nvGrpSpPr>
          <p:cNvPr id="6" name="组合 91"/>
          <p:cNvGrpSpPr/>
          <p:nvPr/>
        </p:nvGrpSpPr>
        <p:grpSpPr>
          <a:xfrm>
            <a:off x="5253066" y="3693366"/>
            <a:ext cx="602962" cy="1162889"/>
            <a:chOff x="8043962" y="4470410"/>
            <a:chExt cx="803845" cy="1550878"/>
          </a:xfrm>
          <a:solidFill>
            <a:schemeClr val="accent1"/>
          </a:solidFill>
        </p:grpSpPr>
        <p:grpSp>
          <p:nvGrpSpPr>
            <p:cNvPr id="7" name="组合 92"/>
            <p:cNvGrpSpPr/>
            <p:nvPr/>
          </p:nvGrpSpPr>
          <p:grpSpPr>
            <a:xfrm>
              <a:off x="8043962" y="4470410"/>
              <a:ext cx="803845" cy="1550878"/>
              <a:chOff x="5993390" y="3795886"/>
              <a:chExt cx="698490" cy="1347614"/>
            </a:xfrm>
            <a:grpFill/>
          </p:grpSpPr>
          <p:sp>
            <p:nvSpPr>
              <p:cNvPr id="96" name="右箭头 24"/>
              <p:cNvSpPr/>
              <p:nvPr/>
            </p:nvSpPr>
            <p:spPr>
              <a:xfrm rot="16200000">
                <a:off x="5668828" y="4120448"/>
                <a:ext cx="1347614" cy="698490"/>
              </a:xfrm>
              <a:custGeom>
                <a:rect b="b" l="l" r="r" t="t"/>
                <a:pathLst>
                  <a:path h="698490" w="1347614">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anose="020b0503020204020204" pitchFamily="34" typeface="微软雅黑"/>
                </a:endParaRPr>
              </a:p>
            </p:txBody>
          </p:sp>
          <p:sp>
            <p:nvSpPr>
              <p:cNvPr id="97" name="右箭头 25"/>
              <p:cNvSpPr/>
              <p:nvPr/>
            </p:nvSpPr>
            <p:spPr>
              <a:xfrm rot="16200000">
                <a:off x="5697446" y="4235447"/>
                <a:ext cx="1290380" cy="525725"/>
              </a:xfrm>
              <a:custGeom>
                <a:rect b="b" l="l" r="r" t="t"/>
                <a:pathLst>
                  <a:path h="525725" w="1290380">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anose="020b0503020204020204" pitchFamily="34" typeface="微软雅黑"/>
                </a:endParaRPr>
              </a:p>
            </p:txBody>
          </p:sp>
        </p:grpSp>
        <p:sp>
          <p:nvSpPr>
            <p:cNvPr descr="FD1DDF730CE4456e89755B07FE1653D0# #Rectangle 13" id="94" name="Rectangle 13"/>
            <p:cNvSpPr>
              <a:spLocks noChangeArrowheads="1"/>
            </p:cNvSpPr>
            <p:nvPr/>
          </p:nvSpPr>
          <p:spPr bwMode="auto">
            <a:xfrm>
              <a:off x="8247676" y="5224459"/>
              <a:ext cx="413161" cy="243896"/>
            </a:xfrm>
            <a:prstGeom prst="rect">
              <a:avLst/>
            </a:prstGeom>
            <a:grpFill/>
            <a:ln>
              <a:noFill/>
            </a:ln>
            <a:extLs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ctr" eaLnBrk="1" hangingPunct="1">
                <a:spcBef>
                  <a:spcPct val="0"/>
                </a:spcBef>
                <a:buNone/>
                <a:defRPr/>
              </a:pPr>
              <a:r>
                <a:rPr altLang="zh-CN" lang="en-US" spc="-113" sz="1200">
                  <a:solidFill>
                    <a:schemeClr val="bg1"/>
                  </a:solidFill>
                  <a:latin charset="-122" panose="020b0503020204020204" pitchFamily="34" typeface="微软雅黑"/>
                  <a:ea charset="-122" panose="020b0503020204020204" pitchFamily="34" typeface="微软雅黑"/>
                  <a:cs charset="0" pitchFamily="34" typeface="Arial"/>
                </a:rPr>
                <a:t>25%</a:t>
              </a:r>
            </a:p>
          </p:txBody>
        </p:sp>
        <p:sp>
          <p:nvSpPr>
            <p:cNvPr id="95" name="TextBox 94"/>
            <p:cNvSpPr txBox="1"/>
            <p:nvPr/>
          </p:nvSpPr>
          <p:spPr>
            <a:xfrm>
              <a:off x="8251581" y="4843321"/>
              <a:ext cx="406347" cy="243896"/>
            </a:xfrm>
            <a:prstGeom prst="rect">
              <a:avLst/>
            </a:prstGeom>
            <a:grpFill/>
          </p:spPr>
          <p:txBody>
            <a:bodyPr bIns="0" lIns="0" rIns="0" rtlCol="0" tIns="0" vert="horz"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提升</a:t>
              </a:r>
            </a:p>
          </p:txBody>
        </p:sp>
      </p:grpSp>
      <p:grpSp>
        <p:nvGrpSpPr>
          <p:cNvPr id="8" name="组合 97"/>
          <p:cNvGrpSpPr/>
          <p:nvPr/>
        </p:nvGrpSpPr>
        <p:grpSpPr>
          <a:xfrm>
            <a:off x="5813336" y="2941075"/>
            <a:ext cx="602962" cy="1915180"/>
            <a:chOff x="8790891" y="3467124"/>
            <a:chExt cx="803845" cy="2554164"/>
          </a:xfrm>
          <a:solidFill>
            <a:schemeClr val="accent2"/>
          </a:solidFill>
        </p:grpSpPr>
        <p:grpSp>
          <p:nvGrpSpPr>
            <p:cNvPr id="9" name="组合 98"/>
            <p:cNvGrpSpPr/>
            <p:nvPr/>
          </p:nvGrpSpPr>
          <p:grpSpPr>
            <a:xfrm>
              <a:off x="8790891" y="3467124"/>
              <a:ext cx="803845" cy="2554164"/>
              <a:chOff x="6642424" y="2924094"/>
              <a:chExt cx="698490" cy="2219406"/>
            </a:xfrm>
            <a:grpFill/>
          </p:grpSpPr>
          <p:sp>
            <p:nvSpPr>
              <p:cNvPr id="102" name="右箭头 28"/>
              <p:cNvSpPr/>
              <p:nvPr/>
            </p:nvSpPr>
            <p:spPr>
              <a:xfrm rot="16200000">
                <a:off x="5881966" y="3684552"/>
                <a:ext cx="2219405" cy="698490"/>
              </a:xfrm>
              <a:custGeom>
                <a:rect b="b" l="l" r="r" t="t"/>
                <a:pathLst>
                  <a:path h="698490" w="2219405">
                    <a:moveTo>
                      <a:pt x="2219405" y="349245"/>
                    </a:moveTo>
                    <a:lnTo>
                      <a:pt x="1870160" y="698490"/>
                    </a:lnTo>
                    <a:lnTo>
                      <a:pt x="1870160" y="584517"/>
                    </a:lnTo>
                    <a:lnTo>
                      <a:pt x="0" y="584517"/>
                    </a:lnTo>
                    <a:lnTo>
                      <a:pt x="0" y="113973"/>
                    </a:lnTo>
                    <a:lnTo>
                      <a:pt x="1870160" y="113973"/>
                    </a:lnTo>
                    <a:lnTo>
                      <a:pt x="18701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anose="020b0503020204020204" pitchFamily="34" typeface="微软雅黑"/>
                </a:endParaRPr>
              </a:p>
            </p:txBody>
          </p:sp>
          <p:sp>
            <p:nvSpPr>
              <p:cNvPr id="103" name="右箭头 29"/>
              <p:cNvSpPr/>
              <p:nvPr/>
            </p:nvSpPr>
            <p:spPr>
              <a:xfrm rot="16200000">
                <a:off x="5910584" y="3799552"/>
                <a:ext cx="2162170" cy="525725"/>
              </a:xfrm>
              <a:custGeom>
                <a:rect b="b" l="l" r="r" t="t"/>
                <a:pathLst>
                  <a:path h="525725" w="2162170">
                    <a:moveTo>
                      <a:pt x="2162170" y="262863"/>
                    </a:moveTo>
                    <a:lnTo>
                      <a:pt x="1899308" y="525725"/>
                    </a:lnTo>
                    <a:lnTo>
                      <a:pt x="1899308" y="460262"/>
                    </a:lnTo>
                    <a:lnTo>
                      <a:pt x="0" y="460262"/>
                    </a:lnTo>
                    <a:lnTo>
                      <a:pt x="0" y="65463"/>
                    </a:lnTo>
                    <a:lnTo>
                      <a:pt x="1899308" y="65463"/>
                    </a:lnTo>
                    <a:lnTo>
                      <a:pt x="189930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anose="020b0503020204020204" pitchFamily="34" typeface="微软雅黑"/>
                </a:endParaRPr>
              </a:p>
            </p:txBody>
          </p:sp>
        </p:grpSp>
        <p:sp>
          <p:nvSpPr>
            <p:cNvPr descr="FD1DDF730CE4456e89755B07FE1653D0# #Rectangle 13" id="100" name="Rectangle 13"/>
            <p:cNvSpPr>
              <a:spLocks noChangeArrowheads="1"/>
            </p:cNvSpPr>
            <p:nvPr/>
          </p:nvSpPr>
          <p:spPr bwMode="auto">
            <a:xfrm>
              <a:off x="8980330" y="4216425"/>
              <a:ext cx="413161" cy="243896"/>
            </a:xfrm>
            <a:prstGeom prst="rect">
              <a:avLst/>
            </a:prstGeom>
            <a:grpFill/>
            <a:ln>
              <a:noFill/>
            </a:ln>
            <a:extLs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ctr" eaLnBrk="1" hangingPunct="1">
                <a:spcBef>
                  <a:spcPct val="0"/>
                </a:spcBef>
                <a:buNone/>
                <a:defRPr/>
              </a:pPr>
              <a:r>
                <a:rPr altLang="zh-CN" lang="en-US" spc="-113" sz="1200">
                  <a:solidFill>
                    <a:schemeClr val="bg1"/>
                  </a:solidFill>
                  <a:latin charset="-122" panose="020b0503020204020204" pitchFamily="34" typeface="微软雅黑"/>
                  <a:ea charset="-122" panose="020b0503020204020204" pitchFamily="34" typeface="微软雅黑"/>
                  <a:cs charset="0" pitchFamily="34" typeface="Arial"/>
                </a:rPr>
                <a:t>40%</a:t>
              </a:r>
            </a:p>
          </p:txBody>
        </p:sp>
        <p:sp>
          <p:nvSpPr>
            <p:cNvPr id="101" name="TextBox 100"/>
            <p:cNvSpPr txBox="1"/>
            <p:nvPr/>
          </p:nvSpPr>
          <p:spPr>
            <a:xfrm>
              <a:off x="8991915" y="3819271"/>
              <a:ext cx="406347" cy="243896"/>
            </a:xfrm>
            <a:prstGeom prst="rect">
              <a:avLst/>
            </a:prstGeom>
            <a:grpFill/>
          </p:spPr>
          <p:txBody>
            <a:bodyPr bIns="0" lIns="0" rIns="0" rtlCol="0" tIns="0" vert="horz"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提升</a:t>
              </a:r>
            </a:p>
          </p:txBody>
        </p:sp>
      </p:grpSp>
      <p:grpSp>
        <p:nvGrpSpPr>
          <p:cNvPr id="10" name="组合 103"/>
          <p:cNvGrpSpPr/>
          <p:nvPr/>
        </p:nvGrpSpPr>
        <p:grpSpPr>
          <a:xfrm>
            <a:off x="6373605" y="2188786"/>
            <a:ext cx="602962" cy="2667468"/>
            <a:chOff x="9537819" y="2463840"/>
            <a:chExt cx="803845" cy="3557448"/>
          </a:xfrm>
          <a:solidFill>
            <a:schemeClr val="accent3"/>
          </a:solidFill>
        </p:grpSpPr>
        <p:grpSp>
          <p:nvGrpSpPr>
            <p:cNvPr id="11" name="组合 104"/>
            <p:cNvGrpSpPr/>
            <p:nvPr/>
          </p:nvGrpSpPr>
          <p:grpSpPr>
            <a:xfrm>
              <a:off x="9537819" y="2463840"/>
              <a:ext cx="803845" cy="3557448"/>
              <a:chOff x="7291457" y="2052304"/>
              <a:chExt cx="698490" cy="3091196"/>
            </a:xfrm>
            <a:grpFill/>
          </p:grpSpPr>
          <p:sp>
            <p:nvSpPr>
              <p:cNvPr id="108" name="右箭头 31"/>
              <p:cNvSpPr/>
              <p:nvPr/>
            </p:nvSpPr>
            <p:spPr>
              <a:xfrm rot="16200000">
                <a:off x="6095104" y="3248657"/>
                <a:ext cx="3091195" cy="698490"/>
              </a:xfrm>
              <a:custGeom>
                <a:rect b="b" l="l" r="r" t="t"/>
                <a:pathLst>
                  <a:path h="698490" w="3091195">
                    <a:moveTo>
                      <a:pt x="3091195" y="349245"/>
                    </a:moveTo>
                    <a:lnTo>
                      <a:pt x="2741950" y="698490"/>
                    </a:lnTo>
                    <a:lnTo>
                      <a:pt x="2741950" y="584517"/>
                    </a:lnTo>
                    <a:lnTo>
                      <a:pt x="0" y="584517"/>
                    </a:lnTo>
                    <a:lnTo>
                      <a:pt x="0" y="113973"/>
                    </a:lnTo>
                    <a:lnTo>
                      <a:pt x="2741950" y="113973"/>
                    </a:lnTo>
                    <a:lnTo>
                      <a:pt x="27419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anose="020b0503020204020204" pitchFamily="34" typeface="微软雅黑"/>
                </a:endParaRPr>
              </a:p>
            </p:txBody>
          </p:sp>
          <p:sp>
            <p:nvSpPr>
              <p:cNvPr id="109" name="右箭头 32"/>
              <p:cNvSpPr/>
              <p:nvPr/>
            </p:nvSpPr>
            <p:spPr>
              <a:xfrm rot="16200000">
                <a:off x="6123722" y="3363657"/>
                <a:ext cx="3033960" cy="525725"/>
              </a:xfrm>
              <a:custGeom>
                <a:rect b="b" l="l" r="r" t="t"/>
                <a:pathLst>
                  <a:path h="525725" w="3033960">
                    <a:moveTo>
                      <a:pt x="3033960" y="262863"/>
                    </a:moveTo>
                    <a:lnTo>
                      <a:pt x="2771098" y="525725"/>
                    </a:lnTo>
                    <a:lnTo>
                      <a:pt x="2771098" y="460262"/>
                    </a:lnTo>
                    <a:lnTo>
                      <a:pt x="0" y="460262"/>
                    </a:lnTo>
                    <a:lnTo>
                      <a:pt x="0" y="65463"/>
                    </a:lnTo>
                    <a:lnTo>
                      <a:pt x="2771098" y="65463"/>
                    </a:lnTo>
                    <a:lnTo>
                      <a:pt x="277109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anose="020b0503020204020204" pitchFamily="34" typeface="微软雅黑"/>
                </a:endParaRPr>
              </a:p>
            </p:txBody>
          </p:sp>
        </p:grpSp>
        <p:sp>
          <p:nvSpPr>
            <p:cNvPr descr="FD1DDF730CE4456e89755B07FE1653D0# #Rectangle 13" id="106" name="Rectangle 13"/>
            <p:cNvSpPr>
              <a:spLocks noChangeArrowheads="1"/>
            </p:cNvSpPr>
            <p:nvPr/>
          </p:nvSpPr>
          <p:spPr bwMode="auto">
            <a:xfrm>
              <a:off x="9725478" y="3208391"/>
              <a:ext cx="413161" cy="243896"/>
            </a:xfrm>
            <a:prstGeom prst="rect">
              <a:avLst/>
            </a:prstGeom>
            <a:grpFill/>
            <a:ln>
              <a:noFill/>
            </a:ln>
            <a:extLs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ctr" eaLnBrk="1" hangingPunct="1">
                <a:spcBef>
                  <a:spcPct val="0"/>
                </a:spcBef>
                <a:buNone/>
                <a:defRPr/>
              </a:pPr>
              <a:r>
                <a:rPr altLang="zh-CN" lang="en-US" spc="-113" sz="1200">
                  <a:solidFill>
                    <a:schemeClr val="bg1"/>
                  </a:solidFill>
                  <a:latin charset="-122" panose="020b0503020204020204" pitchFamily="34" typeface="微软雅黑"/>
                  <a:ea charset="-122" panose="020b0503020204020204" pitchFamily="34" typeface="微软雅黑"/>
                  <a:cs charset="0" pitchFamily="34" typeface="Arial"/>
                </a:rPr>
                <a:t>65%</a:t>
              </a:r>
            </a:p>
          </p:txBody>
        </p:sp>
        <p:sp>
          <p:nvSpPr>
            <p:cNvPr id="107" name="TextBox 106"/>
            <p:cNvSpPr txBox="1"/>
            <p:nvPr/>
          </p:nvSpPr>
          <p:spPr>
            <a:xfrm>
              <a:off x="9737061" y="2859809"/>
              <a:ext cx="406347" cy="243896"/>
            </a:xfrm>
            <a:prstGeom prst="rect">
              <a:avLst/>
            </a:prstGeom>
            <a:grpFill/>
          </p:spPr>
          <p:txBody>
            <a:bodyPr bIns="0" lIns="0" rIns="0" rtlCol="0" tIns="0" vert="horz"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提升</a:t>
              </a:r>
            </a:p>
          </p:txBody>
        </p:sp>
      </p:grpSp>
      <p:grpSp>
        <p:nvGrpSpPr>
          <p:cNvPr id="12" name="组合 109"/>
          <p:cNvGrpSpPr/>
          <p:nvPr/>
        </p:nvGrpSpPr>
        <p:grpSpPr>
          <a:xfrm>
            <a:off x="6933873" y="1436499"/>
            <a:ext cx="602962" cy="3419756"/>
            <a:chOff x="10284746" y="1460556"/>
            <a:chExt cx="803845" cy="4560731"/>
          </a:xfrm>
          <a:solidFill>
            <a:schemeClr val="accent4"/>
          </a:solidFill>
        </p:grpSpPr>
        <p:grpSp>
          <p:nvGrpSpPr>
            <p:cNvPr id="13" name="组合 110"/>
            <p:cNvGrpSpPr/>
            <p:nvPr/>
          </p:nvGrpSpPr>
          <p:grpSpPr>
            <a:xfrm>
              <a:off x="10284746" y="1460556"/>
              <a:ext cx="803845" cy="4560731"/>
              <a:chOff x="7940489" y="1180514"/>
              <a:chExt cx="698490" cy="3962985"/>
            </a:xfrm>
            <a:grpFill/>
          </p:grpSpPr>
          <p:sp>
            <p:nvSpPr>
              <p:cNvPr id="114" name="右箭头 34"/>
              <p:cNvSpPr/>
              <p:nvPr/>
            </p:nvSpPr>
            <p:spPr>
              <a:xfrm rot="16200000">
                <a:off x="6308241" y="2812762"/>
                <a:ext cx="3962985" cy="698490"/>
              </a:xfrm>
              <a:custGeom>
                <a:rect b="b" l="l" r="r" t="t"/>
                <a:pathLst>
                  <a:path h="698490" w="3962985">
                    <a:moveTo>
                      <a:pt x="3962985" y="349245"/>
                    </a:moveTo>
                    <a:lnTo>
                      <a:pt x="3613740" y="698490"/>
                    </a:lnTo>
                    <a:lnTo>
                      <a:pt x="3613740" y="584517"/>
                    </a:lnTo>
                    <a:lnTo>
                      <a:pt x="0" y="584517"/>
                    </a:lnTo>
                    <a:lnTo>
                      <a:pt x="0" y="113973"/>
                    </a:lnTo>
                    <a:lnTo>
                      <a:pt x="3613740" y="113973"/>
                    </a:lnTo>
                    <a:lnTo>
                      <a:pt x="36137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anose="020b0503020204020204" pitchFamily="34" typeface="微软雅黑"/>
                </a:endParaRPr>
              </a:p>
            </p:txBody>
          </p:sp>
          <p:sp>
            <p:nvSpPr>
              <p:cNvPr id="115" name="右箭头 35"/>
              <p:cNvSpPr/>
              <p:nvPr/>
            </p:nvSpPr>
            <p:spPr>
              <a:xfrm rot="16200000">
                <a:off x="6336859" y="2927761"/>
                <a:ext cx="3905751" cy="525725"/>
              </a:xfrm>
              <a:custGeom>
                <a:rect b="b" l="l" r="r" t="t"/>
                <a:pathLst>
                  <a:path h="525725" w="3905751">
                    <a:moveTo>
                      <a:pt x="3905751" y="262863"/>
                    </a:moveTo>
                    <a:lnTo>
                      <a:pt x="3642889" y="525725"/>
                    </a:lnTo>
                    <a:lnTo>
                      <a:pt x="3642889" y="460263"/>
                    </a:lnTo>
                    <a:lnTo>
                      <a:pt x="0" y="460263"/>
                    </a:lnTo>
                    <a:lnTo>
                      <a:pt x="0" y="65463"/>
                    </a:lnTo>
                    <a:lnTo>
                      <a:pt x="3642889" y="65463"/>
                    </a:lnTo>
                    <a:lnTo>
                      <a:pt x="3642889"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anose="020b0503020204020204" pitchFamily="34" typeface="微软雅黑"/>
                </a:endParaRPr>
              </a:p>
            </p:txBody>
          </p:sp>
        </p:grpSp>
        <p:sp>
          <p:nvSpPr>
            <p:cNvPr descr="FD1DDF730CE4456e89755B07FE1653D0# #Rectangle 13" id="112" name="Rectangle 13"/>
            <p:cNvSpPr>
              <a:spLocks noChangeArrowheads="1"/>
            </p:cNvSpPr>
            <p:nvPr/>
          </p:nvSpPr>
          <p:spPr bwMode="auto">
            <a:xfrm>
              <a:off x="10472408" y="2242162"/>
              <a:ext cx="413161" cy="243896"/>
            </a:xfrm>
            <a:prstGeom prst="rect">
              <a:avLst/>
            </a:prstGeom>
            <a:grpFill/>
            <a:ln>
              <a:noFill/>
            </a:ln>
            <a:extLs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ctr" eaLnBrk="1" hangingPunct="1">
                <a:spcBef>
                  <a:spcPct val="0"/>
                </a:spcBef>
                <a:buNone/>
                <a:defRPr/>
              </a:pPr>
              <a:r>
                <a:rPr altLang="zh-CN" lang="en-US" spc="-113" sz="1200">
                  <a:solidFill>
                    <a:schemeClr val="bg1"/>
                  </a:solidFill>
                  <a:latin charset="-122" panose="020b0503020204020204" pitchFamily="34" typeface="微软雅黑"/>
                  <a:ea charset="-122" panose="020b0503020204020204" pitchFamily="34" typeface="微软雅黑"/>
                  <a:cs charset="0" pitchFamily="34" typeface="Arial"/>
                </a:rPr>
                <a:t>80%</a:t>
              </a:r>
            </a:p>
          </p:txBody>
        </p:sp>
        <p:sp>
          <p:nvSpPr>
            <p:cNvPr id="113" name="TextBox 112"/>
            <p:cNvSpPr txBox="1"/>
            <p:nvPr/>
          </p:nvSpPr>
          <p:spPr>
            <a:xfrm>
              <a:off x="10483990" y="1848671"/>
              <a:ext cx="406347" cy="243896"/>
            </a:xfrm>
            <a:prstGeom prst="rect">
              <a:avLst/>
            </a:prstGeom>
            <a:grpFill/>
          </p:spPr>
          <p:txBody>
            <a:bodyPr bIns="0" lIns="0" rIns="0" rtlCol="0" tIns="0" vert="horz"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提升</a:t>
              </a:r>
            </a:p>
          </p:txBody>
        </p:sp>
      </p:grpSp>
    </p:spTree>
    <p:extLst>
      <p:ext uri="{BB962C8B-B14F-4D97-AF65-F5344CB8AC3E}">
        <p14:creationId val="566925633"/>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50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id="8" nodeType="withEffect" presetClass="entr" presetID="22" presetSubtype="4">
                                  <p:stCondLst>
                                    <p:cond delay="500"/>
                                  </p:stCondLst>
                                  <p:childTnLst>
                                    <p:set>
                                      <p:cBhvr>
                                        <p:cTn dur="1" fill="hold" id="9">
                                          <p:stCondLst>
                                            <p:cond delay="0"/>
                                          </p:stCondLst>
                                        </p:cTn>
                                        <p:tgtEl>
                                          <p:spTgt spid="8"/>
                                        </p:tgtEl>
                                        <p:attrNameLst>
                                          <p:attrName>style.visibility</p:attrName>
                                        </p:attrNameLst>
                                      </p:cBhvr>
                                      <p:to>
                                        <p:strVal val="visible"/>
                                      </p:to>
                                    </p:set>
                                    <p:animEffect filter="wipe(down)" transition="in">
                                      <p:cBhvr>
                                        <p:cTn dur="500" id="10"/>
                                        <p:tgtEl>
                                          <p:spTgt spid="8"/>
                                        </p:tgtEl>
                                      </p:cBhvr>
                                    </p:animEffect>
                                  </p:childTnLst>
                                </p:cTn>
                              </p:par>
                              <p:par>
                                <p:cTn fill="hold" id="11" nodeType="withEffect" presetClass="entr" presetID="22" presetSubtype="4">
                                  <p:stCondLst>
                                    <p:cond delay="500"/>
                                  </p:stCondLst>
                                  <p:childTnLst>
                                    <p:set>
                                      <p:cBhvr>
                                        <p:cTn dur="1" fill="hold" id="12">
                                          <p:stCondLst>
                                            <p:cond delay="0"/>
                                          </p:stCondLst>
                                        </p:cTn>
                                        <p:tgtEl>
                                          <p:spTgt spid="10"/>
                                        </p:tgtEl>
                                        <p:attrNameLst>
                                          <p:attrName>style.visibility</p:attrName>
                                        </p:attrNameLst>
                                      </p:cBhvr>
                                      <p:to>
                                        <p:strVal val="visible"/>
                                      </p:to>
                                    </p:set>
                                    <p:animEffect filter="wipe(down)" transition="in">
                                      <p:cBhvr>
                                        <p:cTn dur="500" id="13"/>
                                        <p:tgtEl>
                                          <p:spTgt spid="10"/>
                                        </p:tgtEl>
                                      </p:cBhvr>
                                    </p:animEffect>
                                  </p:childTnLst>
                                </p:cTn>
                              </p:par>
                              <p:par>
                                <p:cTn fill="hold" id="14" nodeType="withEffect" presetClass="entr" presetID="22" presetSubtype="4">
                                  <p:stCondLst>
                                    <p:cond delay="500"/>
                                  </p:stCondLst>
                                  <p:childTnLst>
                                    <p:set>
                                      <p:cBhvr>
                                        <p:cTn dur="1" fill="hold" id="15">
                                          <p:stCondLst>
                                            <p:cond delay="0"/>
                                          </p:stCondLst>
                                        </p:cTn>
                                        <p:tgtEl>
                                          <p:spTgt spid="12"/>
                                        </p:tgtEl>
                                        <p:attrNameLst>
                                          <p:attrName>style.visibility</p:attrName>
                                        </p:attrNameLst>
                                      </p:cBhvr>
                                      <p:to>
                                        <p:strVal val="visible"/>
                                      </p:to>
                                    </p:set>
                                    <p:animEffect filter="wipe(down)" transition="in">
                                      <p:cBhvr>
                                        <p:cTn dur="500" id="16"/>
                                        <p:tgtEl>
                                          <p:spTgt spid="12"/>
                                        </p:tgtEl>
                                      </p:cBhvr>
                                    </p:animEffect>
                                  </p:childTnLst>
                                </p:cTn>
                              </p:par>
                              <p:par>
                                <p:cTn fill="hold" id="17" nodeType="withEffect" presetClass="entr" presetID="42" presetSubtype="0">
                                  <p:stCondLst>
                                    <p:cond delay="1000"/>
                                  </p:stCondLst>
                                  <p:childTnLst>
                                    <p:set>
                                      <p:cBhvr>
                                        <p:cTn dur="1" fill="hold" id="18">
                                          <p:stCondLst>
                                            <p:cond delay="0"/>
                                          </p:stCondLst>
                                        </p:cTn>
                                        <p:tgtEl>
                                          <p:spTgt spid="2"/>
                                        </p:tgtEl>
                                        <p:attrNameLst>
                                          <p:attrName>style.visibility</p:attrName>
                                        </p:attrNameLst>
                                      </p:cBhvr>
                                      <p:to>
                                        <p:strVal val="visible"/>
                                      </p:to>
                                    </p:set>
                                    <p:animEffect filter="fade" transition="in">
                                      <p:cBhvr>
                                        <p:cTn dur="1000" id="19"/>
                                        <p:tgtEl>
                                          <p:spTgt spid="2"/>
                                        </p:tgtEl>
                                      </p:cBhvr>
                                    </p:animEffect>
                                    <p:anim calcmode="lin" valueType="num">
                                      <p:cBhvr>
                                        <p:cTn dur="1000" fill="hold" id="20"/>
                                        <p:tgtEl>
                                          <p:spTgt spid="2"/>
                                        </p:tgtEl>
                                        <p:attrNameLst>
                                          <p:attrName>ppt_x</p:attrName>
                                        </p:attrNameLst>
                                      </p:cBhvr>
                                      <p:tavLst>
                                        <p:tav tm="0">
                                          <p:val>
                                            <p:strVal val="#ppt_x"/>
                                          </p:val>
                                        </p:tav>
                                        <p:tav tm="100000">
                                          <p:val>
                                            <p:strVal val="#ppt_x"/>
                                          </p:val>
                                        </p:tav>
                                      </p:tavLst>
                                    </p:anim>
                                    <p:anim calcmode="lin" valueType="num">
                                      <p:cBhvr>
                                        <p:cTn dur="1000" fill="hold" id="21"/>
                                        <p:tgtEl>
                                          <p:spTgt spid="2"/>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1000"/>
                                  </p:stCondLst>
                                  <p:childTnLst>
                                    <p:set>
                                      <p:cBhvr>
                                        <p:cTn dur="1" fill="hold" id="23">
                                          <p:stCondLst>
                                            <p:cond delay="0"/>
                                          </p:stCondLst>
                                        </p:cTn>
                                        <p:tgtEl>
                                          <p:spTgt spid="3"/>
                                        </p:tgtEl>
                                        <p:attrNameLst>
                                          <p:attrName>style.visibility</p:attrName>
                                        </p:attrNameLst>
                                      </p:cBhvr>
                                      <p:to>
                                        <p:strVal val="visible"/>
                                      </p:to>
                                    </p:set>
                                    <p:animEffect filter="fade" transition="in">
                                      <p:cBhvr>
                                        <p:cTn dur="1000" id="24"/>
                                        <p:tgtEl>
                                          <p:spTgt spid="3"/>
                                        </p:tgtEl>
                                      </p:cBhvr>
                                    </p:animEffect>
                                    <p:anim calcmode="lin" valueType="num">
                                      <p:cBhvr>
                                        <p:cTn dur="1000" fill="hold" id="25"/>
                                        <p:tgtEl>
                                          <p:spTgt spid="3"/>
                                        </p:tgtEl>
                                        <p:attrNameLst>
                                          <p:attrName>ppt_x</p:attrName>
                                        </p:attrNameLst>
                                      </p:cBhvr>
                                      <p:tavLst>
                                        <p:tav tm="0">
                                          <p:val>
                                            <p:strVal val="#ppt_x"/>
                                          </p:val>
                                        </p:tav>
                                        <p:tav tm="100000">
                                          <p:val>
                                            <p:strVal val="#ppt_x"/>
                                          </p:val>
                                        </p:tav>
                                      </p:tavLst>
                                    </p:anim>
                                    <p:anim calcmode="lin" valueType="num">
                                      <p:cBhvr>
                                        <p:cTn dur="1000" fill="hold" id="26"/>
                                        <p:tgtEl>
                                          <p:spTgt spid="3"/>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100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1000"/>
                                  </p:stCondLst>
                                  <p:childTnLst>
                                    <p:set>
                                      <p:cBhvr>
                                        <p:cTn dur="1" fill="hold" id="33">
                                          <p:stCondLst>
                                            <p:cond delay="0"/>
                                          </p:stCondLst>
                                        </p:cTn>
                                        <p:tgtEl>
                                          <p:spTgt spid="5"/>
                                        </p:tgtEl>
                                        <p:attrNameLst>
                                          <p:attrName>style.visibility</p:attrName>
                                        </p:attrNameLst>
                                      </p:cBhvr>
                                      <p:to>
                                        <p:strVal val="visible"/>
                                      </p:to>
                                    </p:set>
                                    <p:animEffect filter="fade" transition="in">
                                      <p:cBhvr>
                                        <p:cTn dur="1000" id="34"/>
                                        <p:tgtEl>
                                          <p:spTgt spid="5"/>
                                        </p:tgtEl>
                                      </p:cBhvr>
                                    </p:animEffect>
                                    <p:anim calcmode="lin" valueType="num">
                                      <p:cBhvr>
                                        <p:cTn dur="1000" fill="hold" id="35"/>
                                        <p:tgtEl>
                                          <p:spTgt spid="5"/>
                                        </p:tgtEl>
                                        <p:attrNameLst>
                                          <p:attrName>ppt_x</p:attrName>
                                        </p:attrNameLst>
                                      </p:cBhvr>
                                      <p:tavLst>
                                        <p:tav tm="0">
                                          <p:val>
                                            <p:strVal val="#ppt_x"/>
                                          </p:val>
                                        </p:tav>
                                        <p:tav tm="100000">
                                          <p:val>
                                            <p:strVal val="#ppt_x"/>
                                          </p:val>
                                        </p:tav>
                                      </p:tavLst>
                                    </p:anim>
                                    <p:anim calcmode="lin" valueType="num">
                                      <p:cBhvr>
                                        <p:cTn dur="1000" fill="hold" id="36"/>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0"/>
          <p:cNvGrpSpPr/>
          <p:nvPr/>
        </p:nvGrpSpPr>
        <p:grpSpPr>
          <a:xfrm>
            <a:off x="441178" y="1227948"/>
            <a:ext cx="3108937" cy="3110376"/>
            <a:chOff x="588234" y="1637264"/>
            <a:chExt cx="4145249" cy="4147168"/>
          </a:xfrm>
          <a:effectLst>
            <a:outerShdw algn="tl" blurRad="228600" dir="2700000" dist="101600" rotWithShape="0">
              <a:prstClr val="black">
                <a:alpha val="40000"/>
              </a:prstClr>
            </a:outerShdw>
          </a:effectLst>
        </p:grpSpPr>
        <p:sp>
          <p:nvSpPr>
            <p:cNvPr id="10" name="Freeform 5"/>
            <p:cNvSpPr>
              <a:spLocks noEditPoints="1"/>
            </p:cNvSpPr>
            <p:nvPr/>
          </p:nvSpPr>
          <p:spPr bwMode="auto">
            <a:xfrm>
              <a:off x="588234" y="1637264"/>
              <a:ext cx="4145249" cy="4147168"/>
            </a:xfrm>
            <a:custGeom>
              <a:gdLst>
                <a:gd fmla="*/ 1322 w 2644" name="T0"/>
                <a:gd fmla="*/ 2644 h 2644" name="T1"/>
                <a:gd fmla="*/ 0 w 2644" name="T2"/>
                <a:gd fmla="*/ 1322 h 2644" name="T3"/>
                <a:gd fmla="*/ 1322 w 2644" name="T4"/>
                <a:gd fmla="*/ 0 h 2644" name="T5"/>
                <a:gd fmla="*/ 2644 w 2644" name="T6"/>
                <a:gd fmla="*/ 1322 h 2644" name="T7"/>
                <a:gd fmla="*/ 1322 w 2644" name="T8"/>
                <a:gd fmla="*/ 2644 h 2644" name="T9"/>
                <a:gd fmla="*/ 1322 w 2644" name="T10"/>
                <a:gd fmla="*/ 7 h 2644" name="T11"/>
                <a:gd fmla="*/ 7 w 2644" name="T12"/>
                <a:gd fmla="*/ 1322 h 2644" name="T13"/>
                <a:gd fmla="*/ 1322 w 2644" name="T14"/>
                <a:gd fmla="*/ 2637 h 2644" name="T15"/>
                <a:gd fmla="*/ 2637 w 2644" name="T16"/>
                <a:gd fmla="*/ 1322 h 2644" name="T17"/>
                <a:gd fmla="*/ 1322 w 2644" name="T18"/>
                <a:gd fmla="*/ 7 h 26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44" w="2644">
                  <a:moveTo>
                    <a:pt x="1322" y="2644"/>
                  </a:moveTo>
                  <a:cubicBezTo>
                    <a:pt x="593" y="2644"/>
                    <a:pt x="0" y="2051"/>
                    <a:pt x="0" y="1322"/>
                  </a:cubicBezTo>
                  <a:cubicBezTo>
                    <a:pt x="0" y="593"/>
                    <a:pt x="593" y="0"/>
                    <a:pt x="1322" y="0"/>
                  </a:cubicBezTo>
                  <a:cubicBezTo>
                    <a:pt x="2051" y="0"/>
                    <a:pt x="2644" y="593"/>
                    <a:pt x="2644" y="1322"/>
                  </a:cubicBezTo>
                  <a:cubicBezTo>
                    <a:pt x="2644" y="2051"/>
                    <a:pt x="2051" y="2644"/>
                    <a:pt x="1322" y="2644"/>
                  </a:cubicBezTo>
                  <a:close/>
                  <a:moveTo>
                    <a:pt x="1322" y="7"/>
                  </a:moveTo>
                  <a:cubicBezTo>
                    <a:pt x="597" y="7"/>
                    <a:pt x="7" y="597"/>
                    <a:pt x="7" y="1322"/>
                  </a:cubicBezTo>
                  <a:cubicBezTo>
                    <a:pt x="7" y="2047"/>
                    <a:pt x="597" y="2637"/>
                    <a:pt x="1322" y="2637"/>
                  </a:cubicBezTo>
                  <a:cubicBezTo>
                    <a:pt x="2047" y="2637"/>
                    <a:pt x="2637" y="2047"/>
                    <a:pt x="2637" y="1322"/>
                  </a:cubicBezTo>
                  <a:cubicBezTo>
                    <a:pt x="2637" y="597"/>
                    <a:pt x="2047" y="7"/>
                    <a:pt x="1322" y="7"/>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11" name="Freeform 6"/>
            <p:cNvSpPr>
              <a:spLocks noEditPoints="1"/>
            </p:cNvSpPr>
            <p:nvPr/>
          </p:nvSpPr>
          <p:spPr bwMode="auto">
            <a:xfrm>
              <a:off x="964377" y="2014367"/>
              <a:ext cx="3392963" cy="3393923"/>
            </a:xfrm>
            <a:custGeom>
              <a:gdLst>
                <a:gd fmla="*/ 1082 w 2164" name="T0"/>
                <a:gd fmla="*/ 2164 h 2164" name="T1"/>
                <a:gd fmla="*/ 0 w 2164" name="T2"/>
                <a:gd fmla="*/ 1082 h 2164" name="T3"/>
                <a:gd fmla="*/ 1082 w 2164" name="T4"/>
                <a:gd fmla="*/ 0 h 2164" name="T5"/>
                <a:gd fmla="*/ 2164 w 2164" name="T6"/>
                <a:gd fmla="*/ 1082 h 2164" name="T7"/>
                <a:gd fmla="*/ 1082 w 2164" name="T8"/>
                <a:gd fmla="*/ 2164 h 2164" name="T9"/>
                <a:gd fmla="*/ 1082 w 2164" name="T10"/>
                <a:gd fmla="*/ 8 h 2164" name="T11"/>
                <a:gd fmla="*/ 8 w 2164" name="T12"/>
                <a:gd fmla="*/ 1082 h 2164" name="T13"/>
                <a:gd fmla="*/ 1082 w 2164" name="T14"/>
                <a:gd fmla="*/ 2156 h 2164" name="T15"/>
                <a:gd fmla="*/ 2156 w 2164" name="T16"/>
                <a:gd fmla="*/ 1082 h 2164" name="T17"/>
                <a:gd fmla="*/ 1082 w 2164" name="T18"/>
                <a:gd fmla="*/ 8 h 2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64" w="2164">
                  <a:moveTo>
                    <a:pt x="1082" y="2164"/>
                  </a:moveTo>
                  <a:cubicBezTo>
                    <a:pt x="486" y="2164"/>
                    <a:pt x="0" y="1678"/>
                    <a:pt x="0" y="1082"/>
                  </a:cubicBezTo>
                  <a:cubicBezTo>
                    <a:pt x="0" y="486"/>
                    <a:pt x="486" y="0"/>
                    <a:pt x="1082" y="0"/>
                  </a:cubicBezTo>
                  <a:cubicBezTo>
                    <a:pt x="1678" y="0"/>
                    <a:pt x="2164" y="486"/>
                    <a:pt x="2164" y="1082"/>
                  </a:cubicBezTo>
                  <a:cubicBezTo>
                    <a:pt x="2164" y="1678"/>
                    <a:pt x="1678" y="2164"/>
                    <a:pt x="1082" y="2164"/>
                  </a:cubicBezTo>
                  <a:close/>
                  <a:moveTo>
                    <a:pt x="1082" y="8"/>
                  </a:moveTo>
                  <a:cubicBezTo>
                    <a:pt x="490" y="8"/>
                    <a:pt x="8" y="490"/>
                    <a:pt x="8" y="1082"/>
                  </a:cubicBezTo>
                  <a:cubicBezTo>
                    <a:pt x="8" y="1674"/>
                    <a:pt x="490" y="2156"/>
                    <a:pt x="1082" y="2156"/>
                  </a:cubicBezTo>
                  <a:cubicBezTo>
                    <a:pt x="1674" y="2156"/>
                    <a:pt x="2156" y="1674"/>
                    <a:pt x="2156" y="1082"/>
                  </a:cubicBezTo>
                  <a:cubicBezTo>
                    <a:pt x="2156" y="490"/>
                    <a:pt x="1674" y="8"/>
                    <a:pt x="1082" y="8"/>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12" name="Freeform 7"/>
            <p:cNvSpPr>
              <a:spLocks noEditPoints="1"/>
            </p:cNvSpPr>
            <p:nvPr/>
          </p:nvSpPr>
          <p:spPr bwMode="auto">
            <a:xfrm>
              <a:off x="1604396" y="2654385"/>
              <a:ext cx="2112926" cy="2113885"/>
            </a:xfrm>
            <a:custGeom>
              <a:gdLst>
                <a:gd fmla="*/ 674 w 1348" name="T0"/>
                <a:gd fmla="*/ 1348 h 1348" name="T1"/>
                <a:gd fmla="*/ 0 w 1348" name="T2"/>
                <a:gd fmla="*/ 674 h 1348" name="T3"/>
                <a:gd fmla="*/ 674 w 1348" name="T4"/>
                <a:gd fmla="*/ 0 h 1348" name="T5"/>
                <a:gd fmla="*/ 1348 w 1348" name="T6"/>
                <a:gd fmla="*/ 674 h 1348" name="T7"/>
                <a:gd fmla="*/ 674 w 1348" name="T8"/>
                <a:gd fmla="*/ 1348 h 1348" name="T9"/>
                <a:gd fmla="*/ 674 w 1348" name="T10"/>
                <a:gd fmla="*/ 7 h 1348" name="T11"/>
                <a:gd fmla="*/ 7 w 1348" name="T12"/>
                <a:gd fmla="*/ 674 h 1348" name="T13"/>
                <a:gd fmla="*/ 674 w 1348" name="T14"/>
                <a:gd fmla="*/ 1341 h 1348" name="T15"/>
                <a:gd fmla="*/ 1341 w 1348" name="T16"/>
                <a:gd fmla="*/ 674 h 1348" name="T17"/>
                <a:gd fmla="*/ 674 w 1348" name="T18"/>
                <a:gd fmla="*/ 7 h 13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48" w="1348">
                  <a:moveTo>
                    <a:pt x="674" y="1348"/>
                  </a:moveTo>
                  <a:cubicBezTo>
                    <a:pt x="302" y="1348"/>
                    <a:pt x="0" y="1046"/>
                    <a:pt x="0" y="674"/>
                  </a:cubicBezTo>
                  <a:cubicBezTo>
                    <a:pt x="0" y="302"/>
                    <a:pt x="302" y="0"/>
                    <a:pt x="674" y="0"/>
                  </a:cubicBezTo>
                  <a:cubicBezTo>
                    <a:pt x="1046" y="0"/>
                    <a:pt x="1348" y="302"/>
                    <a:pt x="1348" y="674"/>
                  </a:cubicBezTo>
                  <a:cubicBezTo>
                    <a:pt x="1348" y="1046"/>
                    <a:pt x="1046" y="1348"/>
                    <a:pt x="674" y="1348"/>
                  </a:cubicBezTo>
                  <a:close/>
                  <a:moveTo>
                    <a:pt x="674" y="7"/>
                  </a:moveTo>
                  <a:cubicBezTo>
                    <a:pt x="306" y="7"/>
                    <a:pt x="7" y="306"/>
                    <a:pt x="7" y="674"/>
                  </a:cubicBezTo>
                  <a:cubicBezTo>
                    <a:pt x="7" y="1042"/>
                    <a:pt x="306" y="1341"/>
                    <a:pt x="674" y="1341"/>
                  </a:cubicBezTo>
                  <a:cubicBezTo>
                    <a:pt x="1042" y="1341"/>
                    <a:pt x="1341" y="1042"/>
                    <a:pt x="1341" y="674"/>
                  </a:cubicBezTo>
                  <a:cubicBezTo>
                    <a:pt x="1341" y="306"/>
                    <a:pt x="1042" y="7"/>
                    <a:pt x="674" y="7"/>
                  </a:cubicBezTo>
                  <a:close/>
                </a:path>
              </a:pathLst>
            </a:custGeom>
            <a:solidFill>
              <a:schemeClr val="bg1">
                <a:lumMod val="85000"/>
              </a:schemeClr>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15" name="Freeform 16"/>
            <p:cNvSpPr/>
            <p:nvPr/>
          </p:nvSpPr>
          <p:spPr bwMode="auto">
            <a:xfrm>
              <a:off x="3392994" y="1750491"/>
              <a:ext cx="106510" cy="106510"/>
            </a:xfrm>
            <a:custGeom>
              <a:gdLst>
                <a:gd fmla="*/ 46 w 68" name="T0"/>
                <a:gd fmla="*/ 7 h 68" name="T1"/>
                <a:gd fmla="*/ 7 w 68" name="T2"/>
                <a:gd fmla="*/ 23 h 68" name="T3"/>
                <a:gd fmla="*/ 23 w 68" name="T4"/>
                <a:gd fmla="*/ 62 h 68" name="T5"/>
                <a:gd fmla="*/ 62 w 68" name="T6"/>
                <a:gd fmla="*/ 46 h 68" name="T7"/>
                <a:gd fmla="*/ 46 w 68" name="T8"/>
                <a:gd fmla="*/ 7 h 68" name="T9"/>
              </a:gdLst>
              <a:cxnLst>
                <a:cxn ang="0">
                  <a:pos x="T0" y="T1"/>
                </a:cxn>
                <a:cxn ang="0">
                  <a:pos x="T2" y="T3"/>
                </a:cxn>
                <a:cxn ang="0">
                  <a:pos x="T4" y="T5"/>
                </a:cxn>
                <a:cxn ang="0">
                  <a:pos x="T6" y="T7"/>
                </a:cxn>
                <a:cxn ang="0">
                  <a:pos x="T8" y="T9"/>
                </a:cxn>
              </a:cxnLst>
              <a:rect b="b" l="0" r="r" t="0"/>
              <a:pathLst>
                <a:path h="68" w="68">
                  <a:moveTo>
                    <a:pt x="46" y="7"/>
                  </a:moveTo>
                  <a:cubicBezTo>
                    <a:pt x="31" y="0"/>
                    <a:pt x="13" y="7"/>
                    <a:pt x="7" y="23"/>
                  </a:cubicBezTo>
                  <a:cubicBezTo>
                    <a:pt x="0" y="38"/>
                    <a:pt x="7" y="56"/>
                    <a:pt x="23" y="62"/>
                  </a:cubicBezTo>
                  <a:cubicBezTo>
                    <a:pt x="38" y="68"/>
                    <a:pt x="56" y="61"/>
                    <a:pt x="62" y="46"/>
                  </a:cubicBezTo>
                  <a:cubicBezTo>
                    <a:pt x="68" y="31"/>
                    <a:pt x="61" y="13"/>
                    <a:pt x="46" y="7"/>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16" name="Freeform 17"/>
            <p:cNvSpPr/>
            <p:nvPr/>
          </p:nvSpPr>
          <p:spPr bwMode="auto">
            <a:xfrm>
              <a:off x="1797265" y="5567574"/>
              <a:ext cx="106510" cy="107469"/>
            </a:xfrm>
            <a:custGeom>
              <a:gdLst>
                <a:gd fmla="*/ 45 w 68" name="T0"/>
                <a:gd fmla="*/ 6 h 68" name="T1"/>
                <a:gd fmla="*/ 6 w 68" name="T2"/>
                <a:gd fmla="*/ 22 h 68" name="T3"/>
                <a:gd fmla="*/ 22 w 68" name="T4"/>
                <a:gd fmla="*/ 62 h 68" name="T5"/>
                <a:gd fmla="*/ 61 w 68" name="T6"/>
                <a:gd fmla="*/ 46 h 68" name="T7"/>
                <a:gd fmla="*/ 45 w 68" name="T8"/>
                <a:gd fmla="*/ 6 h 68" name="T9"/>
              </a:gdLst>
              <a:cxnLst>
                <a:cxn ang="0">
                  <a:pos x="T0" y="T1"/>
                </a:cxn>
                <a:cxn ang="0">
                  <a:pos x="T2" y="T3"/>
                </a:cxn>
                <a:cxn ang="0">
                  <a:pos x="T4" y="T5"/>
                </a:cxn>
                <a:cxn ang="0">
                  <a:pos x="T6" y="T7"/>
                </a:cxn>
                <a:cxn ang="0">
                  <a:pos x="T8" y="T9"/>
                </a:cxn>
              </a:cxnLst>
              <a:rect b="b" l="0" r="r" t="0"/>
              <a:pathLst>
                <a:path h="68" w="68">
                  <a:moveTo>
                    <a:pt x="45" y="6"/>
                  </a:moveTo>
                  <a:cubicBezTo>
                    <a:pt x="30" y="0"/>
                    <a:pt x="12" y="7"/>
                    <a:pt x="6" y="22"/>
                  </a:cubicBezTo>
                  <a:cubicBezTo>
                    <a:pt x="0" y="38"/>
                    <a:pt x="7" y="55"/>
                    <a:pt x="22" y="62"/>
                  </a:cubicBezTo>
                  <a:cubicBezTo>
                    <a:pt x="37" y="68"/>
                    <a:pt x="55" y="61"/>
                    <a:pt x="61" y="46"/>
                  </a:cubicBezTo>
                  <a:cubicBezTo>
                    <a:pt x="68" y="30"/>
                    <a:pt x="61" y="13"/>
                    <a:pt x="45" y="6"/>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17" name="Freeform 18"/>
            <p:cNvSpPr/>
            <p:nvPr/>
          </p:nvSpPr>
          <p:spPr bwMode="auto">
            <a:xfrm>
              <a:off x="4503191" y="4457377"/>
              <a:ext cx="106510" cy="108429"/>
            </a:xfrm>
            <a:custGeom>
              <a:gdLst>
                <a:gd fmla="*/ 45 w 68" name="T0"/>
                <a:gd fmla="*/ 7 h 69" name="T1"/>
                <a:gd fmla="*/ 6 w 68" name="T2"/>
                <a:gd fmla="*/ 23 h 69" name="T3"/>
                <a:gd fmla="*/ 22 w 68" name="T4"/>
                <a:gd fmla="*/ 62 h 69" name="T5"/>
                <a:gd fmla="*/ 62 w 68" name="T6"/>
                <a:gd fmla="*/ 46 h 69" name="T7"/>
                <a:gd fmla="*/ 45 w 68" name="T8"/>
                <a:gd fmla="*/ 7 h 69" name="T9"/>
              </a:gdLst>
              <a:cxnLst>
                <a:cxn ang="0">
                  <a:pos x="T0" y="T1"/>
                </a:cxn>
                <a:cxn ang="0">
                  <a:pos x="T2" y="T3"/>
                </a:cxn>
                <a:cxn ang="0">
                  <a:pos x="T4" y="T5"/>
                </a:cxn>
                <a:cxn ang="0">
                  <a:pos x="T6" y="T7"/>
                </a:cxn>
                <a:cxn ang="0">
                  <a:pos x="T8" y="T9"/>
                </a:cxn>
              </a:cxnLst>
              <a:rect b="b" l="0" r="r" t="0"/>
              <a:pathLst>
                <a:path h="69" w="68">
                  <a:moveTo>
                    <a:pt x="45" y="7"/>
                  </a:moveTo>
                  <a:cubicBezTo>
                    <a:pt x="30" y="0"/>
                    <a:pt x="13" y="8"/>
                    <a:pt x="6" y="23"/>
                  </a:cubicBezTo>
                  <a:cubicBezTo>
                    <a:pt x="0" y="38"/>
                    <a:pt x="7" y="56"/>
                    <a:pt x="22" y="62"/>
                  </a:cubicBezTo>
                  <a:cubicBezTo>
                    <a:pt x="38" y="69"/>
                    <a:pt x="55" y="61"/>
                    <a:pt x="62" y="46"/>
                  </a:cubicBezTo>
                  <a:cubicBezTo>
                    <a:pt x="68" y="31"/>
                    <a:pt x="61" y="13"/>
                    <a:pt x="45" y="7"/>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18" name="Freeform 19"/>
            <p:cNvSpPr/>
            <p:nvPr/>
          </p:nvSpPr>
          <p:spPr bwMode="auto">
            <a:xfrm>
              <a:off x="687067" y="2860688"/>
              <a:ext cx="106510" cy="106510"/>
            </a:xfrm>
            <a:custGeom>
              <a:gdLst>
                <a:gd fmla="*/ 46 w 68" name="T0"/>
                <a:gd fmla="*/ 6 h 68" name="T1"/>
                <a:gd fmla="*/ 6 w 68" name="T2"/>
                <a:gd fmla="*/ 22 h 68" name="T3"/>
                <a:gd fmla="*/ 23 w 68" name="T4"/>
                <a:gd fmla="*/ 62 h 68" name="T5"/>
                <a:gd fmla="*/ 62 w 68" name="T6"/>
                <a:gd fmla="*/ 45 h 68" name="T7"/>
                <a:gd fmla="*/ 46 w 68" name="T8"/>
                <a:gd fmla="*/ 6 h 68" name="T9"/>
              </a:gdLst>
              <a:cxnLst>
                <a:cxn ang="0">
                  <a:pos x="T0" y="T1"/>
                </a:cxn>
                <a:cxn ang="0">
                  <a:pos x="T2" y="T3"/>
                </a:cxn>
                <a:cxn ang="0">
                  <a:pos x="T4" y="T5"/>
                </a:cxn>
                <a:cxn ang="0">
                  <a:pos x="T6" y="T7"/>
                </a:cxn>
                <a:cxn ang="0">
                  <a:pos x="T8" y="T9"/>
                </a:cxn>
              </a:cxnLst>
              <a:rect b="b" l="0" r="r" t="0"/>
              <a:pathLst>
                <a:path h="68" w="68">
                  <a:moveTo>
                    <a:pt x="46" y="6"/>
                  </a:moveTo>
                  <a:cubicBezTo>
                    <a:pt x="30" y="0"/>
                    <a:pt x="13" y="7"/>
                    <a:pt x="6" y="22"/>
                  </a:cubicBezTo>
                  <a:cubicBezTo>
                    <a:pt x="0" y="38"/>
                    <a:pt x="7" y="55"/>
                    <a:pt x="23" y="62"/>
                  </a:cubicBezTo>
                  <a:cubicBezTo>
                    <a:pt x="38" y="68"/>
                    <a:pt x="55" y="61"/>
                    <a:pt x="62" y="45"/>
                  </a:cubicBezTo>
                  <a:cubicBezTo>
                    <a:pt x="68" y="30"/>
                    <a:pt x="61" y="13"/>
                    <a:pt x="46" y="6"/>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19" name="Freeform 20"/>
            <p:cNvSpPr/>
            <p:nvPr/>
          </p:nvSpPr>
          <p:spPr bwMode="auto">
            <a:xfrm>
              <a:off x="4509908" y="2875081"/>
              <a:ext cx="106510" cy="106510"/>
            </a:xfrm>
            <a:custGeom>
              <a:gdLst>
                <a:gd fmla="*/ 22 w 68" name="T0"/>
                <a:gd fmla="*/ 6 h 68" name="T1"/>
                <a:gd fmla="*/ 6 w 68" name="T2"/>
                <a:gd fmla="*/ 45 h 68" name="T3"/>
                <a:gd fmla="*/ 45 w 68" name="T4"/>
                <a:gd fmla="*/ 62 h 68" name="T5"/>
                <a:gd fmla="*/ 61 w 68" name="T6"/>
                <a:gd fmla="*/ 22 h 68" name="T7"/>
                <a:gd fmla="*/ 22 w 68" name="T8"/>
                <a:gd fmla="*/ 6 h 68" name="T9"/>
              </a:gdLst>
              <a:cxnLst>
                <a:cxn ang="0">
                  <a:pos x="T0" y="T1"/>
                </a:cxn>
                <a:cxn ang="0">
                  <a:pos x="T2" y="T3"/>
                </a:cxn>
                <a:cxn ang="0">
                  <a:pos x="T4" y="T5"/>
                </a:cxn>
                <a:cxn ang="0">
                  <a:pos x="T6" y="T7"/>
                </a:cxn>
                <a:cxn ang="0">
                  <a:pos x="T8" y="T9"/>
                </a:cxn>
              </a:cxnLst>
              <a:rect b="b" l="0" r="r" t="0"/>
              <a:pathLst>
                <a:path h="68" w="68">
                  <a:moveTo>
                    <a:pt x="22" y="6"/>
                  </a:moveTo>
                  <a:cubicBezTo>
                    <a:pt x="7" y="12"/>
                    <a:pt x="0" y="30"/>
                    <a:pt x="6" y="45"/>
                  </a:cubicBezTo>
                  <a:cubicBezTo>
                    <a:pt x="12" y="61"/>
                    <a:pt x="30" y="68"/>
                    <a:pt x="45" y="62"/>
                  </a:cubicBezTo>
                  <a:cubicBezTo>
                    <a:pt x="60" y="55"/>
                    <a:pt x="68" y="38"/>
                    <a:pt x="61" y="22"/>
                  </a:cubicBezTo>
                  <a:cubicBezTo>
                    <a:pt x="55" y="7"/>
                    <a:pt x="38" y="0"/>
                    <a:pt x="22" y="6"/>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20" name="Freeform 21"/>
            <p:cNvSpPr/>
            <p:nvPr/>
          </p:nvSpPr>
          <p:spPr bwMode="auto">
            <a:xfrm>
              <a:off x="680351" y="4443943"/>
              <a:ext cx="106510" cy="107469"/>
            </a:xfrm>
            <a:custGeom>
              <a:gdLst>
                <a:gd fmla="*/ 23 w 68" name="T0"/>
                <a:gd fmla="*/ 7 h 69" name="T1"/>
                <a:gd fmla="*/ 7 w 68" name="T2"/>
                <a:gd fmla="*/ 46 h 69" name="T3"/>
                <a:gd fmla="*/ 46 w 68" name="T4"/>
                <a:gd fmla="*/ 62 h 69" name="T5"/>
                <a:gd fmla="*/ 62 w 68" name="T6"/>
                <a:gd fmla="*/ 23 h 69" name="T7"/>
                <a:gd fmla="*/ 23 w 68" name="T8"/>
                <a:gd fmla="*/ 7 h 69" name="T9"/>
              </a:gdLst>
              <a:cxnLst>
                <a:cxn ang="0">
                  <a:pos x="T0" y="T1"/>
                </a:cxn>
                <a:cxn ang="0">
                  <a:pos x="T2" y="T3"/>
                </a:cxn>
                <a:cxn ang="0">
                  <a:pos x="T4" y="T5"/>
                </a:cxn>
                <a:cxn ang="0">
                  <a:pos x="T6" y="T7"/>
                </a:cxn>
                <a:cxn ang="0">
                  <a:pos x="T8" y="T9"/>
                </a:cxn>
              </a:cxnLst>
              <a:rect b="b" l="0" r="r" t="0"/>
              <a:pathLst>
                <a:path h="69" w="68">
                  <a:moveTo>
                    <a:pt x="23" y="7"/>
                  </a:moveTo>
                  <a:cubicBezTo>
                    <a:pt x="8" y="13"/>
                    <a:pt x="0" y="31"/>
                    <a:pt x="7" y="46"/>
                  </a:cubicBezTo>
                  <a:cubicBezTo>
                    <a:pt x="13" y="61"/>
                    <a:pt x="30" y="69"/>
                    <a:pt x="46" y="62"/>
                  </a:cubicBezTo>
                  <a:cubicBezTo>
                    <a:pt x="61" y="56"/>
                    <a:pt x="68" y="38"/>
                    <a:pt x="62" y="23"/>
                  </a:cubicBezTo>
                  <a:cubicBezTo>
                    <a:pt x="56" y="8"/>
                    <a:pt x="38" y="0"/>
                    <a:pt x="23" y="7"/>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21" name="Freeform 22"/>
            <p:cNvSpPr/>
            <p:nvPr/>
          </p:nvSpPr>
          <p:spPr bwMode="auto">
            <a:xfrm>
              <a:off x="3378601" y="5574291"/>
              <a:ext cx="107469" cy="106510"/>
            </a:xfrm>
            <a:custGeom>
              <a:gdLst>
                <a:gd fmla="*/ 23 w 68" name="T0"/>
                <a:gd fmla="*/ 6 h 68" name="T1"/>
                <a:gd fmla="*/ 7 w 68" name="T2"/>
                <a:gd fmla="*/ 45 h 68" name="T3"/>
                <a:gd fmla="*/ 46 w 68" name="T4"/>
                <a:gd fmla="*/ 61 h 68" name="T5"/>
                <a:gd fmla="*/ 62 w 68" name="T6"/>
                <a:gd fmla="*/ 22 h 68" name="T7"/>
                <a:gd fmla="*/ 23 w 68" name="T8"/>
                <a:gd fmla="*/ 6 h 68" name="T9"/>
              </a:gdLst>
              <a:cxnLst>
                <a:cxn ang="0">
                  <a:pos x="T0" y="T1"/>
                </a:cxn>
                <a:cxn ang="0">
                  <a:pos x="T2" y="T3"/>
                </a:cxn>
                <a:cxn ang="0">
                  <a:pos x="T4" y="T5"/>
                </a:cxn>
                <a:cxn ang="0">
                  <a:pos x="T6" y="T7"/>
                </a:cxn>
                <a:cxn ang="0">
                  <a:pos x="T8" y="T9"/>
                </a:cxn>
              </a:cxnLst>
              <a:rect b="b" l="0" r="r" t="0"/>
              <a:pathLst>
                <a:path h="68" w="68">
                  <a:moveTo>
                    <a:pt x="23" y="6"/>
                  </a:moveTo>
                  <a:cubicBezTo>
                    <a:pt x="8" y="12"/>
                    <a:pt x="0" y="30"/>
                    <a:pt x="7" y="45"/>
                  </a:cubicBezTo>
                  <a:cubicBezTo>
                    <a:pt x="13" y="60"/>
                    <a:pt x="30" y="68"/>
                    <a:pt x="46" y="61"/>
                  </a:cubicBezTo>
                  <a:cubicBezTo>
                    <a:pt x="61" y="55"/>
                    <a:pt x="68" y="38"/>
                    <a:pt x="62" y="22"/>
                  </a:cubicBezTo>
                  <a:cubicBezTo>
                    <a:pt x="56" y="7"/>
                    <a:pt x="38" y="0"/>
                    <a:pt x="23" y="6"/>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22" name="Freeform 23"/>
            <p:cNvSpPr/>
            <p:nvPr/>
          </p:nvSpPr>
          <p:spPr bwMode="auto">
            <a:xfrm>
              <a:off x="1810699" y="1745693"/>
              <a:ext cx="106510" cy="106510"/>
            </a:xfrm>
            <a:custGeom>
              <a:gdLst>
                <a:gd fmla="*/ 45 w 68" name="T0"/>
                <a:gd fmla="*/ 61 h 68" name="T1"/>
                <a:gd fmla="*/ 61 w 68" name="T2"/>
                <a:gd fmla="*/ 22 h 68" name="T3"/>
                <a:gd fmla="*/ 22 w 68" name="T4"/>
                <a:gd fmla="*/ 6 h 68" name="T5"/>
                <a:gd fmla="*/ 6 w 68" name="T6"/>
                <a:gd fmla="*/ 45 h 68" name="T7"/>
                <a:gd fmla="*/ 45 w 68" name="T8"/>
                <a:gd fmla="*/ 61 h 68" name="T9"/>
              </a:gdLst>
              <a:cxnLst>
                <a:cxn ang="0">
                  <a:pos x="T0" y="T1"/>
                </a:cxn>
                <a:cxn ang="0">
                  <a:pos x="T2" y="T3"/>
                </a:cxn>
                <a:cxn ang="0">
                  <a:pos x="T4" y="T5"/>
                </a:cxn>
                <a:cxn ang="0">
                  <a:pos x="T6" y="T7"/>
                </a:cxn>
                <a:cxn ang="0">
                  <a:pos x="T8" y="T9"/>
                </a:cxn>
              </a:cxnLst>
              <a:rect b="b" l="0" r="r" t="0"/>
              <a:pathLst>
                <a:path h="68" w="68">
                  <a:moveTo>
                    <a:pt x="45" y="61"/>
                  </a:moveTo>
                  <a:cubicBezTo>
                    <a:pt x="60" y="55"/>
                    <a:pt x="68" y="38"/>
                    <a:pt x="61" y="22"/>
                  </a:cubicBezTo>
                  <a:cubicBezTo>
                    <a:pt x="55" y="7"/>
                    <a:pt x="38" y="0"/>
                    <a:pt x="22" y="6"/>
                  </a:cubicBezTo>
                  <a:cubicBezTo>
                    <a:pt x="7" y="12"/>
                    <a:pt x="0" y="30"/>
                    <a:pt x="6" y="45"/>
                  </a:cubicBezTo>
                  <a:cubicBezTo>
                    <a:pt x="12" y="60"/>
                    <a:pt x="30" y="68"/>
                    <a:pt x="45" y="61"/>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p>
          </p:txBody>
        </p:sp>
      </p:grpSp>
      <p:grpSp>
        <p:nvGrpSpPr>
          <p:cNvPr id="3" name="Group 39"/>
          <p:cNvGrpSpPr/>
          <p:nvPr/>
        </p:nvGrpSpPr>
        <p:grpSpPr>
          <a:xfrm>
            <a:off x="1476772" y="2276497"/>
            <a:ext cx="1019041" cy="1019760"/>
            <a:chOff x="1969024" y="3035326"/>
            <a:chExt cx="1358721" cy="1359680"/>
          </a:xfrm>
        </p:grpSpPr>
        <p:sp>
          <p:nvSpPr>
            <p:cNvPr id="38" name="Oval 15"/>
            <p:cNvSpPr>
              <a:spLocks noChangeArrowheads="1"/>
            </p:cNvSpPr>
            <p:nvPr/>
          </p:nvSpPr>
          <p:spPr bwMode="auto">
            <a:xfrm>
              <a:off x="1969024" y="3035326"/>
              <a:ext cx="1358721" cy="1359680"/>
            </a:xfrm>
            <a:prstGeom prst="ellipse">
              <a:avLst/>
            </a:prstGeom>
            <a:extLst/>
          </p:spPr>
          <p:style>
            <a:lnRef idx="0">
              <a:schemeClr val="accent1"/>
            </a:lnRef>
            <a:fillRef idx="3">
              <a:schemeClr val="accent1"/>
            </a:fillRef>
            <a:effectRef idx="3">
              <a:schemeClr val="accent1"/>
            </a:effectRef>
            <a:fontRef idx="minor">
              <a:schemeClr val="lt1"/>
            </a:fontRef>
          </p:style>
          <p:txBody>
            <a:bodyPr anchor="t" anchorCtr="0" bIns="45720" compatLnSpc="1" lIns="91440" numCol="1" rIns="91440" tIns="45720" vert="horz" wrap="square">
              <a:prstTxWarp prst="textNoShape">
                <a:avLst/>
              </a:prstTxWarp>
            </a:bodyPr>
            <a:lstStyle/>
            <a:p>
              <a:pPr algn="ctr"/>
              <a:endParaRPr lang="en-US" sz="900">
                <a:solidFill>
                  <a:srgbClr val="F6F6F6"/>
                </a:solidFill>
                <a:latin charset="0" panose="020b0503030403020204" pitchFamily="34" typeface="Source Sans Pro"/>
              </a:endParaRPr>
            </a:p>
          </p:txBody>
        </p:sp>
        <p:sp>
          <p:nvSpPr>
            <p:cNvPr id="39" name="TextBox 38"/>
            <p:cNvSpPr txBox="1"/>
            <p:nvPr/>
          </p:nvSpPr>
          <p:spPr>
            <a:xfrm>
              <a:off x="2060827" y="3387682"/>
              <a:ext cx="1175173" cy="853440"/>
            </a:xfrm>
            <a:prstGeom prst="rect">
              <a:avLst/>
            </a:prstGeom>
            <a:noFill/>
          </p:spPr>
          <p:txBody>
            <a:bodyPr rtlCol="0" wrap="none">
              <a:spAutoFit/>
            </a:bodyPr>
            <a:lstStyle/>
            <a:p>
              <a:pPr algn="ctr"/>
              <a:r>
                <a:rPr lang="en-US">
                  <a:solidFill>
                    <a:schemeClr val="bg1"/>
                  </a:solidFill>
                  <a:latin charset="0" panose="020b0503030403020204" pitchFamily="34" typeface="Source Sans Pro"/>
                </a:rPr>
                <a:t>Happy</a:t>
              </a:r>
            </a:p>
            <a:p>
              <a:pPr algn="ctr"/>
              <a:r>
                <a:rPr lang="en-US">
                  <a:solidFill>
                    <a:schemeClr val="bg1"/>
                  </a:solidFill>
                  <a:latin charset="0" panose="020b0503030403020204" pitchFamily="34" typeface="Source Sans Pro"/>
                </a:rPr>
                <a:t>Clients</a:t>
              </a:r>
            </a:p>
          </p:txBody>
        </p:sp>
      </p:grpSp>
      <p:sp>
        <p:nvSpPr>
          <p:cNvPr id="35" name="TextBox 34"/>
          <p:cNvSpPr txBox="1"/>
          <p:nvPr/>
        </p:nvSpPr>
        <p:spPr>
          <a:xfrm>
            <a:off x="4506871" y="1836550"/>
            <a:ext cx="3791939" cy="315478"/>
          </a:xfrm>
          <a:prstGeom prst="rect">
            <a:avLst/>
          </a:prstGeom>
          <a:noFill/>
        </p:spPr>
        <p:txBody>
          <a:bodyPr bIns="34295" lIns="68589" rIns="68589" rtlCol="0" tIns="34295" wrap="square">
            <a:spAutoFit/>
          </a:bodyPr>
          <a:lstStyle/>
          <a:p>
            <a:pPr>
              <a:lnSpc>
                <a:spcPct val="90000"/>
              </a:lnSpc>
            </a:pPr>
            <a:r>
              <a:rPr altLang="en-US" lang="zh-CN">
                <a:solidFill>
                  <a:srgbClr val="434A54"/>
                </a:solidFill>
                <a:latin charset="0" panose="020b0503030403020204" pitchFamily="34" typeface="Source Sans Pro"/>
              </a:rPr>
              <a:t>文字标题内容</a:t>
            </a:r>
          </a:p>
        </p:txBody>
      </p:sp>
      <p:sp>
        <p:nvSpPr>
          <p:cNvPr id="36" name="TextBox 35"/>
          <p:cNvSpPr txBox="1"/>
          <p:nvPr/>
        </p:nvSpPr>
        <p:spPr>
          <a:xfrm>
            <a:off x="4506874" y="2370248"/>
            <a:ext cx="3235729" cy="236230"/>
          </a:xfrm>
          <a:prstGeom prst="rect">
            <a:avLst/>
          </a:prstGeom>
          <a:noFill/>
        </p:spPr>
        <p:txBody>
          <a:bodyPr bIns="34295" lIns="68589" rIns="68589" rtlCol="0" tIns="34295" wrap="square">
            <a:spAutoFit/>
          </a:bodyPr>
          <a:lstStyle/>
          <a:p>
            <a:r>
              <a:rPr altLang="en-US" lang="zh-CN" sz="1100">
                <a:solidFill>
                  <a:schemeClr val="accent1"/>
                </a:solidFill>
                <a:latin charset="0" panose="020b0303030403020204" pitchFamily="34" typeface="Source Sans Pro ExtraLight"/>
              </a:rPr>
              <a:t>文字副标题内容 </a:t>
            </a:r>
          </a:p>
        </p:txBody>
      </p:sp>
      <p:sp>
        <p:nvSpPr>
          <p:cNvPr id="37" name="TextBox 36"/>
          <p:cNvSpPr txBox="1"/>
          <p:nvPr/>
        </p:nvSpPr>
        <p:spPr>
          <a:xfrm>
            <a:off x="4506871" y="2710531"/>
            <a:ext cx="2432703" cy="227086"/>
          </a:xfrm>
          <a:prstGeom prst="rect">
            <a:avLst/>
          </a:prstGeom>
          <a:noFill/>
        </p:spPr>
        <p:txBody>
          <a:bodyPr bIns="34295" lIns="68589" rIns="68589" rtlCol="0" tIns="34295" wrap="none">
            <a:spAutoFit/>
          </a:bodyPr>
          <a:lstStyle/>
          <a:p>
            <a:pPr>
              <a:lnSpc>
                <a:spcPct val="130000"/>
              </a:lnSpc>
            </a:pPr>
            <a:r>
              <a:rPr lang="en-US" sz="800">
                <a:solidFill>
                  <a:srgbClr val="656D78"/>
                </a:solidFill>
                <a:latin charset="0" panose="020b0403030403020204" pitchFamily="34" typeface="Source Sans Pro Light"/>
              </a:rPr>
              <a:t>Synth chartreuse XOXO, tacos brooklyn VHS plaid.</a:t>
            </a:r>
          </a:p>
        </p:txBody>
      </p:sp>
      <p:sp>
        <p:nvSpPr>
          <p:cNvPr id="46" name="Rectangle 45"/>
          <p:cNvSpPr/>
          <p:nvPr/>
        </p:nvSpPr>
        <p:spPr>
          <a:xfrm>
            <a:off x="4506872" y="2890095"/>
            <a:ext cx="3648404" cy="754390"/>
          </a:xfrm>
          <a:prstGeom prst="rect">
            <a:avLst/>
          </a:prstGeom>
        </p:spPr>
        <p:txBody>
          <a:bodyPr bIns="34295" lIns="68589" rIns="68589" tIns="34295" wrap="square">
            <a:spAutoFit/>
          </a:bodyPr>
          <a:lstStyle/>
          <a:p>
            <a:r>
              <a:rPr altLang="en-US" lang="zh-CN" sz="900">
                <a:solidFill>
                  <a:schemeClr val="bg1">
                    <a:lumMod val="50000"/>
                  </a:schemeClr>
                </a:solidFill>
              </a:rPr>
              <a:t>此处填写文字内容此处填写文字内容此处填写文字内容此处填写文字内容此处此处填写文字内容此处填写文字内容此处填写文字内容此处填写文字内容此处</a:t>
            </a:r>
          </a:p>
          <a:p>
            <a:r>
              <a:rPr altLang="en-US" lang="zh-CN" sz="900">
                <a:solidFill>
                  <a:schemeClr val="bg1">
                    <a:lumMod val="50000"/>
                  </a:schemeClr>
                </a:solidFill>
              </a:rPr>
              <a:t>此处填写文字内容此处填写文字内容此处填写文字内容此处填写文字内容此处</a:t>
            </a:r>
          </a:p>
        </p:txBody>
      </p:sp>
    </p:spTree>
    <p:extLst>
      <p:ext uri="{BB962C8B-B14F-4D97-AF65-F5344CB8AC3E}">
        <p14:creationId val="276927260"/>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10" presetSubtype="0">
                                  <p:stCondLst>
                                    <p:cond delay="0"/>
                                  </p:stCondLst>
                                  <p:childTnLst>
                                    <p:set>
                                      <p:cBhvr>
                                        <p:cTn dur="1" fill="hold" id="20">
                                          <p:stCondLst>
                                            <p:cond delay="0"/>
                                          </p:stCondLst>
                                        </p:cTn>
                                        <p:tgtEl>
                                          <p:spTgt spid="35"/>
                                        </p:tgtEl>
                                        <p:attrNameLst>
                                          <p:attrName>style.visibility</p:attrName>
                                        </p:attrNameLst>
                                      </p:cBhvr>
                                      <p:to>
                                        <p:strVal val="visible"/>
                                      </p:to>
                                    </p:set>
                                    <p:animEffect filter="fade" transition="in">
                                      <p:cBhvr>
                                        <p:cTn dur="500" id="21"/>
                                        <p:tgtEl>
                                          <p:spTgt spid="35"/>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36"/>
                                        </p:tgtEl>
                                        <p:attrNameLst>
                                          <p:attrName>style.visibility</p:attrName>
                                        </p:attrNameLst>
                                      </p:cBhvr>
                                      <p:to>
                                        <p:strVal val="visible"/>
                                      </p:to>
                                    </p:set>
                                    <p:animEffect filter="fade" transition="in">
                                      <p:cBhvr>
                                        <p:cTn dur="500" id="26"/>
                                        <p:tgtEl>
                                          <p:spTgt spid="36"/>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7"/>
                                        </p:tgtEl>
                                        <p:attrNameLst>
                                          <p:attrName>style.visibility</p:attrName>
                                        </p:attrNameLst>
                                      </p:cBhvr>
                                      <p:to>
                                        <p:strVal val="visible"/>
                                      </p:to>
                                    </p:set>
                                    <p:animEffect filter="fade" transition="in">
                                      <p:cBhvr>
                                        <p:cTn dur="500" id="29"/>
                                        <p:tgtEl>
                                          <p:spTgt spid="37"/>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46"/>
                                        </p:tgtEl>
                                        <p:attrNameLst>
                                          <p:attrName>style.visibility</p:attrName>
                                        </p:attrNameLst>
                                      </p:cBhvr>
                                      <p:to>
                                        <p:strVal val="visible"/>
                                      </p:to>
                                    </p:set>
                                    <p:animEffect filter="fade" transition="in">
                                      <p:cBhvr>
                                        <p:cTn dur="500" id="34"/>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4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3"/>
          <p:cNvGrpSpPr/>
          <p:nvPr/>
        </p:nvGrpSpPr>
        <p:grpSpPr>
          <a:xfrm>
            <a:off x="644213" y="1568880"/>
            <a:ext cx="1892149" cy="1890275"/>
            <a:chExt cx="2098675" cy="2098676"/>
          </a:xfrm>
        </p:grpSpPr>
        <p:sp>
          <p:nvSpPr>
            <p:cNvPr id="18" name="Oval 9"/>
            <p:cNvSpPr>
              <a:spLocks noChangeArrowheads="1"/>
            </p:cNvSpPr>
            <p:nvPr/>
          </p:nvSpPr>
          <p:spPr bwMode="auto">
            <a:xfrm>
              <a:off x="0" y="0"/>
              <a:ext cx="2098675" cy="2098676"/>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sz="1400">
                <a:solidFill>
                  <a:sysClr lastClr="000000" val="windowText"/>
                </a:solidFill>
              </a:endParaRPr>
            </a:p>
          </p:txBody>
        </p:sp>
        <p:sp>
          <p:nvSpPr>
            <p:cNvPr id="19" name="Freeform 12"/>
            <p:cNvSpPr>
              <a:spLocks noEditPoints="1"/>
            </p:cNvSpPr>
            <p:nvPr/>
          </p:nvSpPr>
          <p:spPr bwMode="auto">
            <a:xfrm>
              <a:off x="331916" y="390683"/>
              <a:ext cx="1469769" cy="1380808"/>
            </a:xfrm>
            <a:custGeom>
              <a:gdLst>
                <a:gd fmla="*/ 899153 w 1615" name="T0"/>
                <a:gd fmla="*/ 22741 h 1518" name="T1"/>
                <a:gd fmla="*/ 716228 w 1615" name="T2"/>
                <a:gd fmla="*/ 87324 h 1518" name="T3"/>
                <a:gd fmla="*/ 549685 w 1615" name="T4"/>
                <a:gd fmla="*/ 15464 h 1518" name="T5"/>
                <a:gd fmla="*/ 17291 w 1615" name="T6"/>
                <a:gd fmla="*/ 548503 h 1518" name="T7"/>
                <a:gd fmla="*/ 191115 w 1615" name="T8"/>
                <a:gd fmla="*/ 799559 h 1518" name="T9"/>
                <a:gd fmla="*/ 279393 w 1615" name="T10"/>
                <a:gd fmla="*/ 960562 h 1518" name="T11"/>
                <a:gd fmla="*/ 394062 w 1615" name="T12"/>
                <a:gd fmla="*/ 1192516 h 1518" name="T13"/>
                <a:gd fmla="*/ 604289 w 1615" name="T14"/>
                <a:gd fmla="*/ 1282569 h 1518" name="T15"/>
                <a:gd fmla="*/ 842728 w 1615" name="T16"/>
                <a:gd fmla="*/ 1328050 h 1518" name="T17"/>
                <a:gd fmla="*/ 936466 w 1615" name="T18"/>
                <a:gd fmla="*/ 1292575 h 1518" name="T19"/>
                <a:gd fmla="*/ 1082988 w 1615" name="T20"/>
                <a:gd fmla="*/ 1192516 h 1518" name="T21"/>
                <a:gd fmla="*/ 1117570 w 1615" name="T22"/>
                <a:gd fmla="*/ 1053344 h 1518" name="T23"/>
                <a:gd fmla="*/ 1231330 w 1615" name="T24"/>
                <a:gd fmla="*/ 1038790 h 1518" name="T25"/>
                <a:gd fmla="*/ 1269553 w 1615" name="T26"/>
                <a:gd fmla="*/ 901437 h 1518" name="T27"/>
                <a:gd fmla="*/ 1397873 w 1615" name="T28"/>
                <a:gd fmla="*/ 772270 h 1518" name="T29"/>
                <a:gd fmla="*/ 1446107 w 1615" name="T30"/>
                <a:gd fmla="*/ 639465 h 1518" name="T31"/>
                <a:gd fmla="*/ 1389683 w 1615" name="T32"/>
                <a:gd fmla="*/ 621273 h 1518" name="T33"/>
                <a:gd fmla="*/ 1328708 w 1615" name="T34"/>
                <a:gd fmla="*/ 656748 h 1518" name="T35"/>
                <a:gd fmla="*/ 1166714 w 1615" name="T36"/>
                <a:gd fmla="*/ 754078 h 1518" name="T37"/>
                <a:gd fmla="*/ 1170355 w 1615" name="T38"/>
                <a:gd fmla="*/ 767722 h 1518" name="T39"/>
                <a:gd fmla="*/ 1008362 w 1615" name="T40"/>
                <a:gd fmla="*/ 864142 h 1518" name="T41"/>
                <a:gd fmla="*/ 1055685 w 1615" name="T42"/>
                <a:gd fmla="*/ 949647 h 1518" name="T43"/>
                <a:gd fmla="*/ 893692 w 1615" name="T44"/>
                <a:gd fmla="*/ 1046976 h 1518" name="T45"/>
                <a:gd fmla="*/ 936466 w 1615" name="T46"/>
                <a:gd fmla="*/ 1123385 h 1518" name="T47"/>
                <a:gd fmla="*/ 774473 w 1615" name="T48"/>
                <a:gd fmla="*/ 1219805 h 1518" name="T49"/>
                <a:gd fmla="*/ 800865 w 1615" name="T50"/>
                <a:gd fmla="*/ 1286207 h 1518" name="T51"/>
                <a:gd fmla="*/ 664354 w 1615" name="T52"/>
                <a:gd fmla="*/ 1246184 h 1518" name="T53"/>
                <a:gd fmla="*/ 685285 w 1615" name="T54"/>
                <a:gd fmla="*/ 1197974 h 1518" name="T55"/>
                <a:gd fmla="*/ 844548 w 1615" name="T56"/>
                <a:gd fmla="*/ 963291 h 1518" name="T57"/>
                <a:gd fmla="*/ 469598 w 1615" name="T58"/>
                <a:gd fmla="*/ 1235268 h 1518" name="T59"/>
                <a:gd fmla="*/ 503271 w 1615" name="T60"/>
                <a:gd fmla="*/ 1098825 h 1518" name="T61"/>
                <a:gd fmla="*/ 424094 w 1615" name="T62"/>
                <a:gd fmla="*/ 1105192 h 1518" name="T63"/>
                <a:gd fmla="*/ 321256 w 1615" name="T64"/>
                <a:gd fmla="*/ 1002405 h 1518" name="T65"/>
                <a:gd fmla="*/ 383141 w 1615" name="T66"/>
                <a:gd fmla="*/ 867781 h 1518" name="T67"/>
                <a:gd fmla="*/ 245720 w 1615" name="T68"/>
                <a:gd fmla="*/ 854136 h 1518" name="T69"/>
                <a:gd fmla="*/ 251180 w 1615" name="T70"/>
                <a:gd fmla="*/ 809565 h 1518" name="T71"/>
                <a:gd fmla="*/ 265742 w 1615" name="T72"/>
                <a:gd fmla="*/ 782276 h 1518" name="T73"/>
                <a:gd fmla="*/ 463228 w 1615" name="T74"/>
                <a:gd fmla="*/ 582159 h 1518" name="T75"/>
                <a:gd fmla="*/ 312155 w 1615" name="T76"/>
                <a:gd fmla="*/ 595803 h 1518" name="T77"/>
                <a:gd fmla="*/ 214777 w 1615" name="T78"/>
                <a:gd fmla="*/ 442986 h 1518" name="T79"/>
                <a:gd fmla="*/ 792674 w 1615" name="T80"/>
                <a:gd fmla="*/ 433890 h 1518" name="T81"/>
                <a:gd fmla="*/ 771742 w 1615" name="T82"/>
                <a:gd fmla="*/ 124618 h 1518" name="T83"/>
                <a:gd fmla="*/ 899153 w 1615" name="T84"/>
                <a:gd fmla="*/ 81866 h 1518" name="T85"/>
                <a:gd fmla="*/ 1389683 w 1615" name="T86"/>
                <a:gd fmla="*/ 621273 h 151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518" w="1615">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sz="1400">
                <a:solidFill>
                  <a:sysClr lastClr="000000" val="windowText"/>
                </a:solidFill>
              </a:endParaRPr>
            </a:p>
          </p:txBody>
        </p:sp>
      </p:grpSp>
      <p:sp>
        <p:nvSpPr>
          <p:cNvPr id="20" name="TextBox 6"/>
          <p:cNvSpPr txBox="1">
            <a:spLocks noChangeArrowheads="1"/>
          </p:cNvSpPr>
          <p:nvPr/>
        </p:nvSpPr>
        <p:spPr bwMode="auto">
          <a:xfrm>
            <a:off x="638259" y="3700795"/>
            <a:ext cx="1898103" cy="434330"/>
          </a:xfrm>
          <a:prstGeom prst="rect">
            <a:avLst/>
          </a:prstGeom>
          <a:solidFill>
            <a:schemeClr val="accent1"/>
          </a:solidFill>
          <a:ln>
            <a:noFill/>
          </a:ln>
          <a:extLst/>
        </p:spPr>
        <p:txBody>
          <a:bodyPr bIns="34285" lIns="68571" rIns="68571" tIns="34285">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algn="ctr" defTabSz="685800" eaLnBrk="1" hangingPunct="1">
              <a:defRPr/>
            </a:pPr>
            <a:r>
              <a:rPr altLang="en-US" kern="0" lang="zh-CN" sz="2400">
                <a:solidFill>
                  <a:srgbClr val="FFFFFF"/>
                </a:solidFill>
                <a:latin charset="-122" panose="020b0503020204020204" pitchFamily="34" typeface="微软雅黑"/>
                <a:ea charset="-122" panose="020b0503020204020204" pitchFamily="34" typeface="微软雅黑"/>
              </a:rPr>
              <a:t>实施方案</a:t>
            </a:r>
          </a:p>
        </p:txBody>
      </p:sp>
      <p:sp>
        <p:nvSpPr>
          <p:cNvPr id="21" name="椭圆 7"/>
          <p:cNvSpPr>
            <a:spLocks noChangeArrowheads="1"/>
          </p:cNvSpPr>
          <p:nvPr/>
        </p:nvSpPr>
        <p:spPr bwMode="auto">
          <a:xfrm>
            <a:off x="3032917" y="1341525"/>
            <a:ext cx="378668" cy="378531"/>
          </a:xfrm>
          <a:prstGeom prst="ellipse">
            <a:avLst/>
          </a:prstGeom>
          <a:solidFill>
            <a:schemeClr val="accent1"/>
          </a:solidFill>
          <a:ln w="9525">
            <a:solidFill>
              <a:srgbClr val="FFFFFF"/>
            </a:solidFill>
            <a:round/>
          </a:ln>
        </p:spPr>
        <p:txBody>
          <a:bodyPr bIns="34285" lIns="68571" rIns="68571" tIns="34285"/>
          <a:lstStyle/>
          <a:p>
            <a:pPr defTabSz="685800">
              <a:defRPr/>
            </a:pPr>
            <a:r>
              <a:rPr altLang="zh-CN" b="1" kern="0" lang="en-US" sz="1700">
                <a:solidFill>
                  <a:srgbClr val="FFFFFF"/>
                </a:solidFill>
                <a:latin charset="-122" panose="020b0503020204020204" pitchFamily="34" typeface="微软雅黑"/>
                <a:ea charset="-122" panose="020b0503020204020204" pitchFamily="34" typeface="微软雅黑"/>
              </a:rPr>
              <a:t>1</a:t>
            </a:r>
          </a:p>
        </p:txBody>
      </p:sp>
      <p:sp>
        <p:nvSpPr>
          <p:cNvPr id="22" name="椭圆 8"/>
          <p:cNvSpPr>
            <a:spLocks noChangeArrowheads="1"/>
          </p:cNvSpPr>
          <p:nvPr/>
        </p:nvSpPr>
        <p:spPr bwMode="auto">
          <a:xfrm>
            <a:off x="3032917" y="1812903"/>
            <a:ext cx="378668" cy="377340"/>
          </a:xfrm>
          <a:prstGeom prst="ellipse">
            <a:avLst/>
          </a:prstGeom>
          <a:solidFill>
            <a:schemeClr val="accent1"/>
          </a:solidFill>
          <a:ln w="9525">
            <a:solidFill>
              <a:srgbClr val="FFFFFF"/>
            </a:solidFill>
            <a:round/>
          </a:ln>
        </p:spPr>
        <p:txBody>
          <a:bodyPr bIns="34285" lIns="68571" rIns="68571" tIns="34285"/>
          <a:lstStyle/>
          <a:p>
            <a:pPr defTabSz="685800">
              <a:defRPr/>
            </a:pPr>
            <a:r>
              <a:rPr altLang="zh-CN" b="1" kern="0" lang="en-US" sz="1700">
                <a:solidFill>
                  <a:srgbClr val="FFFFFF"/>
                </a:solidFill>
                <a:latin charset="-122" panose="020b0503020204020204" pitchFamily="34" typeface="微软雅黑"/>
                <a:ea charset="-122" panose="020b0503020204020204" pitchFamily="34" typeface="微软雅黑"/>
              </a:rPr>
              <a:t>2</a:t>
            </a:r>
          </a:p>
        </p:txBody>
      </p:sp>
      <p:sp>
        <p:nvSpPr>
          <p:cNvPr id="23" name="椭圆 9"/>
          <p:cNvSpPr>
            <a:spLocks noChangeArrowheads="1"/>
          </p:cNvSpPr>
          <p:nvPr/>
        </p:nvSpPr>
        <p:spPr bwMode="auto">
          <a:xfrm>
            <a:off x="3032917" y="2324753"/>
            <a:ext cx="378668" cy="377340"/>
          </a:xfrm>
          <a:prstGeom prst="ellipse">
            <a:avLst/>
          </a:prstGeom>
          <a:solidFill>
            <a:schemeClr val="accent1"/>
          </a:solidFill>
          <a:ln w="9525">
            <a:solidFill>
              <a:srgbClr val="FFFFFF"/>
            </a:solidFill>
            <a:round/>
          </a:ln>
        </p:spPr>
        <p:txBody>
          <a:bodyPr bIns="34285" lIns="68571" rIns="68571" tIns="34285"/>
          <a:lstStyle/>
          <a:p>
            <a:pPr defTabSz="685800">
              <a:defRPr/>
            </a:pPr>
            <a:r>
              <a:rPr altLang="zh-CN" b="1" kern="0" lang="en-US" sz="1700">
                <a:solidFill>
                  <a:srgbClr val="FFFFFF"/>
                </a:solidFill>
                <a:latin charset="-122" panose="020b0503020204020204" pitchFamily="34" typeface="微软雅黑"/>
                <a:ea charset="-122" panose="020b0503020204020204" pitchFamily="34" typeface="微软雅黑"/>
              </a:rPr>
              <a:t>3</a:t>
            </a:r>
          </a:p>
        </p:txBody>
      </p:sp>
      <p:sp>
        <p:nvSpPr>
          <p:cNvPr id="24" name="TextBox 10"/>
          <p:cNvSpPr txBox="1">
            <a:spLocks noChangeArrowheads="1"/>
          </p:cNvSpPr>
          <p:nvPr/>
        </p:nvSpPr>
        <p:spPr bwMode="auto">
          <a:xfrm>
            <a:off x="3479459" y="1373663"/>
            <a:ext cx="5131071" cy="388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defTabSz="685800" eaLnBrk="1" hangingPunct="1">
              <a:defRPr/>
            </a:pPr>
            <a:r>
              <a:rPr altLang="en-US" kern="0" lang="zh-CN" sz="1050">
                <a:solidFill>
                  <a:schemeClr val="bg1">
                    <a:lumMod val="65000"/>
                  </a:schemeClr>
                </a:solidFill>
                <a:latin charset="-122" panose="020b0503020204020204" pitchFamily="34" typeface="微软雅黑"/>
                <a:ea charset="-122" panose="020b0503020204020204" pitchFamily="34" typeface="微软雅黑"/>
              </a:rPr>
              <a:t>优先利用省政府农业部门与省供销总社的职能力量，调动各级农口职能部门的支持参与。</a:t>
            </a:r>
          </a:p>
        </p:txBody>
      </p:sp>
      <p:sp>
        <p:nvSpPr>
          <p:cNvPr id="25" name="TextBox 11"/>
          <p:cNvSpPr txBox="1">
            <a:spLocks noChangeArrowheads="1"/>
          </p:cNvSpPr>
          <p:nvPr/>
        </p:nvSpPr>
        <p:spPr bwMode="auto">
          <a:xfrm>
            <a:off x="3479459" y="1817664"/>
            <a:ext cx="5131071" cy="388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defTabSz="685800" eaLnBrk="1" hangingPunct="1">
              <a:defRPr/>
            </a:pPr>
            <a:r>
              <a:rPr altLang="en-US" kern="0" lang="zh-CN" sz="1050">
                <a:solidFill>
                  <a:schemeClr val="bg1">
                    <a:lumMod val="65000"/>
                  </a:schemeClr>
                </a:solidFill>
                <a:latin charset="-122" panose="020b0503020204020204" pitchFamily="34" typeface="微软雅黑"/>
                <a:ea charset="-122" panose="020b0503020204020204" pitchFamily="34" typeface="微软雅黑"/>
              </a:rPr>
              <a:t>选择典型的生产基地或产品集散地优先试行，先期可重点抓好试点的运作，创出成效后再加以利用扩大。</a:t>
            </a:r>
          </a:p>
        </p:txBody>
      </p:sp>
      <p:sp>
        <p:nvSpPr>
          <p:cNvPr id="26" name="TextBox 12"/>
          <p:cNvSpPr txBox="1">
            <a:spLocks noChangeArrowheads="1"/>
          </p:cNvSpPr>
          <p:nvPr/>
        </p:nvSpPr>
        <p:spPr bwMode="auto">
          <a:xfrm>
            <a:off x="3479459" y="2324753"/>
            <a:ext cx="5131071" cy="388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defTabSz="685800" eaLnBrk="1" hangingPunct="1">
              <a:defRPr/>
            </a:pPr>
            <a:r>
              <a:rPr altLang="en-US" kern="0" lang="zh-CN" sz="1050">
                <a:solidFill>
                  <a:schemeClr val="bg1">
                    <a:lumMod val="65000"/>
                  </a:schemeClr>
                </a:solidFill>
                <a:latin charset="-122" panose="020b0503020204020204" pitchFamily="34" typeface="微软雅黑"/>
                <a:ea charset="-122" panose="020b0503020204020204" pitchFamily="34" typeface="微软雅黑"/>
              </a:rPr>
              <a:t>利用政府的支持，通过信息置换或免费宣传等方式，将农业系统与供销系统的物理网络纳入经营轨道。</a:t>
            </a:r>
          </a:p>
        </p:txBody>
      </p:sp>
      <p:sp>
        <p:nvSpPr>
          <p:cNvPr id="27" name="椭圆 18"/>
          <p:cNvSpPr>
            <a:spLocks noChangeArrowheads="1"/>
          </p:cNvSpPr>
          <p:nvPr/>
        </p:nvSpPr>
        <p:spPr bwMode="auto">
          <a:xfrm>
            <a:off x="3032917" y="2886598"/>
            <a:ext cx="378668" cy="378531"/>
          </a:xfrm>
          <a:prstGeom prst="ellipse">
            <a:avLst/>
          </a:prstGeom>
          <a:solidFill>
            <a:schemeClr val="accent1"/>
          </a:solidFill>
          <a:ln w="9525">
            <a:solidFill>
              <a:srgbClr val="FFFFFF"/>
            </a:solidFill>
            <a:round/>
          </a:ln>
        </p:spPr>
        <p:txBody>
          <a:bodyPr bIns="34285" lIns="68571" rIns="68571" tIns="34285"/>
          <a:lstStyle/>
          <a:p>
            <a:pPr defTabSz="685800">
              <a:defRPr/>
            </a:pPr>
            <a:r>
              <a:rPr altLang="zh-CN" b="1" kern="0" lang="en-US" sz="1700">
                <a:solidFill>
                  <a:srgbClr val="FFFFFF"/>
                </a:solidFill>
                <a:latin charset="-122" panose="020b0503020204020204" pitchFamily="34" typeface="微软雅黑"/>
                <a:ea charset="-122" panose="020b0503020204020204" pitchFamily="34" typeface="微软雅黑"/>
              </a:rPr>
              <a:t>4</a:t>
            </a:r>
          </a:p>
        </p:txBody>
      </p:sp>
      <p:sp>
        <p:nvSpPr>
          <p:cNvPr id="28" name="椭圆 19"/>
          <p:cNvSpPr>
            <a:spLocks noChangeArrowheads="1"/>
          </p:cNvSpPr>
          <p:nvPr/>
        </p:nvSpPr>
        <p:spPr bwMode="auto">
          <a:xfrm>
            <a:off x="3032917" y="3357977"/>
            <a:ext cx="378668" cy="377340"/>
          </a:xfrm>
          <a:prstGeom prst="ellipse">
            <a:avLst/>
          </a:prstGeom>
          <a:solidFill>
            <a:schemeClr val="accent1"/>
          </a:solidFill>
          <a:ln w="9525">
            <a:solidFill>
              <a:srgbClr val="FFFFFF"/>
            </a:solidFill>
            <a:round/>
          </a:ln>
        </p:spPr>
        <p:txBody>
          <a:bodyPr bIns="34285" lIns="68571" rIns="68571" tIns="34285"/>
          <a:lstStyle/>
          <a:p>
            <a:pPr defTabSz="685800">
              <a:defRPr/>
            </a:pPr>
            <a:r>
              <a:rPr altLang="zh-CN" b="1" kern="0" lang="en-US" sz="1700">
                <a:solidFill>
                  <a:srgbClr val="FFFFFF"/>
                </a:solidFill>
                <a:latin charset="-122" panose="020b0503020204020204" pitchFamily="34" typeface="微软雅黑"/>
                <a:ea charset="-122" panose="020b0503020204020204" pitchFamily="34" typeface="微软雅黑"/>
              </a:rPr>
              <a:t>5</a:t>
            </a:r>
          </a:p>
        </p:txBody>
      </p:sp>
      <p:sp>
        <p:nvSpPr>
          <p:cNvPr id="29" name="椭圆 20"/>
          <p:cNvSpPr>
            <a:spLocks noChangeArrowheads="1"/>
          </p:cNvSpPr>
          <p:nvPr/>
        </p:nvSpPr>
        <p:spPr bwMode="auto">
          <a:xfrm>
            <a:off x="3032917" y="3869827"/>
            <a:ext cx="378668" cy="377340"/>
          </a:xfrm>
          <a:prstGeom prst="ellipse">
            <a:avLst/>
          </a:prstGeom>
          <a:solidFill>
            <a:schemeClr val="accent1"/>
          </a:solidFill>
          <a:ln w="9525">
            <a:solidFill>
              <a:srgbClr val="FFFFFF"/>
            </a:solidFill>
            <a:round/>
          </a:ln>
        </p:spPr>
        <p:txBody>
          <a:bodyPr bIns="34285" lIns="68571" rIns="68571" tIns="34285"/>
          <a:lstStyle/>
          <a:p>
            <a:pPr defTabSz="685800">
              <a:defRPr/>
            </a:pPr>
            <a:r>
              <a:rPr altLang="zh-CN" b="1" kern="0" lang="en-US" sz="1700">
                <a:solidFill>
                  <a:srgbClr val="FFFFFF"/>
                </a:solidFill>
                <a:latin charset="-122" panose="020b0503020204020204" pitchFamily="34" typeface="微软雅黑"/>
                <a:ea charset="-122" panose="020b0503020204020204" pitchFamily="34" typeface="微软雅黑"/>
              </a:rPr>
              <a:t>6</a:t>
            </a:r>
          </a:p>
        </p:txBody>
      </p:sp>
      <p:sp>
        <p:nvSpPr>
          <p:cNvPr id="30" name="TextBox 21"/>
          <p:cNvSpPr txBox="1">
            <a:spLocks noChangeArrowheads="1"/>
          </p:cNvSpPr>
          <p:nvPr/>
        </p:nvSpPr>
        <p:spPr bwMode="auto">
          <a:xfrm>
            <a:off x="3479459" y="2918737"/>
            <a:ext cx="5131071" cy="388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defTabSz="685800" eaLnBrk="1" hangingPunct="1">
              <a:defRPr/>
            </a:pPr>
            <a:r>
              <a:rPr altLang="en-US" kern="0" lang="zh-CN" sz="1050">
                <a:solidFill>
                  <a:schemeClr val="bg1">
                    <a:lumMod val="65000"/>
                  </a:schemeClr>
                </a:solidFill>
                <a:latin charset="-122" panose="020b0503020204020204" pitchFamily="34" typeface="微软雅黑"/>
                <a:ea charset="-122" panose="020b0503020204020204" pitchFamily="34" typeface="微软雅黑"/>
              </a:rPr>
              <a:t>在终端或接近终端配备一套网络传输设备（政府会做），保证当地信息通过更少的环节传到本网站。</a:t>
            </a:r>
          </a:p>
        </p:txBody>
      </p:sp>
      <p:sp>
        <p:nvSpPr>
          <p:cNvPr id="31" name="TextBox 22"/>
          <p:cNvSpPr txBox="1">
            <a:spLocks noChangeArrowheads="1"/>
          </p:cNvSpPr>
          <p:nvPr/>
        </p:nvSpPr>
        <p:spPr bwMode="auto">
          <a:xfrm>
            <a:off x="3479459" y="3390115"/>
            <a:ext cx="5131071" cy="388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defTabSz="685800" eaLnBrk="1" hangingPunct="1">
              <a:defRPr/>
            </a:pPr>
            <a:r>
              <a:rPr altLang="en-US" kern="0" lang="zh-CN" sz="1050">
                <a:solidFill>
                  <a:schemeClr val="bg1">
                    <a:lumMod val="65000"/>
                  </a:schemeClr>
                </a:solidFill>
                <a:latin charset="-122" panose="020b0503020204020204" pitchFamily="34" typeface="微软雅黑"/>
                <a:ea charset="-122" panose="020b0503020204020204" pitchFamily="34" typeface="微软雅黑"/>
              </a:rPr>
              <a:t>首先选择广东省的几个试点，逐步发展。然后开辟几个有特色的农业大省优先配置物理网络，将这些省份的农副产品信息推上网络</a:t>
            </a:r>
          </a:p>
        </p:txBody>
      </p:sp>
      <p:sp>
        <p:nvSpPr>
          <p:cNvPr id="32" name="TextBox 23"/>
          <p:cNvSpPr txBox="1">
            <a:spLocks noChangeArrowheads="1"/>
          </p:cNvSpPr>
          <p:nvPr/>
        </p:nvSpPr>
        <p:spPr bwMode="auto">
          <a:xfrm>
            <a:off x="3479459" y="3885300"/>
            <a:ext cx="5131071" cy="388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defTabSz="685800" eaLnBrk="1" hangingPunct="1">
              <a:defRPr/>
            </a:pPr>
            <a:r>
              <a:rPr altLang="en-US" kern="0" lang="zh-CN" sz="1050">
                <a:solidFill>
                  <a:schemeClr val="bg1">
                    <a:lumMod val="65000"/>
                  </a:schemeClr>
                </a:solidFill>
                <a:latin charset="-122" panose="020b0503020204020204" pitchFamily="34" typeface="微软雅黑"/>
                <a:ea charset="-122" panose="020b0503020204020204" pitchFamily="34" typeface="微软雅黑"/>
              </a:rPr>
              <a:t>在各省、市寻找有实力的农副产品批发市场，通过利益捆绑的方式，把双方的紧密结合起来，从而保障全国信息来源。</a:t>
            </a:r>
          </a:p>
        </p:txBody>
      </p:sp>
    </p:spTree>
    <p:extLst>
      <p:ext uri="{BB962C8B-B14F-4D97-AF65-F5344CB8AC3E}">
        <p14:creationId val="2729525745"/>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8"/>
                                        </p:tgtEl>
                                        <p:attrNameLst>
                                          <p:attrName>style.visibility</p:attrName>
                                        </p:attrNameLst>
                                      </p:cBhvr>
                                      <p:to>
                                        <p:strVal val="visible"/>
                                      </p:to>
                                    </p:set>
                                    <p:animScale>
                                      <p:cBhvr>
                                        <p:cTn decel="50000" dur="1000" fill="hold" id="7">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8"/>
                                        </p:tgtEl>
                                        <p:attrNameLst>
                                          <p:attrName>ppt_x,ppt_y</p:attrName>
                                        </p:attrNameLst>
                                      </p:cBhvr>
                                      <p:rCtr x="0" y="0"/>
                                    </p:animMotion>
                                    <p:animEffect filter="fade" transition="in">
                                      <p:cBhvr>
                                        <p:cTn dur="1000" id="9"/>
                                        <p:tgtEl>
                                          <p:spTgt spid="8"/>
                                        </p:tgtEl>
                                      </p:cBhvr>
                                    </p:animEffect>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par>
                          <p:cTn fill="hold" id="14" nodeType="afterGroup">
                            <p:stCondLst>
                              <p:cond delay="1500"/>
                            </p:stCondLst>
                            <p:childTnLst>
                              <p:par>
                                <p:cTn fill="hold" grpId="0" id="15" nodeType="afterEffect" presetClass="entr" presetID="2" presetSubtype="12">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additive="base">
                                        <p:cTn dur="500" fill="hold" id="17"/>
                                        <p:tgtEl>
                                          <p:spTgt spid="21"/>
                                        </p:tgtEl>
                                        <p:attrNameLst>
                                          <p:attrName>ppt_x</p:attrName>
                                        </p:attrNameLst>
                                      </p:cBhvr>
                                      <p:tavLst>
                                        <p:tav tm="0">
                                          <p:val>
                                            <p:strVal val="0-#ppt_w/2"/>
                                          </p:val>
                                        </p:tav>
                                        <p:tav tm="100000">
                                          <p:val>
                                            <p:strVal val="#ppt_x"/>
                                          </p:val>
                                        </p:tav>
                                      </p:tavLst>
                                    </p:anim>
                                    <p:anim calcmode="lin" valueType="num">
                                      <p:cBhvr additive="base">
                                        <p:cTn dur="500" fill="hold" id="18"/>
                                        <p:tgtEl>
                                          <p:spTgt spid="21"/>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12">
                                  <p:stCondLst>
                                    <p:cond delay="100"/>
                                  </p:stCondLst>
                                  <p:childTnLst>
                                    <p:set>
                                      <p:cBhvr>
                                        <p:cTn dur="1" fill="hold" id="20">
                                          <p:stCondLst>
                                            <p:cond delay="0"/>
                                          </p:stCondLst>
                                        </p:cTn>
                                        <p:tgtEl>
                                          <p:spTgt spid="22"/>
                                        </p:tgtEl>
                                        <p:attrNameLst>
                                          <p:attrName>style.visibility</p:attrName>
                                        </p:attrNameLst>
                                      </p:cBhvr>
                                      <p:to>
                                        <p:strVal val="visible"/>
                                      </p:to>
                                    </p:set>
                                    <p:anim calcmode="lin" valueType="num">
                                      <p:cBhvr additive="base">
                                        <p:cTn dur="500" fill="hold" id="21"/>
                                        <p:tgtEl>
                                          <p:spTgt spid="22"/>
                                        </p:tgtEl>
                                        <p:attrNameLst>
                                          <p:attrName>ppt_x</p:attrName>
                                        </p:attrNameLst>
                                      </p:cBhvr>
                                      <p:tavLst>
                                        <p:tav tm="0">
                                          <p:val>
                                            <p:strVal val="0-#ppt_w/2"/>
                                          </p:val>
                                        </p:tav>
                                        <p:tav tm="100000">
                                          <p:val>
                                            <p:strVal val="#ppt_x"/>
                                          </p:val>
                                        </p:tav>
                                      </p:tavLst>
                                    </p:anim>
                                    <p:anim calcmode="lin" valueType="num">
                                      <p:cBhvr additive="base">
                                        <p:cTn dur="500" fill="hold" id="22"/>
                                        <p:tgtEl>
                                          <p:spTgt spid="22"/>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12">
                                  <p:stCondLst>
                                    <p:cond delay="20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500" fill="hold" id="25"/>
                                        <p:tgtEl>
                                          <p:spTgt spid="23"/>
                                        </p:tgtEl>
                                        <p:attrNameLst>
                                          <p:attrName>ppt_x</p:attrName>
                                        </p:attrNameLst>
                                      </p:cBhvr>
                                      <p:tavLst>
                                        <p:tav tm="0">
                                          <p:val>
                                            <p:strVal val="0-#ppt_w/2"/>
                                          </p:val>
                                        </p:tav>
                                        <p:tav tm="100000">
                                          <p:val>
                                            <p:strVal val="#ppt_x"/>
                                          </p:val>
                                        </p:tav>
                                      </p:tavLst>
                                    </p:anim>
                                    <p:anim calcmode="lin" valueType="num">
                                      <p:cBhvr additive="base">
                                        <p:cTn dur="500" fill="hold" id="26"/>
                                        <p:tgtEl>
                                          <p:spTgt spid="23"/>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200"/>
                            </p:stCondLst>
                            <p:childTnLst>
                              <p:par>
                                <p:cTn fill="hold" grpId="0" id="28" nodeType="afterEffect" presetClass="entr" presetID="22" presetSubtype="8">
                                  <p:stCondLst>
                                    <p:cond delay="0"/>
                                  </p:stCondLst>
                                  <p:childTnLst>
                                    <p:set>
                                      <p:cBhvr>
                                        <p:cTn dur="1" fill="hold" id="29">
                                          <p:stCondLst>
                                            <p:cond delay="0"/>
                                          </p:stCondLst>
                                        </p:cTn>
                                        <p:tgtEl>
                                          <p:spTgt spid="24"/>
                                        </p:tgtEl>
                                        <p:attrNameLst>
                                          <p:attrName>style.visibility</p:attrName>
                                        </p:attrNameLst>
                                      </p:cBhvr>
                                      <p:to>
                                        <p:strVal val="visible"/>
                                      </p:to>
                                    </p:set>
                                    <p:animEffect filter="wipe(left)" transition="in">
                                      <p:cBhvr>
                                        <p:cTn dur="500" id="30"/>
                                        <p:tgtEl>
                                          <p:spTgt spid="24"/>
                                        </p:tgtEl>
                                      </p:cBhvr>
                                    </p:animEffect>
                                  </p:childTnLst>
                                </p:cTn>
                              </p:par>
                              <p:par>
                                <p:cTn fill="hold" grpId="0" id="31" nodeType="withEffect" presetClass="entr" presetID="22" presetSubtype="8">
                                  <p:stCondLst>
                                    <p:cond delay="100"/>
                                  </p:stCondLst>
                                  <p:childTnLst>
                                    <p:set>
                                      <p:cBhvr>
                                        <p:cTn dur="1" fill="hold" id="32">
                                          <p:stCondLst>
                                            <p:cond delay="0"/>
                                          </p:stCondLst>
                                        </p:cTn>
                                        <p:tgtEl>
                                          <p:spTgt spid="25"/>
                                        </p:tgtEl>
                                        <p:attrNameLst>
                                          <p:attrName>style.visibility</p:attrName>
                                        </p:attrNameLst>
                                      </p:cBhvr>
                                      <p:to>
                                        <p:strVal val="visible"/>
                                      </p:to>
                                    </p:set>
                                    <p:animEffect filter="wipe(left)" transition="in">
                                      <p:cBhvr>
                                        <p:cTn dur="500" id="33"/>
                                        <p:tgtEl>
                                          <p:spTgt spid="25"/>
                                        </p:tgtEl>
                                      </p:cBhvr>
                                    </p:animEffect>
                                  </p:childTnLst>
                                </p:cTn>
                              </p:par>
                              <p:par>
                                <p:cTn fill="hold" grpId="0" id="34" nodeType="withEffect" presetClass="entr" presetID="22" presetSubtype="8">
                                  <p:stCondLst>
                                    <p:cond delay="200"/>
                                  </p:stCondLst>
                                  <p:childTnLst>
                                    <p:set>
                                      <p:cBhvr>
                                        <p:cTn dur="1" fill="hold" id="35">
                                          <p:stCondLst>
                                            <p:cond delay="0"/>
                                          </p:stCondLst>
                                        </p:cTn>
                                        <p:tgtEl>
                                          <p:spTgt spid="26"/>
                                        </p:tgtEl>
                                        <p:attrNameLst>
                                          <p:attrName>style.visibility</p:attrName>
                                        </p:attrNameLst>
                                      </p:cBhvr>
                                      <p:to>
                                        <p:strVal val="visible"/>
                                      </p:to>
                                    </p:set>
                                    <p:animEffect filter="wipe(left)" transition="in">
                                      <p:cBhvr>
                                        <p:cTn dur="500" id="36"/>
                                        <p:tgtEl>
                                          <p:spTgt spid="26"/>
                                        </p:tgtEl>
                                      </p:cBhvr>
                                    </p:animEffect>
                                  </p:childTnLst>
                                </p:cTn>
                              </p:par>
                            </p:childTnLst>
                          </p:cTn>
                        </p:par>
                        <p:par>
                          <p:cTn fill="hold" id="37" nodeType="afterGroup">
                            <p:stCondLst>
                              <p:cond delay="2900"/>
                            </p:stCondLst>
                            <p:childTnLst>
                              <p:par>
                                <p:cTn fill="hold" grpId="0" id="38" nodeType="afterEffect" presetClass="entr" presetID="2" presetSubtype="12">
                                  <p:stCondLst>
                                    <p:cond delay="0"/>
                                  </p:stCondLst>
                                  <p:childTnLst>
                                    <p:set>
                                      <p:cBhvr>
                                        <p:cTn dur="1" fill="hold" id="39">
                                          <p:stCondLst>
                                            <p:cond delay="0"/>
                                          </p:stCondLst>
                                        </p:cTn>
                                        <p:tgtEl>
                                          <p:spTgt spid="27"/>
                                        </p:tgtEl>
                                        <p:attrNameLst>
                                          <p:attrName>style.visibility</p:attrName>
                                        </p:attrNameLst>
                                      </p:cBhvr>
                                      <p:to>
                                        <p:strVal val="visible"/>
                                      </p:to>
                                    </p:set>
                                    <p:anim calcmode="lin" valueType="num">
                                      <p:cBhvr additive="base">
                                        <p:cTn dur="500" fill="hold" id="40"/>
                                        <p:tgtEl>
                                          <p:spTgt spid="27"/>
                                        </p:tgtEl>
                                        <p:attrNameLst>
                                          <p:attrName>ppt_x</p:attrName>
                                        </p:attrNameLst>
                                      </p:cBhvr>
                                      <p:tavLst>
                                        <p:tav tm="0">
                                          <p:val>
                                            <p:strVal val="0-#ppt_w/2"/>
                                          </p:val>
                                        </p:tav>
                                        <p:tav tm="100000">
                                          <p:val>
                                            <p:strVal val="#ppt_x"/>
                                          </p:val>
                                        </p:tav>
                                      </p:tavLst>
                                    </p:anim>
                                    <p:anim calcmode="lin" valueType="num">
                                      <p:cBhvr additive="base">
                                        <p:cTn dur="500" fill="hold" id="41"/>
                                        <p:tgtEl>
                                          <p:spTgt spid="27"/>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12">
                                  <p:stCondLst>
                                    <p:cond delay="100"/>
                                  </p:stCondLst>
                                  <p:childTnLst>
                                    <p:set>
                                      <p:cBhvr>
                                        <p:cTn dur="1" fill="hold" id="43">
                                          <p:stCondLst>
                                            <p:cond delay="0"/>
                                          </p:stCondLst>
                                        </p:cTn>
                                        <p:tgtEl>
                                          <p:spTgt spid="28"/>
                                        </p:tgtEl>
                                        <p:attrNameLst>
                                          <p:attrName>style.visibility</p:attrName>
                                        </p:attrNameLst>
                                      </p:cBhvr>
                                      <p:to>
                                        <p:strVal val="visible"/>
                                      </p:to>
                                    </p:set>
                                    <p:anim calcmode="lin" valueType="num">
                                      <p:cBhvr additive="base">
                                        <p:cTn dur="500" fill="hold" id="44"/>
                                        <p:tgtEl>
                                          <p:spTgt spid="28"/>
                                        </p:tgtEl>
                                        <p:attrNameLst>
                                          <p:attrName>ppt_x</p:attrName>
                                        </p:attrNameLst>
                                      </p:cBhvr>
                                      <p:tavLst>
                                        <p:tav tm="0">
                                          <p:val>
                                            <p:strVal val="0-#ppt_w/2"/>
                                          </p:val>
                                        </p:tav>
                                        <p:tav tm="100000">
                                          <p:val>
                                            <p:strVal val="#ppt_x"/>
                                          </p:val>
                                        </p:tav>
                                      </p:tavLst>
                                    </p:anim>
                                    <p:anim calcmode="lin" valueType="num">
                                      <p:cBhvr additive="base">
                                        <p:cTn dur="500" fill="hold" id="45"/>
                                        <p:tgtEl>
                                          <p:spTgt spid="28"/>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12">
                                  <p:stCondLst>
                                    <p:cond delay="200"/>
                                  </p:stCondLst>
                                  <p:childTnLst>
                                    <p:set>
                                      <p:cBhvr>
                                        <p:cTn dur="1" fill="hold" id="47">
                                          <p:stCondLst>
                                            <p:cond delay="0"/>
                                          </p:stCondLst>
                                        </p:cTn>
                                        <p:tgtEl>
                                          <p:spTgt spid="29"/>
                                        </p:tgtEl>
                                        <p:attrNameLst>
                                          <p:attrName>style.visibility</p:attrName>
                                        </p:attrNameLst>
                                      </p:cBhvr>
                                      <p:to>
                                        <p:strVal val="visible"/>
                                      </p:to>
                                    </p:set>
                                    <p:anim calcmode="lin" valueType="num">
                                      <p:cBhvr additive="base">
                                        <p:cTn dur="500" fill="hold" id="48"/>
                                        <p:tgtEl>
                                          <p:spTgt spid="29"/>
                                        </p:tgtEl>
                                        <p:attrNameLst>
                                          <p:attrName>ppt_x</p:attrName>
                                        </p:attrNameLst>
                                      </p:cBhvr>
                                      <p:tavLst>
                                        <p:tav tm="0">
                                          <p:val>
                                            <p:strVal val="0-#ppt_w/2"/>
                                          </p:val>
                                        </p:tav>
                                        <p:tav tm="100000">
                                          <p:val>
                                            <p:strVal val="#ppt_x"/>
                                          </p:val>
                                        </p:tav>
                                      </p:tavLst>
                                    </p:anim>
                                    <p:anim calcmode="lin" valueType="num">
                                      <p:cBhvr additive="base">
                                        <p:cTn dur="500" fill="hold" id="49"/>
                                        <p:tgtEl>
                                          <p:spTgt spid="29"/>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3600"/>
                            </p:stCondLst>
                            <p:childTnLst>
                              <p:par>
                                <p:cTn fill="hold" grpId="0" id="51" nodeType="afterEffect" presetClass="entr" presetID="22" presetSubtype="8">
                                  <p:stCondLst>
                                    <p:cond delay="0"/>
                                  </p:stCondLst>
                                  <p:childTnLst>
                                    <p:set>
                                      <p:cBhvr>
                                        <p:cTn dur="1" fill="hold" id="52">
                                          <p:stCondLst>
                                            <p:cond delay="0"/>
                                          </p:stCondLst>
                                        </p:cTn>
                                        <p:tgtEl>
                                          <p:spTgt spid="30"/>
                                        </p:tgtEl>
                                        <p:attrNameLst>
                                          <p:attrName>style.visibility</p:attrName>
                                        </p:attrNameLst>
                                      </p:cBhvr>
                                      <p:to>
                                        <p:strVal val="visible"/>
                                      </p:to>
                                    </p:set>
                                    <p:animEffect filter="wipe(left)" transition="in">
                                      <p:cBhvr>
                                        <p:cTn dur="500" id="53"/>
                                        <p:tgtEl>
                                          <p:spTgt spid="30"/>
                                        </p:tgtEl>
                                      </p:cBhvr>
                                    </p:animEffect>
                                  </p:childTnLst>
                                </p:cTn>
                              </p:par>
                              <p:par>
                                <p:cTn fill="hold" grpId="0" id="54" nodeType="withEffect" presetClass="entr" presetID="22" presetSubtype="8">
                                  <p:stCondLst>
                                    <p:cond delay="100"/>
                                  </p:stCondLst>
                                  <p:childTnLst>
                                    <p:set>
                                      <p:cBhvr>
                                        <p:cTn dur="1" fill="hold" id="55">
                                          <p:stCondLst>
                                            <p:cond delay="0"/>
                                          </p:stCondLst>
                                        </p:cTn>
                                        <p:tgtEl>
                                          <p:spTgt spid="31"/>
                                        </p:tgtEl>
                                        <p:attrNameLst>
                                          <p:attrName>style.visibility</p:attrName>
                                        </p:attrNameLst>
                                      </p:cBhvr>
                                      <p:to>
                                        <p:strVal val="visible"/>
                                      </p:to>
                                    </p:set>
                                    <p:animEffect filter="wipe(left)" transition="in">
                                      <p:cBhvr>
                                        <p:cTn dur="500" id="56"/>
                                        <p:tgtEl>
                                          <p:spTgt spid="31"/>
                                        </p:tgtEl>
                                      </p:cBhvr>
                                    </p:animEffect>
                                  </p:childTnLst>
                                </p:cTn>
                              </p:par>
                              <p:par>
                                <p:cTn fill="hold" grpId="0" id="57" nodeType="withEffect" presetClass="entr" presetID="22" presetSubtype="8">
                                  <p:stCondLst>
                                    <p:cond delay="200"/>
                                  </p:stCondLst>
                                  <p:childTnLst>
                                    <p:set>
                                      <p:cBhvr>
                                        <p:cTn dur="1" fill="hold" id="58">
                                          <p:stCondLst>
                                            <p:cond delay="0"/>
                                          </p:stCondLst>
                                        </p:cTn>
                                        <p:tgtEl>
                                          <p:spTgt spid="32"/>
                                        </p:tgtEl>
                                        <p:attrNameLst>
                                          <p:attrName>style.visibility</p:attrName>
                                        </p:attrNameLst>
                                      </p:cBhvr>
                                      <p:to>
                                        <p:strVal val="visible"/>
                                      </p:to>
                                    </p:set>
                                    <p:animEffect filter="wipe(left)" transition="in">
                                      <p:cBhvr>
                                        <p:cTn dur="500" id="5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D307CCA0-5D22-4288-8309-FAA53432A489}"/>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9" name="矩形 8"/>
          <p:cNvSpPr/>
          <p:nvPr/>
        </p:nvSpPr>
        <p:spPr>
          <a:xfrm>
            <a:off x="3389496" y="1203598"/>
            <a:ext cx="2157235" cy="1877556"/>
          </a:xfrm>
          <a:prstGeom prst="rect">
            <a:avLst/>
          </a:prstGeom>
        </p:spPr>
        <p:txBody>
          <a:bodyPr bIns="24378" lIns="48756" rIns="48756" tIns="24378" wrap="square">
            <a:spAutoFit/>
          </a:bodyPr>
          <a:lstStyle/>
          <a:p>
            <a:pPr algn="ctr"/>
            <a:r>
              <a:rPr altLang="zh-CN" lang="en-US" smtClean="0" spc="213" sz="6000">
                <a:solidFill>
                  <a:schemeClr val="accent1"/>
                </a:solidFill>
                <a:latin charset="0" panose="04040905080b02020502" pitchFamily="82" typeface="Broadway"/>
                <a:ea charset="-122" panose="020b0503020204020204" pitchFamily="34" typeface="微软雅黑"/>
                <a:cs charset="0" pitchFamily="34" typeface="Arial"/>
              </a:rPr>
              <a:t>2018</a:t>
            </a:r>
          </a:p>
        </p:txBody>
      </p:sp>
      <p:sp>
        <p:nvSpPr>
          <p:cNvPr id="10" name="文本框 16"/>
          <p:cNvSpPr txBox="1"/>
          <p:nvPr/>
        </p:nvSpPr>
        <p:spPr>
          <a:xfrm>
            <a:off x="2090347" y="1990396"/>
            <a:ext cx="4968552" cy="674622"/>
          </a:xfrm>
          <a:prstGeom prst="rect">
            <a:avLst/>
          </a:prstGeom>
          <a:noFill/>
        </p:spPr>
        <p:txBody>
          <a:bodyPr bIns="32511" lIns="65023" rIns="65023" rtlCol="0" tIns="32511" wrap="square">
            <a:spAutoFit/>
          </a:bodyPr>
          <a:lstStyle/>
          <a:p>
            <a:pPr>
              <a:buNone/>
            </a:pPr>
            <a:r>
              <a:rPr altLang="en-US" b="1" cap="all" lang="zh-CN" sz="4000">
                <a:solidFill>
                  <a:schemeClr val="tx1">
                    <a:lumMod val="65000"/>
                    <a:lumOff val="35000"/>
                  </a:schemeClr>
                </a:solidFill>
                <a:latin charset="-122" panose="020b0503020204020204" pitchFamily="34" typeface="微软雅黑"/>
                <a:ea charset="-122" panose="020b0503020204020204" pitchFamily="34" typeface="微软雅黑"/>
                <a:cs charset="0" pitchFamily="34" typeface="Arial"/>
              </a:rPr>
              <a:t>演讲完毕，谢谢观看</a:t>
            </a:r>
          </a:p>
        </p:txBody>
      </p:sp>
      <p:sp>
        <p:nvSpPr>
          <p:cNvPr id="11" name="矩形 259"/>
          <p:cNvSpPr>
            <a:spLocks noChangeArrowheads="1"/>
          </p:cNvSpPr>
          <p:nvPr/>
        </p:nvSpPr>
        <p:spPr bwMode="auto">
          <a:xfrm>
            <a:off x="2991248" y="2712245"/>
            <a:ext cx="3225742" cy="2174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511" lIns="65023" rIns="65023" tIns="32511" wrap="square">
            <a:spAutoFit/>
          </a:bodyPr>
          <a:lstStyle>
            <a:lvl1pPr>
              <a:spcBef>
                <a:spcPct val="20000"/>
              </a:spcBef>
              <a:buFont charset="0"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cap="all" lang="en-US" sz="1000">
                <a:solidFill>
                  <a:schemeClr val="tx1">
                    <a:lumMod val="65000"/>
                    <a:lumOff val="35000"/>
                  </a:schemeClr>
                </a:solidFill>
                <a:cs charset="0" pitchFamily="34" typeface="Arial"/>
              </a:rPr>
              <a:t>|适用于述职报告|个人简介|工作总结|会议报告等|</a:t>
            </a:r>
          </a:p>
        </p:txBody>
      </p:sp>
      <p:sp>
        <p:nvSpPr>
          <p:cNvPr id="12" name="文本框 19"/>
          <p:cNvSpPr txBox="1"/>
          <p:nvPr/>
        </p:nvSpPr>
        <p:spPr>
          <a:xfrm>
            <a:off x="2341037" y="3021182"/>
            <a:ext cx="4104457" cy="339342"/>
          </a:xfrm>
          <a:prstGeom prst="rect">
            <a:avLst/>
          </a:prstGeom>
          <a:noFill/>
        </p:spPr>
        <p:txBody>
          <a:bodyPr bIns="32511" lIns="65023" rIns="65023" rtlCol="0" tIns="32511" wrap="square">
            <a:spAutoFit/>
          </a:bodyPr>
          <a:lstStyle/>
          <a:p>
            <a:pPr algn="ctr">
              <a:lnSpc>
                <a:spcPct val="150000"/>
              </a:lnSpc>
              <a:buNone/>
            </a:pPr>
            <a:r>
              <a:rPr altLang="zh-CN" cap="all" lang="en-US" sz="600">
                <a:solidFill>
                  <a:schemeClr val="tx1">
                    <a:lumMod val="65000"/>
                    <a:lumOff val="35000"/>
                  </a:schemeClr>
                </a:solidFill>
                <a:latin charset="-122" panose="020b0503020204020204" pitchFamily="34" typeface="微软雅黑"/>
                <a:ea charset="-122" panose="020b0503020204020204" pitchFamily="34" typeface="微软雅黑"/>
                <a:cs charset="0" pitchFamily="34" typeface="Arial"/>
              </a:rPr>
              <a:t>Business report general summary PPT template  | is suitable for the reporting on activities report | bio | work summary report, etc. | | meeting</a:t>
            </a:r>
          </a:p>
        </p:txBody>
      </p:sp>
      <p:sp>
        <p:nvSpPr>
          <p:cNvPr id="14" name="TextBox 33">
            <a:extLst>
              <a:ext uri="{FF2B5EF4-FFF2-40B4-BE49-F238E27FC236}">
                <a16:creationId xmlns:a16="http://schemas.microsoft.com/office/drawing/2014/main" id="{66B30D1F-6C56-41E3-87D1-C7C1EDF252C5}"/>
              </a:ext>
            </a:extLst>
          </p:cNvPr>
          <p:cNvSpPr txBox="1"/>
          <p:nvPr/>
        </p:nvSpPr>
        <p:spPr>
          <a:xfrm>
            <a:off x="2666411" y="3446880"/>
            <a:ext cx="4425869" cy="274320"/>
          </a:xfrm>
          <a:prstGeom prst="rect">
            <a:avLst/>
          </a:prstGeom>
          <a:noFill/>
        </p:spPr>
        <p:txBody>
          <a:bodyPr rtlCol="0" wrap="square">
            <a:spAutoFit/>
          </a:bodyPr>
          <a:lstStyle/>
          <a:p>
            <a:r>
              <a:rPr altLang="en-US" lang="zh-CN" sz="1200">
                <a:solidFill>
                  <a:schemeClr val="bg1">
                    <a:lumMod val="50000"/>
                  </a:schemeClr>
                </a:solidFill>
                <a:latin charset="-122" panose="020b0503020204020204" pitchFamily="34" typeface="微软雅黑"/>
                <a:ea charset="-122" panose="020b0503020204020204" pitchFamily="34" typeface="微软雅黑"/>
              </a:rPr>
              <a:t>汇报人：优页PPT                     时间：xx年xx月xx日</a:t>
            </a:r>
          </a:p>
        </p:txBody>
      </p:sp>
    </p:spTree>
    <p:extLst>
      <p:ext uri="{BB962C8B-B14F-4D97-AF65-F5344CB8AC3E}">
        <p14:creationId val="2720492295"/>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3"/>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1" presetSubtype="0">
                                  <p:stCondLst>
                                    <p:cond delay="0"/>
                                  </p:stCondLst>
                                  <p:iterate type="lt">
                                    <p:tmPct val="6140"/>
                                  </p:iterate>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9"/>
                                        </p:tgtEl>
                                        <p:attrNameLst>
                                          <p:attrName>ppt_y</p:attrName>
                                        </p:attrNameLst>
                                      </p:cBhvr>
                                      <p:tavLst>
                                        <p:tav tm="0">
                                          <p:val>
                                            <p:strVal val="#ppt_y"/>
                                          </p:val>
                                        </p:tav>
                                        <p:tav tm="100000">
                                          <p:val>
                                            <p:strVal val="#ppt_y"/>
                                          </p:val>
                                        </p:tav>
                                      </p:tavLst>
                                    </p:anim>
                                    <p:anim calcmode="lin" valueType="num">
                                      <p:cBhvr>
                                        <p:cTn dur="500" fill="hold" id="16"/>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 tmFilter="0,0; .5, 1; 1, 1"/>
                                        <p:tgtEl>
                                          <p:spTgt spid="9"/>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1" id="21" nodeType="clickEffect" presetClass="entr" presetID="10"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childTnLst>
                                </p:cTn>
                              </p:par>
                              <p:par>
                                <p:cTn fill="hold" grpId="1" id="24" nodeType="withEffect" presetClass="entr" presetID="10"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mph" presetID="26" presetSubtype="0">
                                  <p:stCondLst>
                                    <p:cond delay="0"/>
                                  </p:stCondLst>
                                  <p:childTnLst>
                                    <p:animEffect filter="fade" transition="out">
                                      <p:cBhvr>
                                        <p:cTn dur="500" id="30" tmFilter="0, 0; .2, .5; .8, .5; 1, 0"/>
                                        <p:tgtEl>
                                          <p:spTgt spid="10"/>
                                        </p:tgtEl>
                                      </p:cBhvr>
                                    </p:animEffect>
                                    <p:animScale>
                                      <p:cBhvr>
                                        <p:cTn autoRev="1" dur="250" fill="hold" id="31"/>
                                        <p:tgtEl>
                                          <p:spTgt spid="10"/>
                                        </p:tgtEl>
                                      </p:cBhvr>
                                      <p:by x="105000" y="105000"/>
                                    </p:animScale>
                                  </p:childTnLst>
                                </p:cTn>
                              </p:par>
                            </p:childTnLst>
                          </p:cTn>
                        </p:par>
                        <p:par>
                          <p:cTn fill="hold" id="32" nodeType="afterGroup">
                            <p:stCondLst>
                              <p:cond delay="50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1"/>
                                        </p:tgtEl>
                                        <p:attrNameLst>
                                          <p:attrName>ppt_y</p:attrName>
                                        </p:attrNameLst>
                                      </p:cBhvr>
                                      <p:tavLst>
                                        <p:tav tm="0">
                                          <p:val>
                                            <p:strVal val="#ppt_y"/>
                                          </p:val>
                                        </p:tav>
                                        <p:tav tm="100000">
                                          <p:val>
                                            <p:strVal val="#ppt_y"/>
                                          </p:val>
                                        </p:tav>
                                      </p:tavLst>
                                    </p:anim>
                                    <p:anim calcmode="lin" valueType="num">
                                      <p:cBhvr>
                                        <p:cTn dur="500" fill="hold" id="37"/>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11"/>
                                        </p:tgtEl>
                                      </p:cBhvr>
                                    </p:animEffect>
                                  </p:childTnLst>
                                </p:cTn>
                              </p:par>
                            </p:childTnLst>
                          </p:cTn>
                        </p:par>
                        <p:par>
                          <p:cTn fill="hold" id="40" nodeType="afterGroup">
                            <p:stCondLst>
                              <p:cond delay="1000"/>
                            </p:stCondLst>
                            <p:childTnLst>
                              <p:par>
                                <p:cTn fill="hold" grpId="1" id="41" nodeType="afterEffect" presetClass="emph" presetID="26" presetSubtype="0">
                                  <p:stCondLst>
                                    <p:cond delay="0"/>
                                  </p:stCondLst>
                                  <p:iterate type="lt">
                                    <p:tmPct val="0"/>
                                  </p:iterate>
                                  <p:childTnLst>
                                    <p:animEffect filter="fade" transition="out">
                                      <p:cBhvr>
                                        <p:cTn dur="500" id="42" tmFilter="0, 0; .2, .5; .8, .5; 1, 0"/>
                                        <p:tgtEl>
                                          <p:spTgt spid="11"/>
                                        </p:tgtEl>
                                      </p:cBhvr>
                                    </p:animEffect>
                                    <p:animScale>
                                      <p:cBhvr>
                                        <p:cTn autoRev="1" dur="250" fill="hold" id="43"/>
                                        <p:tgtEl>
                                          <p:spTgt spid="11"/>
                                        </p:tgtEl>
                                      </p:cBhvr>
                                      <p:by x="105000" y="105000"/>
                                    </p:animScale>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mph" presetID="26" presetSubtype="0">
                                  <p:stCondLst>
                                    <p:cond delay="0"/>
                                  </p:stCondLst>
                                  <p:childTnLst>
                                    <p:animEffect filter="fade" transition="out">
                                      <p:cBhvr>
                                        <p:cTn dur="500" id="47" tmFilter="0, 0; .2, .5; .8, .5; 1, 0"/>
                                        <p:tgtEl>
                                          <p:spTgt spid="12"/>
                                        </p:tgtEl>
                                      </p:cBhvr>
                                    </p:animEffect>
                                    <p:animScale>
                                      <p:cBhvr>
                                        <p:cTn autoRev="1" dur="250" fill="hold" id="48"/>
                                        <p:tgtEl>
                                          <p:spTgt spid="12"/>
                                        </p:tgtEl>
                                      </p:cBhvr>
                                      <p:by x="105000" y="105000"/>
                                    </p:animScale>
                                  </p:childTnLst>
                                </p:cTn>
                              </p:par>
                            </p:childTnLst>
                          </p:cTn>
                        </p:par>
                        <p:par>
                          <p:cTn fill="hold" id="49" nodeType="afterGroup">
                            <p:stCondLst>
                              <p:cond delay="500"/>
                            </p:stCondLst>
                            <p:childTnLst>
                              <p:par>
                                <p:cTn fill="hold" grpId="0" id="50" nodeType="afterEffect" presetClass="entr" presetID="42"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fade" transition="in">
                                      <p:cBhvr>
                                        <p:cTn dur="1000" id="52"/>
                                        <p:tgtEl>
                                          <p:spTgt spid="14"/>
                                        </p:tgtEl>
                                      </p:cBhvr>
                                    </p:animEffect>
                                    <p:anim calcmode="lin" valueType="num">
                                      <p:cBhvr>
                                        <p:cTn dur="1000" fill="hold" id="53"/>
                                        <p:tgtEl>
                                          <p:spTgt spid="14"/>
                                        </p:tgtEl>
                                        <p:attrNameLst>
                                          <p:attrName>ppt_x</p:attrName>
                                        </p:attrNameLst>
                                      </p:cBhvr>
                                      <p:tavLst>
                                        <p:tav tm="0">
                                          <p:val>
                                            <p:strVal val="#ppt_x"/>
                                          </p:val>
                                        </p:tav>
                                        <p:tav tm="100000">
                                          <p:val>
                                            <p:strVal val="#ppt_x"/>
                                          </p:val>
                                        </p:tav>
                                      </p:tavLst>
                                    </p:anim>
                                    <p:anim calcmode="lin" valueType="num">
                                      <p:cBhvr>
                                        <p:cTn dur="1000" fill="hold" id="54"/>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1" spid="10"/>
      <p:bldP grpId="0" spid="11"/>
      <p:bldP grpId="1" spid="11"/>
      <p:bldP grpId="0" spid="12"/>
      <p:bldP grpId="1" spid="12"/>
      <p:bldP grpId="0" spid="1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a:extLst>
              <a:ext uri="{FF2B5EF4-FFF2-40B4-BE49-F238E27FC236}">
                <a16:creationId xmlns:a16="http://schemas.microsoft.com/office/drawing/2014/main" id="{BAE4906C-428E-457C-B83E-C0ED09ADFB8A}"/>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9" name="矩形 8"/>
          <p:cNvSpPr/>
          <p:nvPr/>
        </p:nvSpPr>
        <p:spPr>
          <a:xfrm>
            <a:off x="4030495" y="2283719"/>
            <a:ext cx="2499588" cy="426720"/>
          </a:xfrm>
          <a:prstGeom prst="rect">
            <a:avLst/>
          </a:prstGeom>
        </p:spPr>
        <p:txBody>
          <a:bodyPr bIns="0" lIns="0" rIns="0" tIns="0" wrap="square">
            <a:spAutoFit/>
          </a:bodyPr>
          <a:lstStyle/>
          <a:p>
            <a:pPr lvl="0"/>
            <a:r>
              <a:rPr altLang="zh-CN" b="1" lang="zh-CN" sz="2800">
                <a:solidFill>
                  <a:schemeClr val="accent1"/>
                </a:solidFill>
                <a:latin charset="-122" panose="020b0503020204020204" pitchFamily="34" typeface="微软雅黑"/>
                <a:ea charset="-122" panose="020b0503020204020204" pitchFamily="34" typeface="微软雅黑"/>
              </a:rPr>
              <a:t>年度工作概述</a:t>
            </a:r>
          </a:p>
        </p:txBody>
      </p:sp>
      <p:sp>
        <p:nvSpPr>
          <p:cNvPr id="10" name="文本框 9"/>
          <p:cNvSpPr txBox="1"/>
          <p:nvPr/>
        </p:nvSpPr>
        <p:spPr>
          <a:xfrm>
            <a:off x="4030494" y="2796401"/>
            <a:ext cx="2829294" cy="548640"/>
          </a:xfrm>
          <a:prstGeom prst="rect">
            <a:avLst/>
          </a:prstGeom>
          <a:noFill/>
        </p:spPr>
        <p:txBody>
          <a:bodyPr bIns="0" lIns="0" rIns="0" rtlCol="0" tIns="0" wrap="square">
            <a:spAutoFit/>
          </a:bodyPr>
          <a:lstStyle/>
          <a:p>
            <a:pPr algn="just">
              <a:lnSpc>
                <a:spcPct val="15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a:p>
            <a:pPr algn="just">
              <a:lnSpc>
                <a:spcPct val="15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a:t>
            </a:r>
          </a:p>
        </p:txBody>
      </p:sp>
      <p:sp>
        <p:nvSpPr>
          <p:cNvPr id="12" name="椭圆 11">
            <a:extLst>
              <a:ext uri="{FF2B5EF4-FFF2-40B4-BE49-F238E27FC236}">
                <a16:creationId xmlns:a16="http://schemas.microsoft.com/office/drawing/2014/main" id="{B5E69D5B-232F-4882-B503-33D82D5206C7}"/>
              </a:ext>
            </a:extLst>
          </p:cNvPr>
          <p:cNvSpPr/>
          <p:nvPr/>
        </p:nvSpPr>
        <p:spPr>
          <a:xfrm>
            <a:off x="2195736" y="1851670"/>
            <a:ext cx="1546725" cy="1546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6600">
                <a:solidFill>
                  <a:schemeClr val="bg1"/>
                </a:solidFill>
              </a:rPr>
              <a:t>01</a:t>
            </a:r>
          </a:p>
        </p:txBody>
      </p:sp>
    </p:spTree>
    <p:extLst>
      <p:ext uri="{BB962C8B-B14F-4D97-AF65-F5344CB8AC3E}">
        <p14:creationId val="1880431617"/>
      </p:ext>
    </p:extLst>
  </p:cSld>
  <p:clrMapOvr>
    <a:masterClrMapping/>
  </p:clrMapOvr>
  <mc:AlternateContent>
    <mc:Choice Requires="p14">
      <p:transition p14:dur="125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strVal val="#ppt_w+.3"/>
                                          </p:val>
                                        </p:tav>
                                        <p:tav tm="100000">
                                          <p:val>
                                            <p:strVal val="#ppt_w"/>
                                          </p:val>
                                        </p:tav>
                                      </p:tavLst>
                                    </p:anim>
                                    <p:anim calcmode="lin" valueType="num">
                                      <p:cBhvr>
                                        <p:cTn dur="1000" fill="hold" id="8"/>
                                        <p:tgtEl>
                                          <p:spTgt spid="6"/>
                                        </p:tgtEl>
                                        <p:attrNameLst>
                                          <p:attrName>ppt_h</p:attrName>
                                        </p:attrNameLst>
                                      </p:cBhvr>
                                      <p:tavLst>
                                        <p:tav tm="0">
                                          <p:val>
                                            <p:strVal val="#ppt_h"/>
                                          </p:val>
                                        </p:tav>
                                        <p:tav tm="100000">
                                          <p:val>
                                            <p:strVal val="#ppt_h"/>
                                          </p:val>
                                        </p:tav>
                                      </p:tavLst>
                                    </p:anim>
                                    <p:animEffect filter="fade" transition="in">
                                      <p:cBhvr>
                                        <p:cTn dur="1000" id="9"/>
                                        <p:tgtEl>
                                          <p:spTgt spid="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3" presetSubtype="32">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ppt_w</p:attrName>
                                        </p:attrNameLst>
                                      </p:cBhvr>
                                      <p:tavLst>
                                        <p:tav tm="0">
                                          <p:val>
                                            <p:strVal val="4*#ppt_w"/>
                                          </p:val>
                                        </p:tav>
                                        <p:tav tm="100000">
                                          <p:val>
                                            <p:strVal val="#ppt_w"/>
                                          </p:val>
                                        </p:tav>
                                      </p:tavLst>
                                    </p:anim>
                                    <p:anim calcmode="lin" valueType="num">
                                      <p:cBhvr>
                                        <p:cTn dur="500" fill="hold" id="15"/>
                                        <p:tgtEl>
                                          <p:spTgt spid="9"/>
                                        </p:tgtEl>
                                        <p:attrNameLst>
                                          <p:attrName>ppt_h</p:attrName>
                                        </p:attrNameLst>
                                      </p:cBhvr>
                                      <p:tavLst>
                                        <p:tav tm="0">
                                          <p:val>
                                            <p:strVal val="4*#ppt_h"/>
                                          </p:val>
                                        </p:tav>
                                        <p:tav tm="100000">
                                          <p:val>
                                            <p:strVal val="#ppt_h"/>
                                          </p:val>
                                        </p:tav>
                                      </p:tavLst>
                                    </p:anim>
                                  </p:childTnLst>
                                </p:cTn>
                              </p:par>
                              <p:par>
                                <p:cTn fill="hold" grpId="0" id="16" nodeType="withEffect" presetClass="entr" presetID="2" presetSubtype="4">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fill="hold" id="18"/>
                                        <p:tgtEl>
                                          <p:spTgt spid="10"/>
                                        </p:tgtEl>
                                        <p:attrNameLst>
                                          <p:attrName>ppt_x</p:attrName>
                                        </p:attrNameLst>
                                      </p:cBhvr>
                                      <p:tavLst>
                                        <p:tav tm="0">
                                          <p:val>
                                            <p:strVal val="#ppt_x"/>
                                          </p:val>
                                        </p:tav>
                                        <p:tav tm="100000">
                                          <p:val>
                                            <p:strVal val="#ppt_x"/>
                                          </p:val>
                                        </p:tav>
                                      </p:tavLst>
                                    </p:anim>
                                    <p:anim calcmode="lin" valueType="num">
                                      <p:cBhvr additive="base">
                                        <p:cTn dur="500" fill="hold" id="19"/>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Donut 28"/>
          <p:cNvSpPr/>
          <p:nvPr/>
        </p:nvSpPr>
        <p:spPr>
          <a:xfrm>
            <a:off x="4224921" y="1035565"/>
            <a:ext cx="890143" cy="890191"/>
          </a:xfrm>
          <a:prstGeom prst="donut">
            <a:avLst>
              <a:gd fmla="val 10574"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1" lIns="65023" rIns="65023" rtlCol="0" tIns="32511"/>
          <a:lstStyle/>
          <a:p>
            <a:pPr algn="ctr">
              <a:lnSpc>
                <a:spcPct val="120000"/>
              </a:lnSpc>
            </a:pPr>
            <a:endParaRPr lang="en-US" sz="600">
              <a:solidFill>
                <a:schemeClr val="tx1"/>
              </a:solidFill>
              <a:latin charset="0" pitchFamily="34" typeface="Arial"/>
              <a:ea charset="-122" panose="020b0503020204020204" pitchFamily="34" typeface="微软雅黑"/>
              <a:sym charset="0" pitchFamily="34" typeface="Arial"/>
            </a:endParaRPr>
          </a:p>
        </p:txBody>
      </p:sp>
      <p:sp>
        <p:nvSpPr>
          <p:cNvPr id="28" name="Donut 27"/>
          <p:cNvSpPr/>
          <p:nvPr/>
        </p:nvSpPr>
        <p:spPr>
          <a:xfrm>
            <a:off x="4478130" y="1584783"/>
            <a:ext cx="1046437" cy="1046492"/>
          </a:xfrm>
          <a:prstGeom prst="donut">
            <a:avLst>
              <a:gd fmla="val 10574"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1" lIns="65023" rIns="65023" rtlCol="0" tIns="32511"/>
          <a:lstStyle/>
          <a:p>
            <a:pPr algn="ctr">
              <a:lnSpc>
                <a:spcPct val="120000"/>
              </a:lnSpc>
            </a:pPr>
            <a:endParaRPr lang="en-US" sz="600">
              <a:solidFill>
                <a:schemeClr val="tx1"/>
              </a:solidFill>
              <a:latin charset="0" pitchFamily="34" typeface="Arial"/>
              <a:ea charset="-122" panose="020b0503020204020204" pitchFamily="34" typeface="微软雅黑"/>
              <a:sym charset="0" pitchFamily="34" typeface="Arial"/>
            </a:endParaRPr>
          </a:p>
        </p:txBody>
      </p:sp>
      <p:sp>
        <p:nvSpPr>
          <p:cNvPr id="27" name="Donut 26"/>
          <p:cNvSpPr/>
          <p:nvPr/>
        </p:nvSpPr>
        <p:spPr>
          <a:xfrm>
            <a:off x="4753745" y="2340604"/>
            <a:ext cx="1037754" cy="1037811"/>
          </a:xfrm>
          <a:prstGeom prst="donut">
            <a:avLst>
              <a:gd fmla="val 10574"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1" lIns="65023" rIns="65023" rtlCol="0" tIns="32511"/>
          <a:lstStyle/>
          <a:p>
            <a:pPr algn="ctr">
              <a:lnSpc>
                <a:spcPct val="120000"/>
              </a:lnSpc>
            </a:pPr>
            <a:endParaRPr lang="en-US" sz="600">
              <a:solidFill>
                <a:schemeClr val="tx1"/>
              </a:solidFill>
              <a:latin charset="0" pitchFamily="34" typeface="Arial"/>
              <a:ea charset="-122" panose="020b0503020204020204" pitchFamily="34" typeface="微软雅黑"/>
              <a:sym charset="0" pitchFamily="34" typeface="Arial"/>
            </a:endParaRPr>
          </a:p>
        </p:txBody>
      </p:sp>
      <p:sp>
        <p:nvSpPr>
          <p:cNvPr id="14" name="Freeform 174"/>
          <p:cNvSpPr>
            <a:spLocks noEditPoints="1"/>
          </p:cNvSpPr>
          <p:nvPr/>
        </p:nvSpPr>
        <p:spPr bwMode="auto">
          <a:xfrm>
            <a:off x="5069074" y="2717555"/>
            <a:ext cx="407086" cy="283905"/>
          </a:xfrm>
          <a:custGeom>
            <a:cxnLst>
              <a:cxn ang="0">
                <a:pos x="64" y="20"/>
              </a:cxn>
              <a:cxn ang="0">
                <a:pos x="35" y="9"/>
              </a:cxn>
              <a:cxn ang="0">
                <a:pos x="7" y="20"/>
              </a:cxn>
              <a:cxn ang="0">
                <a:pos x="6" y="20"/>
              </a:cxn>
              <a:cxn ang="0">
                <a:pos x="0" y="14"/>
              </a:cxn>
              <a:cxn ang="0">
                <a:pos x="1" y="13"/>
              </a:cxn>
              <a:cxn ang="0">
                <a:pos x="35" y="0"/>
              </a:cxn>
              <a:cxn ang="0">
                <a:pos x="70" y="13"/>
              </a:cxn>
              <a:cxn ang="0">
                <a:pos x="70" y="14"/>
              </a:cxn>
              <a:cxn ang="0">
                <a:pos x="64" y="20"/>
              </a:cxn>
              <a:cxn ang="0">
                <a:pos x="64" y="20"/>
              </a:cxn>
              <a:cxn ang="0">
                <a:pos x="54" y="30"/>
              </a:cxn>
              <a:cxn ang="0">
                <a:pos x="35" y="22"/>
              </a:cxn>
              <a:cxn ang="0">
                <a:pos x="16" y="30"/>
              </a:cxn>
              <a:cxn ang="0">
                <a:pos x="10" y="24"/>
              </a:cxn>
              <a:cxn ang="0">
                <a:pos x="10" y="23"/>
              </a:cxn>
              <a:cxn ang="0">
                <a:pos x="35" y="13"/>
              </a:cxn>
              <a:cxn ang="0">
                <a:pos x="60" y="23"/>
              </a:cxn>
              <a:cxn ang="0">
                <a:pos x="61" y="24"/>
              </a:cxn>
              <a:cxn ang="0">
                <a:pos x="55" y="30"/>
              </a:cxn>
              <a:cxn ang="0">
                <a:pos x="54" y="30"/>
              </a:cxn>
              <a:cxn ang="0">
                <a:pos x="35" y="36"/>
              </a:cxn>
              <a:cxn ang="0">
                <a:pos x="26" y="40"/>
              </a:cxn>
              <a:cxn ang="0">
                <a:pos x="20" y="34"/>
              </a:cxn>
              <a:cxn ang="0">
                <a:pos x="20" y="33"/>
              </a:cxn>
              <a:cxn ang="0">
                <a:pos x="35" y="27"/>
              </a:cxn>
              <a:cxn ang="0">
                <a:pos x="51" y="33"/>
              </a:cxn>
              <a:cxn ang="0">
                <a:pos x="51" y="34"/>
              </a:cxn>
              <a:cxn ang="0">
                <a:pos x="45" y="40"/>
              </a:cxn>
              <a:cxn ang="0">
                <a:pos x="35" y="36"/>
              </a:cxn>
              <a:cxn ang="0">
                <a:pos x="29" y="43"/>
              </a:cxn>
              <a:cxn ang="0">
                <a:pos x="35" y="41"/>
              </a:cxn>
              <a:cxn ang="0">
                <a:pos x="41" y="43"/>
              </a:cxn>
              <a:cxn ang="0">
                <a:pos x="35" y="49"/>
              </a:cxn>
              <a:cxn ang="0">
                <a:pos x="29" y="43"/>
              </a:cxn>
            </a:cxnLst>
            <a:rect b="b" l="0" r="r" t="0"/>
            <a:pathLst>
              <a:path h="49" w="70">
                <a:moveTo>
                  <a:pt x="64" y="20"/>
                </a:moveTo>
                <a:cubicBezTo>
                  <a:pt x="55" y="13"/>
                  <a:pt x="46" y="9"/>
                  <a:pt x="35" y="9"/>
                </a:cubicBezTo>
                <a:cubicBezTo>
                  <a:pt x="24" y="9"/>
                  <a:pt x="15" y="13"/>
                  <a:pt x="7" y="20"/>
                </a:cubicBezTo>
                <a:cubicBezTo>
                  <a:pt x="7" y="20"/>
                  <a:pt x="7" y="20"/>
                  <a:pt x="6" y="20"/>
                </a:cubicBezTo>
                <a:cubicBezTo>
                  <a:pt x="5" y="20"/>
                  <a:pt x="0" y="15"/>
                  <a:pt x="0" y="14"/>
                </a:cubicBezTo>
                <a:cubicBezTo>
                  <a:pt x="0" y="14"/>
                  <a:pt x="0" y="14"/>
                  <a:pt x="1" y="13"/>
                </a:cubicBezTo>
                <a:cubicBezTo>
                  <a:pt x="10" y="4"/>
                  <a:pt x="23" y="0"/>
                  <a:pt x="35" y="0"/>
                </a:cubicBezTo>
                <a:cubicBezTo>
                  <a:pt x="48" y="0"/>
                  <a:pt x="61" y="4"/>
                  <a:pt x="70" y="13"/>
                </a:cubicBezTo>
                <a:cubicBezTo>
                  <a:pt x="70" y="14"/>
                  <a:pt x="70" y="14"/>
                  <a:pt x="70" y="14"/>
                </a:cubicBezTo>
                <a:cubicBezTo>
                  <a:pt x="70" y="15"/>
                  <a:pt x="65" y="20"/>
                  <a:pt x="64" y="20"/>
                </a:cubicBezTo>
                <a:cubicBezTo>
                  <a:pt x="64" y="20"/>
                  <a:pt x="64" y="20"/>
                  <a:pt x="64" y="20"/>
                </a:cubicBezTo>
                <a:close/>
                <a:moveTo>
                  <a:pt x="54" y="30"/>
                </a:moveTo>
                <a:cubicBezTo>
                  <a:pt x="48" y="25"/>
                  <a:pt x="43" y="22"/>
                  <a:pt x="35" y="22"/>
                </a:cubicBezTo>
                <a:cubicBezTo>
                  <a:pt x="25" y="22"/>
                  <a:pt x="16" y="30"/>
                  <a:pt x="16" y="30"/>
                </a:cubicBezTo>
                <a:cubicBezTo>
                  <a:pt x="15" y="30"/>
                  <a:pt x="10" y="25"/>
                  <a:pt x="10" y="24"/>
                </a:cubicBezTo>
                <a:cubicBezTo>
                  <a:pt x="10" y="24"/>
                  <a:pt x="10" y="23"/>
                  <a:pt x="10" y="23"/>
                </a:cubicBezTo>
                <a:cubicBezTo>
                  <a:pt x="17" y="17"/>
                  <a:pt x="26" y="13"/>
                  <a:pt x="35" y="13"/>
                </a:cubicBezTo>
                <a:cubicBezTo>
                  <a:pt x="44" y="13"/>
                  <a:pt x="54" y="17"/>
                  <a:pt x="60" y="23"/>
                </a:cubicBezTo>
                <a:cubicBezTo>
                  <a:pt x="61" y="23"/>
                  <a:pt x="61" y="24"/>
                  <a:pt x="61" y="24"/>
                </a:cubicBezTo>
                <a:cubicBezTo>
                  <a:pt x="61" y="25"/>
                  <a:pt x="56" y="30"/>
                  <a:pt x="55" y="30"/>
                </a:cubicBezTo>
                <a:cubicBezTo>
                  <a:pt x="54" y="30"/>
                  <a:pt x="54" y="30"/>
                  <a:pt x="54" y="30"/>
                </a:cubicBezTo>
                <a:close/>
                <a:moveTo>
                  <a:pt x="35" y="36"/>
                </a:moveTo>
                <a:cubicBezTo>
                  <a:pt x="30" y="36"/>
                  <a:pt x="26" y="40"/>
                  <a:pt x="26" y="40"/>
                </a:cubicBezTo>
                <a:cubicBezTo>
                  <a:pt x="25" y="40"/>
                  <a:pt x="20" y="35"/>
                  <a:pt x="20" y="34"/>
                </a:cubicBezTo>
                <a:cubicBezTo>
                  <a:pt x="20" y="33"/>
                  <a:pt x="20" y="33"/>
                  <a:pt x="20" y="33"/>
                </a:cubicBezTo>
                <a:cubicBezTo>
                  <a:pt x="24" y="29"/>
                  <a:pt x="30" y="27"/>
                  <a:pt x="35" y="27"/>
                </a:cubicBezTo>
                <a:cubicBezTo>
                  <a:pt x="41" y="27"/>
                  <a:pt x="47" y="29"/>
                  <a:pt x="51" y="33"/>
                </a:cubicBezTo>
                <a:cubicBezTo>
                  <a:pt x="51" y="33"/>
                  <a:pt x="51" y="33"/>
                  <a:pt x="51" y="34"/>
                </a:cubicBezTo>
                <a:cubicBezTo>
                  <a:pt x="51" y="35"/>
                  <a:pt x="46" y="40"/>
                  <a:pt x="45" y="40"/>
                </a:cubicBezTo>
                <a:cubicBezTo>
                  <a:pt x="44" y="40"/>
                  <a:pt x="41" y="36"/>
                  <a:pt x="35" y="36"/>
                </a:cubicBezTo>
                <a:close/>
                <a:moveTo>
                  <a:pt x="29" y="43"/>
                </a:moveTo>
                <a:cubicBezTo>
                  <a:pt x="29" y="42"/>
                  <a:pt x="34" y="41"/>
                  <a:pt x="35" y="41"/>
                </a:cubicBezTo>
                <a:cubicBezTo>
                  <a:pt x="37" y="41"/>
                  <a:pt x="41" y="42"/>
                  <a:pt x="41" y="43"/>
                </a:cubicBezTo>
                <a:cubicBezTo>
                  <a:pt x="41" y="44"/>
                  <a:pt x="36" y="49"/>
                  <a:pt x="35" y="49"/>
                </a:cubicBezTo>
                <a:cubicBezTo>
                  <a:pt x="34" y="49"/>
                  <a:pt x="29" y="44"/>
                  <a:pt x="29" y="43"/>
                </a:cubicBezTo>
                <a:close/>
              </a:path>
            </a:pathLst>
          </a:custGeom>
          <a:solidFill>
            <a:schemeClr val="accent4"/>
          </a:solidFill>
          <a:ln w="9525">
            <a:noFill/>
            <a:round/>
          </a:ln>
        </p:spPr>
        <p:txBody>
          <a:bodyPr anchor="t" anchorCtr="0" bIns="45711" compatLnSpc="1" lIns="91421" numCol="1" rIns="91421" tIns="45711" vert="horz" wrap="square">
            <a:prstTxWarp prst="textNoShape">
              <a:avLst/>
            </a:prstTxWarp>
          </a:bodyPr>
          <a:lstStyle/>
          <a:p>
            <a:pPr>
              <a:lnSpc>
                <a:spcPct val="120000"/>
              </a:lnSpc>
            </a:pPr>
            <a:endParaRPr lang="en-US" sz="600">
              <a:latin charset="0" pitchFamily="34" typeface="Arial"/>
              <a:ea charset="-122" panose="020b0503020204020204" pitchFamily="34" typeface="微软雅黑"/>
              <a:sym charset="0" pitchFamily="34" typeface="Arial"/>
            </a:endParaRPr>
          </a:p>
        </p:txBody>
      </p:sp>
      <p:sp>
        <p:nvSpPr>
          <p:cNvPr id="15" name="Freeform 101"/>
          <p:cNvSpPr>
            <a:spLocks noEditPoints="1"/>
          </p:cNvSpPr>
          <p:nvPr/>
        </p:nvSpPr>
        <p:spPr bwMode="auto">
          <a:xfrm>
            <a:off x="4840165" y="1982940"/>
            <a:ext cx="322362" cy="298256"/>
          </a:xfrm>
          <a:custGeom>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b="b" l="0" r="r" t="0"/>
            <a:pathLst>
              <a:path h="62"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accent5"/>
          </a:solidFill>
          <a:ln w="9525">
            <a:noFill/>
            <a:round/>
          </a:ln>
        </p:spPr>
        <p:txBody>
          <a:bodyPr anchor="t" anchorCtr="0" bIns="45711" compatLnSpc="1" lIns="91421" numCol="1" rIns="91421" tIns="45711" vert="horz" wrap="square">
            <a:prstTxWarp prst="textNoShape">
              <a:avLst/>
            </a:prstTxWarp>
          </a:bodyPr>
          <a:lstStyle/>
          <a:p>
            <a:pPr>
              <a:lnSpc>
                <a:spcPct val="120000"/>
              </a:lnSpc>
            </a:pPr>
            <a:endParaRPr lang="en-US" sz="600">
              <a:latin charset="0" pitchFamily="34" typeface="Arial"/>
              <a:ea charset="-122" panose="020b0503020204020204" pitchFamily="34" typeface="微软雅黑"/>
              <a:sym charset="0" pitchFamily="34" typeface="Arial"/>
            </a:endParaRPr>
          </a:p>
        </p:txBody>
      </p:sp>
      <p:sp>
        <p:nvSpPr>
          <p:cNvPr id="16" name="Freeform 145"/>
          <p:cNvSpPr/>
          <p:nvPr/>
        </p:nvSpPr>
        <p:spPr bwMode="auto">
          <a:xfrm>
            <a:off x="4530194" y="1343438"/>
            <a:ext cx="272490" cy="234984"/>
          </a:xfrm>
          <a:custGeom>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b="b" l="0" r="r" t="0"/>
            <a:pathLst>
              <a:path h="55" w="64">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accent6"/>
          </a:solidFill>
          <a:ln w="9525">
            <a:noFill/>
            <a:round/>
          </a:ln>
        </p:spPr>
        <p:txBody>
          <a:bodyPr anchor="t" anchorCtr="0" bIns="45711" compatLnSpc="1" lIns="91421" numCol="1" rIns="91421" tIns="45711" vert="horz" wrap="square">
            <a:prstTxWarp prst="textNoShape">
              <a:avLst/>
            </a:prstTxWarp>
          </a:bodyPr>
          <a:lstStyle/>
          <a:p>
            <a:pPr>
              <a:lnSpc>
                <a:spcPct val="120000"/>
              </a:lnSpc>
            </a:pPr>
            <a:endParaRPr lang="en-US" sz="600">
              <a:latin charset="0" pitchFamily="34" typeface="Arial"/>
              <a:ea charset="-122" panose="020b0503020204020204" pitchFamily="34" typeface="微软雅黑"/>
              <a:sym charset="0" pitchFamily="34" typeface="Arial"/>
            </a:endParaRPr>
          </a:p>
        </p:txBody>
      </p:sp>
      <p:sp>
        <p:nvSpPr>
          <p:cNvPr id="26" name="Donut 25"/>
          <p:cNvSpPr/>
          <p:nvPr/>
        </p:nvSpPr>
        <p:spPr>
          <a:xfrm>
            <a:off x="4159940" y="2878694"/>
            <a:ext cx="1189424" cy="1189490"/>
          </a:xfrm>
          <a:prstGeom prst="donut">
            <a:avLst>
              <a:gd fmla="val 10574"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1" lIns="65023" rIns="65023" rtlCol="0" tIns="32511"/>
          <a:lstStyle/>
          <a:p>
            <a:pPr algn="ctr">
              <a:lnSpc>
                <a:spcPct val="120000"/>
              </a:lnSpc>
            </a:pPr>
            <a:endParaRPr lang="en-US" sz="600">
              <a:solidFill>
                <a:schemeClr val="tx1"/>
              </a:solidFill>
              <a:latin charset="0" pitchFamily="34" typeface="Arial"/>
              <a:ea charset="-122" panose="020b0503020204020204" pitchFamily="34" typeface="微软雅黑"/>
              <a:sym charset="0" pitchFamily="34" typeface="Arial"/>
            </a:endParaRPr>
          </a:p>
        </p:txBody>
      </p:sp>
      <p:sp>
        <p:nvSpPr>
          <p:cNvPr id="25" name="Donut 24"/>
          <p:cNvSpPr/>
          <p:nvPr/>
        </p:nvSpPr>
        <p:spPr>
          <a:xfrm>
            <a:off x="3202015" y="3198020"/>
            <a:ext cx="1404959" cy="1405036"/>
          </a:xfrm>
          <a:prstGeom prst="donut">
            <a:avLst>
              <a:gd fmla="val 10574"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1" lIns="65023" rIns="65023" rtlCol="0" tIns="32511"/>
          <a:lstStyle/>
          <a:p>
            <a:pPr algn="ctr">
              <a:lnSpc>
                <a:spcPct val="120000"/>
              </a:lnSpc>
            </a:pPr>
            <a:endParaRPr lang="en-US" sz="600">
              <a:solidFill>
                <a:schemeClr val="tx1"/>
              </a:solidFill>
              <a:latin charset="0" pitchFamily="34" typeface="Arial"/>
              <a:ea charset="-122" panose="020b0503020204020204" pitchFamily="34" typeface="微软雅黑"/>
              <a:sym charset="0" pitchFamily="34" typeface="Arial"/>
            </a:endParaRPr>
          </a:p>
        </p:txBody>
      </p:sp>
      <p:sp>
        <p:nvSpPr>
          <p:cNvPr id="24" name="Donut 23"/>
          <p:cNvSpPr/>
          <p:nvPr/>
        </p:nvSpPr>
        <p:spPr>
          <a:xfrm>
            <a:off x="1898738" y="3070287"/>
            <a:ext cx="1660405" cy="1660496"/>
          </a:xfrm>
          <a:prstGeom prst="donut">
            <a:avLst>
              <a:gd fmla="val 10574"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32511" lIns="65023" rIns="65023" rtlCol="0" tIns="32511"/>
          <a:lstStyle/>
          <a:p>
            <a:pPr algn="ctr">
              <a:lnSpc>
                <a:spcPct val="120000"/>
              </a:lnSpc>
            </a:pPr>
            <a:endParaRPr lang="en-US" sz="600">
              <a:solidFill>
                <a:schemeClr val="tx1"/>
              </a:solidFill>
              <a:latin charset="0" pitchFamily="34" typeface="Arial"/>
              <a:ea charset="-122" panose="020b0503020204020204" pitchFamily="34" typeface="微软雅黑"/>
              <a:sym charset="0" pitchFamily="34" typeface="Arial"/>
            </a:endParaRPr>
          </a:p>
        </p:txBody>
      </p:sp>
      <p:sp>
        <p:nvSpPr>
          <p:cNvPr id="11" name="Freeform 66"/>
          <p:cNvSpPr>
            <a:spLocks noEditPoints="1"/>
          </p:cNvSpPr>
          <p:nvPr/>
        </p:nvSpPr>
        <p:spPr bwMode="auto">
          <a:xfrm>
            <a:off x="2557104" y="3669384"/>
            <a:ext cx="395765" cy="462307"/>
          </a:xfrm>
          <a:custGeom>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b="b" l="0" r="r" t="0"/>
            <a:pathLst>
              <a:path h="64" w="55">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accent1"/>
          </a:solidFill>
          <a:ln w="9525">
            <a:noFill/>
            <a:round/>
          </a:ln>
        </p:spPr>
        <p:txBody>
          <a:bodyPr anchor="t" anchorCtr="0" bIns="45711" compatLnSpc="1" lIns="91421" numCol="1" rIns="91421" tIns="45711" vert="horz" wrap="square">
            <a:prstTxWarp prst="textNoShape">
              <a:avLst/>
            </a:prstTxWarp>
          </a:bodyPr>
          <a:lstStyle/>
          <a:p>
            <a:pPr>
              <a:lnSpc>
                <a:spcPct val="120000"/>
              </a:lnSpc>
            </a:pPr>
            <a:endParaRPr lang="en-US" sz="600">
              <a:latin charset="0" pitchFamily="34" typeface="Arial"/>
              <a:ea charset="-122" panose="020b0503020204020204" pitchFamily="34" typeface="微软雅黑"/>
              <a:sym charset="0" pitchFamily="34" typeface="Arial"/>
            </a:endParaRPr>
          </a:p>
        </p:txBody>
      </p:sp>
      <p:sp>
        <p:nvSpPr>
          <p:cNvPr id="12" name="Freeform 72"/>
          <p:cNvSpPr>
            <a:spLocks noEditPoints="1"/>
          </p:cNvSpPr>
          <p:nvPr/>
        </p:nvSpPr>
        <p:spPr bwMode="auto">
          <a:xfrm>
            <a:off x="3705025" y="3742675"/>
            <a:ext cx="398942" cy="315726"/>
          </a:xfrm>
          <a:custGeom>
            <a:cxnLst>
              <a:cxn ang="0">
                <a:pos x="50" y="41"/>
              </a:cxn>
              <a:cxn ang="0">
                <a:pos x="40" y="51"/>
              </a:cxn>
              <a:cxn ang="0">
                <a:pos x="10" y="51"/>
              </a:cxn>
              <a:cxn ang="0">
                <a:pos x="0" y="41"/>
              </a:cxn>
              <a:cxn ang="0">
                <a:pos x="0" y="11"/>
              </a:cxn>
              <a:cxn ang="0">
                <a:pos x="10" y="1"/>
              </a:cxn>
              <a:cxn ang="0">
                <a:pos x="40" y="1"/>
              </a:cxn>
              <a:cxn ang="0">
                <a:pos x="44" y="1"/>
              </a:cxn>
              <a:cxn ang="0">
                <a:pos x="45" y="2"/>
              </a:cxn>
              <a:cxn ang="0">
                <a:pos x="44" y="3"/>
              </a:cxn>
              <a:cxn ang="0">
                <a:pos x="43" y="5"/>
              </a:cxn>
              <a:cxn ang="0">
                <a:pos x="41" y="5"/>
              </a:cxn>
              <a:cxn ang="0">
                <a:pos x="40" y="5"/>
              </a:cxn>
              <a:cxn ang="0">
                <a:pos x="10" y="5"/>
              </a:cxn>
              <a:cxn ang="0">
                <a:pos x="4" y="11"/>
              </a:cxn>
              <a:cxn ang="0">
                <a:pos x="4" y="41"/>
              </a:cxn>
              <a:cxn ang="0">
                <a:pos x="10" y="46"/>
              </a:cxn>
              <a:cxn ang="0">
                <a:pos x="40" y="46"/>
              </a:cxn>
              <a:cxn ang="0">
                <a:pos x="45" y="41"/>
              </a:cxn>
              <a:cxn ang="0">
                <a:pos x="45" y="36"/>
              </a:cxn>
              <a:cxn ang="0">
                <a:pos x="46" y="35"/>
              </a:cxn>
              <a:cxn ang="0">
                <a:pos x="48" y="33"/>
              </a:cxn>
              <a:cxn ang="0">
                <a:pos x="49" y="33"/>
              </a:cxn>
              <a:cxn ang="0">
                <a:pos x="50" y="34"/>
              </a:cxn>
              <a:cxn ang="0">
                <a:pos x="50" y="41"/>
              </a:cxn>
              <a:cxn ang="0">
                <a:pos x="57" y="18"/>
              </a:cxn>
              <a:cxn ang="0">
                <a:pos x="33" y="42"/>
              </a:cxn>
              <a:cxn ang="0">
                <a:pos x="23" y="42"/>
              </a:cxn>
              <a:cxn ang="0">
                <a:pos x="23" y="31"/>
              </a:cxn>
              <a:cxn ang="0">
                <a:pos x="47" y="7"/>
              </a:cxn>
              <a:cxn ang="0">
                <a:pos x="57" y="18"/>
              </a:cxn>
              <a:cxn ang="0">
                <a:pos x="36" y="34"/>
              </a:cxn>
              <a:cxn ang="0">
                <a:pos x="30" y="29"/>
              </a:cxn>
              <a:cxn ang="0">
                <a:pos x="26" y="33"/>
              </a:cxn>
              <a:cxn ang="0">
                <a:pos x="26" y="35"/>
              </a:cxn>
              <a:cxn ang="0">
                <a:pos x="29" y="35"/>
              </a:cxn>
              <a:cxn ang="0">
                <a:pos x="29" y="38"/>
              </a:cxn>
              <a:cxn ang="0">
                <a:pos x="31" y="38"/>
              </a:cxn>
              <a:cxn ang="0">
                <a:pos x="36" y="34"/>
              </a:cxn>
              <a:cxn ang="0">
                <a:pos x="46" y="13"/>
              </a:cxn>
              <a:cxn ang="0">
                <a:pos x="34" y="25"/>
              </a:cxn>
              <a:cxn ang="0">
                <a:pos x="33" y="26"/>
              </a:cxn>
              <a:cxn ang="0">
                <a:pos x="35" y="26"/>
              </a:cxn>
              <a:cxn ang="0">
                <a:pos x="47" y="14"/>
              </a:cxn>
              <a:cxn ang="0">
                <a:pos x="47" y="13"/>
              </a:cxn>
              <a:cxn ang="0">
                <a:pos x="46" y="13"/>
              </a:cxn>
              <a:cxn ang="0">
                <a:pos x="59" y="15"/>
              </a:cxn>
              <a:cxn ang="0">
                <a:pos x="49" y="5"/>
              </a:cxn>
              <a:cxn ang="0">
                <a:pos x="52" y="2"/>
              </a:cxn>
              <a:cxn ang="0">
                <a:pos x="57" y="2"/>
              </a:cxn>
              <a:cxn ang="0">
                <a:pos x="62" y="7"/>
              </a:cxn>
              <a:cxn ang="0">
                <a:pos x="62" y="12"/>
              </a:cxn>
              <a:cxn ang="0">
                <a:pos x="59" y="15"/>
              </a:cxn>
            </a:cxnLst>
            <a:rect b="b" l="0" r="r" t="0"/>
            <a:pathLst>
              <a:path h="51" w="64">
                <a:moveTo>
                  <a:pt x="50" y="41"/>
                </a:moveTo>
                <a:cubicBezTo>
                  <a:pt x="50" y="46"/>
                  <a:pt x="45" y="51"/>
                  <a:pt x="40" y="51"/>
                </a:cubicBezTo>
                <a:cubicBezTo>
                  <a:pt x="10" y="51"/>
                  <a:pt x="10" y="51"/>
                  <a:pt x="10" y="51"/>
                </a:cubicBezTo>
                <a:cubicBezTo>
                  <a:pt x="4" y="51"/>
                  <a:pt x="0" y="46"/>
                  <a:pt x="0" y="41"/>
                </a:cubicBezTo>
                <a:cubicBezTo>
                  <a:pt x="0" y="11"/>
                  <a:pt x="0" y="11"/>
                  <a:pt x="0" y="11"/>
                </a:cubicBezTo>
                <a:cubicBezTo>
                  <a:pt x="0" y="5"/>
                  <a:pt x="4" y="1"/>
                  <a:pt x="10" y="1"/>
                </a:cubicBezTo>
                <a:cubicBezTo>
                  <a:pt x="40" y="1"/>
                  <a:pt x="40" y="1"/>
                  <a:pt x="40" y="1"/>
                </a:cubicBezTo>
                <a:cubicBezTo>
                  <a:pt x="41" y="1"/>
                  <a:pt x="43" y="1"/>
                  <a:pt x="44" y="1"/>
                </a:cubicBezTo>
                <a:cubicBezTo>
                  <a:pt x="44" y="2"/>
                  <a:pt x="44" y="2"/>
                  <a:pt x="45" y="2"/>
                </a:cubicBezTo>
                <a:cubicBezTo>
                  <a:pt x="45" y="3"/>
                  <a:pt x="45" y="3"/>
                  <a:pt x="44" y="3"/>
                </a:cubicBezTo>
                <a:cubicBezTo>
                  <a:pt x="43" y="5"/>
                  <a:pt x="43" y="5"/>
                  <a:pt x="43" y="5"/>
                </a:cubicBezTo>
                <a:cubicBezTo>
                  <a:pt x="42" y="5"/>
                  <a:pt x="42" y="5"/>
                  <a:pt x="41" y="5"/>
                </a:cubicBezTo>
                <a:cubicBezTo>
                  <a:pt x="41" y="5"/>
                  <a:pt x="40" y="5"/>
                  <a:pt x="40" y="5"/>
                </a:cubicBezTo>
                <a:cubicBezTo>
                  <a:pt x="10" y="5"/>
                  <a:pt x="10" y="5"/>
                  <a:pt x="10" y="5"/>
                </a:cubicBezTo>
                <a:cubicBezTo>
                  <a:pt x="7" y="5"/>
                  <a:pt x="4" y="8"/>
                  <a:pt x="4" y="11"/>
                </a:cubicBezTo>
                <a:cubicBezTo>
                  <a:pt x="4" y="41"/>
                  <a:pt x="4" y="41"/>
                  <a:pt x="4" y="41"/>
                </a:cubicBezTo>
                <a:cubicBezTo>
                  <a:pt x="4" y="44"/>
                  <a:pt x="7" y="46"/>
                  <a:pt x="10" y="46"/>
                </a:cubicBezTo>
                <a:cubicBezTo>
                  <a:pt x="40" y="46"/>
                  <a:pt x="40" y="46"/>
                  <a:pt x="40" y="46"/>
                </a:cubicBezTo>
                <a:cubicBezTo>
                  <a:pt x="43" y="46"/>
                  <a:pt x="45" y="44"/>
                  <a:pt x="45" y="41"/>
                </a:cubicBezTo>
                <a:cubicBezTo>
                  <a:pt x="45" y="36"/>
                  <a:pt x="45" y="36"/>
                  <a:pt x="45" y="36"/>
                </a:cubicBezTo>
                <a:cubicBezTo>
                  <a:pt x="45" y="36"/>
                  <a:pt x="46" y="35"/>
                  <a:pt x="46" y="35"/>
                </a:cubicBezTo>
                <a:cubicBezTo>
                  <a:pt x="48" y="33"/>
                  <a:pt x="48" y="33"/>
                  <a:pt x="48" y="33"/>
                </a:cubicBezTo>
                <a:cubicBezTo>
                  <a:pt x="48" y="33"/>
                  <a:pt x="49" y="33"/>
                  <a:pt x="49" y="33"/>
                </a:cubicBezTo>
                <a:cubicBezTo>
                  <a:pt x="50" y="33"/>
                  <a:pt x="50" y="33"/>
                  <a:pt x="50" y="34"/>
                </a:cubicBezTo>
                <a:lnTo>
                  <a:pt x="50" y="41"/>
                </a:lnTo>
                <a:close/>
                <a:moveTo>
                  <a:pt x="57" y="18"/>
                </a:moveTo>
                <a:cubicBezTo>
                  <a:pt x="33" y="42"/>
                  <a:pt x="33" y="42"/>
                  <a:pt x="33" y="42"/>
                </a:cubicBezTo>
                <a:cubicBezTo>
                  <a:pt x="23" y="42"/>
                  <a:pt x="23" y="42"/>
                  <a:pt x="23" y="42"/>
                </a:cubicBezTo>
                <a:cubicBezTo>
                  <a:pt x="23" y="31"/>
                  <a:pt x="23" y="31"/>
                  <a:pt x="23" y="31"/>
                </a:cubicBezTo>
                <a:cubicBezTo>
                  <a:pt x="47" y="7"/>
                  <a:pt x="47" y="7"/>
                  <a:pt x="47" y="7"/>
                </a:cubicBezTo>
                <a:lnTo>
                  <a:pt x="57" y="18"/>
                </a:lnTo>
                <a:close/>
                <a:moveTo>
                  <a:pt x="36" y="34"/>
                </a:moveTo>
                <a:cubicBezTo>
                  <a:pt x="30" y="29"/>
                  <a:pt x="30" y="29"/>
                  <a:pt x="30" y="29"/>
                </a:cubicBezTo>
                <a:cubicBezTo>
                  <a:pt x="26" y="33"/>
                  <a:pt x="26" y="33"/>
                  <a:pt x="26" y="33"/>
                </a:cubicBezTo>
                <a:cubicBezTo>
                  <a:pt x="26" y="35"/>
                  <a:pt x="26" y="35"/>
                  <a:pt x="26" y="35"/>
                </a:cubicBezTo>
                <a:cubicBezTo>
                  <a:pt x="29" y="35"/>
                  <a:pt x="29" y="35"/>
                  <a:pt x="29" y="35"/>
                </a:cubicBezTo>
                <a:cubicBezTo>
                  <a:pt x="29" y="38"/>
                  <a:pt x="29" y="38"/>
                  <a:pt x="29" y="38"/>
                </a:cubicBezTo>
                <a:cubicBezTo>
                  <a:pt x="31" y="38"/>
                  <a:pt x="31" y="38"/>
                  <a:pt x="31" y="38"/>
                </a:cubicBezTo>
                <a:lnTo>
                  <a:pt x="36" y="34"/>
                </a:lnTo>
                <a:close/>
                <a:moveTo>
                  <a:pt x="46" y="13"/>
                </a:moveTo>
                <a:cubicBezTo>
                  <a:pt x="34" y="25"/>
                  <a:pt x="34" y="25"/>
                  <a:pt x="34" y="25"/>
                </a:cubicBezTo>
                <a:cubicBezTo>
                  <a:pt x="33" y="25"/>
                  <a:pt x="33" y="26"/>
                  <a:pt x="33" y="26"/>
                </a:cubicBezTo>
                <a:cubicBezTo>
                  <a:pt x="34" y="27"/>
                  <a:pt x="34" y="27"/>
                  <a:pt x="35" y="26"/>
                </a:cubicBezTo>
                <a:cubicBezTo>
                  <a:pt x="47" y="14"/>
                  <a:pt x="47" y="14"/>
                  <a:pt x="47" y="14"/>
                </a:cubicBezTo>
                <a:cubicBezTo>
                  <a:pt x="47" y="13"/>
                  <a:pt x="47" y="13"/>
                  <a:pt x="47" y="13"/>
                </a:cubicBezTo>
                <a:cubicBezTo>
                  <a:pt x="47" y="12"/>
                  <a:pt x="46" y="12"/>
                  <a:pt x="46" y="13"/>
                </a:cubicBezTo>
                <a:close/>
                <a:moveTo>
                  <a:pt x="59" y="15"/>
                </a:moveTo>
                <a:cubicBezTo>
                  <a:pt x="49" y="5"/>
                  <a:pt x="49" y="5"/>
                  <a:pt x="49" y="5"/>
                </a:cubicBezTo>
                <a:cubicBezTo>
                  <a:pt x="52" y="2"/>
                  <a:pt x="52" y="2"/>
                  <a:pt x="52" y="2"/>
                </a:cubicBezTo>
                <a:cubicBezTo>
                  <a:pt x="53" y="0"/>
                  <a:pt x="56" y="0"/>
                  <a:pt x="57" y="2"/>
                </a:cubicBezTo>
                <a:cubicBezTo>
                  <a:pt x="62" y="7"/>
                  <a:pt x="62" y="7"/>
                  <a:pt x="62" y="7"/>
                </a:cubicBezTo>
                <a:cubicBezTo>
                  <a:pt x="64" y="9"/>
                  <a:pt x="64" y="11"/>
                  <a:pt x="62" y="12"/>
                </a:cubicBezTo>
                <a:lnTo>
                  <a:pt x="59" y="15"/>
                </a:lnTo>
                <a:close/>
              </a:path>
            </a:pathLst>
          </a:custGeom>
          <a:solidFill>
            <a:schemeClr val="accent2"/>
          </a:solidFill>
          <a:ln w="9525">
            <a:noFill/>
            <a:round/>
          </a:ln>
        </p:spPr>
        <p:txBody>
          <a:bodyPr anchor="t" anchorCtr="0" bIns="45711" compatLnSpc="1" lIns="91421" numCol="1" rIns="91421" tIns="45711" vert="horz" wrap="square">
            <a:prstTxWarp prst="textNoShape">
              <a:avLst/>
            </a:prstTxWarp>
          </a:bodyPr>
          <a:lstStyle/>
          <a:p>
            <a:pPr>
              <a:lnSpc>
                <a:spcPct val="120000"/>
              </a:lnSpc>
            </a:pPr>
            <a:endParaRPr lang="en-US" sz="600">
              <a:latin charset="0" pitchFamily="34" typeface="Arial"/>
              <a:ea charset="-122" panose="020b0503020204020204" pitchFamily="34" typeface="微软雅黑"/>
              <a:sym charset="0" pitchFamily="34" typeface="Arial"/>
            </a:endParaRPr>
          </a:p>
        </p:txBody>
      </p:sp>
      <p:sp>
        <p:nvSpPr>
          <p:cNvPr id="13" name="Freeform 126"/>
          <p:cNvSpPr/>
          <p:nvPr/>
        </p:nvSpPr>
        <p:spPr bwMode="auto">
          <a:xfrm>
            <a:off x="4603177" y="3278478"/>
            <a:ext cx="302949" cy="389929"/>
          </a:xfrm>
          <a:custGeom>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b="b" l="0" r="r" t="0"/>
            <a:pathLst>
              <a:path h="64" w="50">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accent3"/>
          </a:solidFill>
          <a:ln w="9525">
            <a:noFill/>
            <a:round/>
          </a:ln>
        </p:spPr>
        <p:txBody>
          <a:bodyPr anchor="t" anchorCtr="0" bIns="45711" compatLnSpc="1" lIns="91421" numCol="1" rIns="91421" tIns="45711" vert="horz" wrap="square">
            <a:prstTxWarp prst="textNoShape">
              <a:avLst/>
            </a:prstTxWarp>
          </a:bodyPr>
          <a:lstStyle/>
          <a:p>
            <a:pPr>
              <a:lnSpc>
                <a:spcPct val="120000"/>
              </a:lnSpc>
            </a:pPr>
            <a:endParaRPr lang="en-US" sz="600">
              <a:latin charset="0" pitchFamily="34" typeface="Arial"/>
              <a:ea charset="-122" panose="020b0503020204020204" pitchFamily="34" typeface="微软雅黑"/>
              <a:sym charset="0" pitchFamily="34" typeface="Arial"/>
            </a:endParaRPr>
          </a:p>
        </p:txBody>
      </p:sp>
      <p:sp>
        <p:nvSpPr>
          <p:cNvPr id="17" name="Footer Text"/>
          <p:cNvSpPr txBox="1"/>
          <p:nvPr/>
        </p:nvSpPr>
        <p:spPr>
          <a:xfrm>
            <a:off x="1620824" y="2713913"/>
            <a:ext cx="1772069" cy="329184"/>
          </a:xfrm>
          <a:prstGeom prst="rect">
            <a:avLst/>
          </a:prstGeom>
          <a:noFill/>
        </p:spPr>
        <p:txBody>
          <a:bodyPr bIns="0" lIns="0" rIns="0" rtlCol="0" tIns="0" wrap="square">
            <a:spAutoFit/>
          </a:bodyPr>
          <a:lstStyle/>
          <a:p>
            <a:pPr>
              <a:lnSpc>
                <a:spcPct val="120000"/>
              </a:lnSpc>
            </a:pPr>
            <a:r>
              <a:rPr altLang="zh-CN" lang="en-US" sz="600">
                <a:solidFill>
                  <a:schemeClr val="bg1">
                    <a:lumMod val="65000"/>
                  </a:schemeClr>
                </a:solidFill>
                <a:latin charset="0" pitchFamily="34" typeface="Arial"/>
                <a:ea charset="-122" panose="020b0503020204020204" pitchFamily="34" typeface="微软雅黑"/>
                <a:sym charset="0" pitchFamily="34" typeface="Arial"/>
              </a:rPr>
              <a:t>Please replace text, click add relevant headline, modify the text content, also can copy your content to this directly.</a:t>
            </a:r>
          </a:p>
        </p:txBody>
      </p:sp>
      <p:sp>
        <p:nvSpPr>
          <p:cNvPr id="18" name="Footer Text"/>
          <p:cNvSpPr txBox="1"/>
          <p:nvPr/>
        </p:nvSpPr>
        <p:spPr>
          <a:xfrm>
            <a:off x="4603176" y="4255966"/>
            <a:ext cx="1759044" cy="329184"/>
          </a:xfrm>
          <a:prstGeom prst="rect">
            <a:avLst/>
          </a:prstGeom>
          <a:noFill/>
        </p:spPr>
        <p:txBody>
          <a:bodyPr bIns="0" lIns="0" rIns="0" rtlCol="0" tIns="0" wrap="square">
            <a:spAutoFit/>
          </a:bodyPr>
          <a:lstStyle/>
          <a:p>
            <a:pPr>
              <a:lnSpc>
                <a:spcPct val="120000"/>
              </a:lnSpc>
            </a:pPr>
            <a:r>
              <a:rPr altLang="zh-CN" lang="en-US" sz="600">
                <a:solidFill>
                  <a:schemeClr val="bg1">
                    <a:lumMod val="65000"/>
                  </a:schemeClr>
                </a:solidFill>
                <a:latin charset="0" pitchFamily="34" typeface="Arial"/>
                <a:ea charset="-122" panose="020b0503020204020204" pitchFamily="34" typeface="微软雅黑"/>
                <a:sym charset="0" pitchFamily="34" typeface="Arial"/>
              </a:rPr>
              <a:t>Please replace text, click add relevant headline, modify the text content, also can copy your content to this directly.</a:t>
            </a:r>
          </a:p>
        </p:txBody>
      </p:sp>
      <p:sp>
        <p:nvSpPr>
          <p:cNvPr id="19" name="Footer Text"/>
          <p:cNvSpPr txBox="1"/>
          <p:nvPr/>
        </p:nvSpPr>
        <p:spPr>
          <a:xfrm>
            <a:off x="5448378" y="3412153"/>
            <a:ext cx="1759044" cy="329184"/>
          </a:xfrm>
          <a:prstGeom prst="rect">
            <a:avLst/>
          </a:prstGeom>
          <a:noFill/>
        </p:spPr>
        <p:txBody>
          <a:bodyPr bIns="0" lIns="0" rIns="0" rtlCol="0" tIns="0" wrap="square">
            <a:spAutoFit/>
          </a:bodyPr>
          <a:lstStyle/>
          <a:p>
            <a:pPr>
              <a:lnSpc>
                <a:spcPct val="120000"/>
              </a:lnSpc>
            </a:pPr>
            <a:r>
              <a:rPr altLang="zh-CN" lang="en-US" sz="600">
                <a:solidFill>
                  <a:schemeClr val="bg1">
                    <a:lumMod val="65000"/>
                  </a:schemeClr>
                </a:solidFill>
                <a:latin charset="0" pitchFamily="34" typeface="Arial"/>
                <a:ea charset="-122" panose="020b0503020204020204" pitchFamily="34" typeface="微软雅黑"/>
                <a:sym charset="0" pitchFamily="34" typeface="Arial"/>
              </a:rPr>
              <a:t>Please replace text, click add relevant headline, modify the text content, also can copy your content to this directly.</a:t>
            </a:r>
          </a:p>
        </p:txBody>
      </p:sp>
      <p:sp>
        <p:nvSpPr>
          <p:cNvPr id="20" name="Footer Text"/>
          <p:cNvSpPr txBox="1"/>
          <p:nvPr/>
        </p:nvSpPr>
        <p:spPr>
          <a:xfrm>
            <a:off x="5866308" y="2536383"/>
            <a:ext cx="1759044" cy="329184"/>
          </a:xfrm>
          <a:prstGeom prst="rect">
            <a:avLst/>
          </a:prstGeom>
          <a:noFill/>
        </p:spPr>
        <p:txBody>
          <a:bodyPr bIns="0" lIns="0" rIns="0" rtlCol="0" tIns="0" wrap="square">
            <a:spAutoFit/>
          </a:bodyPr>
          <a:lstStyle/>
          <a:p>
            <a:pPr>
              <a:lnSpc>
                <a:spcPct val="120000"/>
              </a:lnSpc>
            </a:pPr>
            <a:r>
              <a:rPr altLang="zh-CN" lang="en-US" sz="600">
                <a:solidFill>
                  <a:schemeClr val="bg1">
                    <a:lumMod val="65000"/>
                  </a:schemeClr>
                </a:solidFill>
                <a:latin charset="0" pitchFamily="34" typeface="Arial"/>
                <a:ea charset="-122" panose="020b0503020204020204" pitchFamily="34" typeface="微软雅黑"/>
                <a:sym charset="0" pitchFamily="34" typeface="Arial"/>
              </a:rPr>
              <a:t>Please replace text, click add relevant headline, modify the text content, also can copy your content to this directly.</a:t>
            </a:r>
          </a:p>
        </p:txBody>
      </p:sp>
      <p:sp>
        <p:nvSpPr>
          <p:cNvPr id="21" name="Footer Text"/>
          <p:cNvSpPr txBox="1"/>
          <p:nvPr/>
        </p:nvSpPr>
        <p:spPr>
          <a:xfrm>
            <a:off x="5618704" y="1721276"/>
            <a:ext cx="1759044" cy="329184"/>
          </a:xfrm>
          <a:prstGeom prst="rect">
            <a:avLst/>
          </a:prstGeom>
          <a:noFill/>
        </p:spPr>
        <p:txBody>
          <a:bodyPr bIns="0" lIns="0" rIns="0" rtlCol="0" tIns="0" wrap="square">
            <a:spAutoFit/>
          </a:bodyPr>
          <a:lstStyle/>
          <a:p>
            <a:pPr>
              <a:lnSpc>
                <a:spcPct val="120000"/>
              </a:lnSpc>
            </a:pPr>
            <a:r>
              <a:rPr altLang="zh-CN" lang="en-US" sz="600">
                <a:solidFill>
                  <a:schemeClr val="bg1">
                    <a:lumMod val="65000"/>
                  </a:schemeClr>
                </a:solidFill>
                <a:latin charset="0" pitchFamily="34" typeface="Arial"/>
                <a:ea charset="-122" panose="020b0503020204020204" pitchFamily="34" typeface="微软雅黑"/>
                <a:sym charset="0" pitchFamily="34" typeface="Arial"/>
              </a:rPr>
              <a:t>Please replace text, click add relevant headline, modify the text content, also can copy your content to this directly.</a:t>
            </a:r>
          </a:p>
        </p:txBody>
      </p:sp>
      <p:sp>
        <p:nvSpPr>
          <p:cNvPr id="22" name="Footer Text"/>
          <p:cNvSpPr txBox="1"/>
          <p:nvPr/>
        </p:nvSpPr>
        <p:spPr>
          <a:xfrm>
            <a:off x="2410796" y="1149852"/>
            <a:ext cx="1774613" cy="329184"/>
          </a:xfrm>
          <a:prstGeom prst="rect">
            <a:avLst/>
          </a:prstGeom>
          <a:noFill/>
        </p:spPr>
        <p:txBody>
          <a:bodyPr bIns="0" lIns="0" rIns="0" rtlCol="0" tIns="0" wrap="square">
            <a:spAutoFit/>
          </a:bodyPr>
          <a:lstStyle/>
          <a:p>
            <a:pPr algn="r">
              <a:lnSpc>
                <a:spcPct val="120000"/>
              </a:lnSpc>
            </a:pPr>
            <a:r>
              <a:rPr altLang="zh-CN" lang="en-US" sz="600">
                <a:solidFill>
                  <a:schemeClr val="bg1">
                    <a:lumMod val="65000"/>
                  </a:schemeClr>
                </a:solidFill>
                <a:latin charset="0" pitchFamily="34" typeface="Arial"/>
                <a:ea charset="-122" panose="020b0503020204020204" pitchFamily="34" typeface="微软雅黑"/>
                <a:sym charset="0" pitchFamily="34" typeface="Arial"/>
              </a:rPr>
              <a:t>Please replace text, click add relevant headline, modify the text content, also can copy your content to this directly.</a:t>
            </a:r>
          </a:p>
        </p:txBody>
      </p:sp>
    </p:spTree>
    <p:extLst>
      <p:ext uri="{BB962C8B-B14F-4D97-AF65-F5344CB8AC3E}">
        <p14:creationId val="2160987215"/>
      </p:ext>
    </p:extLst>
  </p:cSld>
  <p:clrMapOvr>
    <a:masterClrMapping/>
  </p:clrMapOvr>
  <mc:AlternateContent>
    <mc:Choice Requires="p14">
      <p:transition p14:dur="125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Effect filter="fade" transition="in">
                                      <p:cBhvr>
                                        <p:cTn dur="500" id="9"/>
                                        <p:tgtEl>
                                          <p:spTgt spid="24"/>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p:cTn dur="500" fill="hold" id="13"/>
                                        <p:tgtEl>
                                          <p:spTgt spid="11"/>
                                        </p:tgtEl>
                                        <p:attrNameLst>
                                          <p:attrName>ppt_w</p:attrName>
                                        </p:attrNameLst>
                                      </p:cBhvr>
                                      <p:tavLst>
                                        <p:tav tm="0">
                                          <p:val>
                                            <p:fltVal val="0"/>
                                          </p:val>
                                        </p:tav>
                                        <p:tav tm="100000">
                                          <p:val>
                                            <p:strVal val="#ppt_w"/>
                                          </p:val>
                                        </p:tav>
                                      </p:tavLst>
                                    </p:anim>
                                    <p:anim calcmode="lin" valueType="num">
                                      <p:cBhvr>
                                        <p:cTn dur="500" fill="hold" id="14"/>
                                        <p:tgtEl>
                                          <p:spTgt spid="11"/>
                                        </p:tgtEl>
                                        <p:attrNameLst>
                                          <p:attrName>ppt_h</p:attrName>
                                        </p:attrNameLst>
                                      </p:cBhvr>
                                      <p:tavLst>
                                        <p:tav tm="0">
                                          <p:val>
                                            <p:fltVal val="0"/>
                                          </p:val>
                                        </p:tav>
                                        <p:tav tm="100000">
                                          <p:val>
                                            <p:strVal val="#ppt_h"/>
                                          </p:val>
                                        </p:tav>
                                      </p:tavLst>
                                    </p:anim>
                                    <p:animEffect filter="fade" transition="in">
                                      <p:cBhvr>
                                        <p:cTn dur="500" id="15"/>
                                        <p:tgtEl>
                                          <p:spTgt spid="11"/>
                                        </p:tgtEl>
                                      </p:cBhvr>
                                    </p:animEffect>
                                  </p:childTnLst>
                                </p:cTn>
                              </p:par>
                            </p:childTnLst>
                          </p:cTn>
                        </p:par>
                        <p:par>
                          <p:cTn fill="hold" id="16" nodeType="afterGroup">
                            <p:stCondLst>
                              <p:cond delay="1000"/>
                            </p:stCondLst>
                            <p:childTnLst>
                              <p:par>
                                <p:cTn fill="hold" grpId="0" id="17" nodeType="afterEffect" presetClass="entr" presetID="22" presetSubtype="1">
                                  <p:stCondLst>
                                    <p:cond delay="0"/>
                                  </p:stCondLst>
                                  <p:childTnLst>
                                    <p:set>
                                      <p:cBhvr>
                                        <p:cTn dur="1" fill="hold" id="18">
                                          <p:stCondLst>
                                            <p:cond delay="0"/>
                                          </p:stCondLst>
                                        </p:cTn>
                                        <p:tgtEl>
                                          <p:spTgt spid="17"/>
                                        </p:tgtEl>
                                        <p:attrNameLst>
                                          <p:attrName>style.visibility</p:attrName>
                                        </p:attrNameLst>
                                      </p:cBhvr>
                                      <p:to>
                                        <p:strVal val="visible"/>
                                      </p:to>
                                    </p:set>
                                    <p:animEffect filter="wipe(up)" transition="in">
                                      <p:cBhvr>
                                        <p:cTn dur="500" id="19"/>
                                        <p:tgtEl>
                                          <p:spTgt spid="17"/>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p:cTn dur="500" fill="hold" id="23"/>
                                        <p:tgtEl>
                                          <p:spTgt spid="25"/>
                                        </p:tgtEl>
                                        <p:attrNameLst>
                                          <p:attrName>ppt_w</p:attrName>
                                        </p:attrNameLst>
                                      </p:cBhvr>
                                      <p:tavLst>
                                        <p:tav tm="0">
                                          <p:val>
                                            <p:fltVal val="0"/>
                                          </p:val>
                                        </p:tav>
                                        <p:tav tm="100000">
                                          <p:val>
                                            <p:strVal val="#ppt_w"/>
                                          </p:val>
                                        </p:tav>
                                      </p:tavLst>
                                    </p:anim>
                                    <p:anim calcmode="lin" valueType="num">
                                      <p:cBhvr>
                                        <p:cTn dur="500" fill="hold" id="24"/>
                                        <p:tgtEl>
                                          <p:spTgt spid="25"/>
                                        </p:tgtEl>
                                        <p:attrNameLst>
                                          <p:attrName>ppt_h</p:attrName>
                                        </p:attrNameLst>
                                      </p:cBhvr>
                                      <p:tavLst>
                                        <p:tav tm="0">
                                          <p:val>
                                            <p:fltVal val="0"/>
                                          </p:val>
                                        </p:tav>
                                        <p:tav tm="100000">
                                          <p:val>
                                            <p:strVal val="#ppt_h"/>
                                          </p:val>
                                        </p:tav>
                                      </p:tavLst>
                                    </p:anim>
                                    <p:animEffect filter="fade" transition="in">
                                      <p:cBhvr>
                                        <p:cTn dur="500" id="25"/>
                                        <p:tgtEl>
                                          <p:spTgt spid="25"/>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Effect filter="fade" transition="in">
                                      <p:cBhvr>
                                        <p:cTn dur="500" id="31"/>
                                        <p:tgtEl>
                                          <p:spTgt spid="12"/>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18"/>
                                        </p:tgtEl>
                                        <p:attrNameLst>
                                          <p:attrName>style.visibility</p:attrName>
                                        </p:attrNameLst>
                                      </p:cBhvr>
                                      <p:to>
                                        <p:strVal val="visible"/>
                                      </p:to>
                                    </p:set>
                                    <p:animEffect filter="wipe(left)" transition="in">
                                      <p:cBhvr>
                                        <p:cTn dur="500" id="35"/>
                                        <p:tgtEl>
                                          <p:spTgt spid="18"/>
                                        </p:tgtEl>
                                      </p:cBhvr>
                                    </p:animEffect>
                                  </p:childTnLst>
                                </p:cTn>
                              </p:par>
                            </p:childTnLst>
                          </p:cTn>
                        </p:par>
                        <p:par>
                          <p:cTn fill="hold" id="36" nodeType="afterGroup">
                            <p:stCondLst>
                              <p:cond delay="3000"/>
                            </p:stCondLst>
                            <p:childTnLst>
                              <p:par>
                                <p:cTn fill="hold" grpId="0" id="37" nodeType="afterEffect" presetClass="entr" presetID="53" presetSubtype="0">
                                  <p:stCondLst>
                                    <p:cond delay="0"/>
                                  </p:stCondLst>
                                  <p:childTnLst>
                                    <p:set>
                                      <p:cBhvr>
                                        <p:cTn dur="1" fill="hold" id="38">
                                          <p:stCondLst>
                                            <p:cond delay="0"/>
                                          </p:stCondLst>
                                        </p:cTn>
                                        <p:tgtEl>
                                          <p:spTgt spid="26"/>
                                        </p:tgtEl>
                                        <p:attrNameLst>
                                          <p:attrName>style.visibility</p:attrName>
                                        </p:attrNameLst>
                                      </p:cBhvr>
                                      <p:to>
                                        <p:strVal val="visible"/>
                                      </p:to>
                                    </p:set>
                                    <p:anim calcmode="lin" valueType="num">
                                      <p:cBhvr>
                                        <p:cTn dur="500" fill="hold" id="39"/>
                                        <p:tgtEl>
                                          <p:spTgt spid="26"/>
                                        </p:tgtEl>
                                        <p:attrNameLst>
                                          <p:attrName>ppt_w</p:attrName>
                                        </p:attrNameLst>
                                      </p:cBhvr>
                                      <p:tavLst>
                                        <p:tav tm="0">
                                          <p:val>
                                            <p:fltVal val="0"/>
                                          </p:val>
                                        </p:tav>
                                        <p:tav tm="100000">
                                          <p:val>
                                            <p:strVal val="#ppt_w"/>
                                          </p:val>
                                        </p:tav>
                                      </p:tavLst>
                                    </p:anim>
                                    <p:anim calcmode="lin" valueType="num">
                                      <p:cBhvr>
                                        <p:cTn dur="500" fill="hold" id="40"/>
                                        <p:tgtEl>
                                          <p:spTgt spid="26"/>
                                        </p:tgtEl>
                                        <p:attrNameLst>
                                          <p:attrName>ppt_h</p:attrName>
                                        </p:attrNameLst>
                                      </p:cBhvr>
                                      <p:tavLst>
                                        <p:tav tm="0">
                                          <p:val>
                                            <p:fltVal val="0"/>
                                          </p:val>
                                        </p:tav>
                                        <p:tav tm="100000">
                                          <p:val>
                                            <p:strVal val="#ppt_h"/>
                                          </p:val>
                                        </p:tav>
                                      </p:tavLst>
                                    </p:anim>
                                    <p:animEffect filter="fade" transition="in">
                                      <p:cBhvr>
                                        <p:cTn dur="500" id="41"/>
                                        <p:tgtEl>
                                          <p:spTgt spid="26"/>
                                        </p:tgtEl>
                                      </p:cBhvr>
                                    </p:animEffect>
                                  </p:childTnLst>
                                </p:cTn>
                              </p:par>
                            </p:childTnLst>
                          </p:cTn>
                        </p:par>
                        <p:par>
                          <p:cTn fill="hold" id="42" nodeType="afterGroup">
                            <p:stCondLst>
                              <p:cond delay="3500"/>
                            </p:stCondLst>
                            <p:childTnLst>
                              <p:par>
                                <p:cTn fill="hold" grpId="0" id="43" nodeType="afterEffect" presetClass="entr" presetID="53" presetSubtype="0">
                                  <p:stCondLst>
                                    <p:cond delay="0"/>
                                  </p:stCondLst>
                                  <p:childTnLst>
                                    <p:set>
                                      <p:cBhvr>
                                        <p:cTn dur="1" fill="hold" id="44">
                                          <p:stCondLst>
                                            <p:cond delay="0"/>
                                          </p:stCondLst>
                                        </p:cTn>
                                        <p:tgtEl>
                                          <p:spTgt spid="13"/>
                                        </p:tgtEl>
                                        <p:attrNameLst>
                                          <p:attrName>style.visibility</p:attrName>
                                        </p:attrNameLst>
                                      </p:cBhvr>
                                      <p:to>
                                        <p:strVal val="visible"/>
                                      </p:to>
                                    </p:set>
                                    <p:anim calcmode="lin" valueType="num">
                                      <p:cBhvr>
                                        <p:cTn dur="500" fill="hold" id="45"/>
                                        <p:tgtEl>
                                          <p:spTgt spid="13"/>
                                        </p:tgtEl>
                                        <p:attrNameLst>
                                          <p:attrName>ppt_w</p:attrName>
                                        </p:attrNameLst>
                                      </p:cBhvr>
                                      <p:tavLst>
                                        <p:tav tm="0">
                                          <p:val>
                                            <p:fltVal val="0"/>
                                          </p:val>
                                        </p:tav>
                                        <p:tav tm="100000">
                                          <p:val>
                                            <p:strVal val="#ppt_w"/>
                                          </p:val>
                                        </p:tav>
                                      </p:tavLst>
                                    </p:anim>
                                    <p:anim calcmode="lin" valueType="num">
                                      <p:cBhvr>
                                        <p:cTn dur="500" fill="hold" id="46"/>
                                        <p:tgtEl>
                                          <p:spTgt spid="13"/>
                                        </p:tgtEl>
                                        <p:attrNameLst>
                                          <p:attrName>ppt_h</p:attrName>
                                        </p:attrNameLst>
                                      </p:cBhvr>
                                      <p:tavLst>
                                        <p:tav tm="0">
                                          <p:val>
                                            <p:fltVal val="0"/>
                                          </p:val>
                                        </p:tav>
                                        <p:tav tm="100000">
                                          <p:val>
                                            <p:strVal val="#ppt_h"/>
                                          </p:val>
                                        </p:tav>
                                      </p:tavLst>
                                    </p:anim>
                                    <p:animEffect filter="fade" transition="in">
                                      <p:cBhvr>
                                        <p:cTn dur="500" id="47"/>
                                        <p:tgtEl>
                                          <p:spTgt spid="13"/>
                                        </p:tgtEl>
                                      </p:cBhvr>
                                    </p:animEffect>
                                  </p:childTnLst>
                                </p:cTn>
                              </p:par>
                            </p:childTnLst>
                          </p:cTn>
                        </p:par>
                        <p:par>
                          <p:cTn fill="hold" id="48" nodeType="afterGroup">
                            <p:stCondLst>
                              <p:cond delay="4000"/>
                            </p:stCondLst>
                            <p:childTnLst>
                              <p:par>
                                <p:cTn fill="hold" grpId="0" id="49" nodeType="afterEffect" presetClass="entr" presetID="22" presetSubtype="8">
                                  <p:stCondLst>
                                    <p:cond delay="0"/>
                                  </p:stCondLst>
                                  <p:childTnLst>
                                    <p:set>
                                      <p:cBhvr>
                                        <p:cTn dur="1" fill="hold" id="50">
                                          <p:stCondLst>
                                            <p:cond delay="0"/>
                                          </p:stCondLst>
                                        </p:cTn>
                                        <p:tgtEl>
                                          <p:spTgt spid="19"/>
                                        </p:tgtEl>
                                        <p:attrNameLst>
                                          <p:attrName>style.visibility</p:attrName>
                                        </p:attrNameLst>
                                      </p:cBhvr>
                                      <p:to>
                                        <p:strVal val="visible"/>
                                      </p:to>
                                    </p:set>
                                    <p:animEffect filter="wipe(left)" transition="in">
                                      <p:cBhvr>
                                        <p:cTn dur="500" id="51"/>
                                        <p:tgtEl>
                                          <p:spTgt spid="19"/>
                                        </p:tgtEl>
                                      </p:cBhvr>
                                    </p:animEffect>
                                  </p:childTnLst>
                                </p:cTn>
                              </p:par>
                            </p:childTnLst>
                          </p:cTn>
                        </p:par>
                        <p:par>
                          <p:cTn fill="hold" id="52" nodeType="afterGroup">
                            <p:stCondLst>
                              <p:cond delay="4500"/>
                            </p:stCondLst>
                            <p:childTnLst>
                              <p:par>
                                <p:cTn fill="hold" grpId="0" id="53" nodeType="afterEffect" presetClass="entr" presetID="53" presetSubtype="0">
                                  <p:stCondLst>
                                    <p:cond delay="0"/>
                                  </p:stCondLst>
                                  <p:childTnLst>
                                    <p:set>
                                      <p:cBhvr>
                                        <p:cTn dur="1" fill="hold" id="54">
                                          <p:stCondLst>
                                            <p:cond delay="0"/>
                                          </p:stCondLst>
                                        </p:cTn>
                                        <p:tgtEl>
                                          <p:spTgt spid="27"/>
                                        </p:tgtEl>
                                        <p:attrNameLst>
                                          <p:attrName>style.visibility</p:attrName>
                                        </p:attrNameLst>
                                      </p:cBhvr>
                                      <p:to>
                                        <p:strVal val="visible"/>
                                      </p:to>
                                    </p:set>
                                    <p:anim calcmode="lin" valueType="num">
                                      <p:cBhvr>
                                        <p:cTn dur="500" fill="hold" id="55"/>
                                        <p:tgtEl>
                                          <p:spTgt spid="27"/>
                                        </p:tgtEl>
                                        <p:attrNameLst>
                                          <p:attrName>ppt_w</p:attrName>
                                        </p:attrNameLst>
                                      </p:cBhvr>
                                      <p:tavLst>
                                        <p:tav tm="0">
                                          <p:val>
                                            <p:fltVal val="0"/>
                                          </p:val>
                                        </p:tav>
                                        <p:tav tm="100000">
                                          <p:val>
                                            <p:strVal val="#ppt_w"/>
                                          </p:val>
                                        </p:tav>
                                      </p:tavLst>
                                    </p:anim>
                                    <p:anim calcmode="lin" valueType="num">
                                      <p:cBhvr>
                                        <p:cTn dur="500" fill="hold" id="56"/>
                                        <p:tgtEl>
                                          <p:spTgt spid="27"/>
                                        </p:tgtEl>
                                        <p:attrNameLst>
                                          <p:attrName>ppt_h</p:attrName>
                                        </p:attrNameLst>
                                      </p:cBhvr>
                                      <p:tavLst>
                                        <p:tav tm="0">
                                          <p:val>
                                            <p:fltVal val="0"/>
                                          </p:val>
                                        </p:tav>
                                        <p:tav tm="100000">
                                          <p:val>
                                            <p:strVal val="#ppt_h"/>
                                          </p:val>
                                        </p:tav>
                                      </p:tavLst>
                                    </p:anim>
                                    <p:animEffect filter="fade" transition="in">
                                      <p:cBhvr>
                                        <p:cTn dur="500" id="57"/>
                                        <p:tgtEl>
                                          <p:spTgt spid="27"/>
                                        </p:tgtEl>
                                      </p:cBhvr>
                                    </p:animEffect>
                                  </p:childTnLst>
                                </p:cTn>
                              </p:par>
                            </p:childTnLst>
                          </p:cTn>
                        </p:par>
                        <p:par>
                          <p:cTn fill="hold" id="58" nodeType="afterGroup">
                            <p:stCondLst>
                              <p:cond delay="5000"/>
                            </p:stCondLst>
                            <p:childTnLst>
                              <p:par>
                                <p:cTn fill="hold" grpId="0" id="59" nodeType="afterEffect" presetClass="entr" presetID="53" presetSubtype="0">
                                  <p:stCondLst>
                                    <p:cond delay="0"/>
                                  </p:stCondLst>
                                  <p:childTnLst>
                                    <p:set>
                                      <p:cBhvr>
                                        <p:cTn dur="1" fill="hold" id="60">
                                          <p:stCondLst>
                                            <p:cond delay="0"/>
                                          </p:stCondLst>
                                        </p:cTn>
                                        <p:tgtEl>
                                          <p:spTgt spid="14"/>
                                        </p:tgtEl>
                                        <p:attrNameLst>
                                          <p:attrName>style.visibility</p:attrName>
                                        </p:attrNameLst>
                                      </p:cBhvr>
                                      <p:to>
                                        <p:strVal val="visible"/>
                                      </p:to>
                                    </p:set>
                                    <p:anim calcmode="lin" valueType="num">
                                      <p:cBhvr>
                                        <p:cTn dur="500" fill="hold" id="61"/>
                                        <p:tgtEl>
                                          <p:spTgt spid="14"/>
                                        </p:tgtEl>
                                        <p:attrNameLst>
                                          <p:attrName>ppt_w</p:attrName>
                                        </p:attrNameLst>
                                      </p:cBhvr>
                                      <p:tavLst>
                                        <p:tav tm="0">
                                          <p:val>
                                            <p:fltVal val="0"/>
                                          </p:val>
                                        </p:tav>
                                        <p:tav tm="100000">
                                          <p:val>
                                            <p:strVal val="#ppt_w"/>
                                          </p:val>
                                        </p:tav>
                                      </p:tavLst>
                                    </p:anim>
                                    <p:anim calcmode="lin" valueType="num">
                                      <p:cBhvr>
                                        <p:cTn dur="500" fill="hold" id="62"/>
                                        <p:tgtEl>
                                          <p:spTgt spid="14"/>
                                        </p:tgtEl>
                                        <p:attrNameLst>
                                          <p:attrName>ppt_h</p:attrName>
                                        </p:attrNameLst>
                                      </p:cBhvr>
                                      <p:tavLst>
                                        <p:tav tm="0">
                                          <p:val>
                                            <p:fltVal val="0"/>
                                          </p:val>
                                        </p:tav>
                                        <p:tav tm="100000">
                                          <p:val>
                                            <p:strVal val="#ppt_h"/>
                                          </p:val>
                                        </p:tav>
                                      </p:tavLst>
                                    </p:anim>
                                    <p:animEffect filter="fade" transition="in">
                                      <p:cBhvr>
                                        <p:cTn dur="500" id="63"/>
                                        <p:tgtEl>
                                          <p:spTgt spid="14"/>
                                        </p:tgtEl>
                                      </p:cBhvr>
                                    </p:animEffect>
                                  </p:childTnLst>
                                </p:cTn>
                              </p:par>
                            </p:childTnLst>
                          </p:cTn>
                        </p:par>
                        <p:par>
                          <p:cTn fill="hold" id="64" nodeType="afterGroup">
                            <p:stCondLst>
                              <p:cond delay="5500"/>
                            </p:stCondLst>
                            <p:childTnLst>
                              <p:par>
                                <p:cTn fill="hold" grpId="0" id="65" nodeType="afterEffect" presetClass="entr" presetID="22" presetSubtype="8">
                                  <p:stCondLst>
                                    <p:cond delay="0"/>
                                  </p:stCondLst>
                                  <p:childTnLst>
                                    <p:set>
                                      <p:cBhvr>
                                        <p:cTn dur="1" fill="hold" id="66">
                                          <p:stCondLst>
                                            <p:cond delay="0"/>
                                          </p:stCondLst>
                                        </p:cTn>
                                        <p:tgtEl>
                                          <p:spTgt spid="20"/>
                                        </p:tgtEl>
                                        <p:attrNameLst>
                                          <p:attrName>style.visibility</p:attrName>
                                        </p:attrNameLst>
                                      </p:cBhvr>
                                      <p:to>
                                        <p:strVal val="visible"/>
                                      </p:to>
                                    </p:set>
                                    <p:animEffect filter="wipe(left)" transition="in">
                                      <p:cBhvr>
                                        <p:cTn dur="500" id="67"/>
                                        <p:tgtEl>
                                          <p:spTgt spid="20"/>
                                        </p:tgtEl>
                                      </p:cBhvr>
                                    </p:animEffect>
                                  </p:childTnLst>
                                </p:cTn>
                              </p:par>
                            </p:childTnLst>
                          </p:cTn>
                        </p:par>
                        <p:par>
                          <p:cTn fill="hold" id="68" nodeType="afterGroup">
                            <p:stCondLst>
                              <p:cond delay="6000"/>
                            </p:stCondLst>
                            <p:childTnLst>
                              <p:par>
                                <p:cTn fill="hold" grpId="0" id="69" nodeType="afterEffect" presetClass="entr" presetID="53" presetSubtype="0">
                                  <p:stCondLst>
                                    <p:cond delay="0"/>
                                  </p:stCondLst>
                                  <p:childTnLst>
                                    <p:set>
                                      <p:cBhvr>
                                        <p:cTn dur="1" fill="hold" id="70">
                                          <p:stCondLst>
                                            <p:cond delay="0"/>
                                          </p:stCondLst>
                                        </p:cTn>
                                        <p:tgtEl>
                                          <p:spTgt spid="28"/>
                                        </p:tgtEl>
                                        <p:attrNameLst>
                                          <p:attrName>style.visibility</p:attrName>
                                        </p:attrNameLst>
                                      </p:cBhvr>
                                      <p:to>
                                        <p:strVal val="visible"/>
                                      </p:to>
                                    </p:set>
                                    <p:anim calcmode="lin" valueType="num">
                                      <p:cBhvr>
                                        <p:cTn dur="500" fill="hold" id="71"/>
                                        <p:tgtEl>
                                          <p:spTgt spid="28"/>
                                        </p:tgtEl>
                                        <p:attrNameLst>
                                          <p:attrName>ppt_w</p:attrName>
                                        </p:attrNameLst>
                                      </p:cBhvr>
                                      <p:tavLst>
                                        <p:tav tm="0">
                                          <p:val>
                                            <p:fltVal val="0"/>
                                          </p:val>
                                        </p:tav>
                                        <p:tav tm="100000">
                                          <p:val>
                                            <p:strVal val="#ppt_w"/>
                                          </p:val>
                                        </p:tav>
                                      </p:tavLst>
                                    </p:anim>
                                    <p:anim calcmode="lin" valueType="num">
                                      <p:cBhvr>
                                        <p:cTn dur="500" fill="hold" id="72"/>
                                        <p:tgtEl>
                                          <p:spTgt spid="28"/>
                                        </p:tgtEl>
                                        <p:attrNameLst>
                                          <p:attrName>ppt_h</p:attrName>
                                        </p:attrNameLst>
                                      </p:cBhvr>
                                      <p:tavLst>
                                        <p:tav tm="0">
                                          <p:val>
                                            <p:fltVal val="0"/>
                                          </p:val>
                                        </p:tav>
                                        <p:tav tm="100000">
                                          <p:val>
                                            <p:strVal val="#ppt_h"/>
                                          </p:val>
                                        </p:tav>
                                      </p:tavLst>
                                    </p:anim>
                                    <p:animEffect filter="fade" transition="in">
                                      <p:cBhvr>
                                        <p:cTn dur="500" id="73"/>
                                        <p:tgtEl>
                                          <p:spTgt spid="28"/>
                                        </p:tgtEl>
                                      </p:cBhvr>
                                    </p:animEffect>
                                  </p:childTnLst>
                                </p:cTn>
                              </p:par>
                            </p:childTnLst>
                          </p:cTn>
                        </p:par>
                        <p:par>
                          <p:cTn fill="hold" id="74" nodeType="afterGroup">
                            <p:stCondLst>
                              <p:cond delay="6500"/>
                            </p:stCondLst>
                            <p:childTnLst>
                              <p:par>
                                <p:cTn fill="hold" grpId="0" id="75" nodeType="afterEffect" presetClass="entr" presetID="53" presetSubtype="0">
                                  <p:stCondLst>
                                    <p:cond delay="0"/>
                                  </p:stCondLst>
                                  <p:childTnLst>
                                    <p:set>
                                      <p:cBhvr>
                                        <p:cTn dur="1" fill="hold" id="76">
                                          <p:stCondLst>
                                            <p:cond delay="0"/>
                                          </p:stCondLst>
                                        </p:cTn>
                                        <p:tgtEl>
                                          <p:spTgt spid="15"/>
                                        </p:tgtEl>
                                        <p:attrNameLst>
                                          <p:attrName>style.visibility</p:attrName>
                                        </p:attrNameLst>
                                      </p:cBhvr>
                                      <p:to>
                                        <p:strVal val="visible"/>
                                      </p:to>
                                    </p:set>
                                    <p:anim calcmode="lin" valueType="num">
                                      <p:cBhvr>
                                        <p:cTn dur="500" fill="hold" id="77"/>
                                        <p:tgtEl>
                                          <p:spTgt spid="15"/>
                                        </p:tgtEl>
                                        <p:attrNameLst>
                                          <p:attrName>ppt_w</p:attrName>
                                        </p:attrNameLst>
                                      </p:cBhvr>
                                      <p:tavLst>
                                        <p:tav tm="0">
                                          <p:val>
                                            <p:fltVal val="0"/>
                                          </p:val>
                                        </p:tav>
                                        <p:tav tm="100000">
                                          <p:val>
                                            <p:strVal val="#ppt_w"/>
                                          </p:val>
                                        </p:tav>
                                      </p:tavLst>
                                    </p:anim>
                                    <p:anim calcmode="lin" valueType="num">
                                      <p:cBhvr>
                                        <p:cTn dur="500" fill="hold" id="78"/>
                                        <p:tgtEl>
                                          <p:spTgt spid="15"/>
                                        </p:tgtEl>
                                        <p:attrNameLst>
                                          <p:attrName>ppt_h</p:attrName>
                                        </p:attrNameLst>
                                      </p:cBhvr>
                                      <p:tavLst>
                                        <p:tav tm="0">
                                          <p:val>
                                            <p:fltVal val="0"/>
                                          </p:val>
                                        </p:tav>
                                        <p:tav tm="100000">
                                          <p:val>
                                            <p:strVal val="#ppt_h"/>
                                          </p:val>
                                        </p:tav>
                                      </p:tavLst>
                                    </p:anim>
                                    <p:animEffect filter="fade" transition="in">
                                      <p:cBhvr>
                                        <p:cTn dur="500" id="79"/>
                                        <p:tgtEl>
                                          <p:spTgt spid="15"/>
                                        </p:tgtEl>
                                      </p:cBhvr>
                                    </p:animEffect>
                                  </p:childTnLst>
                                </p:cTn>
                              </p:par>
                            </p:childTnLst>
                          </p:cTn>
                        </p:par>
                        <p:par>
                          <p:cTn fill="hold" id="80" nodeType="afterGroup">
                            <p:stCondLst>
                              <p:cond delay="7000"/>
                            </p:stCondLst>
                            <p:childTnLst>
                              <p:par>
                                <p:cTn fill="hold" grpId="0" id="81" nodeType="afterEffect" presetClass="entr" presetID="22" presetSubtype="8">
                                  <p:stCondLst>
                                    <p:cond delay="0"/>
                                  </p:stCondLst>
                                  <p:childTnLst>
                                    <p:set>
                                      <p:cBhvr>
                                        <p:cTn dur="1" fill="hold" id="82">
                                          <p:stCondLst>
                                            <p:cond delay="0"/>
                                          </p:stCondLst>
                                        </p:cTn>
                                        <p:tgtEl>
                                          <p:spTgt spid="21"/>
                                        </p:tgtEl>
                                        <p:attrNameLst>
                                          <p:attrName>style.visibility</p:attrName>
                                        </p:attrNameLst>
                                      </p:cBhvr>
                                      <p:to>
                                        <p:strVal val="visible"/>
                                      </p:to>
                                    </p:set>
                                    <p:animEffect filter="wipe(left)" transition="in">
                                      <p:cBhvr>
                                        <p:cTn dur="500" id="83"/>
                                        <p:tgtEl>
                                          <p:spTgt spid="21"/>
                                        </p:tgtEl>
                                      </p:cBhvr>
                                    </p:animEffect>
                                  </p:childTnLst>
                                </p:cTn>
                              </p:par>
                            </p:childTnLst>
                          </p:cTn>
                        </p:par>
                        <p:par>
                          <p:cTn fill="hold" id="84" nodeType="afterGroup">
                            <p:stCondLst>
                              <p:cond delay="7500"/>
                            </p:stCondLst>
                            <p:childTnLst>
                              <p:par>
                                <p:cTn fill="hold" grpId="0" id="85" nodeType="afterEffect" presetClass="entr" presetID="53" presetSubtype="0">
                                  <p:stCondLst>
                                    <p:cond delay="0"/>
                                  </p:stCondLst>
                                  <p:childTnLst>
                                    <p:set>
                                      <p:cBhvr>
                                        <p:cTn dur="1" fill="hold" id="86">
                                          <p:stCondLst>
                                            <p:cond delay="0"/>
                                          </p:stCondLst>
                                        </p:cTn>
                                        <p:tgtEl>
                                          <p:spTgt spid="29"/>
                                        </p:tgtEl>
                                        <p:attrNameLst>
                                          <p:attrName>style.visibility</p:attrName>
                                        </p:attrNameLst>
                                      </p:cBhvr>
                                      <p:to>
                                        <p:strVal val="visible"/>
                                      </p:to>
                                    </p:set>
                                    <p:anim calcmode="lin" valueType="num">
                                      <p:cBhvr>
                                        <p:cTn dur="500" fill="hold" id="87"/>
                                        <p:tgtEl>
                                          <p:spTgt spid="29"/>
                                        </p:tgtEl>
                                        <p:attrNameLst>
                                          <p:attrName>ppt_w</p:attrName>
                                        </p:attrNameLst>
                                      </p:cBhvr>
                                      <p:tavLst>
                                        <p:tav tm="0">
                                          <p:val>
                                            <p:fltVal val="0"/>
                                          </p:val>
                                        </p:tav>
                                        <p:tav tm="100000">
                                          <p:val>
                                            <p:strVal val="#ppt_w"/>
                                          </p:val>
                                        </p:tav>
                                      </p:tavLst>
                                    </p:anim>
                                    <p:anim calcmode="lin" valueType="num">
                                      <p:cBhvr>
                                        <p:cTn dur="500" fill="hold" id="88"/>
                                        <p:tgtEl>
                                          <p:spTgt spid="29"/>
                                        </p:tgtEl>
                                        <p:attrNameLst>
                                          <p:attrName>ppt_h</p:attrName>
                                        </p:attrNameLst>
                                      </p:cBhvr>
                                      <p:tavLst>
                                        <p:tav tm="0">
                                          <p:val>
                                            <p:fltVal val="0"/>
                                          </p:val>
                                        </p:tav>
                                        <p:tav tm="100000">
                                          <p:val>
                                            <p:strVal val="#ppt_h"/>
                                          </p:val>
                                        </p:tav>
                                      </p:tavLst>
                                    </p:anim>
                                    <p:animEffect filter="fade" transition="in">
                                      <p:cBhvr>
                                        <p:cTn dur="500" id="89"/>
                                        <p:tgtEl>
                                          <p:spTgt spid="29"/>
                                        </p:tgtEl>
                                      </p:cBhvr>
                                    </p:animEffect>
                                  </p:childTnLst>
                                </p:cTn>
                              </p:par>
                            </p:childTnLst>
                          </p:cTn>
                        </p:par>
                        <p:par>
                          <p:cTn fill="hold" id="90" nodeType="afterGroup">
                            <p:stCondLst>
                              <p:cond delay="8000"/>
                            </p:stCondLst>
                            <p:childTnLst>
                              <p:par>
                                <p:cTn fill="hold" grpId="0" id="91" nodeType="afterEffect" presetClass="entr" presetID="53" presetSubtype="0">
                                  <p:stCondLst>
                                    <p:cond delay="0"/>
                                  </p:stCondLst>
                                  <p:childTnLst>
                                    <p:set>
                                      <p:cBhvr>
                                        <p:cTn dur="1" fill="hold" id="92">
                                          <p:stCondLst>
                                            <p:cond delay="0"/>
                                          </p:stCondLst>
                                        </p:cTn>
                                        <p:tgtEl>
                                          <p:spTgt spid="16"/>
                                        </p:tgtEl>
                                        <p:attrNameLst>
                                          <p:attrName>style.visibility</p:attrName>
                                        </p:attrNameLst>
                                      </p:cBhvr>
                                      <p:to>
                                        <p:strVal val="visible"/>
                                      </p:to>
                                    </p:set>
                                    <p:anim calcmode="lin" valueType="num">
                                      <p:cBhvr>
                                        <p:cTn dur="500" fill="hold" id="93"/>
                                        <p:tgtEl>
                                          <p:spTgt spid="16"/>
                                        </p:tgtEl>
                                        <p:attrNameLst>
                                          <p:attrName>ppt_w</p:attrName>
                                        </p:attrNameLst>
                                      </p:cBhvr>
                                      <p:tavLst>
                                        <p:tav tm="0">
                                          <p:val>
                                            <p:fltVal val="0"/>
                                          </p:val>
                                        </p:tav>
                                        <p:tav tm="100000">
                                          <p:val>
                                            <p:strVal val="#ppt_w"/>
                                          </p:val>
                                        </p:tav>
                                      </p:tavLst>
                                    </p:anim>
                                    <p:anim calcmode="lin" valueType="num">
                                      <p:cBhvr>
                                        <p:cTn dur="500" fill="hold" id="94"/>
                                        <p:tgtEl>
                                          <p:spTgt spid="16"/>
                                        </p:tgtEl>
                                        <p:attrNameLst>
                                          <p:attrName>ppt_h</p:attrName>
                                        </p:attrNameLst>
                                      </p:cBhvr>
                                      <p:tavLst>
                                        <p:tav tm="0">
                                          <p:val>
                                            <p:fltVal val="0"/>
                                          </p:val>
                                        </p:tav>
                                        <p:tav tm="100000">
                                          <p:val>
                                            <p:strVal val="#ppt_h"/>
                                          </p:val>
                                        </p:tav>
                                      </p:tavLst>
                                    </p:anim>
                                    <p:animEffect filter="fade" transition="in">
                                      <p:cBhvr>
                                        <p:cTn dur="500" id="95"/>
                                        <p:tgtEl>
                                          <p:spTgt spid="16"/>
                                        </p:tgtEl>
                                      </p:cBhvr>
                                    </p:animEffect>
                                  </p:childTnLst>
                                </p:cTn>
                              </p:par>
                            </p:childTnLst>
                          </p:cTn>
                        </p:par>
                        <p:par>
                          <p:cTn fill="hold" id="96" nodeType="afterGroup">
                            <p:stCondLst>
                              <p:cond delay="8500"/>
                            </p:stCondLst>
                            <p:childTnLst>
                              <p:par>
                                <p:cTn fill="hold" grpId="0" id="97" nodeType="afterEffect" presetClass="entr" presetID="22" presetSubtype="2">
                                  <p:stCondLst>
                                    <p:cond delay="0"/>
                                  </p:stCondLst>
                                  <p:childTnLst>
                                    <p:set>
                                      <p:cBhvr>
                                        <p:cTn dur="1" fill="hold" id="98">
                                          <p:stCondLst>
                                            <p:cond delay="0"/>
                                          </p:stCondLst>
                                        </p:cTn>
                                        <p:tgtEl>
                                          <p:spTgt spid="22"/>
                                        </p:tgtEl>
                                        <p:attrNameLst>
                                          <p:attrName>style.visibility</p:attrName>
                                        </p:attrNameLst>
                                      </p:cBhvr>
                                      <p:to>
                                        <p:strVal val="visible"/>
                                      </p:to>
                                    </p:set>
                                    <p:animEffect filter="wipe(right)" transition="in">
                                      <p:cBhvr>
                                        <p:cTn dur="500" id="99"/>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8"/>
      <p:bldP grpId="0" spid="27"/>
      <p:bldP grpId="0" spid="14"/>
      <p:bldP grpId="0" spid="15"/>
      <p:bldP grpId="0" spid="16"/>
      <p:bldP grpId="0" spid="26"/>
      <p:bldP grpId="0" spid="25"/>
      <p:bldP grpId="0" spid="24"/>
      <p:bldP grpId="0" spid="11"/>
      <p:bldP grpId="0" spid="12"/>
      <p:bldP grpId="0" spid="13"/>
      <p:bldP grpId="0" spid="17"/>
      <p:bldP grpId="0" spid="18"/>
      <p:bldP grpId="0" spid="19"/>
      <p:bldP grpId="0" spid="20"/>
      <p:bldP grpId="0" spid="21"/>
      <p:bldP grpId="0" spid="2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24"/>
          <p:cNvSpPr>
            <a:spLocks noChangeArrowheads="1"/>
          </p:cNvSpPr>
          <p:nvPr/>
        </p:nvSpPr>
        <p:spPr bwMode="auto">
          <a:xfrm>
            <a:off x="1206037" y="1701719"/>
            <a:ext cx="1387544" cy="2246500"/>
          </a:xfrm>
          <a:prstGeom prst="roundRect">
            <a:avLst/>
          </a:prstGeom>
          <a:solidFill>
            <a:schemeClr val="accent1"/>
          </a:solidFill>
          <a:ln>
            <a:noFill/>
          </a:ln>
        </p:spPr>
        <p:txBody>
          <a:bodyPr anchor="t" anchorCtr="0" bIns="34290" compatLnSpc="1" lIns="68580" numCol="1" rIns="68580" tIns="34290" vert="horz" wrap="square"/>
          <a:lstStyle/>
          <a:p>
            <a:endParaRPr lang="en-US"/>
          </a:p>
        </p:txBody>
      </p:sp>
      <p:sp>
        <p:nvSpPr>
          <p:cNvPr id="3" name="Freeform 25"/>
          <p:cNvSpPr/>
          <p:nvPr/>
        </p:nvSpPr>
        <p:spPr bwMode="auto">
          <a:xfrm flipH="1">
            <a:off x="1986609" y="1701718"/>
            <a:ext cx="621277" cy="726809"/>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anchor="t" anchorCtr="0" bIns="34290" compatLnSpc="1" lIns="68580" numCol="1" rIns="68580" tIns="34290" vert="horz" wrap="square"/>
          <a:lstStyle/>
          <a:p>
            <a:endParaRPr lang="en-US"/>
          </a:p>
        </p:txBody>
      </p:sp>
      <p:sp>
        <p:nvSpPr>
          <p:cNvPr id="4" name="Rectangle 24"/>
          <p:cNvSpPr>
            <a:spLocks noChangeArrowheads="1"/>
          </p:cNvSpPr>
          <p:nvPr/>
        </p:nvSpPr>
        <p:spPr bwMode="auto">
          <a:xfrm>
            <a:off x="3026623" y="2194841"/>
            <a:ext cx="1387544" cy="2246500"/>
          </a:xfrm>
          <a:prstGeom prst="roundRect">
            <a:avLst/>
          </a:prstGeom>
          <a:solidFill>
            <a:schemeClr val="accent2"/>
          </a:solidFill>
          <a:ln>
            <a:noFill/>
          </a:ln>
        </p:spPr>
        <p:txBody>
          <a:bodyPr anchor="t" anchorCtr="0" bIns="34290" compatLnSpc="1" lIns="68580" numCol="1" rIns="68580" tIns="34290" vert="horz" wrap="square"/>
          <a:lstStyle/>
          <a:p>
            <a:endParaRPr lang="en-US"/>
          </a:p>
        </p:txBody>
      </p:sp>
      <p:sp>
        <p:nvSpPr>
          <p:cNvPr id="5" name="Freeform 25"/>
          <p:cNvSpPr/>
          <p:nvPr/>
        </p:nvSpPr>
        <p:spPr bwMode="auto">
          <a:xfrm flipH="1">
            <a:off x="3807195" y="2194840"/>
            <a:ext cx="621277" cy="726809"/>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anchor="t" anchorCtr="0" bIns="34290" compatLnSpc="1" lIns="68580" numCol="1" rIns="68580" tIns="34290" vert="horz" wrap="square"/>
          <a:lstStyle/>
          <a:p>
            <a:endParaRPr lang="en-US">
              <a:solidFill>
                <a:srgbClr val="937366"/>
              </a:solidFill>
            </a:endParaRPr>
          </a:p>
        </p:txBody>
      </p:sp>
      <p:sp>
        <p:nvSpPr>
          <p:cNvPr id="6" name="Rectangle 24"/>
          <p:cNvSpPr>
            <a:spLocks noChangeArrowheads="1"/>
          </p:cNvSpPr>
          <p:nvPr/>
        </p:nvSpPr>
        <p:spPr bwMode="auto">
          <a:xfrm>
            <a:off x="4828419" y="1701719"/>
            <a:ext cx="1387544" cy="2246500"/>
          </a:xfrm>
          <a:prstGeom prst="roundRect">
            <a:avLst/>
          </a:prstGeom>
          <a:solidFill>
            <a:schemeClr val="accent1"/>
          </a:solidFill>
          <a:ln>
            <a:noFill/>
          </a:ln>
        </p:spPr>
        <p:txBody>
          <a:bodyPr anchor="t" anchorCtr="0" bIns="34290" compatLnSpc="1" lIns="68580" numCol="1" rIns="68580" tIns="34290" vert="horz" wrap="square"/>
          <a:lstStyle/>
          <a:p>
            <a:endParaRPr lang="en-US"/>
          </a:p>
        </p:txBody>
      </p:sp>
      <p:sp>
        <p:nvSpPr>
          <p:cNvPr id="7" name="Freeform 25"/>
          <p:cNvSpPr/>
          <p:nvPr/>
        </p:nvSpPr>
        <p:spPr bwMode="auto">
          <a:xfrm flipH="1">
            <a:off x="5608991" y="1701718"/>
            <a:ext cx="621277" cy="726809"/>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anchor="t" anchorCtr="0" bIns="34290" compatLnSpc="1" lIns="68580" numCol="1" rIns="68580" tIns="34290" vert="horz" wrap="square"/>
          <a:lstStyle/>
          <a:p>
            <a:endParaRPr lang="en-US"/>
          </a:p>
        </p:txBody>
      </p:sp>
      <p:sp>
        <p:nvSpPr>
          <p:cNvPr id="8" name="Rectangle 24"/>
          <p:cNvSpPr>
            <a:spLocks noChangeArrowheads="1"/>
          </p:cNvSpPr>
          <p:nvPr/>
        </p:nvSpPr>
        <p:spPr bwMode="auto">
          <a:xfrm>
            <a:off x="6649003" y="2194841"/>
            <a:ext cx="1387544" cy="2246500"/>
          </a:xfrm>
          <a:prstGeom prst="roundRect">
            <a:avLst/>
          </a:prstGeom>
          <a:solidFill>
            <a:schemeClr val="accent2"/>
          </a:solidFill>
          <a:ln>
            <a:noFill/>
          </a:ln>
        </p:spPr>
        <p:txBody>
          <a:bodyPr anchor="t" anchorCtr="0" bIns="34290" compatLnSpc="1" lIns="68580" numCol="1" rIns="68580" tIns="34290" vert="horz" wrap="square"/>
          <a:lstStyle/>
          <a:p>
            <a:endParaRPr lang="en-US"/>
          </a:p>
        </p:txBody>
      </p:sp>
      <p:sp>
        <p:nvSpPr>
          <p:cNvPr id="9" name="Freeform 25"/>
          <p:cNvSpPr/>
          <p:nvPr/>
        </p:nvSpPr>
        <p:spPr bwMode="auto">
          <a:xfrm flipH="1">
            <a:off x="7429575" y="2194840"/>
            <a:ext cx="621277" cy="726809"/>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anchor="t" anchorCtr="0" bIns="34290" compatLnSpc="1" lIns="68580" numCol="1" rIns="68580" tIns="34290" vert="horz" wrap="square"/>
          <a:lstStyle/>
          <a:p>
            <a:endParaRPr lang="en-US"/>
          </a:p>
        </p:txBody>
      </p:sp>
      <p:grpSp>
        <p:nvGrpSpPr>
          <p:cNvPr id="10" name="Group 23"/>
          <p:cNvGrpSpPr/>
          <p:nvPr/>
        </p:nvGrpSpPr>
        <p:grpSpPr>
          <a:xfrm>
            <a:off x="2166581" y="1732027"/>
            <a:ext cx="441305" cy="455858"/>
            <a:chOff x="8188325" y="3233738"/>
            <a:chExt cx="506413" cy="500062"/>
          </a:xfrm>
          <a:solidFill>
            <a:schemeClr val="accent1"/>
          </a:solidFill>
        </p:grpSpPr>
        <p:sp>
          <p:nvSpPr>
            <p:cNvPr id="11" name="Freeform 24"/>
            <p:cNvSpPr/>
            <p:nvPr/>
          </p:nvSpPr>
          <p:spPr bwMode="auto">
            <a:xfrm>
              <a:off x="8262938" y="3346450"/>
              <a:ext cx="19050" cy="198437"/>
            </a:xfrm>
            <a:custGeom>
              <a:gdLst>
                <a:gd fmla="*/ 5 w 5" name="T0"/>
                <a:gd fmla="*/ 51 h 53" name="T1"/>
                <a:gd fmla="*/ 3 w 5" name="T2"/>
                <a:gd fmla="*/ 53 h 53" name="T3"/>
                <a:gd fmla="*/ 3 w 5" name="T4"/>
                <a:gd fmla="*/ 53 h 53" name="T5"/>
                <a:gd fmla="*/ 1 w 5" name="T6"/>
                <a:gd fmla="*/ 51 h 53" name="T7"/>
                <a:gd fmla="*/ 0 w 5" name="T8"/>
                <a:gd fmla="*/ 2 h 53" name="T9"/>
                <a:gd fmla="*/ 3 w 5" name="T10"/>
                <a:gd fmla="*/ 0 h 53" name="T11"/>
                <a:gd fmla="*/ 3 w 5" name="T12"/>
                <a:gd fmla="*/ 0 h 53" name="T13"/>
                <a:gd fmla="*/ 5 w 5" name="T14"/>
                <a:gd fmla="*/ 2 h 53" name="T15"/>
                <a:gd fmla="*/ 5 w 5" name="T16"/>
                <a:gd fmla="*/ 51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5">
                  <a:moveTo>
                    <a:pt x="5" y="51"/>
                  </a:moveTo>
                  <a:cubicBezTo>
                    <a:pt x="5" y="52"/>
                    <a:pt x="4" y="53"/>
                    <a:pt x="3" y="53"/>
                  </a:cubicBezTo>
                  <a:cubicBezTo>
                    <a:pt x="3" y="53"/>
                    <a:pt x="3" y="53"/>
                    <a:pt x="3" y="53"/>
                  </a:cubicBezTo>
                  <a:cubicBezTo>
                    <a:pt x="1" y="53"/>
                    <a:pt x="1" y="52"/>
                    <a:pt x="1" y="51"/>
                  </a:cubicBezTo>
                  <a:cubicBezTo>
                    <a:pt x="0" y="2"/>
                    <a:pt x="0" y="2"/>
                    <a:pt x="0" y="2"/>
                  </a:cubicBezTo>
                  <a:cubicBezTo>
                    <a:pt x="0" y="1"/>
                    <a:pt x="1" y="0"/>
                    <a:pt x="3" y="0"/>
                  </a:cubicBezTo>
                  <a:cubicBezTo>
                    <a:pt x="3" y="0"/>
                    <a:pt x="3" y="0"/>
                    <a:pt x="3" y="0"/>
                  </a:cubicBezTo>
                  <a:cubicBezTo>
                    <a:pt x="4" y="0"/>
                    <a:pt x="5" y="1"/>
                    <a:pt x="5" y="2"/>
                  </a:cubicBezTo>
                  <a:lnTo>
                    <a:pt x="5" y="5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2" name="Freeform 25"/>
            <p:cNvSpPr/>
            <p:nvPr/>
          </p:nvSpPr>
          <p:spPr bwMode="auto">
            <a:xfrm>
              <a:off x="8267700" y="3530600"/>
              <a:ext cx="269875" cy="14287"/>
            </a:xfrm>
            <a:custGeom>
              <a:gdLst>
                <a:gd fmla="*/ 69 w 72" name="T0"/>
                <a:gd fmla="*/ 0 h 4" name="T1"/>
                <a:gd fmla="*/ 72 w 72" name="T2"/>
                <a:gd fmla="*/ 2 h 4" name="T3"/>
                <a:gd fmla="*/ 72 w 72" name="T4"/>
                <a:gd fmla="*/ 2 h 4" name="T5"/>
                <a:gd fmla="*/ 69 w 72" name="T6"/>
                <a:gd fmla="*/ 4 h 4" name="T7"/>
                <a:gd fmla="*/ 2 w 72" name="T8"/>
                <a:gd fmla="*/ 4 h 4" name="T9"/>
                <a:gd fmla="*/ 0 w 72" name="T10"/>
                <a:gd fmla="*/ 2 h 4" name="T11"/>
                <a:gd fmla="*/ 0 w 72" name="T12"/>
                <a:gd fmla="*/ 2 h 4" name="T13"/>
                <a:gd fmla="*/ 2 w 72" name="T14"/>
                <a:gd fmla="*/ 0 h 4" name="T15"/>
                <a:gd fmla="*/ 69 w 7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72">
                  <a:moveTo>
                    <a:pt x="69" y="0"/>
                  </a:moveTo>
                  <a:cubicBezTo>
                    <a:pt x="70" y="0"/>
                    <a:pt x="72" y="1"/>
                    <a:pt x="72" y="2"/>
                  </a:cubicBezTo>
                  <a:cubicBezTo>
                    <a:pt x="72" y="2"/>
                    <a:pt x="72" y="2"/>
                    <a:pt x="72" y="2"/>
                  </a:cubicBezTo>
                  <a:cubicBezTo>
                    <a:pt x="72" y="3"/>
                    <a:pt x="70" y="4"/>
                    <a:pt x="69" y="4"/>
                  </a:cubicBezTo>
                  <a:cubicBezTo>
                    <a:pt x="2" y="4"/>
                    <a:pt x="2" y="4"/>
                    <a:pt x="2" y="4"/>
                  </a:cubicBezTo>
                  <a:cubicBezTo>
                    <a:pt x="0" y="4"/>
                    <a:pt x="0" y="3"/>
                    <a:pt x="0" y="2"/>
                  </a:cubicBezTo>
                  <a:cubicBezTo>
                    <a:pt x="0" y="2"/>
                    <a:pt x="0" y="2"/>
                    <a:pt x="0" y="2"/>
                  </a:cubicBezTo>
                  <a:cubicBezTo>
                    <a:pt x="0" y="1"/>
                    <a:pt x="0" y="0"/>
                    <a:pt x="2" y="0"/>
                  </a:cubicBezTo>
                  <a:lnTo>
                    <a:pt x="69"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3" name="Freeform 26"/>
            <p:cNvSpPr/>
            <p:nvPr/>
          </p:nvSpPr>
          <p:spPr bwMode="auto">
            <a:xfrm>
              <a:off x="8416925" y="3451225"/>
              <a:ext cx="34925" cy="93662"/>
            </a:xfrm>
            <a:custGeom>
              <a:gdLst>
                <a:gd fmla="*/ 7 w 9" name="T0"/>
                <a:gd fmla="*/ 0 h 25" name="T1"/>
                <a:gd fmla="*/ 3 w 9" name="T2"/>
                <a:gd fmla="*/ 0 h 25" name="T3"/>
                <a:gd fmla="*/ 0 w 9" name="T4"/>
                <a:gd fmla="*/ 2 h 25" name="T5"/>
                <a:gd fmla="*/ 0 w 9" name="T6"/>
                <a:gd fmla="*/ 25 h 25" name="T7"/>
                <a:gd fmla="*/ 9 w 9" name="T8"/>
                <a:gd fmla="*/ 25 h 25" name="T9"/>
                <a:gd fmla="*/ 9 w 9" name="T10"/>
                <a:gd fmla="*/ 2 h 25" name="T11"/>
                <a:gd fmla="*/ 7 w 9" name="T12"/>
                <a:gd fmla="*/ 0 h 25" name="T13"/>
              </a:gdLst>
              <a:cxnLst>
                <a:cxn ang="0">
                  <a:pos x="T0" y="T1"/>
                </a:cxn>
                <a:cxn ang="0">
                  <a:pos x="T2" y="T3"/>
                </a:cxn>
                <a:cxn ang="0">
                  <a:pos x="T4" y="T5"/>
                </a:cxn>
                <a:cxn ang="0">
                  <a:pos x="T6" y="T7"/>
                </a:cxn>
                <a:cxn ang="0">
                  <a:pos x="T8" y="T9"/>
                </a:cxn>
                <a:cxn ang="0">
                  <a:pos x="T10" y="T11"/>
                </a:cxn>
                <a:cxn ang="0">
                  <a:pos x="T12" y="T13"/>
                </a:cxn>
              </a:cxnLst>
              <a:rect b="b" l="0" r="r" t="0"/>
              <a:pathLst>
                <a:path h="25" w="9">
                  <a:moveTo>
                    <a:pt x="7" y="0"/>
                  </a:moveTo>
                  <a:cubicBezTo>
                    <a:pt x="3" y="0"/>
                    <a:pt x="3" y="0"/>
                    <a:pt x="3" y="0"/>
                  </a:cubicBezTo>
                  <a:cubicBezTo>
                    <a:pt x="1" y="0"/>
                    <a:pt x="0" y="1"/>
                    <a:pt x="0" y="2"/>
                  </a:cubicBezTo>
                  <a:cubicBezTo>
                    <a:pt x="0" y="25"/>
                    <a:pt x="0" y="25"/>
                    <a:pt x="0" y="25"/>
                  </a:cubicBezTo>
                  <a:cubicBezTo>
                    <a:pt x="9" y="25"/>
                    <a:pt x="9" y="25"/>
                    <a:pt x="9" y="25"/>
                  </a:cubicBezTo>
                  <a:cubicBezTo>
                    <a:pt x="9" y="2"/>
                    <a:pt x="9" y="2"/>
                    <a:pt x="9" y="2"/>
                  </a:cubicBezTo>
                  <a:cubicBezTo>
                    <a:pt x="9" y="1"/>
                    <a:pt x="8" y="0"/>
                    <a:pt x="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4" name="Freeform 27"/>
            <p:cNvSpPr/>
            <p:nvPr/>
          </p:nvSpPr>
          <p:spPr bwMode="auto">
            <a:xfrm>
              <a:off x="8361363" y="3425825"/>
              <a:ext cx="33338" cy="119062"/>
            </a:xfrm>
            <a:custGeom>
              <a:gdLst>
                <a:gd fmla="*/ 7 w 9" name="T0"/>
                <a:gd fmla="*/ 0 h 32" name="T1"/>
                <a:gd fmla="*/ 3 w 9" name="T2"/>
                <a:gd fmla="*/ 0 h 32" name="T3"/>
                <a:gd fmla="*/ 0 w 9" name="T4"/>
                <a:gd fmla="*/ 2 h 32" name="T5"/>
                <a:gd fmla="*/ 0 w 9" name="T6"/>
                <a:gd fmla="*/ 32 h 32" name="T7"/>
                <a:gd fmla="*/ 9 w 9" name="T8"/>
                <a:gd fmla="*/ 32 h 32" name="T9"/>
                <a:gd fmla="*/ 9 w 9" name="T10"/>
                <a:gd fmla="*/ 2 h 32" name="T11"/>
                <a:gd fmla="*/ 7 w 9"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9">
                  <a:moveTo>
                    <a:pt x="7" y="0"/>
                  </a:moveTo>
                  <a:cubicBezTo>
                    <a:pt x="3" y="0"/>
                    <a:pt x="3" y="0"/>
                    <a:pt x="3" y="0"/>
                  </a:cubicBezTo>
                  <a:cubicBezTo>
                    <a:pt x="1" y="0"/>
                    <a:pt x="0" y="1"/>
                    <a:pt x="0" y="2"/>
                  </a:cubicBezTo>
                  <a:cubicBezTo>
                    <a:pt x="0" y="32"/>
                    <a:pt x="0" y="32"/>
                    <a:pt x="0" y="32"/>
                  </a:cubicBezTo>
                  <a:cubicBezTo>
                    <a:pt x="9" y="32"/>
                    <a:pt x="9" y="32"/>
                    <a:pt x="9" y="32"/>
                  </a:cubicBezTo>
                  <a:cubicBezTo>
                    <a:pt x="9" y="2"/>
                    <a:pt x="9" y="2"/>
                    <a:pt x="9" y="2"/>
                  </a:cubicBezTo>
                  <a:cubicBezTo>
                    <a:pt x="9" y="1"/>
                    <a:pt x="8" y="0"/>
                    <a:pt x="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5" name="Freeform 28"/>
            <p:cNvSpPr/>
            <p:nvPr/>
          </p:nvSpPr>
          <p:spPr bwMode="auto">
            <a:xfrm>
              <a:off x="8474075" y="3403600"/>
              <a:ext cx="33338" cy="141287"/>
            </a:xfrm>
            <a:custGeom>
              <a:gdLst>
                <a:gd fmla="*/ 7 w 9" name="T0"/>
                <a:gd fmla="*/ 0 h 38" name="T1"/>
                <a:gd fmla="*/ 3 w 9" name="T2"/>
                <a:gd fmla="*/ 0 h 38" name="T3"/>
                <a:gd fmla="*/ 0 w 9" name="T4"/>
                <a:gd fmla="*/ 3 h 38" name="T5"/>
                <a:gd fmla="*/ 0 w 9" name="T6"/>
                <a:gd fmla="*/ 38 h 38" name="T7"/>
                <a:gd fmla="*/ 9 w 9" name="T8"/>
                <a:gd fmla="*/ 38 h 38" name="T9"/>
                <a:gd fmla="*/ 9 w 9" name="T10"/>
                <a:gd fmla="*/ 3 h 38" name="T11"/>
                <a:gd fmla="*/ 7 w 9" name="T12"/>
                <a:gd fmla="*/ 0 h 38" name="T13"/>
              </a:gdLst>
              <a:cxnLst>
                <a:cxn ang="0">
                  <a:pos x="T0" y="T1"/>
                </a:cxn>
                <a:cxn ang="0">
                  <a:pos x="T2" y="T3"/>
                </a:cxn>
                <a:cxn ang="0">
                  <a:pos x="T4" y="T5"/>
                </a:cxn>
                <a:cxn ang="0">
                  <a:pos x="T6" y="T7"/>
                </a:cxn>
                <a:cxn ang="0">
                  <a:pos x="T8" y="T9"/>
                </a:cxn>
                <a:cxn ang="0">
                  <a:pos x="T10" y="T11"/>
                </a:cxn>
                <a:cxn ang="0">
                  <a:pos x="T12" y="T13"/>
                </a:cxn>
              </a:cxnLst>
              <a:rect b="b" l="0" r="r" t="0"/>
              <a:pathLst>
                <a:path h="38" w="9">
                  <a:moveTo>
                    <a:pt x="7" y="0"/>
                  </a:moveTo>
                  <a:cubicBezTo>
                    <a:pt x="3" y="0"/>
                    <a:pt x="3" y="0"/>
                    <a:pt x="3" y="0"/>
                  </a:cubicBezTo>
                  <a:cubicBezTo>
                    <a:pt x="1" y="0"/>
                    <a:pt x="0" y="1"/>
                    <a:pt x="0" y="3"/>
                  </a:cubicBezTo>
                  <a:cubicBezTo>
                    <a:pt x="0" y="38"/>
                    <a:pt x="0" y="38"/>
                    <a:pt x="0" y="38"/>
                  </a:cubicBezTo>
                  <a:cubicBezTo>
                    <a:pt x="9" y="38"/>
                    <a:pt x="9" y="38"/>
                    <a:pt x="9" y="38"/>
                  </a:cubicBezTo>
                  <a:cubicBezTo>
                    <a:pt x="9" y="3"/>
                    <a:pt x="9" y="3"/>
                    <a:pt x="9" y="3"/>
                  </a:cubicBezTo>
                  <a:cubicBezTo>
                    <a:pt x="9" y="1"/>
                    <a:pt x="8" y="0"/>
                    <a:pt x="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6" name="Freeform 29"/>
            <p:cNvSpPr/>
            <p:nvPr/>
          </p:nvSpPr>
          <p:spPr bwMode="auto">
            <a:xfrm>
              <a:off x="8304213" y="3481388"/>
              <a:ext cx="34925" cy="63500"/>
            </a:xfrm>
            <a:custGeom>
              <a:gdLst>
                <a:gd fmla="*/ 7 w 9" name="T0"/>
                <a:gd fmla="*/ 0 h 17" name="T1"/>
                <a:gd fmla="*/ 3 w 9" name="T2"/>
                <a:gd fmla="*/ 0 h 17" name="T3"/>
                <a:gd fmla="*/ 0 w 9" name="T4"/>
                <a:gd fmla="*/ 2 h 17" name="T5"/>
                <a:gd fmla="*/ 0 w 9" name="T6"/>
                <a:gd fmla="*/ 17 h 17" name="T7"/>
                <a:gd fmla="*/ 9 w 9" name="T8"/>
                <a:gd fmla="*/ 17 h 17" name="T9"/>
                <a:gd fmla="*/ 9 w 9" name="T10"/>
                <a:gd fmla="*/ 2 h 17" name="T11"/>
                <a:gd fmla="*/ 7 w 9" name="T12"/>
                <a:gd fmla="*/ 0 h 17" name="T13"/>
              </a:gdLst>
              <a:cxnLst>
                <a:cxn ang="0">
                  <a:pos x="T0" y="T1"/>
                </a:cxn>
                <a:cxn ang="0">
                  <a:pos x="T2" y="T3"/>
                </a:cxn>
                <a:cxn ang="0">
                  <a:pos x="T4" y="T5"/>
                </a:cxn>
                <a:cxn ang="0">
                  <a:pos x="T6" y="T7"/>
                </a:cxn>
                <a:cxn ang="0">
                  <a:pos x="T8" y="T9"/>
                </a:cxn>
                <a:cxn ang="0">
                  <a:pos x="T10" y="T11"/>
                </a:cxn>
                <a:cxn ang="0">
                  <a:pos x="T12" y="T13"/>
                </a:cxn>
              </a:cxnLst>
              <a:rect b="b" l="0" r="r" t="0"/>
              <a:pathLst>
                <a:path h="17" w="9">
                  <a:moveTo>
                    <a:pt x="7" y="0"/>
                  </a:moveTo>
                  <a:cubicBezTo>
                    <a:pt x="3" y="0"/>
                    <a:pt x="3" y="0"/>
                    <a:pt x="3" y="0"/>
                  </a:cubicBezTo>
                  <a:cubicBezTo>
                    <a:pt x="1" y="0"/>
                    <a:pt x="0" y="1"/>
                    <a:pt x="0" y="2"/>
                  </a:cubicBezTo>
                  <a:cubicBezTo>
                    <a:pt x="0" y="17"/>
                    <a:pt x="0" y="17"/>
                    <a:pt x="0" y="17"/>
                  </a:cubicBezTo>
                  <a:cubicBezTo>
                    <a:pt x="9" y="17"/>
                    <a:pt x="9" y="17"/>
                    <a:pt x="9" y="17"/>
                  </a:cubicBezTo>
                  <a:cubicBezTo>
                    <a:pt x="9" y="2"/>
                    <a:pt x="9" y="2"/>
                    <a:pt x="9" y="2"/>
                  </a:cubicBezTo>
                  <a:cubicBezTo>
                    <a:pt x="9" y="1"/>
                    <a:pt x="8" y="0"/>
                    <a:pt x="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7" name="Freeform 30"/>
            <p:cNvSpPr/>
            <p:nvPr/>
          </p:nvSpPr>
          <p:spPr bwMode="auto">
            <a:xfrm>
              <a:off x="8308975" y="3376613"/>
              <a:ext cx="66675" cy="74612"/>
            </a:xfrm>
            <a:custGeom>
              <a:gdLst>
                <a:gd fmla="*/ 42 w 42" name="T0"/>
                <a:gd fmla="*/ 7 h 47" name="T1"/>
                <a:gd fmla="*/ 7 w 42" name="T2"/>
                <a:gd fmla="*/ 47 h 47" name="T3"/>
                <a:gd fmla="*/ 0 w 42" name="T4"/>
                <a:gd fmla="*/ 40 h 47" name="T5"/>
                <a:gd fmla="*/ 35 w 42" name="T6"/>
                <a:gd fmla="*/ 0 h 47" name="T7"/>
                <a:gd fmla="*/ 42 w 42" name="T8"/>
                <a:gd fmla="*/ 7 h 47" name="T9"/>
              </a:gdLst>
              <a:cxnLst>
                <a:cxn ang="0">
                  <a:pos x="T0" y="T1"/>
                </a:cxn>
                <a:cxn ang="0">
                  <a:pos x="T2" y="T3"/>
                </a:cxn>
                <a:cxn ang="0">
                  <a:pos x="T4" y="T5"/>
                </a:cxn>
                <a:cxn ang="0">
                  <a:pos x="T6" y="T7"/>
                </a:cxn>
                <a:cxn ang="0">
                  <a:pos x="T8" y="T9"/>
                </a:cxn>
              </a:cxnLst>
              <a:rect b="b" l="0" r="r" t="0"/>
              <a:pathLst>
                <a:path h="47" w="42">
                  <a:moveTo>
                    <a:pt x="42" y="7"/>
                  </a:moveTo>
                  <a:lnTo>
                    <a:pt x="7" y="47"/>
                  </a:lnTo>
                  <a:lnTo>
                    <a:pt x="0" y="40"/>
                  </a:lnTo>
                  <a:lnTo>
                    <a:pt x="35" y="0"/>
                  </a:lnTo>
                  <a:lnTo>
                    <a:pt x="42" y="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8" name="Freeform 31"/>
            <p:cNvSpPr/>
            <p:nvPr/>
          </p:nvSpPr>
          <p:spPr bwMode="auto">
            <a:xfrm>
              <a:off x="8364538" y="3362325"/>
              <a:ext cx="82550" cy="77787"/>
            </a:xfrm>
            <a:custGeom>
              <a:gdLst>
                <a:gd fmla="*/ 45 w 52" name="T0"/>
                <a:gd fmla="*/ 49 h 49" name="T1"/>
                <a:gd fmla="*/ 0 w 52" name="T2"/>
                <a:gd fmla="*/ 9 h 49" name="T3"/>
                <a:gd fmla="*/ 7 w 52" name="T4"/>
                <a:gd fmla="*/ 0 h 49" name="T5"/>
                <a:gd fmla="*/ 52 w 52" name="T6"/>
                <a:gd fmla="*/ 40 h 49" name="T7"/>
                <a:gd fmla="*/ 45 w 52" name="T8"/>
                <a:gd fmla="*/ 49 h 49" name="T9"/>
              </a:gdLst>
              <a:cxnLst>
                <a:cxn ang="0">
                  <a:pos x="T0" y="T1"/>
                </a:cxn>
                <a:cxn ang="0">
                  <a:pos x="T2" y="T3"/>
                </a:cxn>
                <a:cxn ang="0">
                  <a:pos x="T4" y="T5"/>
                </a:cxn>
                <a:cxn ang="0">
                  <a:pos x="T6" y="T7"/>
                </a:cxn>
                <a:cxn ang="0">
                  <a:pos x="T8" y="T9"/>
                </a:cxn>
              </a:cxnLst>
              <a:rect b="b" l="0" r="r" t="0"/>
              <a:pathLst>
                <a:path h="49" w="52">
                  <a:moveTo>
                    <a:pt x="45" y="49"/>
                  </a:moveTo>
                  <a:lnTo>
                    <a:pt x="0" y="9"/>
                  </a:lnTo>
                  <a:lnTo>
                    <a:pt x="7" y="0"/>
                  </a:lnTo>
                  <a:lnTo>
                    <a:pt x="52" y="40"/>
                  </a:lnTo>
                  <a:lnTo>
                    <a:pt x="45" y="4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9" name="Freeform 32"/>
            <p:cNvSpPr/>
            <p:nvPr/>
          </p:nvSpPr>
          <p:spPr bwMode="auto">
            <a:xfrm>
              <a:off x="8424863" y="3357563"/>
              <a:ext cx="74613" cy="82550"/>
            </a:xfrm>
            <a:custGeom>
              <a:gdLst>
                <a:gd fmla="*/ 47 w 47" name="T0"/>
                <a:gd fmla="*/ 7 h 52" name="T1"/>
                <a:gd fmla="*/ 7 w 47" name="T2"/>
                <a:gd fmla="*/ 52 h 52" name="T3"/>
                <a:gd fmla="*/ 0 w 47" name="T4"/>
                <a:gd fmla="*/ 45 h 52" name="T5"/>
                <a:gd fmla="*/ 38 w 47" name="T6"/>
                <a:gd fmla="*/ 0 h 52" name="T7"/>
                <a:gd fmla="*/ 47 w 47" name="T8"/>
                <a:gd fmla="*/ 7 h 52" name="T9"/>
              </a:gdLst>
              <a:cxnLst>
                <a:cxn ang="0">
                  <a:pos x="T0" y="T1"/>
                </a:cxn>
                <a:cxn ang="0">
                  <a:pos x="T2" y="T3"/>
                </a:cxn>
                <a:cxn ang="0">
                  <a:pos x="T4" y="T5"/>
                </a:cxn>
                <a:cxn ang="0">
                  <a:pos x="T6" y="T7"/>
                </a:cxn>
                <a:cxn ang="0">
                  <a:pos x="T8" y="T9"/>
                </a:cxn>
              </a:cxnLst>
              <a:rect b="b" l="0" r="r" t="0"/>
              <a:pathLst>
                <a:path h="52" w="47">
                  <a:moveTo>
                    <a:pt x="47" y="7"/>
                  </a:moveTo>
                  <a:lnTo>
                    <a:pt x="7" y="52"/>
                  </a:lnTo>
                  <a:lnTo>
                    <a:pt x="0" y="45"/>
                  </a:lnTo>
                  <a:lnTo>
                    <a:pt x="38" y="0"/>
                  </a:lnTo>
                  <a:lnTo>
                    <a:pt x="47" y="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20" name="Freeform 33"/>
            <p:cNvSpPr/>
            <p:nvPr/>
          </p:nvSpPr>
          <p:spPr bwMode="auto">
            <a:xfrm>
              <a:off x="8466138" y="3346450"/>
              <a:ext cx="41275" cy="41275"/>
            </a:xfrm>
            <a:custGeom>
              <a:gdLst>
                <a:gd fmla="*/ 10 w 11" name="T0"/>
                <a:gd fmla="*/ 0 h 11" name="T1"/>
                <a:gd fmla="*/ 11 w 11" name="T2"/>
                <a:gd fmla="*/ 2 h 11" name="T3"/>
                <a:gd fmla="*/ 10 w 11" name="T4"/>
                <a:gd fmla="*/ 4 h 11" name="T5"/>
                <a:gd fmla="*/ 9 w 11" name="T6"/>
                <a:gd fmla="*/ 8 h 11" name="T7"/>
                <a:gd fmla="*/ 9 w 11" name="T8"/>
                <a:gd fmla="*/ 10 h 11" name="T9"/>
                <a:gd fmla="*/ 7 w 11" name="T10"/>
                <a:gd fmla="*/ 11 h 11" name="T11"/>
                <a:gd fmla="*/ 5 w 11" name="T12"/>
                <a:gd fmla="*/ 9 h 11" name="T13"/>
                <a:gd fmla="*/ 3 w 11" name="T14"/>
                <a:gd fmla="*/ 7 h 11" name="T15"/>
                <a:gd fmla="*/ 0 w 11" name="T16"/>
                <a:gd fmla="*/ 5 h 11" name="T17"/>
                <a:gd fmla="*/ 1 w 11" name="T18"/>
                <a:gd fmla="*/ 3 h 11" name="T19"/>
                <a:gd fmla="*/ 3 w 11" name="T20"/>
                <a:gd fmla="*/ 2 h 11" name="T21"/>
                <a:gd fmla="*/ 7 w 11" name="T22"/>
                <a:gd fmla="*/ 1 h 11" name="T23"/>
                <a:gd fmla="*/ 10 w 11" name="T24"/>
                <a:gd fmla="*/ 0 h 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 w="11">
                  <a:moveTo>
                    <a:pt x="10" y="0"/>
                  </a:moveTo>
                  <a:cubicBezTo>
                    <a:pt x="10" y="0"/>
                    <a:pt x="11" y="1"/>
                    <a:pt x="11" y="2"/>
                  </a:cubicBezTo>
                  <a:cubicBezTo>
                    <a:pt x="10" y="4"/>
                    <a:pt x="10" y="4"/>
                    <a:pt x="10" y="4"/>
                  </a:cubicBezTo>
                  <a:cubicBezTo>
                    <a:pt x="10" y="5"/>
                    <a:pt x="10" y="7"/>
                    <a:pt x="9" y="8"/>
                  </a:cubicBezTo>
                  <a:cubicBezTo>
                    <a:pt x="9" y="10"/>
                    <a:pt x="9" y="10"/>
                    <a:pt x="9" y="10"/>
                  </a:cubicBezTo>
                  <a:cubicBezTo>
                    <a:pt x="9" y="11"/>
                    <a:pt x="8" y="11"/>
                    <a:pt x="7" y="11"/>
                  </a:cubicBezTo>
                  <a:cubicBezTo>
                    <a:pt x="5" y="9"/>
                    <a:pt x="5" y="9"/>
                    <a:pt x="5" y="9"/>
                  </a:cubicBezTo>
                  <a:cubicBezTo>
                    <a:pt x="4" y="8"/>
                    <a:pt x="3" y="7"/>
                    <a:pt x="3" y="7"/>
                  </a:cubicBezTo>
                  <a:cubicBezTo>
                    <a:pt x="0" y="5"/>
                    <a:pt x="0" y="5"/>
                    <a:pt x="0" y="5"/>
                  </a:cubicBezTo>
                  <a:cubicBezTo>
                    <a:pt x="0" y="4"/>
                    <a:pt x="0" y="4"/>
                    <a:pt x="1" y="3"/>
                  </a:cubicBezTo>
                  <a:cubicBezTo>
                    <a:pt x="3" y="2"/>
                    <a:pt x="3" y="2"/>
                    <a:pt x="3" y="2"/>
                  </a:cubicBezTo>
                  <a:cubicBezTo>
                    <a:pt x="4" y="2"/>
                    <a:pt x="6" y="2"/>
                    <a:pt x="7" y="1"/>
                  </a:cubicBezTo>
                  <a:lnTo>
                    <a:pt x="1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21" name="Freeform 34"/>
            <p:cNvSpPr>
              <a:spLocks noEditPoints="1"/>
            </p:cNvSpPr>
            <p:nvPr/>
          </p:nvSpPr>
          <p:spPr bwMode="auto">
            <a:xfrm>
              <a:off x="8188325" y="3233738"/>
              <a:ext cx="506413" cy="500062"/>
            </a:xfrm>
            <a:custGeom>
              <a:gdLst>
                <a:gd fmla="*/ 128 w 135" name="T0"/>
                <a:gd fmla="*/ 128 h 133" name="T1"/>
                <a:gd fmla="*/ 116 w 135" name="T2"/>
                <a:gd fmla="*/ 133 h 133" name="T3"/>
                <a:gd fmla="*/ 103 w 135" name="T4"/>
                <a:gd fmla="*/ 128 h 133" name="T5"/>
                <a:gd fmla="*/ 82 w 135" name="T6"/>
                <a:gd fmla="*/ 107 h 133" name="T7"/>
                <a:gd fmla="*/ 56 w 135" name="T8"/>
                <a:gd fmla="*/ 113 h 133" name="T9"/>
                <a:gd fmla="*/ 0 w 135" name="T10"/>
                <a:gd fmla="*/ 56 h 133" name="T11"/>
                <a:gd fmla="*/ 56 w 135" name="T12"/>
                <a:gd fmla="*/ 0 h 133" name="T13"/>
                <a:gd fmla="*/ 113 w 135" name="T14"/>
                <a:gd fmla="*/ 56 h 133" name="T15"/>
                <a:gd fmla="*/ 107 w 135" name="T16"/>
                <a:gd fmla="*/ 82 h 133" name="T17"/>
                <a:gd fmla="*/ 128 w 135" name="T18"/>
                <a:gd fmla="*/ 103 h 133" name="T19"/>
                <a:gd fmla="*/ 128 w 135" name="T20"/>
                <a:gd fmla="*/ 128 h 133" name="T21"/>
                <a:gd fmla="*/ 56 w 135" name="T22"/>
                <a:gd fmla="*/ 106 h 133" name="T23"/>
                <a:gd fmla="*/ 106 w 135" name="T24"/>
                <a:gd fmla="*/ 56 h 133" name="T25"/>
                <a:gd fmla="*/ 56 w 135" name="T26"/>
                <a:gd fmla="*/ 7 h 133" name="T27"/>
                <a:gd fmla="*/ 7 w 135" name="T28"/>
                <a:gd fmla="*/ 56 h 133" name="T29"/>
                <a:gd fmla="*/ 56 w 135" name="T30"/>
                <a:gd fmla="*/ 106 h 13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3" w="135">
                  <a:moveTo>
                    <a:pt x="128" y="128"/>
                  </a:moveTo>
                  <a:cubicBezTo>
                    <a:pt x="125" y="131"/>
                    <a:pt x="120" y="133"/>
                    <a:pt x="116" y="133"/>
                  </a:cubicBezTo>
                  <a:cubicBezTo>
                    <a:pt x="111" y="133"/>
                    <a:pt x="107" y="131"/>
                    <a:pt x="103" y="128"/>
                  </a:cubicBezTo>
                  <a:cubicBezTo>
                    <a:pt x="82" y="107"/>
                    <a:pt x="82" y="107"/>
                    <a:pt x="82" y="107"/>
                  </a:cubicBezTo>
                  <a:cubicBezTo>
                    <a:pt x="75" y="111"/>
                    <a:pt x="66" y="113"/>
                    <a:pt x="56" y="113"/>
                  </a:cubicBezTo>
                  <a:cubicBezTo>
                    <a:pt x="25" y="113"/>
                    <a:pt x="0" y="88"/>
                    <a:pt x="0" y="56"/>
                  </a:cubicBezTo>
                  <a:cubicBezTo>
                    <a:pt x="0" y="25"/>
                    <a:pt x="25" y="0"/>
                    <a:pt x="56" y="0"/>
                  </a:cubicBezTo>
                  <a:cubicBezTo>
                    <a:pt x="88" y="0"/>
                    <a:pt x="113" y="25"/>
                    <a:pt x="113" y="56"/>
                  </a:cubicBezTo>
                  <a:cubicBezTo>
                    <a:pt x="113" y="66"/>
                    <a:pt x="111" y="75"/>
                    <a:pt x="107" y="82"/>
                  </a:cubicBezTo>
                  <a:cubicBezTo>
                    <a:pt x="128" y="103"/>
                    <a:pt x="128" y="103"/>
                    <a:pt x="128" y="103"/>
                  </a:cubicBezTo>
                  <a:cubicBezTo>
                    <a:pt x="135" y="110"/>
                    <a:pt x="135" y="121"/>
                    <a:pt x="128" y="128"/>
                  </a:cubicBezTo>
                  <a:close/>
                  <a:moveTo>
                    <a:pt x="56" y="106"/>
                  </a:moveTo>
                  <a:cubicBezTo>
                    <a:pt x="84" y="106"/>
                    <a:pt x="106" y="84"/>
                    <a:pt x="106" y="56"/>
                  </a:cubicBezTo>
                  <a:cubicBezTo>
                    <a:pt x="106" y="29"/>
                    <a:pt x="84" y="7"/>
                    <a:pt x="56" y="7"/>
                  </a:cubicBezTo>
                  <a:cubicBezTo>
                    <a:pt x="29" y="7"/>
                    <a:pt x="7" y="29"/>
                    <a:pt x="7" y="56"/>
                  </a:cubicBezTo>
                  <a:cubicBezTo>
                    <a:pt x="7" y="84"/>
                    <a:pt x="29" y="106"/>
                    <a:pt x="56" y="10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grpSp>
      <p:grpSp>
        <p:nvGrpSpPr>
          <p:cNvPr id="22" name="Group 35"/>
          <p:cNvGrpSpPr/>
          <p:nvPr/>
        </p:nvGrpSpPr>
        <p:grpSpPr>
          <a:xfrm>
            <a:off x="5760034" y="1698880"/>
            <a:ext cx="499161" cy="522152"/>
            <a:chOff x="7640638" y="3014663"/>
            <a:chExt cx="434976" cy="434976"/>
          </a:xfrm>
          <a:solidFill>
            <a:schemeClr val="accent1"/>
          </a:solidFill>
        </p:grpSpPr>
        <p:sp>
          <p:nvSpPr>
            <p:cNvPr id="23" name="Freeform 36"/>
            <p:cNvSpPr/>
            <p:nvPr/>
          </p:nvSpPr>
          <p:spPr bwMode="auto">
            <a:xfrm>
              <a:off x="7651751" y="3014663"/>
              <a:ext cx="198438" cy="190500"/>
            </a:xfrm>
            <a:custGeom>
              <a:gdLst>
                <a:gd fmla="*/ 42 w 53" name="T0"/>
                <a:gd fmla="*/ 0 h 51" name="T1"/>
                <a:gd fmla="*/ 41 w 53" name="T2"/>
                <a:gd fmla="*/ 0 h 51" name="T3"/>
                <a:gd fmla="*/ 38 w 53" name="T4"/>
                <a:gd fmla="*/ 2 h 51" name="T5"/>
                <a:gd fmla="*/ 38 w 53" name="T6"/>
                <a:gd fmla="*/ 6 h 51" name="T7"/>
                <a:gd fmla="*/ 13 w 53" name="T8"/>
                <a:gd fmla="*/ 22 h 51" name="T9"/>
                <a:gd fmla="*/ 0 w 53" name="T10"/>
                <a:gd fmla="*/ 50 h 51" name="T11"/>
                <a:gd fmla="*/ 0 w 53" name="T12"/>
                <a:gd fmla="*/ 51 h 51" name="T13"/>
                <a:gd fmla="*/ 1 w 53" name="T14"/>
                <a:gd fmla="*/ 51 h 51" name="T15"/>
                <a:gd fmla="*/ 8 w 53" name="T16"/>
                <a:gd fmla="*/ 51 h 51" name="T17"/>
                <a:gd fmla="*/ 9 w 53" name="T18"/>
                <a:gd fmla="*/ 50 h 51" name="T19"/>
                <a:gd fmla="*/ 38 w 53" name="T20"/>
                <a:gd fmla="*/ 15 h 51" name="T21"/>
                <a:gd fmla="*/ 38 w 53" name="T22"/>
                <a:gd fmla="*/ 18 h 51" name="T23"/>
                <a:gd fmla="*/ 41 w 53" name="T24"/>
                <a:gd fmla="*/ 21 h 51" name="T25"/>
                <a:gd fmla="*/ 42 w 53" name="T26"/>
                <a:gd fmla="*/ 20 h 51" name="T27"/>
                <a:gd fmla="*/ 52 w 53" name="T28"/>
                <a:gd fmla="*/ 12 h 51" name="T29"/>
                <a:gd fmla="*/ 53 w 53" name="T30"/>
                <a:gd fmla="*/ 10 h 51" name="T31"/>
                <a:gd fmla="*/ 52 w 53" name="T32"/>
                <a:gd fmla="*/ 8 h 51" name="T33"/>
                <a:gd fmla="*/ 42 w 53" name="T34"/>
                <a:gd fmla="*/ 0 h 5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1" w="52">
                  <a:moveTo>
                    <a:pt x="42" y="0"/>
                  </a:moveTo>
                  <a:cubicBezTo>
                    <a:pt x="42" y="0"/>
                    <a:pt x="41" y="0"/>
                    <a:pt x="41" y="0"/>
                  </a:cubicBezTo>
                  <a:cubicBezTo>
                    <a:pt x="39" y="0"/>
                    <a:pt x="38" y="1"/>
                    <a:pt x="38" y="2"/>
                  </a:cubicBezTo>
                  <a:cubicBezTo>
                    <a:pt x="38" y="6"/>
                    <a:pt x="38" y="6"/>
                    <a:pt x="38" y="6"/>
                  </a:cubicBezTo>
                  <a:cubicBezTo>
                    <a:pt x="28" y="9"/>
                    <a:pt x="20" y="14"/>
                    <a:pt x="13" y="22"/>
                  </a:cubicBezTo>
                  <a:cubicBezTo>
                    <a:pt x="6" y="30"/>
                    <a:pt x="1" y="40"/>
                    <a:pt x="0" y="50"/>
                  </a:cubicBezTo>
                  <a:cubicBezTo>
                    <a:pt x="0" y="50"/>
                    <a:pt x="0" y="51"/>
                    <a:pt x="0" y="51"/>
                  </a:cubicBezTo>
                  <a:cubicBezTo>
                    <a:pt x="0" y="51"/>
                    <a:pt x="1" y="51"/>
                    <a:pt x="1" y="51"/>
                  </a:cubicBezTo>
                  <a:cubicBezTo>
                    <a:pt x="8" y="51"/>
                    <a:pt x="8" y="51"/>
                    <a:pt x="8" y="51"/>
                  </a:cubicBezTo>
                  <a:cubicBezTo>
                    <a:pt x="8" y="51"/>
                    <a:pt x="9" y="51"/>
                    <a:pt x="9" y="50"/>
                  </a:cubicBezTo>
                  <a:cubicBezTo>
                    <a:pt x="11" y="34"/>
                    <a:pt x="23" y="20"/>
                    <a:pt x="38" y="15"/>
                  </a:cubicBezTo>
                  <a:cubicBezTo>
                    <a:pt x="38" y="18"/>
                    <a:pt x="38" y="18"/>
                    <a:pt x="38" y="18"/>
                  </a:cubicBezTo>
                  <a:cubicBezTo>
                    <a:pt x="38" y="19"/>
                    <a:pt x="39" y="21"/>
                    <a:pt x="41" y="21"/>
                  </a:cubicBezTo>
                  <a:cubicBezTo>
                    <a:pt x="41" y="21"/>
                    <a:pt x="42" y="20"/>
                    <a:pt x="42" y="20"/>
                  </a:cubicBezTo>
                  <a:cubicBezTo>
                    <a:pt x="52" y="12"/>
                    <a:pt x="52" y="12"/>
                    <a:pt x="52" y="12"/>
                  </a:cubicBezTo>
                  <a:cubicBezTo>
                    <a:pt x="52" y="12"/>
                    <a:pt x="53" y="11"/>
                    <a:pt x="53" y="10"/>
                  </a:cubicBezTo>
                  <a:cubicBezTo>
                    <a:pt x="53" y="9"/>
                    <a:pt x="52" y="9"/>
                    <a:pt x="52" y="8"/>
                  </a:cubicBezTo>
                  <a:lnTo>
                    <a:pt x="4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24" name="Freeform 37"/>
            <p:cNvSpPr/>
            <p:nvPr/>
          </p:nvSpPr>
          <p:spPr bwMode="auto">
            <a:xfrm>
              <a:off x="7640638" y="3235326"/>
              <a:ext cx="190500" cy="198438"/>
            </a:xfrm>
            <a:custGeom>
              <a:gdLst>
                <a:gd fmla="*/ 50 w 51" name="T0"/>
                <a:gd fmla="*/ 44 h 53" name="T1"/>
                <a:gd fmla="*/ 15 w 51" name="T2"/>
                <a:gd fmla="*/ 14 h 53" name="T3"/>
                <a:gd fmla="*/ 18 w 51" name="T4"/>
                <a:gd fmla="*/ 14 h 53" name="T5"/>
                <a:gd fmla="*/ 20 w 51" name="T6"/>
                <a:gd fmla="*/ 13 h 53" name="T7"/>
                <a:gd fmla="*/ 20 w 51" name="T8"/>
                <a:gd fmla="*/ 10 h 53" name="T9"/>
                <a:gd fmla="*/ 12 w 51" name="T10"/>
                <a:gd fmla="*/ 1 h 53" name="T11"/>
                <a:gd fmla="*/ 10 w 51" name="T12"/>
                <a:gd fmla="*/ 0 h 53" name="T13"/>
                <a:gd fmla="*/ 8 w 51" name="T14"/>
                <a:gd fmla="*/ 1 h 53" name="T15"/>
                <a:gd fmla="*/ 0 w 51" name="T16"/>
                <a:gd fmla="*/ 10 h 53" name="T17"/>
                <a:gd fmla="*/ 0 w 51" name="T18"/>
                <a:gd fmla="*/ 13 h 53" name="T19"/>
                <a:gd fmla="*/ 2 w 51" name="T20"/>
                <a:gd fmla="*/ 14 h 53" name="T21"/>
                <a:gd fmla="*/ 6 w 51" name="T22"/>
                <a:gd fmla="*/ 14 h 53" name="T23"/>
                <a:gd fmla="*/ 22 w 51" name="T24"/>
                <a:gd fmla="*/ 40 h 53" name="T25"/>
                <a:gd fmla="*/ 50 w 51" name="T26"/>
                <a:gd fmla="*/ 53 h 53" name="T27"/>
                <a:gd fmla="*/ 50 w 51" name="T28"/>
                <a:gd fmla="*/ 53 h 53" name="T29"/>
                <a:gd fmla="*/ 51 w 51" name="T30"/>
                <a:gd fmla="*/ 52 h 53" name="T31"/>
                <a:gd fmla="*/ 51 w 51" name="T32"/>
                <a:gd fmla="*/ 52 h 53" name="T33"/>
                <a:gd fmla="*/ 51 w 51" name="T34"/>
                <a:gd fmla="*/ 45 h 53" name="T35"/>
                <a:gd fmla="*/ 50 w 51" name="T36"/>
                <a:gd fmla="*/ 44 h 5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51">
                  <a:moveTo>
                    <a:pt x="50" y="44"/>
                  </a:moveTo>
                  <a:cubicBezTo>
                    <a:pt x="34" y="42"/>
                    <a:pt x="20" y="30"/>
                    <a:pt x="15" y="14"/>
                  </a:cubicBezTo>
                  <a:cubicBezTo>
                    <a:pt x="18" y="14"/>
                    <a:pt x="18" y="14"/>
                    <a:pt x="18" y="14"/>
                  </a:cubicBezTo>
                  <a:cubicBezTo>
                    <a:pt x="19" y="14"/>
                    <a:pt x="20" y="14"/>
                    <a:pt x="20" y="13"/>
                  </a:cubicBezTo>
                  <a:cubicBezTo>
                    <a:pt x="21" y="12"/>
                    <a:pt x="21" y="11"/>
                    <a:pt x="20" y="10"/>
                  </a:cubicBezTo>
                  <a:cubicBezTo>
                    <a:pt x="12" y="1"/>
                    <a:pt x="12" y="1"/>
                    <a:pt x="12" y="1"/>
                  </a:cubicBezTo>
                  <a:cubicBezTo>
                    <a:pt x="12" y="0"/>
                    <a:pt x="11" y="0"/>
                    <a:pt x="10" y="0"/>
                  </a:cubicBezTo>
                  <a:cubicBezTo>
                    <a:pt x="9" y="0"/>
                    <a:pt x="9" y="0"/>
                    <a:pt x="8" y="1"/>
                  </a:cubicBezTo>
                  <a:cubicBezTo>
                    <a:pt x="0" y="10"/>
                    <a:pt x="0" y="10"/>
                    <a:pt x="0" y="10"/>
                  </a:cubicBezTo>
                  <a:cubicBezTo>
                    <a:pt x="0" y="11"/>
                    <a:pt x="0" y="12"/>
                    <a:pt x="0" y="13"/>
                  </a:cubicBezTo>
                  <a:cubicBezTo>
                    <a:pt x="0" y="14"/>
                    <a:pt x="1" y="14"/>
                    <a:pt x="2" y="14"/>
                  </a:cubicBezTo>
                  <a:cubicBezTo>
                    <a:pt x="6" y="14"/>
                    <a:pt x="6" y="14"/>
                    <a:pt x="6" y="14"/>
                  </a:cubicBezTo>
                  <a:cubicBezTo>
                    <a:pt x="9" y="24"/>
                    <a:pt x="14" y="33"/>
                    <a:pt x="22" y="40"/>
                  </a:cubicBezTo>
                  <a:cubicBezTo>
                    <a:pt x="30" y="47"/>
                    <a:pt x="40" y="51"/>
                    <a:pt x="50" y="53"/>
                  </a:cubicBezTo>
                  <a:cubicBezTo>
                    <a:pt x="50" y="53"/>
                    <a:pt x="50" y="53"/>
                    <a:pt x="50" y="53"/>
                  </a:cubicBezTo>
                  <a:cubicBezTo>
                    <a:pt x="51" y="53"/>
                    <a:pt x="51" y="53"/>
                    <a:pt x="51" y="52"/>
                  </a:cubicBezTo>
                  <a:cubicBezTo>
                    <a:pt x="51" y="52"/>
                    <a:pt x="51" y="52"/>
                    <a:pt x="51" y="52"/>
                  </a:cubicBezTo>
                  <a:cubicBezTo>
                    <a:pt x="51" y="45"/>
                    <a:pt x="51" y="45"/>
                    <a:pt x="51" y="45"/>
                  </a:cubicBezTo>
                  <a:cubicBezTo>
                    <a:pt x="51" y="44"/>
                    <a:pt x="51" y="44"/>
                    <a:pt x="50" y="4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25" name="Freeform 38"/>
            <p:cNvSpPr/>
            <p:nvPr/>
          </p:nvSpPr>
          <p:spPr bwMode="auto">
            <a:xfrm>
              <a:off x="7861301" y="3251201"/>
              <a:ext cx="203200" cy="198438"/>
            </a:xfrm>
            <a:custGeom>
              <a:gdLst>
                <a:gd fmla="*/ 53 w 54" name="T0"/>
                <a:gd fmla="*/ 0 h 53" name="T1"/>
                <a:gd fmla="*/ 46 w 54" name="T2"/>
                <a:gd fmla="*/ 0 h 53" name="T3"/>
                <a:gd fmla="*/ 45 w 54" name="T4"/>
                <a:gd fmla="*/ 0 h 53" name="T5"/>
                <a:gd fmla="*/ 15 w 54" name="T6"/>
                <a:gd fmla="*/ 37 h 53" name="T7"/>
                <a:gd fmla="*/ 15 w 54" name="T8"/>
                <a:gd fmla="*/ 34 h 53" name="T9"/>
                <a:gd fmla="*/ 12 w 54" name="T10"/>
                <a:gd fmla="*/ 31 h 53" name="T11"/>
                <a:gd fmla="*/ 11 w 54" name="T12"/>
                <a:gd fmla="*/ 32 h 53" name="T13"/>
                <a:gd fmla="*/ 1 w 54" name="T14"/>
                <a:gd fmla="*/ 40 h 53" name="T15"/>
                <a:gd fmla="*/ 0 w 54" name="T16"/>
                <a:gd fmla="*/ 42 h 53" name="T17"/>
                <a:gd fmla="*/ 1 w 54" name="T18"/>
                <a:gd fmla="*/ 44 h 53" name="T19"/>
                <a:gd fmla="*/ 11 w 54" name="T20"/>
                <a:gd fmla="*/ 52 h 53" name="T21"/>
                <a:gd fmla="*/ 12 w 54" name="T22"/>
                <a:gd fmla="*/ 53 h 53" name="T23"/>
                <a:gd fmla="*/ 15 w 54" name="T24"/>
                <a:gd fmla="*/ 50 h 53" name="T25"/>
                <a:gd fmla="*/ 15 w 54" name="T26"/>
                <a:gd fmla="*/ 46 h 53" name="T27"/>
                <a:gd fmla="*/ 41 w 54" name="T28"/>
                <a:gd fmla="*/ 30 h 53" name="T29"/>
                <a:gd fmla="*/ 54 w 54" name="T30"/>
                <a:gd fmla="*/ 1 h 53" name="T31"/>
                <a:gd fmla="*/ 54 w 54" name="T32"/>
                <a:gd fmla="*/ 0 h 53" name="T33"/>
                <a:gd fmla="*/ 53 w 54" name="T34"/>
                <a:gd fmla="*/ 0 h 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2" w="54">
                  <a:moveTo>
                    <a:pt x="53" y="0"/>
                  </a:moveTo>
                  <a:cubicBezTo>
                    <a:pt x="46" y="0"/>
                    <a:pt x="46" y="0"/>
                    <a:pt x="46" y="0"/>
                  </a:cubicBezTo>
                  <a:cubicBezTo>
                    <a:pt x="46" y="0"/>
                    <a:pt x="45" y="0"/>
                    <a:pt x="45" y="0"/>
                  </a:cubicBezTo>
                  <a:cubicBezTo>
                    <a:pt x="43" y="17"/>
                    <a:pt x="31" y="32"/>
                    <a:pt x="15" y="37"/>
                  </a:cubicBezTo>
                  <a:cubicBezTo>
                    <a:pt x="15" y="34"/>
                    <a:pt x="15" y="34"/>
                    <a:pt x="15" y="34"/>
                  </a:cubicBezTo>
                  <a:cubicBezTo>
                    <a:pt x="15" y="32"/>
                    <a:pt x="14" y="31"/>
                    <a:pt x="12" y="31"/>
                  </a:cubicBezTo>
                  <a:cubicBezTo>
                    <a:pt x="12" y="31"/>
                    <a:pt x="11" y="31"/>
                    <a:pt x="11" y="32"/>
                  </a:cubicBezTo>
                  <a:cubicBezTo>
                    <a:pt x="1" y="40"/>
                    <a:pt x="1" y="40"/>
                    <a:pt x="1" y="40"/>
                  </a:cubicBezTo>
                  <a:cubicBezTo>
                    <a:pt x="0" y="40"/>
                    <a:pt x="0" y="41"/>
                    <a:pt x="0" y="42"/>
                  </a:cubicBezTo>
                  <a:cubicBezTo>
                    <a:pt x="0" y="43"/>
                    <a:pt x="0" y="43"/>
                    <a:pt x="1" y="44"/>
                  </a:cubicBezTo>
                  <a:cubicBezTo>
                    <a:pt x="11" y="52"/>
                    <a:pt x="11" y="52"/>
                    <a:pt x="11" y="52"/>
                  </a:cubicBezTo>
                  <a:cubicBezTo>
                    <a:pt x="11" y="52"/>
                    <a:pt x="12" y="53"/>
                    <a:pt x="12" y="53"/>
                  </a:cubicBezTo>
                  <a:cubicBezTo>
                    <a:pt x="14" y="53"/>
                    <a:pt x="15" y="51"/>
                    <a:pt x="15" y="50"/>
                  </a:cubicBezTo>
                  <a:cubicBezTo>
                    <a:pt x="15" y="46"/>
                    <a:pt x="15" y="46"/>
                    <a:pt x="15" y="46"/>
                  </a:cubicBezTo>
                  <a:cubicBezTo>
                    <a:pt x="25" y="43"/>
                    <a:pt x="34" y="38"/>
                    <a:pt x="41" y="30"/>
                  </a:cubicBezTo>
                  <a:cubicBezTo>
                    <a:pt x="48" y="21"/>
                    <a:pt x="53" y="11"/>
                    <a:pt x="54" y="1"/>
                  </a:cubicBezTo>
                  <a:cubicBezTo>
                    <a:pt x="54" y="0"/>
                    <a:pt x="54" y="0"/>
                    <a:pt x="54" y="0"/>
                  </a:cubicBezTo>
                  <a:cubicBezTo>
                    <a:pt x="54" y="0"/>
                    <a:pt x="54" y="0"/>
                    <a:pt x="5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26" name="Freeform 39"/>
            <p:cNvSpPr/>
            <p:nvPr/>
          </p:nvSpPr>
          <p:spPr bwMode="auto">
            <a:xfrm>
              <a:off x="7880351" y="3022601"/>
              <a:ext cx="195263" cy="198438"/>
            </a:xfrm>
            <a:custGeom>
              <a:gdLst>
                <a:gd fmla="*/ 51 w 52" name="T0"/>
                <a:gd fmla="*/ 40 h 53" name="T1"/>
                <a:gd fmla="*/ 49 w 52" name="T2"/>
                <a:gd fmla="*/ 39 h 53" name="T3"/>
                <a:gd fmla="*/ 45 w 52" name="T4"/>
                <a:gd fmla="*/ 39 h 53" name="T5"/>
                <a:gd fmla="*/ 29 w 52" name="T6"/>
                <a:gd fmla="*/ 13 h 53" name="T7"/>
                <a:gd fmla="*/ 1 w 52" name="T8"/>
                <a:gd fmla="*/ 0 h 53" name="T9"/>
                <a:gd fmla="*/ 1 w 52" name="T10"/>
                <a:gd fmla="*/ 0 h 53" name="T11"/>
                <a:gd fmla="*/ 1 w 52" name="T12"/>
                <a:gd fmla="*/ 1 h 53" name="T13"/>
                <a:gd fmla="*/ 0 w 52" name="T14"/>
                <a:gd fmla="*/ 1 h 53" name="T15"/>
                <a:gd fmla="*/ 0 w 52" name="T16"/>
                <a:gd fmla="*/ 8 h 53" name="T17"/>
                <a:gd fmla="*/ 1 w 52" name="T18"/>
                <a:gd fmla="*/ 9 h 53" name="T19"/>
                <a:gd fmla="*/ 37 w 52" name="T20"/>
                <a:gd fmla="*/ 39 h 53" name="T21"/>
                <a:gd fmla="*/ 33 w 52" name="T22"/>
                <a:gd fmla="*/ 39 h 53" name="T23"/>
                <a:gd fmla="*/ 31 w 52" name="T24"/>
                <a:gd fmla="*/ 40 h 53" name="T25"/>
                <a:gd fmla="*/ 31 w 52" name="T26"/>
                <a:gd fmla="*/ 43 h 53" name="T27"/>
                <a:gd fmla="*/ 39 w 52" name="T28"/>
                <a:gd fmla="*/ 52 h 53" name="T29"/>
                <a:gd fmla="*/ 41 w 52" name="T30"/>
                <a:gd fmla="*/ 53 h 53" name="T31"/>
                <a:gd fmla="*/ 43 w 52" name="T32"/>
                <a:gd fmla="*/ 52 h 53" name="T33"/>
                <a:gd fmla="*/ 51 w 52" name="T34"/>
                <a:gd fmla="*/ 43 h 53" name="T35"/>
                <a:gd fmla="*/ 51 w 52" name="T36"/>
                <a:gd fmla="*/ 40 h 5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52">
                  <a:moveTo>
                    <a:pt x="51" y="40"/>
                  </a:moveTo>
                  <a:cubicBezTo>
                    <a:pt x="51" y="39"/>
                    <a:pt x="50" y="39"/>
                    <a:pt x="49" y="39"/>
                  </a:cubicBezTo>
                  <a:cubicBezTo>
                    <a:pt x="45" y="39"/>
                    <a:pt x="45" y="39"/>
                    <a:pt x="45" y="39"/>
                  </a:cubicBezTo>
                  <a:cubicBezTo>
                    <a:pt x="42" y="29"/>
                    <a:pt x="37" y="20"/>
                    <a:pt x="29" y="13"/>
                  </a:cubicBezTo>
                  <a:cubicBezTo>
                    <a:pt x="21" y="6"/>
                    <a:pt x="12" y="2"/>
                    <a:pt x="1" y="0"/>
                  </a:cubicBezTo>
                  <a:cubicBezTo>
                    <a:pt x="1" y="0"/>
                    <a:pt x="1" y="0"/>
                    <a:pt x="1" y="0"/>
                  </a:cubicBezTo>
                  <a:cubicBezTo>
                    <a:pt x="1" y="0"/>
                    <a:pt x="1" y="0"/>
                    <a:pt x="1" y="1"/>
                  </a:cubicBezTo>
                  <a:cubicBezTo>
                    <a:pt x="0" y="1"/>
                    <a:pt x="0" y="1"/>
                    <a:pt x="0" y="1"/>
                  </a:cubicBezTo>
                  <a:cubicBezTo>
                    <a:pt x="0" y="8"/>
                    <a:pt x="0" y="8"/>
                    <a:pt x="0" y="8"/>
                  </a:cubicBezTo>
                  <a:cubicBezTo>
                    <a:pt x="0" y="9"/>
                    <a:pt x="1" y="9"/>
                    <a:pt x="1" y="9"/>
                  </a:cubicBezTo>
                  <a:cubicBezTo>
                    <a:pt x="18" y="11"/>
                    <a:pt x="31" y="23"/>
                    <a:pt x="37" y="39"/>
                  </a:cubicBezTo>
                  <a:cubicBezTo>
                    <a:pt x="33" y="39"/>
                    <a:pt x="33" y="39"/>
                    <a:pt x="33" y="39"/>
                  </a:cubicBezTo>
                  <a:cubicBezTo>
                    <a:pt x="32" y="39"/>
                    <a:pt x="31" y="39"/>
                    <a:pt x="31" y="40"/>
                  </a:cubicBezTo>
                  <a:cubicBezTo>
                    <a:pt x="31" y="41"/>
                    <a:pt x="31" y="42"/>
                    <a:pt x="31" y="43"/>
                  </a:cubicBezTo>
                  <a:cubicBezTo>
                    <a:pt x="39" y="52"/>
                    <a:pt x="39" y="52"/>
                    <a:pt x="39" y="52"/>
                  </a:cubicBezTo>
                  <a:cubicBezTo>
                    <a:pt x="40" y="53"/>
                    <a:pt x="40" y="53"/>
                    <a:pt x="41" y="53"/>
                  </a:cubicBezTo>
                  <a:cubicBezTo>
                    <a:pt x="42" y="53"/>
                    <a:pt x="43" y="53"/>
                    <a:pt x="43" y="52"/>
                  </a:cubicBezTo>
                  <a:cubicBezTo>
                    <a:pt x="51" y="43"/>
                    <a:pt x="51" y="43"/>
                    <a:pt x="51" y="43"/>
                  </a:cubicBezTo>
                  <a:cubicBezTo>
                    <a:pt x="52" y="42"/>
                    <a:pt x="52" y="41"/>
                    <a:pt x="51"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27" name="Freeform 40"/>
            <p:cNvSpPr>
              <a:spLocks noEditPoints="1"/>
            </p:cNvSpPr>
            <p:nvPr/>
          </p:nvSpPr>
          <p:spPr bwMode="auto">
            <a:xfrm>
              <a:off x="7723188" y="3092451"/>
              <a:ext cx="269875" cy="269875"/>
            </a:xfrm>
            <a:custGeom>
              <a:gdLst>
                <a:gd fmla="*/ 36 w 72" name="T0"/>
                <a:gd fmla="*/ 72 h 72" name="T1"/>
                <a:gd fmla="*/ 61 w 72" name="T2"/>
                <a:gd fmla="*/ 21 h 72" name="T3"/>
                <a:gd fmla="*/ 66 w 72" name="T4"/>
                <a:gd fmla="*/ 34 h 72" name="T5"/>
                <a:gd fmla="*/ 52 w 72" name="T6"/>
                <a:gd fmla="*/ 34 h 72" name="T7"/>
                <a:gd fmla="*/ 51 w 72" name="T8"/>
                <a:gd fmla="*/ 23 h 72" name="T9"/>
                <a:gd fmla="*/ 61 w 72" name="T10"/>
                <a:gd fmla="*/ 21 h 72" name="T11"/>
                <a:gd fmla="*/ 57 w 72" name="T12"/>
                <a:gd fmla="*/ 15 h 72" name="T13"/>
                <a:gd fmla="*/ 57 w 72" name="T14"/>
                <a:gd fmla="*/ 17 h 72" name="T15"/>
                <a:gd fmla="*/ 50 w 72" name="T16"/>
                <a:gd fmla="*/ 18 h 72" name="T17"/>
                <a:gd fmla="*/ 50 w 72" name="T18"/>
                <a:gd fmla="*/ 10 h 72" name="T19"/>
                <a:gd fmla="*/ 24 w 72" name="T20"/>
                <a:gd fmla="*/ 34 h 72" name="T21"/>
                <a:gd fmla="*/ 25 w 72" name="T22"/>
                <a:gd fmla="*/ 23 h 72" name="T23"/>
                <a:gd fmla="*/ 46 w 72" name="T24"/>
                <a:gd fmla="*/ 23 h 72" name="T25"/>
                <a:gd fmla="*/ 48 w 72" name="T26"/>
                <a:gd fmla="*/ 33 h 72" name="T27"/>
                <a:gd fmla="*/ 48 w 72" name="T28"/>
                <a:gd fmla="*/ 38 h 72" name="T29"/>
                <a:gd fmla="*/ 47 w 72" name="T30"/>
                <a:gd fmla="*/ 48 h 72" name="T31"/>
                <a:gd fmla="*/ 26 w 72" name="T32"/>
                <a:gd fmla="*/ 48 h 72" name="T33"/>
                <a:gd fmla="*/ 24 w 72" name="T34"/>
                <a:gd fmla="*/ 39 h 72" name="T35"/>
                <a:gd fmla="*/ 47 w 72" name="T36"/>
                <a:gd fmla="*/ 38 h 72" name="T37"/>
                <a:gd fmla="*/ 28 w 72" name="T38"/>
                <a:gd fmla="*/ 13 h 72" name="T39"/>
                <a:gd fmla="*/ 32 w 72" name="T40"/>
                <a:gd fmla="*/ 7 h 72" name="T41"/>
                <a:gd fmla="*/ 41 w 72" name="T42"/>
                <a:gd fmla="*/ 7 h 72" name="T43"/>
                <a:gd fmla="*/ 46 w 72" name="T44"/>
                <a:gd fmla="*/ 18 h 72" name="T45"/>
                <a:gd fmla="*/ 36 w 72" name="T46"/>
                <a:gd fmla="*/ 20 h 72" name="T47"/>
                <a:gd fmla="*/ 27 w 72" name="T48"/>
                <a:gd fmla="*/ 18 h 72" name="T49"/>
                <a:gd fmla="*/ 23 w 72" name="T50"/>
                <a:gd fmla="*/ 10 h 72" name="T51"/>
                <a:gd fmla="*/ 22 w 72" name="T52"/>
                <a:gd fmla="*/ 18 h 72" name="T53"/>
                <a:gd fmla="*/ 16 w 72" name="T54"/>
                <a:gd fmla="*/ 17 h 72" name="T55"/>
                <a:gd fmla="*/ 7 w 72" name="T56"/>
                <a:gd fmla="*/ 33 h 72" name="T57"/>
                <a:gd fmla="*/ 12 w 72" name="T58"/>
                <a:gd fmla="*/ 21 h 72" name="T59"/>
                <a:gd fmla="*/ 21 w 72" name="T60"/>
                <a:gd fmla="*/ 24 h 72" name="T61"/>
                <a:gd fmla="*/ 19 w 72" name="T62"/>
                <a:gd fmla="*/ 34 h 72" name="T63"/>
                <a:gd fmla="*/ 7 w 72" name="T64"/>
                <a:gd fmla="*/ 33 h 72" name="T65"/>
                <a:gd fmla="*/ 7 w 72" name="T66"/>
                <a:gd fmla="*/ 39 h 72" name="T67"/>
                <a:gd fmla="*/ 19 w 72" name="T68"/>
                <a:gd fmla="*/ 38 h 72" name="T69"/>
                <a:gd fmla="*/ 21 w 72" name="T70"/>
                <a:gd fmla="*/ 48 h 72" name="T71"/>
                <a:gd fmla="*/ 12 w 72" name="T72"/>
                <a:gd fmla="*/ 51 h 72" name="T73"/>
                <a:gd fmla="*/ 15 w 72" name="T74"/>
                <a:gd fmla="*/ 57 h 72" name="T75"/>
                <a:gd fmla="*/ 14 w 72" name="T76"/>
                <a:gd fmla="*/ 55 h 72" name="T77"/>
                <a:gd fmla="*/ 22 w 72" name="T78"/>
                <a:gd fmla="*/ 53 h 72" name="T79"/>
                <a:gd fmla="*/ 26 w 72" name="T80"/>
                <a:gd fmla="*/ 63 h 72" name="T81"/>
                <a:gd fmla="*/ 44 w 72" name="T82"/>
                <a:gd fmla="*/ 59 h 72" name="T83"/>
                <a:gd fmla="*/ 40 w 72" name="T84"/>
                <a:gd fmla="*/ 65 h 72" name="T85"/>
                <a:gd fmla="*/ 32 w 72" name="T86"/>
                <a:gd fmla="*/ 65 h 72" name="T87"/>
                <a:gd fmla="*/ 27 w 72" name="T88"/>
                <a:gd fmla="*/ 54 h 72" name="T89"/>
                <a:gd fmla="*/ 36 w 72" name="T90"/>
                <a:gd fmla="*/ 52 h 72" name="T91"/>
                <a:gd fmla="*/ 46 w 72" name="T92"/>
                <a:gd fmla="*/ 54 h 72" name="T93"/>
                <a:gd fmla="*/ 50 w 72" name="T94"/>
                <a:gd fmla="*/ 62 h 72" name="T95"/>
                <a:gd fmla="*/ 50 w 72" name="T96"/>
                <a:gd fmla="*/ 54 h 72" name="T97"/>
                <a:gd fmla="*/ 57 w 72" name="T98"/>
                <a:gd fmla="*/ 54 h 72" name="T99"/>
                <a:gd fmla="*/ 65 w 72" name="T100"/>
                <a:gd fmla="*/ 39 h 72" name="T101"/>
                <a:gd fmla="*/ 60 w 72" name="T102"/>
                <a:gd fmla="*/ 51 h 72" name="T103"/>
                <a:gd fmla="*/ 52 w 72" name="T104"/>
                <a:gd fmla="*/ 48 h 72" name="T105"/>
                <a:gd fmla="*/ 53 w 72" name="T106"/>
                <a:gd fmla="*/ 38 h 72" name="T107"/>
                <a:gd fmla="*/ 65 w 72" name="T108"/>
                <a:gd fmla="*/ 39 h 7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2" w="72">
                  <a:moveTo>
                    <a:pt x="36" y="0"/>
                  </a:moveTo>
                  <a:cubicBezTo>
                    <a:pt x="17" y="0"/>
                    <a:pt x="0" y="16"/>
                    <a:pt x="0" y="36"/>
                  </a:cubicBezTo>
                  <a:cubicBezTo>
                    <a:pt x="0" y="56"/>
                    <a:pt x="17" y="72"/>
                    <a:pt x="36" y="72"/>
                  </a:cubicBezTo>
                  <a:cubicBezTo>
                    <a:pt x="56" y="72"/>
                    <a:pt x="72" y="56"/>
                    <a:pt x="72" y="36"/>
                  </a:cubicBezTo>
                  <a:cubicBezTo>
                    <a:pt x="72" y="16"/>
                    <a:pt x="56" y="0"/>
                    <a:pt x="36" y="0"/>
                  </a:cubicBezTo>
                  <a:close/>
                  <a:moveTo>
                    <a:pt x="61" y="21"/>
                  </a:moveTo>
                  <a:cubicBezTo>
                    <a:pt x="62" y="21"/>
                    <a:pt x="62" y="21"/>
                    <a:pt x="62" y="21"/>
                  </a:cubicBezTo>
                  <a:cubicBezTo>
                    <a:pt x="64" y="25"/>
                    <a:pt x="65" y="28"/>
                    <a:pt x="65" y="33"/>
                  </a:cubicBezTo>
                  <a:cubicBezTo>
                    <a:pt x="66" y="34"/>
                    <a:pt x="66" y="34"/>
                    <a:pt x="66" y="34"/>
                  </a:cubicBezTo>
                  <a:cubicBezTo>
                    <a:pt x="64" y="34"/>
                    <a:pt x="64" y="34"/>
                    <a:pt x="64" y="34"/>
                  </a:cubicBezTo>
                  <a:cubicBezTo>
                    <a:pt x="53" y="34"/>
                    <a:pt x="53" y="34"/>
                    <a:pt x="53" y="34"/>
                  </a:cubicBezTo>
                  <a:cubicBezTo>
                    <a:pt x="52" y="34"/>
                    <a:pt x="52" y="34"/>
                    <a:pt x="52" y="34"/>
                  </a:cubicBezTo>
                  <a:cubicBezTo>
                    <a:pt x="52" y="33"/>
                    <a:pt x="52" y="33"/>
                    <a:pt x="52" y="33"/>
                  </a:cubicBezTo>
                  <a:cubicBezTo>
                    <a:pt x="52" y="30"/>
                    <a:pt x="52" y="27"/>
                    <a:pt x="52" y="24"/>
                  </a:cubicBezTo>
                  <a:cubicBezTo>
                    <a:pt x="51" y="23"/>
                    <a:pt x="51" y="23"/>
                    <a:pt x="51" y="23"/>
                  </a:cubicBezTo>
                  <a:cubicBezTo>
                    <a:pt x="52" y="23"/>
                    <a:pt x="52" y="23"/>
                    <a:pt x="52" y="23"/>
                  </a:cubicBezTo>
                  <a:cubicBezTo>
                    <a:pt x="55" y="22"/>
                    <a:pt x="58" y="22"/>
                    <a:pt x="60" y="21"/>
                  </a:cubicBezTo>
                  <a:lnTo>
                    <a:pt x="61" y="21"/>
                  </a:lnTo>
                  <a:close/>
                  <a:moveTo>
                    <a:pt x="50" y="10"/>
                  </a:moveTo>
                  <a:cubicBezTo>
                    <a:pt x="52" y="11"/>
                    <a:pt x="55" y="13"/>
                    <a:pt x="57" y="15"/>
                  </a:cubicBezTo>
                  <a:cubicBezTo>
                    <a:pt x="57" y="15"/>
                    <a:pt x="57" y="15"/>
                    <a:pt x="57" y="15"/>
                  </a:cubicBezTo>
                  <a:cubicBezTo>
                    <a:pt x="57" y="15"/>
                    <a:pt x="57" y="15"/>
                    <a:pt x="57" y="16"/>
                  </a:cubicBezTo>
                  <a:cubicBezTo>
                    <a:pt x="59" y="17"/>
                    <a:pt x="59" y="17"/>
                    <a:pt x="59" y="17"/>
                  </a:cubicBezTo>
                  <a:cubicBezTo>
                    <a:pt x="57" y="17"/>
                    <a:pt x="57" y="17"/>
                    <a:pt x="57" y="17"/>
                  </a:cubicBezTo>
                  <a:cubicBezTo>
                    <a:pt x="55" y="18"/>
                    <a:pt x="53" y="18"/>
                    <a:pt x="52" y="19"/>
                  </a:cubicBezTo>
                  <a:cubicBezTo>
                    <a:pt x="50" y="19"/>
                    <a:pt x="50" y="19"/>
                    <a:pt x="50" y="19"/>
                  </a:cubicBezTo>
                  <a:cubicBezTo>
                    <a:pt x="50" y="18"/>
                    <a:pt x="50" y="18"/>
                    <a:pt x="50" y="18"/>
                  </a:cubicBezTo>
                  <a:cubicBezTo>
                    <a:pt x="50" y="15"/>
                    <a:pt x="49" y="13"/>
                    <a:pt x="48" y="11"/>
                  </a:cubicBezTo>
                  <a:cubicBezTo>
                    <a:pt x="47" y="8"/>
                    <a:pt x="47" y="8"/>
                    <a:pt x="47" y="8"/>
                  </a:cubicBezTo>
                  <a:lnTo>
                    <a:pt x="50" y="10"/>
                  </a:lnTo>
                  <a:close/>
                  <a:moveTo>
                    <a:pt x="47" y="34"/>
                  </a:moveTo>
                  <a:cubicBezTo>
                    <a:pt x="25" y="34"/>
                    <a:pt x="25" y="34"/>
                    <a:pt x="25" y="34"/>
                  </a:cubicBezTo>
                  <a:cubicBezTo>
                    <a:pt x="24" y="34"/>
                    <a:pt x="24" y="34"/>
                    <a:pt x="24" y="34"/>
                  </a:cubicBezTo>
                  <a:cubicBezTo>
                    <a:pt x="24" y="33"/>
                    <a:pt x="24" y="33"/>
                    <a:pt x="24" y="33"/>
                  </a:cubicBezTo>
                  <a:cubicBezTo>
                    <a:pt x="24" y="30"/>
                    <a:pt x="25" y="27"/>
                    <a:pt x="25" y="24"/>
                  </a:cubicBezTo>
                  <a:cubicBezTo>
                    <a:pt x="25" y="23"/>
                    <a:pt x="25" y="23"/>
                    <a:pt x="25" y="23"/>
                  </a:cubicBezTo>
                  <a:cubicBezTo>
                    <a:pt x="26" y="23"/>
                    <a:pt x="26" y="23"/>
                    <a:pt x="26" y="23"/>
                  </a:cubicBezTo>
                  <a:cubicBezTo>
                    <a:pt x="30" y="24"/>
                    <a:pt x="33" y="24"/>
                    <a:pt x="36" y="24"/>
                  </a:cubicBezTo>
                  <a:cubicBezTo>
                    <a:pt x="40" y="24"/>
                    <a:pt x="43" y="24"/>
                    <a:pt x="46" y="23"/>
                  </a:cubicBezTo>
                  <a:cubicBezTo>
                    <a:pt x="47" y="23"/>
                    <a:pt x="47" y="23"/>
                    <a:pt x="47" y="23"/>
                  </a:cubicBezTo>
                  <a:cubicBezTo>
                    <a:pt x="47" y="24"/>
                    <a:pt x="47" y="24"/>
                    <a:pt x="47" y="24"/>
                  </a:cubicBezTo>
                  <a:cubicBezTo>
                    <a:pt x="48" y="27"/>
                    <a:pt x="48" y="30"/>
                    <a:pt x="48" y="33"/>
                  </a:cubicBezTo>
                  <a:cubicBezTo>
                    <a:pt x="48" y="34"/>
                    <a:pt x="48" y="34"/>
                    <a:pt x="48" y="34"/>
                  </a:cubicBezTo>
                  <a:lnTo>
                    <a:pt x="47" y="34"/>
                  </a:lnTo>
                  <a:close/>
                  <a:moveTo>
                    <a:pt x="48" y="38"/>
                  </a:moveTo>
                  <a:cubicBezTo>
                    <a:pt x="48" y="39"/>
                    <a:pt x="48" y="39"/>
                    <a:pt x="48" y="39"/>
                  </a:cubicBezTo>
                  <a:cubicBezTo>
                    <a:pt x="48" y="42"/>
                    <a:pt x="48" y="45"/>
                    <a:pt x="47" y="47"/>
                  </a:cubicBezTo>
                  <a:cubicBezTo>
                    <a:pt x="47" y="48"/>
                    <a:pt x="47" y="48"/>
                    <a:pt x="47" y="48"/>
                  </a:cubicBezTo>
                  <a:cubicBezTo>
                    <a:pt x="46" y="48"/>
                    <a:pt x="46" y="48"/>
                    <a:pt x="46" y="48"/>
                  </a:cubicBezTo>
                  <a:cubicBezTo>
                    <a:pt x="43" y="48"/>
                    <a:pt x="40" y="48"/>
                    <a:pt x="36" y="48"/>
                  </a:cubicBezTo>
                  <a:cubicBezTo>
                    <a:pt x="33" y="48"/>
                    <a:pt x="30" y="48"/>
                    <a:pt x="26" y="48"/>
                  </a:cubicBezTo>
                  <a:cubicBezTo>
                    <a:pt x="25" y="48"/>
                    <a:pt x="25" y="48"/>
                    <a:pt x="25" y="48"/>
                  </a:cubicBezTo>
                  <a:cubicBezTo>
                    <a:pt x="25" y="47"/>
                    <a:pt x="25" y="47"/>
                    <a:pt x="25" y="47"/>
                  </a:cubicBezTo>
                  <a:cubicBezTo>
                    <a:pt x="25" y="45"/>
                    <a:pt x="24" y="42"/>
                    <a:pt x="24" y="39"/>
                  </a:cubicBezTo>
                  <a:cubicBezTo>
                    <a:pt x="24" y="38"/>
                    <a:pt x="24" y="38"/>
                    <a:pt x="24" y="38"/>
                  </a:cubicBezTo>
                  <a:cubicBezTo>
                    <a:pt x="25" y="38"/>
                    <a:pt x="25" y="38"/>
                    <a:pt x="25" y="38"/>
                  </a:cubicBezTo>
                  <a:cubicBezTo>
                    <a:pt x="47" y="38"/>
                    <a:pt x="47" y="38"/>
                    <a:pt x="47" y="38"/>
                  </a:cubicBezTo>
                  <a:lnTo>
                    <a:pt x="48" y="38"/>
                  </a:lnTo>
                  <a:close/>
                  <a:moveTo>
                    <a:pt x="27" y="18"/>
                  </a:moveTo>
                  <a:cubicBezTo>
                    <a:pt x="27" y="16"/>
                    <a:pt x="28" y="14"/>
                    <a:pt x="28" y="13"/>
                  </a:cubicBezTo>
                  <a:cubicBezTo>
                    <a:pt x="29" y="10"/>
                    <a:pt x="30" y="9"/>
                    <a:pt x="32" y="7"/>
                  </a:cubicBezTo>
                  <a:cubicBezTo>
                    <a:pt x="32" y="7"/>
                    <a:pt x="32" y="7"/>
                    <a:pt x="32" y="7"/>
                  </a:cubicBezTo>
                  <a:cubicBezTo>
                    <a:pt x="32" y="7"/>
                    <a:pt x="32" y="7"/>
                    <a:pt x="32" y="7"/>
                  </a:cubicBezTo>
                  <a:cubicBezTo>
                    <a:pt x="34" y="7"/>
                    <a:pt x="35" y="7"/>
                    <a:pt x="36" y="7"/>
                  </a:cubicBezTo>
                  <a:cubicBezTo>
                    <a:pt x="38" y="7"/>
                    <a:pt x="39" y="7"/>
                    <a:pt x="40" y="7"/>
                  </a:cubicBezTo>
                  <a:cubicBezTo>
                    <a:pt x="41" y="7"/>
                    <a:pt x="41" y="7"/>
                    <a:pt x="41" y="7"/>
                  </a:cubicBezTo>
                  <a:cubicBezTo>
                    <a:pt x="41" y="7"/>
                    <a:pt x="41" y="7"/>
                    <a:pt x="41" y="7"/>
                  </a:cubicBezTo>
                  <a:cubicBezTo>
                    <a:pt x="42" y="9"/>
                    <a:pt x="43" y="10"/>
                    <a:pt x="44" y="13"/>
                  </a:cubicBezTo>
                  <a:cubicBezTo>
                    <a:pt x="45" y="14"/>
                    <a:pt x="45" y="16"/>
                    <a:pt x="46" y="18"/>
                  </a:cubicBezTo>
                  <a:cubicBezTo>
                    <a:pt x="46" y="19"/>
                    <a:pt x="46" y="19"/>
                    <a:pt x="46" y="19"/>
                  </a:cubicBezTo>
                  <a:cubicBezTo>
                    <a:pt x="45" y="19"/>
                    <a:pt x="45" y="19"/>
                    <a:pt x="45" y="19"/>
                  </a:cubicBezTo>
                  <a:cubicBezTo>
                    <a:pt x="42" y="20"/>
                    <a:pt x="39" y="20"/>
                    <a:pt x="36" y="20"/>
                  </a:cubicBezTo>
                  <a:cubicBezTo>
                    <a:pt x="33" y="20"/>
                    <a:pt x="30" y="20"/>
                    <a:pt x="28" y="19"/>
                  </a:cubicBezTo>
                  <a:cubicBezTo>
                    <a:pt x="26" y="19"/>
                    <a:pt x="26" y="19"/>
                    <a:pt x="26" y="19"/>
                  </a:cubicBezTo>
                  <a:lnTo>
                    <a:pt x="27" y="18"/>
                  </a:lnTo>
                  <a:close/>
                  <a:moveTo>
                    <a:pt x="15" y="16"/>
                  </a:moveTo>
                  <a:cubicBezTo>
                    <a:pt x="15" y="15"/>
                    <a:pt x="15" y="15"/>
                    <a:pt x="15" y="15"/>
                  </a:cubicBezTo>
                  <a:cubicBezTo>
                    <a:pt x="18" y="13"/>
                    <a:pt x="20" y="11"/>
                    <a:pt x="23" y="10"/>
                  </a:cubicBezTo>
                  <a:cubicBezTo>
                    <a:pt x="26" y="8"/>
                    <a:pt x="26" y="8"/>
                    <a:pt x="26" y="8"/>
                  </a:cubicBezTo>
                  <a:cubicBezTo>
                    <a:pt x="24" y="11"/>
                    <a:pt x="24" y="11"/>
                    <a:pt x="24" y="11"/>
                  </a:cubicBezTo>
                  <a:cubicBezTo>
                    <a:pt x="24" y="13"/>
                    <a:pt x="23" y="15"/>
                    <a:pt x="22" y="18"/>
                  </a:cubicBezTo>
                  <a:cubicBezTo>
                    <a:pt x="22" y="19"/>
                    <a:pt x="22" y="19"/>
                    <a:pt x="22" y="19"/>
                  </a:cubicBezTo>
                  <a:cubicBezTo>
                    <a:pt x="21" y="19"/>
                    <a:pt x="21" y="19"/>
                    <a:pt x="21" y="19"/>
                  </a:cubicBezTo>
                  <a:cubicBezTo>
                    <a:pt x="19" y="18"/>
                    <a:pt x="17" y="18"/>
                    <a:pt x="16" y="17"/>
                  </a:cubicBezTo>
                  <a:cubicBezTo>
                    <a:pt x="14" y="17"/>
                    <a:pt x="14" y="17"/>
                    <a:pt x="14" y="17"/>
                  </a:cubicBezTo>
                  <a:lnTo>
                    <a:pt x="15" y="16"/>
                  </a:lnTo>
                  <a:close/>
                  <a:moveTo>
                    <a:pt x="7" y="33"/>
                  </a:moveTo>
                  <a:cubicBezTo>
                    <a:pt x="8" y="28"/>
                    <a:pt x="9" y="25"/>
                    <a:pt x="11" y="21"/>
                  </a:cubicBezTo>
                  <a:cubicBezTo>
                    <a:pt x="11" y="21"/>
                    <a:pt x="11" y="21"/>
                    <a:pt x="11" y="21"/>
                  </a:cubicBezTo>
                  <a:cubicBezTo>
                    <a:pt x="12" y="21"/>
                    <a:pt x="12" y="21"/>
                    <a:pt x="12" y="21"/>
                  </a:cubicBezTo>
                  <a:cubicBezTo>
                    <a:pt x="14" y="22"/>
                    <a:pt x="17" y="22"/>
                    <a:pt x="20" y="23"/>
                  </a:cubicBezTo>
                  <a:cubicBezTo>
                    <a:pt x="21" y="23"/>
                    <a:pt x="21" y="23"/>
                    <a:pt x="21" y="23"/>
                  </a:cubicBezTo>
                  <a:cubicBezTo>
                    <a:pt x="21" y="24"/>
                    <a:pt x="21" y="24"/>
                    <a:pt x="21" y="24"/>
                  </a:cubicBezTo>
                  <a:cubicBezTo>
                    <a:pt x="20" y="27"/>
                    <a:pt x="20" y="30"/>
                    <a:pt x="20" y="33"/>
                  </a:cubicBezTo>
                  <a:cubicBezTo>
                    <a:pt x="20" y="34"/>
                    <a:pt x="20" y="34"/>
                    <a:pt x="20" y="34"/>
                  </a:cubicBezTo>
                  <a:cubicBezTo>
                    <a:pt x="19" y="34"/>
                    <a:pt x="19" y="34"/>
                    <a:pt x="19" y="34"/>
                  </a:cubicBezTo>
                  <a:cubicBezTo>
                    <a:pt x="8" y="34"/>
                    <a:pt x="8" y="34"/>
                    <a:pt x="8" y="34"/>
                  </a:cubicBezTo>
                  <a:cubicBezTo>
                    <a:pt x="7" y="34"/>
                    <a:pt x="7" y="34"/>
                    <a:pt x="7" y="34"/>
                  </a:cubicBezTo>
                  <a:lnTo>
                    <a:pt x="7" y="33"/>
                  </a:lnTo>
                  <a:close/>
                  <a:moveTo>
                    <a:pt x="11" y="51"/>
                  </a:moveTo>
                  <a:cubicBezTo>
                    <a:pt x="11" y="50"/>
                    <a:pt x="11" y="50"/>
                    <a:pt x="11" y="50"/>
                  </a:cubicBezTo>
                  <a:cubicBezTo>
                    <a:pt x="9" y="47"/>
                    <a:pt x="8" y="43"/>
                    <a:pt x="7" y="39"/>
                  </a:cubicBezTo>
                  <a:cubicBezTo>
                    <a:pt x="7" y="38"/>
                    <a:pt x="7" y="38"/>
                    <a:pt x="7" y="38"/>
                  </a:cubicBezTo>
                  <a:cubicBezTo>
                    <a:pt x="8" y="38"/>
                    <a:pt x="8" y="38"/>
                    <a:pt x="8" y="38"/>
                  </a:cubicBezTo>
                  <a:cubicBezTo>
                    <a:pt x="19" y="38"/>
                    <a:pt x="19" y="38"/>
                    <a:pt x="19" y="38"/>
                  </a:cubicBezTo>
                  <a:cubicBezTo>
                    <a:pt x="20" y="38"/>
                    <a:pt x="20" y="38"/>
                    <a:pt x="20" y="38"/>
                  </a:cubicBezTo>
                  <a:cubicBezTo>
                    <a:pt x="20" y="39"/>
                    <a:pt x="20" y="39"/>
                    <a:pt x="20" y="39"/>
                  </a:cubicBezTo>
                  <a:cubicBezTo>
                    <a:pt x="20" y="42"/>
                    <a:pt x="20" y="45"/>
                    <a:pt x="21" y="48"/>
                  </a:cubicBezTo>
                  <a:cubicBezTo>
                    <a:pt x="21" y="49"/>
                    <a:pt x="21" y="49"/>
                    <a:pt x="21" y="49"/>
                  </a:cubicBezTo>
                  <a:cubicBezTo>
                    <a:pt x="20" y="49"/>
                    <a:pt x="20" y="49"/>
                    <a:pt x="20" y="49"/>
                  </a:cubicBezTo>
                  <a:cubicBezTo>
                    <a:pt x="17" y="50"/>
                    <a:pt x="14" y="50"/>
                    <a:pt x="12" y="51"/>
                  </a:cubicBezTo>
                  <a:lnTo>
                    <a:pt x="11" y="51"/>
                  </a:lnTo>
                  <a:close/>
                  <a:moveTo>
                    <a:pt x="23" y="62"/>
                  </a:moveTo>
                  <a:cubicBezTo>
                    <a:pt x="20" y="61"/>
                    <a:pt x="18" y="59"/>
                    <a:pt x="15" y="57"/>
                  </a:cubicBezTo>
                  <a:cubicBezTo>
                    <a:pt x="15" y="56"/>
                    <a:pt x="15" y="56"/>
                    <a:pt x="15" y="56"/>
                  </a:cubicBezTo>
                  <a:cubicBezTo>
                    <a:pt x="15" y="56"/>
                    <a:pt x="15" y="56"/>
                    <a:pt x="15" y="56"/>
                  </a:cubicBezTo>
                  <a:cubicBezTo>
                    <a:pt x="14" y="55"/>
                    <a:pt x="14" y="55"/>
                    <a:pt x="14" y="55"/>
                  </a:cubicBezTo>
                  <a:cubicBezTo>
                    <a:pt x="16" y="54"/>
                    <a:pt x="16" y="54"/>
                    <a:pt x="16" y="54"/>
                  </a:cubicBezTo>
                  <a:cubicBezTo>
                    <a:pt x="17" y="54"/>
                    <a:pt x="19" y="53"/>
                    <a:pt x="21" y="53"/>
                  </a:cubicBezTo>
                  <a:cubicBezTo>
                    <a:pt x="22" y="53"/>
                    <a:pt x="22" y="53"/>
                    <a:pt x="22" y="53"/>
                  </a:cubicBezTo>
                  <a:cubicBezTo>
                    <a:pt x="22" y="54"/>
                    <a:pt x="22" y="54"/>
                    <a:pt x="22" y="54"/>
                  </a:cubicBezTo>
                  <a:cubicBezTo>
                    <a:pt x="23" y="56"/>
                    <a:pt x="24" y="59"/>
                    <a:pt x="24" y="61"/>
                  </a:cubicBezTo>
                  <a:cubicBezTo>
                    <a:pt x="26" y="63"/>
                    <a:pt x="26" y="63"/>
                    <a:pt x="26" y="63"/>
                  </a:cubicBezTo>
                  <a:lnTo>
                    <a:pt x="23" y="62"/>
                  </a:lnTo>
                  <a:close/>
                  <a:moveTo>
                    <a:pt x="46" y="54"/>
                  </a:moveTo>
                  <a:cubicBezTo>
                    <a:pt x="45" y="56"/>
                    <a:pt x="45" y="58"/>
                    <a:pt x="44" y="59"/>
                  </a:cubicBezTo>
                  <a:cubicBezTo>
                    <a:pt x="43" y="61"/>
                    <a:pt x="42" y="63"/>
                    <a:pt x="41" y="65"/>
                  </a:cubicBezTo>
                  <a:cubicBezTo>
                    <a:pt x="41" y="65"/>
                    <a:pt x="41" y="65"/>
                    <a:pt x="41" y="65"/>
                  </a:cubicBezTo>
                  <a:cubicBezTo>
                    <a:pt x="40" y="65"/>
                    <a:pt x="40" y="65"/>
                    <a:pt x="40" y="65"/>
                  </a:cubicBezTo>
                  <a:cubicBezTo>
                    <a:pt x="39" y="65"/>
                    <a:pt x="38" y="65"/>
                    <a:pt x="36" y="65"/>
                  </a:cubicBezTo>
                  <a:cubicBezTo>
                    <a:pt x="35" y="65"/>
                    <a:pt x="34" y="65"/>
                    <a:pt x="32" y="65"/>
                  </a:cubicBezTo>
                  <a:cubicBezTo>
                    <a:pt x="32" y="65"/>
                    <a:pt x="32" y="65"/>
                    <a:pt x="32" y="65"/>
                  </a:cubicBezTo>
                  <a:cubicBezTo>
                    <a:pt x="32" y="65"/>
                    <a:pt x="32" y="65"/>
                    <a:pt x="32" y="65"/>
                  </a:cubicBezTo>
                  <a:cubicBezTo>
                    <a:pt x="30" y="63"/>
                    <a:pt x="29" y="61"/>
                    <a:pt x="28" y="59"/>
                  </a:cubicBezTo>
                  <a:cubicBezTo>
                    <a:pt x="28" y="58"/>
                    <a:pt x="27" y="56"/>
                    <a:pt x="27" y="54"/>
                  </a:cubicBezTo>
                  <a:cubicBezTo>
                    <a:pt x="26" y="53"/>
                    <a:pt x="26" y="53"/>
                    <a:pt x="26" y="53"/>
                  </a:cubicBezTo>
                  <a:cubicBezTo>
                    <a:pt x="28" y="52"/>
                    <a:pt x="28" y="52"/>
                    <a:pt x="28" y="52"/>
                  </a:cubicBezTo>
                  <a:cubicBezTo>
                    <a:pt x="30" y="52"/>
                    <a:pt x="33" y="52"/>
                    <a:pt x="36" y="52"/>
                  </a:cubicBezTo>
                  <a:cubicBezTo>
                    <a:pt x="39" y="52"/>
                    <a:pt x="42" y="52"/>
                    <a:pt x="45" y="52"/>
                  </a:cubicBezTo>
                  <a:cubicBezTo>
                    <a:pt x="46" y="53"/>
                    <a:pt x="46" y="53"/>
                    <a:pt x="46" y="53"/>
                  </a:cubicBezTo>
                  <a:lnTo>
                    <a:pt x="46" y="54"/>
                  </a:lnTo>
                  <a:close/>
                  <a:moveTo>
                    <a:pt x="57" y="56"/>
                  </a:moveTo>
                  <a:cubicBezTo>
                    <a:pt x="57" y="56"/>
                    <a:pt x="57" y="56"/>
                    <a:pt x="57" y="57"/>
                  </a:cubicBezTo>
                  <a:cubicBezTo>
                    <a:pt x="55" y="59"/>
                    <a:pt x="52" y="61"/>
                    <a:pt x="50" y="62"/>
                  </a:cubicBezTo>
                  <a:cubicBezTo>
                    <a:pt x="47" y="63"/>
                    <a:pt x="47" y="63"/>
                    <a:pt x="47" y="63"/>
                  </a:cubicBezTo>
                  <a:cubicBezTo>
                    <a:pt x="48" y="61"/>
                    <a:pt x="48" y="61"/>
                    <a:pt x="48" y="61"/>
                  </a:cubicBezTo>
                  <a:cubicBezTo>
                    <a:pt x="49" y="59"/>
                    <a:pt x="50" y="56"/>
                    <a:pt x="50" y="54"/>
                  </a:cubicBezTo>
                  <a:cubicBezTo>
                    <a:pt x="50" y="53"/>
                    <a:pt x="50" y="53"/>
                    <a:pt x="50" y="53"/>
                  </a:cubicBezTo>
                  <a:cubicBezTo>
                    <a:pt x="52" y="53"/>
                    <a:pt x="52" y="53"/>
                    <a:pt x="52" y="53"/>
                  </a:cubicBezTo>
                  <a:cubicBezTo>
                    <a:pt x="53" y="53"/>
                    <a:pt x="55" y="54"/>
                    <a:pt x="57" y="54"/>
                  </a:cubicBezTo>
                  <a:cubicBezTo>
                    <a:pt x="59" y="55"/>
                    <a:pt x="59" y="55"/>
                    <a:pt x="59" y="55"/>
                  </a:cubicBezTo>
                  <a:lnTo>
                    <a:pt x="57" y="56"/>
                  </a:lnTo>
                  <a:close/>
                  <a:moveTo>
                    <a:pt x="65" y="39"/>
                  </a:moveTo>
                  <a:cubicBezTo>
                    <a:pt x="65" y="43"/>
                    <a:pt x="64" y="47"/>
                    <a:pt x="62" y="50"/>
                  </a:cubicBezTo>
                  <a:cubicBezTo>
                    <a:pt x="61" y="51"/>
                    <a:pt x="61" y="51"/>
                    <a:pt x="61" y="51"/>
                  </a:cubicBezTo>
                  <a:cubicBezTo>
                    <a:pt x="60" y="51"/>
                    <a:pt x="60" y="51"/>
                    <a:pt x="60" y="51"/>
                  </a:cubicBezTo>
                  <a:cubicBezTo>
                    <a:pt x="58" y="50"/>
                    <a:pt x="55" y="50"/>
                    <a:pt x="52" y="49"/>
                  </a:cubicBezTo>
                  <a:cubicBezTo>
                    <a:pt x="51" y="49"/>
                    <a:pt x="51" y="49"/>
                    <a:pt x="51" y="49"/>
                  </a:cubicBezTo>
                  <a:cubicBezTo>
                    <a:pt x="52" y="48"/>
                    <a:pt x="52" y="48"/>
                    <a:pt x="52" y="48"/>
                  </a:cubicBezTo>
                  <a:cubicBezTo>
                    <a:pt x="52" y="45"/>
                    <a:pt x="52" y="42"/>
                    <a:pt x="52" y="39"/>
                  </a:cubicBezTo>
                  <a:cubicBezTo>
                    <a:pt x="52" y="38"/>
                    <a:pt x="52" y="38"/>
                    <a:pt x="52" y="38"/>
                  </a:cubicBezTo>
                  <a:cubicBezTo>
                    <a:pt x="53" y="38"/>
                    <a:pt x="53" y="38"/>
                    <a:pt x="53" y="38"/>
                  </a:cubicBezTo>
                  <a:cubicBezTo>
                    <a:pt x="64" y="38"/>
                    <a:pt x="64" y="38"/>
                    <a:pt x="64" y="38"/>
                  </a:cubicBezTo>
                  <a:cubicBezTo>
                    <a:pt x="66" y="38"/>
                    <a:pt x="66" y="38"/>
                    <a:pt x="66" y="38"/>
                  </a:cubicBezTo>
                  <a:lnTo>
                    <a:pt x="65" y="3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grpSp>
      <p:grpSp>
        <p:nvGrpSpPr>
          <p:cNvPr id="28" name="Group 41"/>
          <p:cNvGrpSpPr/>
          <p:nvPr/>
        </p:nvGrpSpPr>
        <p:grpSpPr>
          <a:xfrm>
            <a:off x="3995271" y="2249660"/>
            <a:ext cx="425095" cy="406837"/>
            <a:chOff x="8383588" y="4452938"/>
            <a:chExt cx="522287" cy="477837"/>
          </a:xfrm>
          <a:solidFill>
            <a:schemeClr val="accent2"/>
          </a:solidFill>
        </p:grpSpPr>
        <p:sp>
          <p:nvSpPr>
            <p:cNvPr id="29" name="Freeform 42"/>
            <p:cNvSpPr/>
            <p:nvPr/>
          </p:nvSpPr>
          <p:spPr bwMode="auto">
            <a:xfrm>
              <a:off x="8477250" y="4873625"/>
              <a:ext cx="334962" cy="57150"/>
            </a:xfrm>
            <a:custGeom>
              <a:gdLst>
                <a:gd fmla="*/ 69 w 89" name="T0"/>
                <a:gd fmla="*/ 0 h 15" name="T1"/>
                <a:gd fmla="*/ 21 w 89" name="T2"/>
                <a:gd fmla="*/ 0 h 15" name="T3"/>
                <a:gd fmla="*/ 0 w 89" name="T4"/>
                <a:gd fmla="*/ 8 h 15" name="T5"/>
                <a:gd fmla="*/ 10 w 89" name="T6"/>
                <a:gd fmla="*/ 15 h 15" name="T7"/>
                <a:gd fmla="*/ 79 w 89" name="T8"/>
                <a:gd fmla="*/ 15 h 15" name="T9"/>
                <a:gd fmla="*/ 89 w 89" name="T10"/>
                <a:gd fmla="*/ 8 h 15" name="T11"/>
                <a:gd fmla="*/ 69 w 89" name="T12"/>
                <a:gd fmla="*/ 0 h 15" name="T13"/>
              </a:gdLst>
              <a:cxnLst>
                <a:cxn ang="0">
                  <a:pos x="T0" y="T1"/>
                </a:cxn>
                <a:cxn ang="0">
                  <a:pos x="T2" y="T3"/>
                </a:cxn>
                <a:cxn ang="0">
                  <a:pos x="T4" y="T5"/>
                </a:cxn>
                <a:cxn ang="0">
                  <a:pos x="T6" y="T7"/>
                </a:cxn>
                <a:cxn ang="0">
                  <a:pos x="T8" y="T9"/>
                </a:cxn>
                <a:cxn ang="0">
                  <a:pos x="T10" y="T11"/>
                </a:cxn>
                <a:cxn ang="0">
                  <a:pos x="T12" y="T13"/>
                </a:cxn>
              </a:cxnLst>
              <a:rect b="b" l="0" r="r" t="0"/>
              <a:pathLst>
                <a:path h="15" w="89">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30" name="Freeform 43"/>
            <p:cNvSpPr>
              <a:spLocks noEditPoints="1"/>
            </p:cNvSpPr>
            <p:nvPr/>
          </p:nvSpPr>
          <p:spPr bwMode="auto">
            <a:xfrm>
              <a:off x="8383588" y="4452938"/>
              <a:ext cx="522287" cy="387350"/>
            </a:xfrm>
            <a:custGeom>
              <a:gdLst>
                <a:gd fmla="*/ 110 w 139" name="T0"/>
                <a:gd fmla="*/ 103 h 103" name="T1"/>
                <a:gd fmla="*/ 30 w 139" name="T2"/>
                <a:gd fmla="*/ 103 h 103" name="T3"/>
                <a:gd fmla="*/ 0 w 139" name="T4"/>
                <a:gd fmla="*/ 74 h 103" name="T5"/>
                <a:gd fmla="*/ 0 w 139" name="T6"/>
                <a:gd fmla="*/ 30 h 103" name="T7"/>
                <a:gd fmla="*/ 30 w 139" name="T8"/>
                <a:gd fmla="*/ 0 h 103" name="T9"/>
                <a:gd fmla="*/ 110 w 139" name="T10"/>
                <a:gd fmla="*/ 0 h 103" name="T11"/>
                <a:gd fmla="*/ 139 w 139" name="T12"/>
                <a:gd fmla="*/ 30 h 103" name="T13"/>
                <a:gd fmla="*/ 139 w 139" name="T14"/>
                <a:gd fmla="*/ 74 h 103" name="T15"/>
                <a:gd fmla="*/ 110 w 139" name="T16"/>
                <a:gd fmla="*/ 103 h 103" name="T17"/>
                <a:gd fmla="*/ 27 w 139" name="T18"/>
                <a:gd fmla="*/ 9 h 103" name="T19"/>
                <a:gd fmla="*/ 8 w 139" name="T20"/>
                <a:gd fmla="*/ 29 h 103" name="T21"/>
                <a:gd fmla="*/ 8 w 139" name="T22"/>
                <a:gd fmla="*/ 75 h 103" name="T23"/>
                <a:gd fmla="*/ 27 w 139" name="T24"/>
                <a:gd fmla="*/ 95 h 103" name="T25"/>
                <a:gd fmla="*/ 112 w 139" name="T26"/>
                <a:gd fmla="*/ 95 h 103" name="T27"/>
                <a:gd fmla="*/ 131 w 139" name="T28"/>
                <a:gd fmla="*/ 75 h 103" name="T29"/>
                <a:gd fmla="*/ 131 w 139" name="T30"/>
                <a:gd fmla="*/ 29 h 103" name="T31"/>
                <a:gd fmla="*/ 112 w 139" name="T32"/>
                <a:gd fmla="*/ 9 h 103" name="T33"/>
                <a:gd fmla="*/ 27 w 139" name="T34"/>
                <a:gd fmla="*/ 9 h 1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3" w="139">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31" name="Freeform 44"/>
            <p:cNvSpPr>
              <a:spLocks noEditPoints="1"/>
            </p:cNvSpPr>
            <p:nvPr/>
          </p:nvSpPr>
          <p:spPr bwMode="auto">
            <a:xfrm>
              <a:off x="8774113" y="4559300"/>
              <a:ext cx="63500" cy="63500"/>
            </a:xfrm>
            <a:custGeom>
              <a:gdLst>
                <a:gd fmla="*/ 9 w 17" name="T0"/>
                <a:gd fmla="*/ 17 h 17" name="T1"/>
                <a:gd fmla="*/ 0 w 17" name="T2"/>
                <a:gd fmla="*/ 9 h 17" name="T3"/>
                <a:gd fmla="*/ 9 w 17" name="T4"/>
                <a:gd fmla="*/ 0 h 17" name="T5"/>
                <a:gd fmla="*/ 17 w 17" name="T6"/>
                <a:gd fmla="*/ 9 h 17" name="T7"/>
                <a:gd fmla="*/ 9 w 17" name="T8"/>
                <a:gd fmla="*/ 17 h 17" name="T9"/>
                <a:gd fmla="*/ 9 w 17" name="T10"/>
                <a:gd fmla="*/ 5 h 17" name="T11"/>
                <a:gd fmla="*/ 5 w 17" name="T12"/>
                <a:gd fmla="*/ 9 h 17" name="T13"/>
                <a:gd fmla="*/ 9 w 17" name="T14"/>
                <a:gd fmla="*/ 13 h 17" name="T15"/>
                <a:gd fmla="*/ 13 w 17" name="T16"/>
                <a:gd fmla="*/ 9 h 17" name="T17"/>
                <a:gd fmla="*/ 9 w 17" name="T18"/>
                <a:gd fmla="*/ 5 h 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 w="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32" name="Freeform 45"/>
            <p:cNvSpPr>
              <a:spLocks noEditPoints="1"/>
            </p:cNvSpPr>
            <p:nvPr/>
          </p:nvSpPr>
          <p:spPr bwMode="auto">
            <a:xfrm>
              <a:off x="8669338" y="4629150"/>
              <a:ext cx="63500" cy="65087"/>
            </a:xfrm>
            <a:custGeom>
              <a:gdLst>
                <a:gd fmla="*/ 9 w 17" name="T0"/>
                <a:gd fmla="*/ 17 h 17" name="T1"/>
                <a:gd fmla="*/ 0 w 17" name="T2"/>
                <a:gd fmla="*/ 9 h 17" name="T3"/>
                <a:gd fmla="*/ 9 w 17" name="T4"/>
                <a:gd fmla="*/ 0 h 17" name="T5"/>
                <a:gd fmla="*/ 17 w 17" name="T6"/>
                <a:gd fmla="*/ 9 h 17" name="T7"/>
                <a:gd fmla="*/ 9 w 17" name="T8"/>
                <a:gd fmla="*/ 17 h 17" name="T9"/>
                <a:gd fmla="*/ 9 w 17" name="T10"/>
                <a:gd fmla="*/ 5 h 17" name="T11"/>
                <a:gd fmla="*/ 5 w 17" name="T12"/>
                <a:gd fmla="*/ 9 h 17" name="T13"/>
                <a:gd fmla="*/ 9 w 17" name="T14"/>
                <a:gd fmla="*/ 13 h 17" name="T15"/>
                <a:gd fmla="*/ 13 w 17" name="T16"/>
                <a:gd fmla="*/ 9 h 17" name="T17"/>
                <a:gd fmla="*/ 9 w 17" name="T18"/>
                <a:gd fmla="*/ 5 h 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 w="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33" name="Freeform 46"/>
            <p:cNvSpPr>
              <a:spLocks noEditPoints="1"/>
            </p:cNvSpPr>
            <p:nvPr/>
          </p:nvSpPr>
          <p:spPr bwMode="auto">
            <a:xfrm>
              <a:off x="8556625" y="4600575"/>
              <a:ext cx="60325" cy="63500"/>
            </a:xfrm>
            <a:custGeom>
              <a:gdLst>
                <a:gd fmla="*/ 8 w 16" name="T0"/>
                <a:gd fmla="*/ 17 h 17" name="T1"/>
                <a:gd fmla="*/ 0 w 16" name="T2"/>
                <a:gd fmla="*/ 9 h 17" name="T3"/>
                <a:gd fmla="*/ 8 w 16" name="T4"/>
                <a:gd fmla="*/ 0 h 17" name="T5"/>
                <a:gd fmla="*/ 16 w 16" name="T6"/>
                <a:gd fmla="*/ 9 h 17" name="T7"/>
                <a:gd fmla="*/ 8 w 16" name="T8"/>
                <a:gd fmla="*/ 17 h 17" name="T9"/>
                <a:gd fmla="*/ 8 w 16" name="T10"/>
                <a:gd fmla="*/ 5 h 17" name="T11"/>
                <a:gd fmla="*/ 4 w 16" name="T12"/>
                <a:gd fmla="*/ 9 h 17" name="T13"/>
                <a:gd fmla="*/ 8 w 16" name="T14"/>
                <a:gd fmla="*/ 13 h 17" name="T15"/>
                <a:gd fmla="*/ 12 w 16" name="T16"/>
                <a:gd fmla="*/ 9 h 17" name="T17"/>
                <a:gd fmla="*/ 8 w 16" name="T18"/>
                <a:gd fmla="*/ 5 h 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 w="16">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34" name="Freeform 47"/>
            <p:cNvSpPr>
              <a:spLocks noEditPoints="1"/>
            </p:cNvSpPr>
            <p:nvPr/>
          </p:nvSpPr>
          <p:spPr bwMode="auto">
            <a:xfrm>
              <a:off x="8451850" y="4675188"/>
              <a:ext cx="63500" cy="60325"/>
            </a:xfrm>
            <a:custGeom>
              <a:gdLst>
                <a:gd fmla="*/ 8 w 17" name="T0"/>
                <a:gd fmla="*/ 16 h 16" name="T1"/>
                <a:gd fmla="*/ 0 w 17" name="T2"/>
                <a:gd fmla="*/ 8 h 16" name="T3"/>
                <a:gd fmla="*/ 8 w 17" name="T4"/>
                <a:gd fmla="*/ 0 h 16" name="T5"/>
                <a:gd fmla="*/ 17 w 17" name="T6"/>
                <a:gd fmla="*/ 8 h 16" name="T7"/>
                <a:gd fmla="*/ 8 w 17" name="T8"/>
                <a:gd fmla="*/ 16 h 16" name="T9"/>
                <a:gd fmla="*/ 8 w 17" name="T10"/>
                <a:gd fmla="*/ 4 h 16" name="T11"/>
                <a:gd fmla="*/ 4 w 17" name="T12"/>
                <a:gd fmla="*/ 8 h 16" name="T13"/>
                <a:gd fmla="*/ 8 w 17" name="T14"/>
                <a:gd fmla="*/ 12 h 16" name="T15"/>
                <a:gd fmla="*/ 12 w 17" name="T16"/>
                <a:gd fmla="*/ 8 h 16" name="T17"/>
                <a:gd fmla="*/ 8 w 17"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7">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35" name="Freeform 48"/>
            <p:cNvSpPr/>
            <p:nvPr/>
          </p:nvSpPr>
          <p:spPr bwMode="auto">
            <a:xfrm>
              <a:off x="8721725" y="4595813"/>
              <a:ext cx="71437" cy="57150"/>
            </a:xfrm>
            <a:custGeom>
              <a:gdLst>
                <a:gd fmla="*/ 2 w 19" name="T0"/>
                <a:gd fmla="*/ 15 h 15" name="T1"/>
                <a:gd fmla="*/ 19 w 19" name="T2"/>
                <a:gd fmla="*/ 4 h 15" name="T3"/>
                <a:gd fmla="*/ 17 w 19" name="T4"/>
                <a:gd fmla="*/ 0 h 15" name="T5"/>
                <a:gd fmla="*/ 0 w 19" name="T6"/>
                <a:gd fmla="*/ 11 h 15" name="T7"/>
                <a:gd fmla="*/ 2 w 19" name="T8"/>
                <a:gd fmla="*/ 15 h 15" name="T9"/>
              </a:gdLst>
              <a:cxnLst>
                <a:cxn ang="0">
                  <a:pos x="T0" y="T1"/>
                </a:cxn>
                <a:cxn ang="0">
                  <a:pos x="T2" y="T3"/>
                </a:cxn>
                <a:cxn ang="0">
                  <a:pos x="T4" y="T5"/>
                </a:cxn>
                <a:cxn ang="0">
                  <a:pos x="T6" y="T7"/>
                </a:cxn>
                <a:cxn ang="0">
                  <a:pos x="T8" y="T9"/>
                </a:cxn>
              </a:cxnLst>
              <a:rect b="b" l="0" r="r" t="0"/>
              <a:pathLst>
                <a:path h="15" w="19">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36" name="Freeform 49"/>
            <p:cNvSpPr/>
            <p:nvPr/>
          </p:nvSpPr>
          <p:spPr bwMode="auto">
            <a:xfrm>
              <a:off x="8496300" y="4645025"/>
              <a:ext cx="71437" cy="55562"/>
            </a:xfrm>
            <a:custGeom>
              <a:gdLst>
                <a:gd fmla="*/ 16 w 19" name="T0"/>
                <a:gd fmla="*/ 0 h 15" name="T1"/>
                <a:gd fmla="*/ 0 w 19" name="T2"/>
                <a:gd fmla="*/ 11 h 15" name="T3"/>
                <a:gd fmla="*/ 3 w 19" name="T4"/>
                <a:gd fmla="*/ 15 h 15" name="T5"/>
                <a:gd fmla="*/ 19 w 19" name="T6"/>
                <a:gd fmla="*/ 3 h 15" name="T7"/>
                <a:gd fmla="*/ 16 w 19" name="T8"/>
                <a:gd fmla="*/ 0 h 15" name="T9"/>
              </a:gdLst>
              <a:cxnLst>
                <a:cxn ang="0">
                  <a:pos x="T0" y="T1"/>
                </a:cxn>
                <a:cxn ang="0">
                  <a:pos x="T2" y="T3"/>
                </a:cxn>
                <a:cxn ang="0">
                  <a:pos x="T4" y="T5"/>
                </a:cxn>
                <a:cxn ang="0">
                  <a:pos x="T6" y="T7"/>
                </a:cxn>
                <a:cxn ang="0">
                  <a:pos x="T8" y="T9"/>
                </a:cxn>
              </a:cxnLst>
              <a:rect b="b" l="0" r="r" t="0"/>
              <a:pathLst>
                <a:path h="15" w="19">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37" name="Freeform 50"/>
            <p:cNvSpPr/>
            <p:nvPr/>
          </p:nvSpPr>
          <p:spPr bwMode="auto">
            <a:xfrm>
              <a:off x="8612188" y="4633913"/>
              <a:ext cx="60325" cy="30162"/>
            </a:xfrm>
            <a:custGeom>
              <a:gdLst>
                <a:gd fmla="*/ 16 w 16" name="T0"/>
                <a:gd fmla="*/ 4 h 8" name="T1"/>
                <a:gd fmla="*/ 1 w 16" name="T2"/>
                <a:gd fmla="*/ 0 h 8" name="T3"/>
                <a:gd fmla="*/ 1 w 16" name="T4"/>
                <a:gd fmla="*/ 0 h 8" name="T5"/>
                <a:gd fmla="*/ 0 w 16" name="T6"/>
                <a:gd fmla="*/ 4 h 8" name="T7"/>
                <a:gd fmla="*/ 15 w 16" name="T8"/>
                <a:gd fmla="*/ 8 h 8" name="T9"/>
                <a:gd fmla="*/ 15 w 16" name="T10"/>
                <a:gd fmla="*/ 8 h 8" name="T11"/>
                <a:gd fmla="*/ 16 w 16"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16">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grpSp>
      <p:grpSp>
        <p:nvGrpSpPr>
          <p:cNvPr id="38" name="Group 51"/>
          <p:cNvGrpSpPr/>
          <p:nvPr/>
        </p:nvGrpSpPr>
        <p:grpSpPr>
          <a:xfrm>
            <a:off x="7599162" y="2224772"/>
            <a:ext cx="462076" cy="456609"/>
            <a:chOff x="8334375" y="4232275"/>
            <a:chExt cx="466725" cy="463550"/>
          </a:xfrm>
          <a:solidFill>
            <a:schemeClr val="accent2"/>
          </a:solidFill>
        </p:grpSpPr>
        <p:sp>
          <p:nvSpPr>
            <p:cNvPr id="39" name="Freeform 52"/>
            <p:cNvSpPr/>
            <p:nvPr/>
          </p:nvSpPr>
          <p:spPr bwMode="auto">
            <a:xfrm>
              <a:off x="8421688" y="4494213"/>
              <a:ext cx="292100" cy="33338"/>
            </a:xfrm>
            <a:custGeom>
              <a:gdLst>
                <a:gd fmla="*/ 65 w 78" name="T0"/>
                <a:gd fmla="*/ 0 h 9" name="T1"/>
                <a:gd fmla="*/ 12 w 78" name="T2"/>
                <a:gd fmla="*/ 0 h 9" name="T3"/>
                <a:gd fmla="*/ 0 w 78" name="T4"/>
                <a:gd fmla="*/ 9 h 9" name="T5"/>
                <a:gd fmla="*/ 78 w 78" name="T6"/>
                <a:gd fmla="*/ 9 h 9" name="T7"/>
                <a:gd fmla="*/ 65 w 78" name="T8"/>
                <a:gd fmla="*/ 0 h 9" name="T9"/>
              </a:gdLst>
              <a:cxnLst>
                <a:cxn ang="0">
                  <a:pos x="T0" y="T1"/>
                </a:cxn>
                <a:cxn ang="0">
                  <a:pos x="T2" y="T3"/>
                </a:cxn>
                <a:cxn ang="0">
                  <a:pos x="T4" y="T5"/>
                </a:cxn>
                <a:cxn ang="0">
                  <a:pos x="T6" y="T7"/>
                </a:cxn>
                <a:cxn ang="0">
                  <a:pos x="T8" y="T9"/>
                </a:cxn>
              </a:cxnLst>
              <a:rect b="b" l="0" r="r" t="0"/>
              <a:pathLst>
                <a:path h="9" w="78">
                  <a:moveTo>
                    <a:pt x="65" y="0"/>
                  </a:moveTo>
                  <a:cubicBezTo>
                    <a:pt x="12" y="0"/>
                    <a:pt x="12" y="0"/>
                    <a:pt x="12" y="0"/>
                  </a:cubicBezTo>
                  <a:cubicBezTo>
                    <a:pt x="6" y="0"/>
                    <a:pt x="1" y="4"/>
                    <a:pt x="0" y="9"/>
                  </a:cubicBezTo>
                  <a:cubicBezTo>
                    <a:pt x="78" y="9"/>
                    <a:pt x="78" y="9"/>
                    <a:pt x="78" y="9"/>
                  </a:cubicBezTo>
                  <a:cubicBezTo>
                    <a:pt x="76" y="4"/>
                    <a:pt x="71" y="0"/>
                    <a:pt x="6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40" name="Freeform 53"/>
            <p:cNvSpPr>
              <a:spLocks noEditPoints="1"/>
            </p:cNvSpPr>
            <p:nvPr/>
          </p:nvSpPr>
          <p:spPr bwMode="auto">
            <a:xfrm>
              <a:off x="8416925" y="4565650"/>
              <a:ext cx="296863" cy="130175"/>
            </a:xfrm>
            <a:custGeom>
              <a:gdLst>
                <a:gd fmla="*/ 0 w 79" name="T0"/>
                <a:gd fmla="*/ 0 h 35" name="T1"/>
                <a:gd fmla="*/ 0 w 79" name="T2"/>
                <a:gd fmla="*/ 22 h 35" name="T3"/>
                <a:gd fmla="*/ 13 w 79" name="T4"/>
                <a:gd fmla="*/ 35 h 35" name="T5"/>
                <a:gd fmla="*/ 66 w 79" name="T6"/>
                <a:gd fmla="*/ 35 h 35" name="T7"/>
                <a:gd fmla="*/ 79 w 79" name="T8"/>
                <a:gd fmla="*/ 22 h 35" name="T9"/>
                <a:gd fmla="*/ 79 w 79" name="T10"/>
                <a:gd fmla="*/ 0 h 35" name="T11"/>
                <a:gd fmla="*/ 0 w 79" name="T12"/>
                <a:gd fmla="*/ 0 h 35" name="T13"/>
                <a:gd fmla="*/ 22 w 79" name="T14"/>
                <a:gd fmla="*/ 25 h 35" name="T15"/>
                <a:gd fmla="*/ 13 w 79" name="T16"/>
                <a:gd fmla="*/ 25 h 35" name="T17"/>
                <a:gd fmla="*/ 10 w 79" name="T18"/>
                <a:gd fmla="*/ 22 h 35" name="T19"/>
                <a:gd fmla="*/ 13 w 79" name="T20"/>
                <a:gd fmla="*/ 20 h 35" name="T21"/>
                <a:gd fmla="*/ 22 w 79" name="T22"/>
                <a:gd fmla="*/ 20 h 35" name="T23"/>
                <a:gd fmla="*/ 25 w 79" name="T24"/>
                <a:gd fmla="*/ 22 h 35" name="T25"/>
                <a:gd fmla="*/ 22 w 79" name="T26"/>
                <a:gd fmla="*/ 25 h 35" name="T27"/>
                <a:gd fmla="*/ 42 w 79" name="T28"/>
                <a:gd fmla="*/ 15 h 35" name="T29"/>
                <a:gd fmla="*/ 13 w 79" name="T30"/>
                <a:gd fmla="*/ 15 h 35" name="T31"/>
                <a:gd fmla="*/ 10 w 79" name="T32"/>
                <a:gd fmla="*/ 13 h 35" name="T33"/>
                <a:gd fmla="*/ 13 w 79" name="T34"/>
                <a:gd fmla="*/ 10 h 35" name="T35"/>
                <a:gd fmla="*/ 42 w 79" name="T36"/>
                <a:gd fmla="*/ 10 h 35" name="T37"/>
                <a:gd fmla="*/ 45 w 79" name="T38"/>
                <a:gd fmla="*/ 13 h 35" name="T39"/>
                <a:gd fmla="*/ 42 w 79" name="T40"/>
                <a:gd fmla="*/ 15 h 3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 w="79">
                  <a:moveTo>
                    <a:pt x="0" y="0"/>
                  </a:moveTo>
                  <a:cubicBezTo>
                    <a:pt x="0" y="22"/>
                    <a:pt x="0" y="22"/>
                    <a:pt x="0" y="22"/>
                  </a:cubicBezTo>
                  <a:cubicBezTo>
                    <a:pt x="0" y="29"/>
                    <a:pt x="6" y="35"/>
                    <a:pt x="13" y="35"/>
                  </a:cubicBezTo>
                  <a:cubicBezTo>
                    <a:pt x="66" y="35"/>
                    <a:pt x="66" y="35"/>
                    <a:pt x="66" y="35"/>
                  </a:cubicBezTo>
                  <a:cubicBezTo>
                    <a:pt x="73" y="35"/>
                    <a:pt x="79" y="29"/>
                    <a:pt x="79" y="22"/>
                  </a:cubicBezTo>
                  <a:cubicBezTo>
                    <a:pt x="79" y="0"/>
                    <a:pt x="79" y="0"/>
                    <a:pt x="79" y="0"/>
                  </a:cubicBezTo>
                  <a:lnTo>
                    <a:pt x="0" y="0"/>
                  </a:lnTo>
                  <a:close/>
                  <a:moveTo>
                    <a:pt x="22" y="25"/>
                  </a:moveTo>
                  <a:cubicBezTo>
                    <a:pt x="13" y="25"/>
                    <a:pt x="13" y="25"/>
                    <a:pt x="13" y="25"/>
                  </a:cubicBezTo>
                  <a:cubicBezTo>
                    <a:pt x="11" y="25"/>
                    <a:pt x="10" y="24"/>
                    <a:pt x="10" y="22"/>
                  </a:cubicBezTo>
                  <a:cubicBezTo>
                    <a:pt x="10" y="21"/>
                    <a:pt x="11" y="20"/>
                    <a:pt x="13" y="20"/>
                  </a:cubicBezTo>
                  <a:cubicBezTo>
                    <a:pt x="22" y="20"/>
                    <a:pt x="22" y="20"/>
                    <a:pt x="22" y="20"/>
                  </a:cubicBezTo>
                  <a:cubicBezTo>
                    <a:pt x="24" y="20"/>
                    <a:pt x="25" y="21"/>
                    <a:pt x="25" y="22"/>
                  </a:cubicBezTo>
                  <a:cubicBezTo>
                    <a:pt x="25" y="24"/>
                    <a:pt x="24" y="25"/>
                    <a:pt x="22" y="25"/>
                  </a:cubicBezTo>
                  <a:close/>
                  <a:moveTo>
                    <a:pt x="42" y="15"/>
                  </a:moveTo>
                  <a:cubicBezTo>
                    <a:pt x="13" y="15"/>
                    <a:pt x="13" y="15"/>
                    <a:pt x="13" y="15"/>
                  </a:cubicBezTo>
                  <a:cubicBezTo>
                    <a:pt x="11" y="15"/>
                    <a:pt x="10" y="14"/>
                    <a:pt x="10" y="13"/>
                  </a:cubicBezTo>
                  <a:cubicBezTo>
                    <a:pt x="10" y="11"/>
                    <a:pt x="11" y="10"/>
                    <a:pt x="13" y="10"/>
                  </a:cubicBezTo>
                  <a:cubicBezTo>
                    <a:pt x="42" y="10"/>
                    <a:pt x="42" y="10"/>
                    <a:pt x="42" y="10"/>
                  </a:cubicBezTo>
                  <a:cubicBezTo>
                    <a:pt x="43" y="10"/>
                    <a:pt x="45" y="11"/>
                    <a:pt x="45" y="13"/>
                  </a:cubicBezTo>
                  <a:cubicBezTo>
                    <a:pt x="45" y="14"/>
                    <a:pt x="43" y="15"/>
                    <a:pt x="42"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41" name="Freeform 54"/>
            <p:cNvSpPr>
              <a:spLocks noEditPoints="1"/>
            </p:cNvSpPr>
            <p:nvPr/>
          </p:nvSpPr>
          <p:spPr bwMode="auto">
            <a:xfrm>
              <a:off x="8334375" y="4232275"/>
              <a:ext cx="466725" cy="377825"/>
            </a:xfrm>
            <a:custGeom>
              <a:gdLst>
                <a:gd fmla="*/ 117 w 124" name="T0"/>
                <a:gd fmla="*/ 0 h 101" name="T1"/>
                <a:gd fmla="*/ 7 w 124" name="T2"/>
                <a:gd fmla="*/ 0 h 101" name="T3"/>
                <a:gd fmla="*/ 0 w 124" name="T4"/>
                <a:gd fmla="*/ 7 h 101" name="T5"/>
                <a:gd fmla="*/ 0 w 124" name="T6"/>
                <a:gd fmla="*/ 94 h 101" name="T7"/>
                <a:gd fmla="*/ 7 w 124" name="T8"/>
                <a:gd fmla="*/ 101 h 101" name="T9"/>
                <a:gd fmla="*/ 15 w 124" name="T10"/>
                <a:gd fmla="*/ 101 h 101" name="T11"/>
                <a:gd fmla="*/ 15 w 124" name="T12"/>
                <a:gd fmla="*/ 93 h 101" name="T13"/>
                <a:gd fmla="*/ 7 w 124" name="T14"/>
                <a:gd fmla="*/ 93 h 101" name="T15"/>
                <a:gd fmla="*/ 7 w 124" name="T16"/>
                <a:gd fmla="*/ 15 h 101" name="T17"/>
                <a:gd fmla="*/ 116 w 124" name="T18"/>
                <a:gd fmla="*/ 15 h 101" name="T19"/>
                <a:gd fmla="*/ 116 w 124" name="T20"/>
                <a:gd fmla="*/ 93 h 101" name="T21"/>
                <a:gd fmla="*/ 108 w 124" name="T22"/>
                <a:gd fmla="*/ 93 h 101" name="T23"/>
                <a:gd fmla="*/ 108 w 124" name="T24"/>
                <a:gd fmla="*/ 101 h 101" name="T25"/>
                <a:gd fmla="*/ 117 w 124" name="T26"/>
                <a:gd fmla="*/ 101 h 101" name="T27"/>
                <a:gd fmla="*/ 124 w 124" name="T28"/>
                <a:gd fmla="*/ 94 h 101" name="T29"/>
                <a:gd fmla="*/ 124 w 124" name="T30"/>
                <a:gd fmla="*/ 7 h 101" name="T31"/>
                <a:gd fmla="*/ 117 w 124" name="T32"/>
                <a:gd fmla="*/ 0 h 101" name="T33"/>
                <a:gd fmla="*/ 14 w 124" name="T34"/>
                <a:gd fmla="*/ 11 h 101" name="T35"/>
                <a:gd fmla="*/ 7 w 124" name="T36"/>
                <a:gd fmla="*/ 11 h 101" name="T37"/>
                <a:gd fmla="*/ 7 w 124" name="T38"/>
                <a:gd fmla="*/ 5 h 101" name="T39"/>
                <a:gd fmla="*/ 14 w 124" name="T40"/>
                <a:gd fmla="*/ 5 h 101" name="T41"/>
                <a:gd fmla="*/ 14 w 124" name="T42"/>
                <a:gd fmla="*/ 11 h 101" name="T43"/>
                <a:gd fmla="*/ 116 w 124" name="T44"/>
                <a:gd fmla="*/ 11 h 101" name="T45"/>
                <a:gd fmla="*/ 85 w 124" name="T46"/>
                <a:gd fmla="*/ 11 h 101" name="T47"/>
                <a:gd fmla="*/ 85 w 124" name="T48"/>
                <a:gd fmla="*/ 5 h 101" name="T49"/>
                <a:gd fmla="*/ 116 w 124" name="T50"/>
                <a:gd fmla="*/ 5 h 101" name="T51"/>
                <a:gd fmla="*/ 116 w 124" name="T52"/>
                <a:gd fmla="*/ 11 h 10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00" w="124">
                  <a:moveTo>
                    <a:pt x="117" y="0"/>
                  </a:moveTo>
                  <a:cubicBezTo>
                    <a:pt x="7" y="0"/>
                    <a:pt x="7" y="0"/>
                    <a:pt x="7" y="0"/>
                  </a:cubicBezTo>
                  <a:cubicBezTo>
                    <a:pt x="3" y="0"/>
                    <a:pt x="0" y="3"/>
                    <a:pt x="0" y="7"/>
                  </a:cubicBezTo>
                  <a:cubicBezTo>
                    <a:pt x="0" y="94"/>
                    <a:pt x="0" y="94"/>
                    <a:pt x="0" y="94"/>
                  </a:cubicBezTo>
                  <a:cubicBezTo>
                    <a:pt x="0" y="98"/>
                    <a:pt x="3" y="101"/>
                    <a:pt x="7" y="101"/>
                  </a:cubicBezTo>
                  <a:cubicBezTo>
                    <a:pt x="15" y="101"/>
                    <a:pt x="15" y="101"/>
                    <a:pt x="15" y="101"/>
                  </a:cubicBezTo>
                  <a:cubicBezTo>
                    <a:pt x="15" y="93"/>
                    <a:pt x="15" y="93"/>
                    <a:pt x="15" y="93"/>
                  </a:cubicBezTo>
                  <a:cubicBezTo>
                    <a:pt x="7" y="93"/>
                    <a:pt x="7" y="93"/>
                    <a:pt x="7" y="93"/>
                  </a:cubicBezTo>
                  <a:cubicBezTo>
                    <a:pt x="7" y="15"/>
                    <a:pt x="7" y="15"/>
                    <a:pt x="7" y="15"/>
                  </a:cubicBezTo>
                  <a:cubicBezTo>
                    <a:pt x="116" y="15"/>
                    <a:pt x="116" y="15"/>
                    <a:pt x="116" y="15"/>
                  </a:cubicBezTo>
                  <a:cubicBezTo>
                    <a:pt x="116" y="93"/>
                    <a:pt x="116" y="93"/>
                    <a:pt x="116" y="93"/>
                  </a:cubicBezTo>
                  <a:cubicBezTo>
                    <a:pt x="108" y="93"/>
                    <a:pt x="108" y="93"/>
                    <a:pt x="108" y="93"/>
                  </a:cubicBezTo>
                  <a:cubicBezTo>
                    <a:pt x="108" y="101"/>
                    <a:pt x="108" y="101"/>
                    <a:pt x="108" y="101"/>
                  </a:cubicBezTo>
                  <a:cubicBezTo>
                    <a:pt x="117" y="101"/>
                    <a:pt x="117" y="101"/>
                    <a:pt x="117" y="101"/>
                  </a:cubicBezTo>
                  <a:cubicBezTo>
                    <a:pt x="121" y="101"/>
                    <a:pt x="124" y="98"/>
                    <a:pt x="124" y="94"/>
                  </a:cubicBezTo>
                  <a:cubicBezTo>
                    <a:pt x="124" y="7"/>
                    <a:pt x="124" y="7"/>
                    <a:pt x="124" y="7"/>
                  </a:cubicBezTo>
                  <a:cubicBezTo>
                    <a:pt x="124" y="3"/>
                    <a:pt x="121" y="0"/>
                    <a:pt x="117" y="0"/>
                  </a:cubicBezTo>
                  <a:close/>
                  <a:moveTo>
                    <a:pt x="14" y="11"/>
                  </a:moveTo>
                  <a:cubicBezTo>
                    <a:pt x="7" y="11"/>
                    <a:pt x="7" y="11"/>
                    <a:pt x="7" y="11"/>
                  </a:cubicBezTo>
                  <a:cubicBezTo>
                    <a:pt x="7" y="5"/>
                    <a:pt x="7" y="5"/>
                    <a:pt x="7" y="5"/>
                  </a:cubicBezTo>
                  <a:cubicBezTo>
                    <a:pt x="14" y="5"/>
                    <a:pt x="14" y="5"/>
                    <a:pt x="14" y="5"/>
                  </a:cubicBezTo>
                  <a:lnTo>
                    <a:pt x="14" y="11"/>
                  </a:lnTo>
                  <a:close/>
                  <a:moveTo>
                    <a:pt x="116" y="11"/>
                  </a:moveTo>
                  <a:cubicBezTo>
                    <a:pt x="85" y="11"/>
                    <a:pt x="85" y="11"/>
                    <a:pt x="85" y="11"/>
                  </a:cubicBezTo>
                  <a:cubicBezTo>
                    <a:pt x="85" y="5"/>
                    <a:pt x="85" y="5"/>
                    <a:pt x="85" y="5"/>
                  </a:cubicBezTo>
                  <a:cubicBezTo>
                    <a:pt x="116" y="5"/>
                    <a:pt x="116" y="5"/>
                    <a:pt x="116" y="5"/>
                  </a:cubicBezTo>
                  <a:lnTo>
                    <a:pt x="116"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42" name="Freeform 55"/>
            <p:cNvSpPr/>
            <p:nvPr/>
          </p:nvSpPr>
          <p:spPr bwMode="auto">
            <a:xfrm>
              <a:off x="8443913" y="4318000"/>
              <a:ext cx="82550" cy="146050"/>
            </a:xfrm>
            <a:custGeom>
              <a:gdLst>
                <a:gd fmla="*/ 0 w 22" name="T0"/>
                <a:gd fmla="*/ 13 h 39" name="T1"/>
                <a:gd fmla="*/ 9 w 22" name="T2"/>
                <a:gd fmla="*/ 22 h 39" name="T3"/>
                <a:gd fmla="*/ 15 w 22" name="T4"/>
                <a:gd fmla="*/ 27 h 39" name="T5"/>
                <a:gd fmla="*/ 10 w 22" name="T6"/>
                <a:gd fmla="*/ 30 h 39" name="T7"/>
                <a:gd fmla="*/ 2 w 22" name="T8"/>
                <a:gd fmla="*/ 28 h 39" name="T9"/>
                <a:gd fmla="*/ 0 w 22" name="T10"/>
                <a:gd fmla="*/ 33 h 39" name="T11"/>
                <a:gd fmla="*/ 9 w 22" name="T12"/>
                <a:gd fmla="*/ 36 h 39" name="T13"/>
                <a:gd fmla="*/ 9 w 22" name="T14"/>
                <a:gd fmla="*/ 36 h 39" name="T15"/>
                <a:gd fmla="*/ 9 w 22" name="T16"/>
                <a:gd fmla="*/ 36 h 39" name="T17"/>
                <a:gd fmla="*/ 9 w 22" name="T18"/>
                <a:gd fmla="*/ 37 h 39" name="T19"/>
                <a:gd fmla="*/ 11 w 22" name="T20"/>
                <a:gd fmla="*/ 39 h 39" name="T21"/>
                <a:gd fmla="*/ 14 w 22" name="T22"/>
                <a:gd fmla="*/ 37 h 39" name="T23"/>
                <a:gd fmla="*/ 14 w 22" name="T24"/>
                <a:gd fmla="*/ 36 h 39" name="T25"/>
                <a:gd fmla="*/ 14 w 22" name="T26"/>
                <a:gd fmla="*/ 36 h 39" name="T27"/>
                <a:gd fmla="*/ 14 w 22" name="T28"/>
                <a:gd fmla="*/ 35 h 39" name="T29"/>
                <a:gd fmla="*/ 22 w 22" name="T30"/>
                <a:gd fmla="*/ 26 h 39" name="T31"/>
                <a:gd fmla="*/ 14 w 22" name="T32"/>
                <a:gd fmla="*/ 16 h 39" name="T33"/>
                <a:gd fmla="*/ 8 w 22" name="T34"/>
                <a:gd fmla="*/ 12 h 39" name="T35"/>
                <a:gd fmla="*/ 12 w 22" name="T36"/>
                <a:gd fmla="*/ 9 h 39" name="T37"/>
                <a:gd fmla="*/ 20 w 22" name="T38"/>
                <a:gd fmla="*/ 11 h 39" name="T39"/>
                <a:gd fmla="*/ 21 w 22" name="T40"/>
                <a:gd fmla="*/ 5 h 39" name="T41"/>
                <a:gd fmla="*/ 14 w 22" name="T42"/>
                <a:gd fmla="*/ 4 h 39" name="T43"/>
                <a:gd fmla="*/ 14 w 22" name="T44"/>
                <a:gd fmla="*/ 3 h 39" name="T45"/>
                <a:gd fmla="*/ 14 w 22" name="T46"/>
                <a:gd fmla="*/ 3 h 39" name="T47"/>
                <a:gd fmla="*/ 14 w 22" name="T48"/>
                <a:gd fmla="*/ 3 h 39" name="T49"/>
                <a:gd fmla="*/ 11 w 22" name="T50"/>
                <a:gd fmla="*/ 0 h 39" name="T51"/>
                <a:gd fmla="*/ 9 w 22" name="T52"/>
                <a:gd fmla="*/ 3 h 39" name="T53"/>
                <a:gd fmla="*/ 9 w 22" name="T54"/>
                <a:gd fmla="*/ 3 h 39" name="T55"/>
                <a:gd fmla="*/ 9 w 22" name="T56"/>
                <a:gd fmla="*/ 4 h 39" name="T57"/>
                <a:gd fmla="*/ 9 w 22" name="T58"/>
                <a:gd fmla="*/ 4 h 39" name="T59"/>
                <a:gd fmla="*/ 0 w 22" name="T60"/>
                <a:gd fmla="*/ 13 h 3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9" w="22">
                  <a:moveTo>
                    <a:pt x="0" y="13"/>
                  </a:moveTo>
                  <a:cubicBezTo>
                    <a:pt x="0" y="18"/>
                    <a:pt x="4" y="20"/>
                    <a:pt x="9" y="22"/>
                  </a:cubicBezTo>
                  <a:cubicBezTo>
                    <a:pt x="13" y="23"/>
                    <a:pt x="15" y="25"/>
                    <a:pt x="15" y="27"/>
                  </a:cubicBezTo>
                  <a:cubicBezTo>
                    <a:pt x="15" y="29"/>
                    <a:pt x="13" y="30"/>
                    <a:pt x="10" y="30"/>
                  </a:cubicBezTo>
                  <a:cubicBezTo>
                    <a:pt x="7" y="30"/>
                    <a:pt x="4" y="29"/>
                    <a:pt x="2" y="28"/>
                  </a:cubicBezTo>
                  <a:cubicBezTo>
                    <a:pt x="0" y="33"/>
                    <a:pt x="0" y="33"/>
                    <a:pt x="0" y="33"/>
                  </a:cubicBezTo>
                  <a:cubicBezTo>
                    <a:pt x="2" y="34"/>
                    <a:pt x="5" y="35"/>
                    <a:pt x="9" y="36"/>
                  </a:cubicBezTo>
                  <a:cubicBezTo>
                    <a:pt x="9" y="36"/>
                    <a:pt x="9" y="36"/>
                    <a:pt x="9" y="36"/>
                  </a:cubicBezTo>
                  <a:cubicBezTo>
                    <a:pt x="9" y="36"/>
                    <a:pt x="9" y="36"/>
                    <a:pt x="9" y="36"/>
                  </a:cubicBezTo>
                  <a:cubicBezTo>
                    <a:pt x="9" y="37"/>
                    <a:pt x="9" y="37"/>
                    <a:pt x="9" y="37"/>
                  </a:cubicBezTo>
                  <a:cubicBezTo>
                    <a:pt x="9" y="38"/>
                    <a:pt x="10" y="39"/>
                    <a:pt x="11" y="39"/>
                  </a:cubicBezTo>
                  <a:cubicBezTo>
                    <a:pt x="12" y="39"/>
                    <a:pt x="14" y="38"/>
                    <a:pt x="14" y="37"/>
                  </a:cubicBezTo>
                  <a:cubicBezTo>
                    <a:pt x="14" y="36"/>
                    <a:pt x="14" y="36"/>
                    <a:pt x="14" y="36"/>
                  </a:cubicBezTo>
                  <a:cubicBezTo>
                    <a:pt x="14" y="36"/>
                    <a:pt x="14" y="36"/>
                    <a:pt x="14" y="36"/>
                  </a:cubicBezTo>
                  <a:cubicBezTo>
                    <a:pt x="14" y="35"/>
                    <a:pt x="14" y="35"/>
                    <a:pt x="14" y="35"/>
                  </a:cubicBezTo>
                  <a:cubicBezTo>
                    <a:pt x="19" y="34"/>
                    <a:pt x="22" y="30"/>
                    <a:pt x="22" y="26"/>
                  </a:cubicBezTo>
                  <a:cubicBezTo>
                    <a:pt x="22" y="21"/>
                    <a:pt x="20" y="19"/>
                    <a:pt x="14" y="16"/>
                  </a:cubicBezTo>
                  <a:cubicBezTo>
                    <a:pt x="10" y="15"/>
                    <a:pt x="8" y="14"/>
                    <a:pt x="8" y="12"/>
                  </a:cubicBezTo>
                  <a:cubicBezTo>
                    <a:pt x="8" y="11"/>
                    <a:pt x="9" y="9"/>
                    <a:pt x="12" y="9"/>
                  </a:cubicBezTo>
                  <a:cubicBezTo>
                    <a:pt x="16" y="9"/>
                    <a:pt x="18" y="11"/>
                    <a:pt x="20" y="11"/>
                  </a:cubicBezTo>
                  <a:cubicBezTo>
                    <a:pt x="21" y="5"/>
                    <a:pt x="21" y="5"/>
                    <a:pt x="21" y="5"/>
                  </a:cubicBezTo>
                  <a:cubicBezTo>
                    <a:pt x="19" y="5"/>
                    <a:pt x="17" y="4"/>
                    <a:pt x="14" y="4"/>
                  </a:cubicBezTo>
                  <a:cubicBezTo>
                    <a:pt x="14" y="3"/>
                    <a:pt x="14" y="3"/>
                    <a:pt x="14" y="3"/>
                  </a:cubicBezTo>
                  <a:cubicBezTo>
                    <a:pt x="14" y="3"/>
                    <a:pt x="14" y="3"/>
                    <a:pt x="14" y="3"/>
                  </a:cubicBezTo>
                  <a:cubicBezTo>
                    <a:pt x="14" y="3"/>
                    <a:pt x="14" y="3"/>
                    <a:pt x="14" y="3"/>
                  </a:cubicBezTo>
                  <a:cubicBezTo>
                    <a:pt x="14" y="1"/>
                    <a:pt x="13" y="0"/>
                    <a:pt x="11" y="0"/>
                  </a:cubicBezTo>
                  <a:cubicBezTo>
                    <a:pt x="10" y="0"/>
                    <a:pt x="9" y="1"/>
                    <a:pt x="9" y="3"/>
                  </a:cubicBezTo>
                  <a:cubicBezTo>
                    <a:pt x="9" y="3"/>
                    <a:pt x="9" y="3"/>
                    <a:pt x="9" y="3"/>
                  </a:cubicBezTo>
                  <a:cubicBezTo>
                    <a:pt x="9" y="4"/>
                    <a:pt x="9" y="4"/>
                    <a:pt x="9" y="4"/>
                  </a:cubicBezTo>
                  <a:cubicBezTo>
                    <a:pt x="9" y="4"/>
                    <a:pt x="9" y="4"/>
                    <a:pt x="9" y="4"/>
                  </a:cubicBezTo>
                  <a:cubicBezTo>
                    <a:pt x="4" y="5"/>
                    <a:pt x="0" y="9"/>
                    <a:pt x="0"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43" name="Freeform 56"/>
            <p:cNvSpPr/>
            <p:nvPr/>
          </p:nvSpPr>
          <p:spPr bwMode="auto">
            <a:xfrm>
              <a:off x="8575675" y="4321175"/>
              <a:ext cx="146050" cy="142875"/>
            </a:xfrm>
            <a:custGeom>
              <a:gdLst>
                <a:gd fmla="*/ 33 w 39" name="T0"/>
                <a:gd fmla="*/ 7 h 38" name="T1"/>
                <a:gd fmla="*/ 3 w 39" name="T2"/>
                <a:gd fmla="*/ 0 h 38" name="T3"/>
                <a:gd fmla="*/ 0 w 39" name="T4"/>
                <a:gd fmla="*/ 2 h 38" name="T5"/>
                <a:gd fmla="*/ 7 w 39" name="T6"/>
                <a:gd fmla="*/ 33 h 38" name="T7"/>
                <a:gd fmla="*/ 11 w 39" name="T8"/>
                <a:gd fmla="*/ 34 h 38" name="T9"/>
                <a:gd fmla="*/ 17 w 39" name="T10"/>
                <a:gd fmla="*/ 28 h 38" name="T11"/>
                <a:gd fmla="*/ 28 w 39" name="T12"/>
                <a:gd fmla="*/ 38 h 38" name="T13"/>
                <a:gd fmla="*/ 39 w 39" name="T14"/>
                <a:gd fmla="*/ 28 h 38" name="T15"/>
                <a:gd fmla="*/ 28 w 39" name="T16"/>
                <a:gd fmla="*/ 17 h 38" name="T17"/>
                <a:gd fmla="*/ 34 w 39" name="T18"/>
                <a:gd fmla="*/ 11 h 38" name="T19"/>
                <a:gd fmla="*/ 33 w 39" name="T20"/>
                <a:gd fmla="*/ 7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39">
                  <a:moveTo>
                    <a:pt x="33" y="7"/>
                  </a:moveTo>
                  <a:cubicBezTo>
                    <a:pt x="3" y="0"/>
                    <a:pt x="3" y="0"/>
                    <a:pt x="3" y="0"/>
                  </a:cubicBezTo>
                  <a:cubicBezTo>
                    <a:pt x="1" y="0"/>
                    <a:pt x="0" y="1"/>
                    <a:pt x="0" y="2"/>
                  </a:cubicBezTo>
                  <a:cubicBezTo>
                    <a:pt x="7" y="33"/>
                    <a:pt x="7" y="33"/>
                    <a:pt x="7" y="33"/>
                  </a:cubicBezTo>
                  <a:cubicBezTo>
                    <a:pt x="7" y="35"/>
                    <a:pt x="9" y="36"/>
                    <a:pt x="11" y="34"/>
                  </a:cubicBezTo>
                  <a:cubicBezTo>
                    <a:pt x="17" y="28"/>
                    <a:pt x="17" y="28"/>
                    <a:pt x="17" y="28"/>
                  </a:cubicBezTo>
                  <a:cubicBezTo>
                    <a:pt x="28" y="38"/>
                    <a:pt x="28" y="38"/>
                    <a:pt x="28" y="38"/>
                  </a:cubicBezTo>
                  <a:cubicBezTo>
                    <a:pt x="39" y="28"/>
                    <a:pt x="39" y="28"/>
                    <a:pt x="39" y="28"/>
                  </a:cubicBezTo>
                  <a:cubicBezTo>
                    <a:pt x="28" y="17"/>
                    <a:pt x="28" y="17"/>
                    <a:pt x="28" y="17"/>
                  </a:cubicBezTo>
                  <a:cubicBezTo>
                    <a:pt x="34" y="11"/>
                    <a:pt x="34" y="11"/>
                    <a:pt x="34" y="11"/>
                  </a:cubicBezTo>
                  <a:cubicBezTo>
                    <a:pt x="36" y="9"/>
                    <a:pt x="35" y="7"/>
                    <a:pt x="3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grpSp>
      <p:sp>
        <p:nvSpPr>
          <p:cNvPr id="44" name="TextBox 76"/>
          <p:cNvSpPr txBox="1"/>
          <p:nvPr/>
        </p:nvSpPr>
        <p:spPr>
          <a:xfrm>
            <a:off x="1361134" y="2596399"/>
            <a:ext cx="1059794" cy="297180"/>
          </a:xfrm>
          <a:prstGeom prst="rect">
            <a:avLst/>
          </a:prstGeom>
          <a:noFill/>
        </p:spPr>
        <p:txBody>
          <a:bodyPr bIns="34290" lIns="68580" rIns="68580" rtlCol="0" tIns="34290" wrap="square">
            <a:spAutoFit/>
          </a:bodyPr>
          <a:lstStyle/>
          <a:p>
            <a:pPr algn="ctr"/>
            <a:r>
              <a:rPr altLang="en-US" lang="zh-CN" sz="1500">
                <a:solidFill>
                  <a:schemeClr val="bg1"/>
                </a:solidFill>
                <a:latin charset="-122" panose="020b0503020204020204" pitchFamily="34" typeface="微软雅黑"/>
                <a:ea charset="-122" panose="020b0503020204020204" pitchFamily="34" typeface="微软雅黑"/>
              </a:rPr>
              <a:t>添加标题</a:t>
            </a:r>
          </a:p>
        </p:txBody>
      </p:sp>
      <p:sp>
        <p:nvSpPr>
          <p:cNvPr id="45" name="文本框 44"/>
          <p:cNvSpPr txBox="1"/>
          <p:nvPr/>
        </p:nvSpPr>
        <p:spPr>
          <a:xfrm>
            <a:off x="1234698" y="2937856"/>
            <a:ext cx="1312669" cy="544068"/>
          </a:xfrm>
          <a:prstGeom prst="rect">
            <a:avLst/>
          </a:prstGeom>
          <a:noFill/>
        </p:spPr>
        <p:txBody>
          <a:bodyPr bIns="34290" lIns="68580" rIns="68580" rtlCol="0" tIns="34290" wrap="square">
            <a:spAutoFit/>
          </a:bodyPr>
          <a:lstStyle/>
          <a:p>
            <a:pPr algn="ctr">
              <a:lnSpc>
                <a:spcPct val="130000"/>
              </a:lnSpc>
            </a:pPr>
            <a:r>
              <a:rPr altLang="zh-CN" lang="en-US" sz="800">
                <a:solidFill>
                  <a:schemeClr val="bg1"/>
                </a:solidFill>
                <a:latin charset="-122" panose="020b0503020204020204" pitchFamily="34" typeface="微软雅黑"/>
                <a:ea charset="-122" panose="020b0503020204020204" pitchFamily="34" typeface="微软雅黑"/>
              </a:rPr>
              <a:t>This template is the spring and autumn advertising original</a:t>
            </a:r>
          </a:p>
        </p:txBody>
      </p:sp>
      <p:sp>
        <p:nvSpPr>
          <p:cNvPr id="46" name="TextBox 76"/>
          <p:cNvSpPr txBox="1"/>
          <p:nvPr/>
        </p:nvSpPr>
        <p:spPr>
          <a:xfrm>
            <a:off x="3181102" y="3092359"/>
            <a:ext cx="1059794" cy="297180"/>
          </a:xfrm>
          <a:prstGeom prst="rect">
            <a:avLst/>
          </a:prstGeom>
          <a:noFill/>
        </p:spPr>
        <p:txBody>
          <a:bodyPr bIns="34290" lIns="68580" rIns="68580" rtlCol="0" tIns="34290" wrap="square">
            <a:spAutoFit/>
          </a:bodyPr>
          <a:lstStyle/>
          <a:p>
            <a:pPr algn="ctr"/>
            <a:r>
              <a:rPr altLang="en-US" lang="zh-CN" sz="1500">
                <a:solidFill>
                  <a:schemeClr val="bg1"/>
                </a:solidFill>
                <a:latin charset="-122" panose="020b0503020204020204" pitchFamily="34" typeface="微软雅黑"/>
                <a:ea charset="-122" panose="020b0503020204020204" pitchFamily="34" typeface="微软雅黑"/>
              </a:rPr>
              <a:t>添加标题</a:t>
            </a:r>
          </a:p>
        </p:txBody>
      </p:sp>
      <p:sp>
        <p:nvSpPr>
          <p:cNvPr id="47" name="文本框 46"/>
          <p:cNvSpPr txBox="1"/>
          <p:nvPr/>
        </p:nvSpPr>
        <p:spPr>
          <a:xfrm>
            <a:off x="3054666" y="3433816"/>
            <a:ext cx="1312669" cy="544068"/>
          </a:xfrm>
          <a:prstGeom prst="rect">
            <a:avLst/>
          </a:prstGeom>
          <a:noFill/>
        </p:spPr>
        <p:txBody>
          <a:bodyPr bIns="34290" lIns="68580" rIns="68580" rtlCol="0" tIns="34290" wrap="square">
            <a:spAutoFit/>
          </a:bodyPr>
          <a:lstStyle/>
          <a:p>
            <a:pPr algn="ctr">
              <a:lnSpc>
                <a:spcPct val="130000"/>
              </a:lnSpc>
            </a:pPr>
            <a:r>
              <a:rPr altLang="zh-CN" lang="en-US" sz="800">
                <a:solidFill>
                  <a:schemeClr val="bg1"/>
                </a:solidFill>
                <a:latin charset="-122" panose="020b0503020204020204" pitchFamily="34" typeface="微软雅黑"/>
                <a:ea charset="-122" panose="020b0503020204020204" pitchFamily="34" typeface="微软雅黑"/>
              </a:rPr>
              <a:t>This template is the spring and autumn advertising original</a:t>
            </a:r>
          </a:p>
        </p:txBody>
      </p:sp>
      <p:sp>
        <p:nvSpPr>
          <p:cNvPr id="48" name="TextBox 76"/>
          <p:cNvSpPr txBox="1"/>
          <p:nvPr/>
        </p:nvSpPr>
        <p:spPr>
          <a:xfrm>
            <a:off x="4978231" y="2596399"/>
            <a:ext cx="1059794" cy="297180"/>
          </a:xfrm>
          <a:prstGeom prst="rect">
            <a:avLst/>
          </a:prstGeom>
          <a:noFill/>
        </p:spPr>
        <p:txBody>
          <a:bodyPr bIns="34290" lIns="68580" rIns="68580" rtlCol="0" tIns="34290" wrap="square">
            <a:spAutoFit/>
          </a:bodyPr>
          <a:lstStyle/>
          <a:p>
            <a:pPr algn="ctr"/>
            <a:r>
              <a:rPr altLang="en-US" lang="zh-CN" sz="1500">
                <a:solidFill>
                  <a:schemeClr val="bg1"/>
                </a:solidFill>
                <a:latin charset="-122" panose="020b0503020204020204" pitchFamily="34" typeface="微软雅黑"/>
                <a:ea charset="-122" panose="020b0503020204020204" pitchFamily="34" typeface="微软雅黑"/>
              </a:rPr>
              <a:t>添加标题</a:t>
            </a:r>
          </a:p>
        </p:txBody>
      </p:sp>
      <p:sp>
        <p:nvSpPr>
          <p:cNvPr id="49" name="文本框 48"/>
          <p:cNvSpPr txBox="1"/>
          <p:nvPr/>
        </p:nvSpPr>
        <p:spPr>
          <a:xfrm>
            <a:off x="4851795" y="2937856"/>
            <a:ext cx="1312669" cy="544068"/>
          </a:xfrm>
          <a:prstGeom prst="rect">
            <a:avLst/>
          </a:prstGeom>
          <a:noFill/>
        </p:spPr>
        <p:txBody>
          <a:bodyPr bIns="34290" lIns="68580" rIns="68580" rtlCol="0" tIns="34290" wrap="square">
            <a:spAutoFit/>
          </a:bodyPr>
          <a:lstStyle/>
          <a:p>
            <a:pPr algn="ctr">
              <a:lnSpc>
                <a:spcPct val="130000"/>
              </a:lnSpc>
            </a:pPr>
            <a:r>
              <a:rPr altLang="zh-CN" lang="en-US" sz="800">
                <a:solidFill>
                  <a:schemeClr val="bg1"/>
                </a:solidFill>
                <a:latin charset="-122" panose="020b0503020204020204" pitchFamily="34" typeface="微软雅黑"/>
                <a:ea charset="-122" panose="020b0503020204020204" pitchFamily="34" typeface="微软雅黑"/>
              </a:rPr>
              <a:t>This template is the spring and autumn advertising original</a:t>
            </a:r>
          </a:p>
        </p:txBody>
      </p:sp>
      <p:sp>
        <p:nvSpPr>
          <p:cNvPr id="50" name="TextBox 76"/>
          <p:cNvSpPr txBox="1"/>
          <p:nvPr/>
        </p:nvSpPr>
        <p:spPr>
          <a:xfrm>
            <a:off x="6815239" y="3092359"/>
            <a:ext cx="1059794" cy="297180"/>
          </a:xfrm>
          <a:prstGeom prst="rect">
            <a:avLst/>
          </a:prstGeom>
          <a:noFill/>
        </p:spPr>
        <p:txBody>
          <a:bodyPr bIns="34290" lIns="68580" rIns="68580" rtlCol="0" tIns="34290" wrap="square">
            <a:spAutoFit/>
          </a:bodyPr>
          <a:lstStyle/>
          <a:p>
            <a:pPr algn="ctr"/>
            <a:r>
              <a:rPr altLang="en-US" lang="zh-CN" sz="1500">
                <a:solidFill>
                  <a:schemeClr val="bg1"/>
                </a:solidFill>
                <a:latin charset="-122" panose="020b0503020204020204" pitchFamily="34" typeface="微软雅黑"/>
                <a:ea charset="-122" panose="020b0503020204020204" pitchFamily="34" typeface="微软雅黑"/>
              </a:rPr>
              <a:t>添加标题</a:t>
            </a:r>
          </a:p>
        </p:txBody>
      </p:sp>
      <p:sp>
        <p:nvSpPr>
          <p:cNvPr id="51" name="文本框 50"/>
          <p:cNvSpPr txBox="1"/>
          <p:nvPr/>
        </p:nvSpPr>
        <p:spPr>
          <a:xfrm>
            <a:off x="6688800" y="3433816"/>
            <a:ext cx="1312669" cy="544068"/>
          </a:xfrm>
          <a:prstGeom prst="rect">
            <a:avLst/>
          </a:prstGeom>
          <a:noFill/>
        </p:spPr>
        <p:txBody>
          <a:bodyPr bIns="34290" lIns="68580" rIns="68580" rtlCol="0" tIns="34290" wrap="square">
            <a:spAutoFit/>
          </a:bodyPr>
          <a:lstStyle/>
          <a:p>
            <a:pPr algn="ctr">
              <a:lnSpc>
                <a:spcPct val="130000"/>
              </a:lnSpc>
            </a:pPr>
            <a:r>
              <a:rPr altLang="zh-CN" lang="en-US" sz="800">
                <a:solidFill>
                  <a:schemeClr val="bg1"/>
                </a:solidFill>
                <a:latin charset="-122" panose="020b0503020204020204" pitchFamily="34" typeface="微软雅黑"/>
                <a:ea charset="-122" panose="020b0503020204020204" pitchFamily="34" typeface="微软雅黑"/>
              </a:rPr>
              <a:t>This template is the spring and autumn advertising original</a:t>
            </a:r>
          </a:p>
        </p:txBody>
      </p:sp>
    </p:spTree>
    <p:extLst>
      <p:ext uri="{BB962C8B-B14F-4D97-AF65-F5344CB8AC3E}">
        <p14:creationId val="3736729046"/>
      </p:ext>
    </p:extLst>
  </p:cSld>
  <p:clrMapOvr>
    <a:masterClrMapping/>
  </p:clrMapOvr>
  <mc:AlternateContent>
    <mc:Choice Requires="p14">
      <p:transition p14:dur="1250" spd="slow">
        <p:dissolve/>
      </p:transition>
    </mc:Choice>
    <mc:Fallback>
      <p:transition spd="slow">
        <p:dissolv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83"/>
          <p:cNvGrpSpPr/>
          <p:nvPr/>
        </p:nvGrpSpPr>
        <p:grpSpPr>
          <a:xfrm>
            <a:off x="2627783" y="1194597"/>
            <a:ext cx="3912228" cy="3127139"/>
            <a:chOff x="2627783" y="1194597"/>
            <a:chExt cx="3912228" cy="3127139"/>
          </a:xfrm>
        </p:grpSpPr>
        <p:sp>
          <p:nvSpPr>
            <p:cNvPr id="4" name="Rectangle 3"/>
            <p:cNvSpPr>
              <a:spLocks noChangeAspect="1"/>
            </p:cNvSpPr>
            <p:nvPr/>
          </p:nvSpPr>
          <p:spPr bwMode="auto">
            <a:xfrm>
              <a:off x="3005204" y="1194597"/>
              <a:ext cx="3118075" cy="3127139"/>
            </a:xfrm>
            <a:prstGeom prst="rect">
              <a:avLst/>
            </a:prstGeom>
            <a:noFill/>
            <a:ln w="9525">
              <a:noFill/>
              <a:miter lim="800000"/>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5" name="Freeform: Shape 5"/>
            <p:cNvSpPr/>
            <p:nvPr/>
          </p:nvSpPr>
          <p:spPr bwMode="auto">
            <a:xfrm>
              <a:off x="3002182" y="2429709"/>
              <a:ext cx="812754" cy="658663"/>
            </a:xfrm>
            <a:custGeom>
              <a:cxnLst>
                <a:cxn ang="0">
                  <a:pos x="92" y="150"/>
                </a:cxn>
                <a:cxn ang="0">
                  <a:pos x="91" y="63"/>
                </a:cxn>
                <a:cxn ang="0">
                  <a:pos x="96" y="78"/>
                </a:cxn>
                <a:cxn ang="0">
                  <a:pos x="113" y="107"/>
                </a:cxn>
                <a:cxn ang="0">
                  <a:pos x="127" y="129"/>
                </a:cxn>
                <a:cxn ang="0">
                  <a:pos x="93" y="134"/>
                </a:cxn>
                <a:cxn ang="0">
                  <a:pos x="89" y="149"/>
                </a:cxn>
                <a:cxn ang="0">
                  <a:pos x="95" y="136"/>
                </a:cxn>
                <a:cxn ang="0">
                  <a:pos x="138" y="139"/>
                </a:cxn>
                <a:cxn ang="0">
                  <a:pos x="143" y="148"/>
                </a:cxn>
                <a:cxn ang="0">
                  <a:pos x="141" y="158"/>
                </a:cxn>
                <a:cxn ang="0">
                  <a:pos x="154" y="157"/>
                </a:cxn>
                <a:cxn ang="0">
                  <a:pos x="166" y="164"/>
                </a:cxn>
                <a:cxn ang="0">
                  <a:pos x="239" y="152"/>
                </a:cxn>
                <a:cxn ang="0">
                  <a:pos x="262" y="91"/>
                </a:cxn>
                <a:cxn ang="0">
                  <a:pos x="230" y="47"/>
                </a:cxn>
                <a:cxn ang="0">
                  <a:pos x="180" y="29"/>
                </a:cxn>
                <a:cxn ang="0">
                  <a:pos x="151" y="54"/>
                </a:cxn>
                <a:cxn ang="0">
                  <a:pos x="147" y="60"/>
                </a:cxn>
                <a:cxn ang="0">
                  <a:pos x="159" y="65"/>
                </a:cxn>
                <a:cxn ang="0">
                  <a:pos x="143" y="71"/>
                </a:cxn>
                <a:cxn ang="0">
                  <a:pos x="137" y="73"/>
                </a:cxn>
                <a:cxn ang="0">
                  <a:pos x="140" y="75"/>
                </a:cxn>
                <a:cxn ang="0">
                  <a:pos x="130" y="82"/>
                </a:cxn>
                <a:cxn ang="0">
                  <a:pos x="93" y="63"/>
                </a:cxn>
                <a:cxn ang="0">
                  <a:pos x="66" y="15"/>
                </a:cxn>
                <a:cxn ang="0">
                  <a:pos x="0" y="113"/>
                </a:cxn>
                <a:cxn ang="0">
                  <a:pos x="69" y="199"/>
                </a:cxn>
                <a:cxn ang="0">
                  <a:pos x="167" y="71"/>
                </a:cxn>
                <a:cxn ang="0">
                  <a:pos x="212" y="80"/>
                </a:cxn>
                <a:cxn ang="0">
                  <a:pos x="215" y="93"/>
                </a:cxn>
                <a:cxn ang="0">
                  <a:pos x="205" y="100"/>
                </a:cxn>
                <a:cxn ang="0">
                  <a:pos x="186" y="101"/>
                </a:cxn>
                <a:cxn ang="0">
                  <a:pos x="217" y="130"/>
                </a:cxn>
                <a:cxn ang="0">
                  <a:pos x="187" y="147"/>
                </a:cxn>
                <a:cxn ang="0">
                  <a:pos x="144" y="139"/>
                </a:cxn>
                <a:cxn ang="0">
                  <a:pos x="140" y="138"/>
                </a:cxn>
                <a:cxn ang="0">
                  <a:pos x="141" y="77"/>
                </a:cxn>
              </a:cxnLst>
              <a:rect b="b" l="0" r="r" t="0"/>
              <a:pathLst>
                <a:path h="215" w="265">
                  <a:moveTo>
                    <a:pt x="69" y="199"/>
                  </a:moveTo>
                  <a:cubicBezTo>
                    <a:pt x="73" y="191"/>
                    <a:pt x="91" y="152"/>
                    <a:pt x="92" y="150"/>
                  </a:cubicBezTo>
                  <a:cubicBezTo>
                    <a:pt x="60" y="140"/>
                    <a:pt x="29" y="107"/>
                    <a:pt x="29" y="107"/>
                  </a:cubicBezTo>
                  <a:cubicBezTo>
                    <a:pt x="45" y="89"/>
                    <a:pt x="80" y="69"/>
                    <a:pt x="91" y="63"/>
                  </a:cubicBezTo>
                  <a:cubicBezTo>
                    <a:pt x="92" y="66"/>
                    <a:pt x="93" y="70"/>
                    <a:pt x="95" y="78"/>
                  </a:cubicBezTo>
                  <a:cubicBezTo>
                    <a:pt x="96" y="78"/>
                    <a:pt x="96" y="78"/>
                    <a:pt x="96" y="78"/>
                  </a:cubicBezTo>
                  <a:cubicBezTo>
                    <a:pt x="103" y="87"/>
                    <a:pt x="119" y="86"/>
                    <a:pt x="128" y="85"/>
                  </a:cubicBezTo>
                  <a:cubicBezTo>
                    <a:pt x="120" y="92"/>
                    <a:pt x="113" y="100"/>
                    <a:pt x="113" y="107"/>
                  </a:cubicBezTo>
                  <a:cubicBezTo>
                    <a:pt x="113" y="107"/>
                    <a:pt x="113" y="107"/>
                    <a:pt x="113" y="107"/>
                  </a:cubicBezTo>
                  <a:cubicBezTo>
                    <a:pt x="113" y="115"/>
                    <a:pt x="119" y="122"/>
                    <a:pt x="127" y="129"/>
                  </a:cubicBezTo>
                  <a:cubicBezTo>
                    <a:pt x="119" y="129"/>
                    <a:pt x="100" y="129"/>
                    <a:pt x="93" y="134"/>
                  </a:cubicBezTo>
                  <a:cubicBezTo>
                    <a:pt x="93" y="134"/>
                    <a:pt x="93" y="134"/>
                    <a:pt x="93" y="134"/>
                  </a:cubicBezTo>
                  <a:cubicBezTo>
                    <a:pt x="93" y="135"/>
                    <a:pt x="93" y="135"/>
                    <a:pt x="93" y="135"/>
                  </a:cubicBezTo>
                  <a:cubicBezTo>
                    <a:pt x="91" y="142"/>
                    <a:pt x="89" y="149"/>
                    <a:pt x="89" y="149"/>
                  </a:cubicBezTo>
                  <a:cubicBezTo>
                    <a:pt x="91" y="149"/>
                    <a:pt x="91" y="149"/>
                    <a:pt x="91" y="149"/>
                  </a:cubicBezTo>
                  <a:cubicBezTo>
                    <a:pt x="91" y="149"/>
                    <a:pt x="92" y="142"/>
                    <a:pt x="95" y="136"/>
                  </a:cubicBezTo>
                  <a:cubicBezTo>
                    <a:pt x="100" y="131"/>
                    <a:pt x="117" y="131"/>
                    <a:pt x="130" y="132"/>
                  </a:cubicBezTo>
                  <a:cubicBezTo>
                    <a:pt x="132" y="134"/>
                    <a:pt x="135" y="136"/>
                    <a:pt x="138" y="139"/>
                  </a:cubicBezTo>
                  <a:cubicBezTo>
                    <a:pt x="130" y="140"/>
                    <a:pt x="126" y="149"/>
                    <a:pt x="124" y="154"/>
                  </a:cubicBezTo>
                  <a:cubicBezTo>
                    <a:pt x="130" y="143"/>
                    <a:pt x="139" y="144"/>
                    <a:pt x="143" y="148"/>
                  </a:cubicBezTo>
                  <a:cubicBezTo>
                    <a:pt x="137" y="151"/>
                    <a:pt x="135" y="163"/>
                    <a:pt x="136" y="166"/>
                  </a:cubicBezTo>
                  <a:cubicBezTo>
                    <a:pt x="136" y="161"/>
                    <a:pt x="138" y="159"/>
                    <a:pt x="141" y="158"/>
                  </a:cubicBezTo>
                  <a:cubicBezTo>
                    <a:pt x="141" y="158"/>
                    <a:pt x="139" y="163"/>
                    <a:pt x="141" y="165"/>
                  </a:cubicBezTo>
                  <a:cubicBezTo>
                    <a:pt x="141" y="159"/>
                    <a:pt x="149" y="156"/>
                    <a:pt x="154" y="157"/>
                  </a:cubicBezTo>
                  <a:cubicBezTo>
                    <a:pt x="146" y="159"/>
                    <a:pt x="145" y="172"/>
                    <a:pt x="148" y="176"/>
                  </a:cubicBezTo>
                  <a:cubicBezTo>
                    <a:pt x="148" y="160"/>
                    <a:pt x="163" y="162"/>
                    <a:pt x="166" y="164"/>
                  </a:cubicBezTo>
                  <a:cubicBezTo>
                    <a:pt x="169" y="165"/>
                    <a:pt x="171" y="169"/>
                    <a:pt x="194" y="173"/>
                  </a:cubicBezTo>
                  <a:cubicBezTo>
                    <a:pt x="218" y="177"/>
                    <a:pt x="236" y="158"/>
                    <a:pt x="239" y="152"/>
                  </a:cubicBezTo>
                  <a:cubicBezTo>
                    <a:pt x="243" y="147"/>
                    <a:pt x="246" y="140"/>
                    <a:pt x="248" y="131"/>
                  </a:cubicBezTo>
                  <a:cubicBezTo>
                    <a:pt x="256" y="130"/>
                    <a:pt x="265" y="108"/>
                    <a:pt x="262" y="91"/>
                  </a:cubicBezTo>
                  <a:cubicBezTo>
                    <a:pt x="259" y="73"/>
                    <a:pt x="246" y="64"/>
                    <a:pt x="240" y="60"/>
                  </a:cubicBezTo>
                  <a:cubicBezTo>
                    <a:pt x="240" y="58"/>
                    <a:pt x="238" y="51"/>
                    <a:pt x="230" y="47"/>
                  </a:cubicBezTo>
                  <a:cubicBezTo>
                    <a:pt x="224" y="36"/>
                    <a:pt x="203" y="36"/>
                    <a:pt x="196" y="44"/>
                  </a:cubicBezTo>
                  <a:cubicBezTo>
                    <a:pt x="190" y="42"/>
                    <a:pt x="181" y="37"/>
                    <a:pt x="180" y="29"/>
                  </a:cubicBezTo>
                  <a:cubicBezTo>
                    <a:pt x="178" y="30"/>
                    <a:pt x="176" y="37"/>
                    <a:pt x="182" y="43"/>
                  </a:cubicBezTo>
                  <a:cubicBezTo>
                    <a:pt x="171" y="39"/>
                    <a:pt x="157" y="47"/>
                    <a:pt x="151" y="54"/>
                  </a:cubicBezTo>
                  <a:cubicBezTo>
                    <a:pt x="145" y="53"/>
                    <a:pt x="142" y="50"/>
                    <a:pt x="141" y="44"/>
                  </a:cubicBezTo>
                  <a:cubicBezTo>
                    <a:pt x="138" y="52"/>
                    <a:pt x="144" y="57"/>
                    <a:pt x="147" y="60"/>
                  </a:cubicBezTo>
                  <a:cubicBezTo>
                    <a:pt x="144" y="61"/>
                    <a:pt x="143" y="60"/>
                    <a:pt x="142" y="59"/>
                  </a:cubicBezTo>
                  <a:cubicBezTo>
                    <a:pt x="144" y="63"/>
                    <a:pt x="150" y="65"/>
                    <a:pt x="159" y="65"/>
                  </a:cubicBezTo>
                  <a:cubicBezTo>
                    <a:pt x="149" y="71"/>
                    <a:pt x="136" y="65"/>
                    <a:pt x="134" y="61"/>
                  </a:cubicBezTo>
                  <a:cubicBezTo>
                    <a:pt x="135" y="65"/>
                    <a:pt x="139" y="69"/>
                    <a:pt x="143" y="71"/>
                  </a:cubicBezTo>
                  <a:cubicBezTo>
                    <a:pt x="127" y="71"/>
                    <a:pt x="130" y="61"/>
                    <a:pt x="132" y="55"/>
                  </a:cubicBezTo>
                  <a:cubicBezTo>
                    <a:pt x="128" y="59"/>
                    <a:pt x="126" y="70"/>
                    <a:pt x="137" y="73"/>
                  </a:cubicBezTo>
                  <a:cubicBezTo>
                    <a:pt x="138" y="74"/>
                    <a:pt x="140" y="74"/>
                    <a:pt x="142" y="75"/>
                  </a:cubicBezTo>
                  <a:cubicBezTo>
                    <a:pt x="141" y="75"/>
                    <a:pt x="141" y="75"/>
                    <a:pt x="140" y="75"/>
                  </a:cubicBezTo>
                  <a:cubicBezTo>
                    <a:pt x="137" y="77"/>
                    <a:pt x="134" y="80"/>
                    <a:pt x="130" y="83"/>
                  </a:cubicBezTo>
                  <a:cubicBezTo>
                    <a:pt x="130" y="82"/>
                    <a:pt x="130" y="82"/>
                    <a:pt x="130" y="82"/>
                  </a:cubicBezTo>
                  <a:cubicBezTo>
                    <a:pt x="125" y="83"/>
                    <a:pt x="105" y="86"/>
                    <a:pt x="97" y="77"/>
                  </a:cubicBezTo>
                  <a:cubicBezTo>
                    <a:pt x="95" y="69"/>
                    <a:pt x="94" y="65"/>
                    <a:pt x="93" y="63"/>
                  </a:cubicBezTo>
                  <a:cubicBezTo>
                    <a:pt x="94" y="62"/>
                    <a:pt x="94" y="62"/>
                    <a:pt x="94" y="62"/>
                  </a:cubicBezTo>
                  <a:cubicBezTo>
                    <a:pt x="94" y="62"/>
                    <a:pt x="76" y="18"/>
                    <a:pt x="66" y="15"/>
                  </a:cubicBezTo>
                  <a:cubicBezTo>
                    <a:pt x="55" y="12"/>
                    <a:pt x="21" y="0"/>
                    <a:pt x="21" y="0"/>
                  </a:cubicBezTo>
                  <a:cubicBezTo>
                    <a:pt x="21" y="0"/>
                    <a:pt x="0" y="50"/>
                    <a:pt x="0" y="113"/>
                  </a:cubicBezTo>
                  <a:cubicBezTo>
                    <a:pt x="0" y="175"/>
                    <a:pt x="21" y="215"/>
                    <a:pt x="21" y="215"/>
                  </a:cubicBezTo>
                  <a:cubicBezTo>
                    <a:pt x="21" y="215"/>
                    <a:pt x="64" y="206"/>
                    <a:pt x="69" y="199"/>
                  </a:cubicBezTo>
                  <a:close/>
                  <a:moveTo>
                    <a:pt x="145" y="75"/>
                  </a:moveTo>
                  <a:cubicBezTo>
                    <a:pt x="153" y="75"/>
                    <a:pt x="160" y="72"/>
                    <a:pt x="167" y="71"/>
                  </a:cubicBezTo>
                  <a:cubicBezTo>
                    <a:pt x="175" y="69"/>
                    <a:pt x="186" y="64"/>
                    <a:pt x="188" y="60"/>
                  </a:cubicBezTo>
                  <a:cubicBezTo>
                    <a:pt x="189" y="63"/>
                    <a:pt x="200" y="73"/>
                    <a:pt x="212" y="80"/>
                  </a:cubicBezTo>
                  <a:cubicBezTo>
                    <a:pt x="203" y="77"/>
                    <a:pt x="194" y="73"/>
                    <a:pt x="189" y="66"/>
                  </a:cubicBezTo>
                  <a:cubicBezTo>
                    <a:pt x="193" y="77"/>
                    <a:pt x="204" y="85"/>
                    <a:pt x="215" y="93"/>
                  </a:cubicBezTo>
                  <a:cubicBezTo>
                    <a:pt x="206" y="88"/>
                    <a:pt x="193" y="87"/>
                    <a:pt x="185" y="86"/>
                  </a:cubicBezTo>
                  <a:cubicBezTo>
                    <a:pt x="191" y="93"/>
                    <a:pt x="199" y="98"/>
                    <a:pt x="205" y="100"/>
                  </a:cubicBezTo>
                  <a:cubicBezTo>
                    <a:pt x="210" y="102"/>
                    <a:pt x="218" y="108"/>
                    <a:pt x="226" y="117"/>
                  </a:cubicBezTo>
                  <a:cubicBezTo>
                    <a:pt x="212" y="110"/>
                    <a:pt x="204" y="120"/>
                    <a:pt x="186" y="101"/>
                  </a:cubicBezTo>
                  <a:cubicBezTo>
                    <a:pt x="191" y="116"/>
                    <a:pt x="213" y="130"/>
                    <a:pt x="227" y="130"/>
                  </a:cubicBezTo>
                  <a:cubicBezTo>
                    <a:pt x="227" y="130"/>
                    <a:pt x="223" y="130"/>
                    <a:pt x="217" y="130"/>
                  </a:cubicBezTo>
                  <a:cubicBezTo>
                    <a:pt x="211" y="131"/>
                    <a:pt x="206" y="140"/>
                    <a:pt x="204" y="144"/>
                  </a:cubicBezTo>
                  <a:cubicBezTo>
                    <a:pt x="202" y="149"/>
                    <a:pt x="194" y="154"/>
                    <a:pt x="187" y="147"/>
                  </a:cubicBezTo>
                  <a:cubicBezTo>
                    <a:pt x="181" y="141"/>
                    <a:pt x="168" y="140"/>
                    <a:pt x="161" y="147"/>
                  </a:cubicBezTo>
                  <a:cubicBezTo>
                    <a:pt x="161" y="147"/>
                    <a:pt x="156" y="143"/>
                    <a:pt x="144" y="139"/>
                  </a:cubicBezTo>
                  <a:cubicBezTo>
                    <a:pt x="143" y="139"/>
                    <a:pt x="143" y="139"/>
                    <a:pt x="142" y="139"/>
                  </a:cubicBezTo>
                  <a:cubicBezTo>
                    <a:pt x="141" y="138"/>
                    <a:pt x="141" y="138"/>
                    <a:pt x="140" y="138"/>
                  </a:cubicBezTo>
                  <a:cubicBezTo>
                    <a:pt x="128" y="128"/>
                    <a:pt x="114" y="117"/>
                    <a:pt x="115" y="107"/>
                  </a:cubicBezTo>
                  <a:cubicBezTo>
                    <a:pt x="115" y="97"/>
                    <a:pt x="131" y="84"/>
                    <a:pt x="141" y="77"/>
                  </a:cubicBezTo>
                  <a:cubicBezTo>
                    <a:pt x="143" y="76"/>
                    <a:pt x="144" y="76"/>
                    <a:pt x="145" y="75"/>
                  </a:cubicBezTo>
                  <a:close/>
                </a:path>
              </a:pathLst>
            </a:custGeom>
            <a:solidFill>
              <a:schemeClr val="accent5"/>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6" name="Freeform: Shape 6"/>
            <p:cNvSpPr/>
            <p:nvPr/>
          </p:nvSpPr>
          <p:spPr bwMode="auto">
            <a:xfrm>
              <a:off x="5053706" y="3279356"/>
              <a:ext cx="873181" cy="845990"/>
            </a:xfrm>
            <a:custGeom>
              <a:cxnLst>
                <a:cxn ang="0">
                  <a:pos x="235" y="65"/>
                </a:cxn>
                <a:cxn ang="0">
                  <a:pos x="187" y="77"/>
                </a:cxn>
                <a:cxn ang="0">
                  <a:pos x="159" y="66"/>
                </a:cxn>
                <a:cxn ang="0">
                  <a:pos x="103" y="23"/>
                </a:cxn>
                <a:cxn ang="0">
                  <a:pos x="42" y="4"/>
                </a:cxn>
                <a:cxn ang="0">
                  <a:pos x="12" y="27"/>
                </a:cxn>
                <a:cxn ang="0">
                  <a:pos x="8" y="69"/>
                </a:cxn>
                <a:cxn ang="0">
                  <a:pos x="50" y="136"/>
                </a:cxn>
                <a:cxn ang="0">
                  <a:pos x="66" y="155"/>
                </a:cxn>
                <a:cxn ang="0">
                  <a:pos x="86" y="190"/>
                </a:cxn>
                <a:cxn ang="0">
                  <a:pos x="81" y="203"/>
                </a:cxn>
                <a:cxn ang="0">
                  <a:pos x="80" y="235"/>
                </a:cxn>
                <a:cxn ang="0">
                  <a:pos x="105" y="276"/>
                </a:cxn>
                <a:cxn ang="0">
                  <a:pos x="216" y="199"/>
                </a:cxn>
                <a:cxn ang="0">
                  <a:pos x="285" y="96"/>
                </a:cxn>
                <a:cxn ang="0">
                  <a:pos x="235" y="65"/>
                </a:cxn>
                <a:cxn ang="0">
                  <a:pos x="35" y="68"/>
                </a:cxn>
                <a:cxn ang="0">
                  <a:pos x="36" y="46"/>
                </a:cxn>
                <a:cxn ang="0">
                  <a:pos x="83" y="44"/>
                </a:cxn>
                <a:cxn ang="0">
                  <a:pos x="108" y="53"/>
                </a:cxn>
                <a:cxn ang="0">
                  <a:pos x="109" y="55"/>
                </a:cxn>
                <a:cxn ang="0">
                  <a:pos x="118" y="69"/>
                </a:cxn>
                <a:cxn ang="0">
                  <a:pos x="126" y="95"/>
                </a:cxn>
                <a:cxn ang="0">
                  <a:pos x="120" y="116"/>
                </a:cxn>
                <a:cxn ang="0">
                  <a:pos x="98" y="124"/>
                </a:cxn>
                <a:cxn ang="0">
                  <a:pos x="81" y="121"/>
                </a:cxn>
                <a:cxn ang="0">
                  <a:pos x="64" y="112"/>
                </a:cxn>
                <a:cxn ang="0">
                  <a:pos x="42" y="93"/>
                </a:cxn>
                <a:cxn ang="0">
                  <a:pos x="35" y="68"/>
                </a:cxn>
                <a:cxn ang="0">
                  <a:pos x="132" y="192"/>
                </a:cxn>
                <a:cxn ang="0">
                  <a:pos x="121" y="189"/>
                </a:cxn>
                <a:cxn ang="0">
                  <a:pos x="151" y="185"/>
                </a:cxn>
                <a:cxn ang="0">
                  <a:pos x="126" y="187"/>
                </a:cxn>
                <a:cxn ang="0">
                  <a:pos x="149" y="178"/>
                </a:cxn>
                <a:cxn ang="0">
                  <a:pos x="126" y="175"/>
                </a:cxn>
                <a:cxn ang="0">
                  <a:pos x="139" y="175"/>
                </a:cxn>
                <a:cxn ang="0">
                  <a:pos x="109" y="156"/>
                </a:cxn>
                <a:cxn ang="0">
                  <a:pos x="129" y="163"/>
                </a:cxn>
                <a:cxn ang="0">
                  <a:pos x="103" y="143"/>
                </a:cxn>
                <a:cxn ang="0">
                  <a:pos x="87" y="125"/>
                </a:cxn>
                <a:cxn ang="0">
                  <a:pos x="98" y="126"/>
                </a:cxn>
                <a:cxn ang="0">
                  <a:pos x="121" y="118"/>
                </a:cxn>
                <a:cxn ang="0">
                  <a:pos x="121" y="118"/>
                </a:cxn>
                <a:cxn ang="0">
                  <a:pos x="128" y="95"/>
                </a:cxn>
                <a:cxn ang="0">
                  <a:pos x="126" y="85"/>
                </a:cxn>
                <a:cxn ang="0">
                  <a:pos x="142" y="100"/>
                </a:cxn>
                <a:cxn ang="0">
                  <a:pos x="172" y="117"/>
                </a:cxn>
                <a:cxn ang="0">
                  <a:pos x="181" y="130"/>
                </a:cxn>
                <a:cxn ang="0">
                  <a:pos x="177" y="119"/>
                </a:cxn>
                <a:cxn ang="0">
                  <a:pos x="187" y="135"/>
                </a:cxn>
                <a:cxn ang="0">
                  <a:pos x="180" y="118"/>
                </a:cxn>
                <a:cxn ang="0">
                  <a:pos x="192" y="141"/>
                </a:cxn>
                <a:cxn ang="0">
                  <a:pos x="185" y="120"/>
                </a:cxn>
                <a:cxn ang="0">
                  <a:pos x="194" y="149"/>
                </a:cxn>
                <a:cxn ang="0">
                  <a:pos x="197" y="122"/>
                </a:cxn>
                <a:cxn ang="0">
                  <a:pos x="201" y="125"/>
                </a:cxn>
                <a:cxn ang="0">
                  <a:pos x="201" y="126"/>
                </a:cxn>
                <a:cxn ang="0">
                  <a:pos x="132" y="192"/>
                </a:cxn>
                <a:cxn ang="0">
                  <a:pos x="201" y="120"/>
                </a:cxn>
                <a:cxn ang="0">
                  <a:pos x="191" y="104"/>
                </a:cxn>
                <a:cxn ang="0">
                  <a:pos x="201" y="120"/>
                </a:cxn>
              </a:cxnLst>
              <a:rect b="b" l="0" r="r" t="0"/>
              <a:pathLst>
                <a:path h="276" w="285">
                  <a:moveTo>
                    <a:pt x="235" y="65"/>
                  </a:moveTo>
                  <a:cubicBezTo>
                    <a:pt x="226" y="62"/>
                    <a:pt x="199" y="72"/>
                    <a:pt x="187" y="77"/>
                  </a:cubicBezTo>
                  <a:cubicBezTo>
                    <a:pt x="181" y="75"/>
                    <a:pt x="170" y="73"/>
                    <a:pt x="159" y="66"/>
                  </a:cubicBezTo>
                  <a:cubicBezTo>
                    <a:pt x="143" y="56"/>
                    <a:pt x="135" y="45"/>
                    <a:pt x="103" y="23"/>
                  </a:cubicBezTo>
                  <a:cubicBezTo>
                    <a:pt x="71" y="0"/>
                    <a:pt x="55" y="1"/>
                    <a:pt x="42" y="4"/>
                  </a:cubicBezTo>
                  <a:cubicBezTo>
                    <a:pt x="29" y="7"/>
                    <a:pt x="14" y="21"/>
                    <a:pt x="12" y="27"/>
                  </a:cubicBezTo>
                  <a:cubicBezTo>
                    <a:pt x="8" y="32"/>
                    <a:pt x="0" y="47"/>
                    <a:pt x="8" y="69"/>
                  </a:cubicBezTo>
                  <a:cubicBezTo>
                    <a:pt x="16" y="91"/>
                    <a:pt x="41" y="126"/>
                    <a:pt x="50" y="136"/>
                  </a:cubicBezTo>
                  <a:cubicBezTo>
                    <a:pt x="59" y="147"/>
                    <a:pt x="66" y="155"/>
                    <a:pt x="66" y="155"/>
                  </a:cubicBezTo>
                  <a:cubicBezTo>
                    <a:pt x="66" y="155"/>
                    <a:pt x="82" y="182"/>
                    <a:pt x="86" y="190"/>
                  </a:cubicBezTo>
                  <a:cubicBezTo>
                    <a:pt x="84" y="196"/>
                    <a:pt x="82" y="200"/>
                    <a:pt x="81" y="203"/>
                  </a:cubicBezTo>
                  <a:cubicBezTo>
                    <a:pt x="78" y="212"/>
                    <a:pt x="74" y="226"/>
                    <a:pt x="80" y="235"/>
                  </a:cubicBezTo>
                  <a:cubicBezTo>
                    <a:pt x="85" y="243"/>
                    <a:pt x="105" y="276"/>
                    <a:pt x="105" y="276"/>
                  </a:cubicBezTo>
                  <a:cubicBezTo>
                    <a:pt x="105" y="276"/>
                    <a:pt x="173" y="242"/>
                    <a:pt x="216" y="199"/>
                  </a:cubicBezTo>
                  <a:cubicBezTo>
                    <a:pt x="259" y="156"/>
                    <a:pt x="285" y="96"/>
                    <a:pt x="285" y="96"/>
                  </a:cubicBezTo>
                  <a:cubicBezTo>
                    <a:pt x="285" y="96"/>
                    <a:pt x="251" y="71"/>
                    <a:pt x="235" y="65"/>
                  </a:cubicBezTo>
                  <a:close/>
                  <a:moveTo>
                    <a:pt x="35" y="68"/>
                  </a:moveTo>
                  <a:cubicBezTo>
                    <a:pt x="36" y="62"/>
                    <a:pt x="37" y="49"/>
                    <a:pt x="36" y="46"/>
                  </a:cubicBezTo>
                  <a:cubicBezTo>
                    <a:pt x="47" y="39"/>
                    <a:pt x="64" y="38"/>
                    <a:pt x="83" y="44"/>
                  </a:cubicBezTo>
                  <a:cubicBezTo>
                    <a:pt x="95" y="48"/>
                    <a:pt x="103" y="51"/>
                    <a:pt x="108" y="53"/>
                  </a:cubicBezTo>
                  <a:cubicBezTo>
                    <a:pt x="108" y="53"/>
                    <a:pt x="108" y="54"/>
                    <a:pt x="109" y="55"/>
                  </a:cubicBezTo>
                  <a:cubicBezTo>
                    <a:pt x="113" y="59"/>
                    <a:pt x="117" y="65"/>
                    <a:pt x="118" y="69"/>
                  </a:cubicBezTo>
                  <a:cubicBezTo>
                    <a:pt x="122" y="77"/>
                    <a:pt x="125" y="86"/>
                    <a:pt x="126" y="95"/>
                  </a:cubicBezTo>
                  <a:cubicBezTo>
                    <a:pt x="127" y="105"/>
                    <a:pt x="125" y="111"/>
                    <a:pt x="120" y="116"/>
                  </a:cubicBezTo>
                  <a:cubicBezTo>
                    <a:pt x="113" y="124"/>
                    <a:pt x="103" y="124"/>
                    <a:pt x="98" y="124"/>
                  </a:cubicBezTo>
                  <a:cubicBezTo>
                    <a:pt x="93" y="124"/>
                    <a:pt x="86" y="124"/>
                    <a:pt x="81" y="121"/>
                  </a:cubicBezTo>
                  <a:cubicBezTo>
                    <a:pt x="75" y="119"/>
                    <a:pt x="69" y="116"/>
                    <a:pt x="64" y="112"/>
                  </a:cubicBezTo>
                  <a:cubicBezTo>
                    <a:pt x="57" y="106"/>
                    <a:pt x="47" y="98"/>
                    <a:pt x="42" y="93"/>
                  </a:cubicBezTo>
                  <a:cubicBezTo>
                    <a:pt x="37" y="88"/>
                    <a:pt x="33" y="75"/>
                    <a:pt x="35" y="68"/>
                  </a:cubicBezTo>
                  <a:close/>
                  <a:moveTo>
                    <a:pt x="132" y="192"/>
                  </a:moveTo>
                  <a:cubicBezTo>
                    <a:pt x="128" y="191"/>
                    <a:pt x="124" y="190"/>
                    <a:pt x="121" y="189"/>
                  </a:cubicBezTo>
                  <a:cubicBezTo>
                    <a:pt x="132" y="191"/>
                    <a:pt x="150" y="187"/>
                    <a:pt x="151" y="185"/>
                  </a:cubicBezTo>
                  <a:cubicBezTo>
                    <a:pt x="142" y="188"/>
                    <a:pt x="126" y="187"/>
                    <a:pt x="126" y="187"/>
                  </a:cubicBezTo>
                  <a:cubicBezTo>
                    <a:pt x="144" y="185"/>
                    <a:pt x="149" y="178"/>
                    <a:pt x="149" y="178"/>
                  </a:cubicBezTo>
                  <a:cubicBezTo>
                    <a:pt x="133" y="182"/>
                    <a:pt x="126" y="175"/>
                    <a:pt x="126" y="175"/>
                  </a:cubicBezTo>
                  <a:cubicBezTo>
                    <a:pt x="133" y="177"/>
                    <a:pt x="139" y="175"/>
                    <a:pt x="139" y="175"/>
                  </a:cubicBezTo>
                  <a:cubicBezTo>
                    <a:pt x="133" y="173"/>
                    <a:pt x="118" y="163"/>
                    <a:pt x="109" y="156"/>
                  </a:cubicBezTo>
                  <a:cubicBezTo>
                    <a:pt x="118" y="162"/>
                    <a:pt x="125" y="165"/>
                    <a:pt x="129" y="163"/>
                  </a:cubicBezTo>
                  <a:cubicBezTo>
                    <a:pt x="113" y="158"/>
                    <a:pt x="108" y="147"/>
                    <a:pt x="103" y="143"/>
                  </a:cubicBezTo>
                  <a:cubicBezTo>
                    <a:pt x="101" y="140"/>
                    <a:pt x="93" y="131"/>
                    <a:pt x="87" y="125"/>
                  </a:cubicBezTo>
                  <a:cubicBezTo>
                    <a:pt x="91" y="126"/>
                    <a:pt x="95" y="126"/>
                    <a:pt x="98" y="126"/>
                  </a:cubicBezTo>
                  <a:cubicBezTo>
                    <a:pt x="103" y="126"/>
                    <a:pt x="113" y="126"/>
                    <a:pt x="121" y="118"/>
                  </a:cubicBezTo>
                  <a:cubicBezTo>
                    <a:pt x="121" y="118"/>
                    <a:pt x="121" y="118"/>
                    <a:pt x="121" y="118"/>
                  </a:cubicBezTo>
                  <a:cubicBezTo>
                    <a:pt x="127" y="112"/>
                    <a:pt x="129" y="105"/>
                    <a:pt x="128" y="95"/>
                  </a:cubicBezTo>
                  <a:cubicBezTo>
                    <a:pt x="127" y="92"/>
                    <a:pt x="127" y="88"/>
                    <a:pt x="126" y="85"/>
                  </a:cubicBezTo>
                  <a:cubicBezTo>
                    <a:pt x="128" y="87"/>
                    <a:pt x="134" y="95"/>
                    <a:pt x="142" y="100"/>
                  </a:cubicBezTo>
                  <a:cubicBezTo>
                    <a:pt x="151" y="105"/>
                    <a:pt x="165" y="112"/>
                    <a:pt x="172" y="117"/>
                  </a:cubicBezTo>
                  <a:cubicBezTo>
                    <a:pt x="178" y="122"/>
                    <a:pt x="181" y="130"/>
                    <a:pt x="181" y="130"/>
                  </a:cubicBezTo>
                  <a:cubicBezTo>
                    <a:pt x="181" y="130"/>
                    <a:pt x="181" y="127"/>
                    <a:pt x="177" y="119"/>
                  </a:cubicBezTo>
                  <a:cubicBezTo>
                    <a:pt x="181" y="122"/>
                    <a:pt x="183" y="127"/>
                    <a:pt x="187" y="135"/>
                  </a:cubicBezTo>
                  <a:cubicBezTo>
                    <a:pt x="187" y="130"/>
                    <a:pt x="186" y="131"/>
                    <a:pt x="180" y="118"/>
                  </a:cubicBezTo>
                  <a:cubicBezTo>
                    <a:pt x="189" y="126"/>
                    <a:pt x="190" y="135"/>
                    <a:pt x="192" y="141"/>
                  </a:cubicBezTo>
                  <a:cubicBezTo>
                    <a:pt x="194" y="135"/>
                    <a:pt x="191" y="127"/>
                    <a:pt x="185" y="120"/>
                  </a:cubicBezTo>
                  <a:cubicBezTo>
                    <a:pt x="199" y="130"/>
                    <a:pt x="197" y="140"/>
                    <a:pt x="194" y="149"/>
                  </a:cubicBezTo>
                  <a:cubicBezTo>
                    <a:pt x="204" y="138"/>
                    <a:pt x="197" y="122"/>
                    <a:pt x="197" y="122"/>
                  </a:cubicBezTo>
                  <a:cubicBezTo>
                    <a:pt x="197" y="122"/>
                    <a:pt x="199" y="123"/>
                    <a:pt x="201" y="125"/>
                  </a:cubicBezTo>
                  <a:cubicBezTo>
                    <a:pt x="201" y="126"/>
                    <a:pt x="201" y="126"/>
                    <a:pt x="201" y="126"/>
                  </a:cubicBezTo>
                  <a:cubicBezTo>
                    <a:pt x="202" y="147"/>
                    <a:pt x="186" y="197"/>
                    <a:pt x="132" y="192"/>
                  </a:cubicBezTo>
                  <a:close/>
                  <a:moveTo>
                    <a:pt x="201" y="120"/>
                  </a:moveTo>
                  <a:cubicBezTo>
                    <a:pt x="197" y="114"/>
                    <a:pt x="193" y="109"/>
                    <a:pt x="191" y="104"/>
                  </a:cubicBezTo>
                  <a:cubicBezTo>
                    <a:pt x="197" y="110"/>
                    <a:pt x="200" y="115"/>
                    <a:pt x="201" y="120"/>
                  </a:cubicBezTo>
                  <a:close/>
                </a:path>
              </a:pathLst>
            </a:custGeom>
            <a:solidFill>
              <a:schemeClr val="accent4"/>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7" name="Freeform: Shape 7"/>
            <p:cNvSpPr/>
            <p:nvPr/>
          </p:nvSpPr>
          <p:spPr bwMode="auto">
            <a:xfrm>
              <a:off x="3195551" y="3276334"/>
              <a:ext cx="870160" cy="876203"/>
            </a:xfrm>
            <a:custGeom>
              <a:cxnLst>
                <a:cxn ang="0">
                  <a:pos x="201" y="131"/>
                </a:cxn>
                <a:cxn ang="0">
                  <a:pos x="219" y="130"/>
                </a:cxn>
                <a:cxn ang="0">
                  <a:pos x="238" y="127"/>
                </a:cxn>
                <a:cxn ang="0">
                  <a:pos x="250" y="102"/>
                </a:cxn>
                <a:cxn ang="0">
                  <a:pos x="256" y="96"/>
                </a:cxn>
                <a:cxn ang="0">
                  <a:pos x="265" y="88"/>
                </a:cxn>
                <a:cxn ang="0">
                  <a:pos x="273" y="82"/>
                </a:cxn>
                <a:cxn ang="0">
                  <a:pos x="279" y="75"/>
                </a:cxn>
                <a:cxn ang="0">
                  <a:pos x="281" y="66"/>
                </a:cxn>
                <a:cxn ang="0">
                  <a:pos x="283" y="59"/>
                </a:cxn>
                <a:cxn ang="0">
                  <a:pos x="282" y="51"/>
                </a:cxn>
                <a:cxn ang="0">
                  <a:pos x="278" y="31"/>
                </a:cxn>
                <a:cxn ang="0">
                  <a:pos x="272" y="20"/>
                </a:cxn>
                <a:cxn ang="0">
                  <a:pos x="264" y="12"/>
                </a:cxn>
                <a:cxn ang="0">
                  <a:pos x="253" y="4"/>
                </a:cxn>
                <a:cxn ang="0">
                  <a:pos x="234" y="0"/>
                </a:cxn>
                <a:cxn ang="0">
                  <a:pos x="220" y="3"/>
                </a:cxn>
                <a:cxn ang="0">
                  <a:pos x="207" y="7"/>
                </a:cxn>
                <a:cxn ang="0">
                  <a:pos x="194" y="17"/>
                </a:cxn>
                <a:cxn ang="0">
                  <a:pos x="181" y="31"/>
                </a:cxn>
                <a:cxn ang="0">
                  <a:pos x="156" y="45"/>
                </a:cxn>
                <a:cxn ang="0">
                  <a:pos x="152" y="64"/>
                </a:cxn>
                <a:cxn ang="0">
                  <a:pos x="150" y="79"/>
                </a:cxn>
                <a:cxn ang="0">
                  <a:pos x="0" y="95"/>
                </a:cxn>
                <a:cxn ang="0">
                  <a:pos x="216" y="227"/>
                </a:cxn>
                <a:cxn ang="0">
                  <a:pos x="249" y="103"/>
                </a:cxn>
                <a:cxn ang="0">
                  <a:pos x="245" y="121"/>
                </a:cxn>
                <a:cxn ang="0">
                  <a:pos x="221" y="129"/>
                </a:cxn>
                <a:cxn ang="0">
                  <a:pos x="239" y="109"/>
                </a:cxn>
                <a:cxn ang="0">
                  <a:pos x="153" y="62"/>
                </a:cxn>
                <a:cxn ang="0">
                  <a:pos x="162" y="37"/>
                </a:cxn>
                <a:cxn ang="0">
                  <a:pos x="180" y="34"/>
                </a:cxn>
                <a:cxn ang="0">
                  <a:pos x="179" y="39"/>
                </a:cxn>
                <a:cxn ang="0">
                  <a:pos x="154" y="63"/>
                </a:cxn>
                <a:cxn ang="0">
                  <a:pos x="177" y="45"/>
                </a:cxn>
                <a:cxn ang="0">
                  <a:pos x="199" y="26"/>
                </a:cxn>
                <a:cxn ang="0">
                  <a:pos x="248" y="36"/>
                </a:cxn>
                <a:cxn ang="0">
                  <a:pos x="255" y="86"/>
                </a:cxn>
                <a:cxn ang="0">
                  <a:pos x="238" y="107"/>
                </a:cxn>
                <a:cxn ang="0">
                  <a:pos x="206" y="129"/>
                </a:cxn>
                <a:cxn ang="0">
                  <a:pos x="148" y="99"/>
                </a:cxn>
                <a:cxn ang="0">
                  <a:pos x="172" y="48"/>
                </a:cxn>
                <a:cxn ang="0">
                  <a:pos x="130" y="100"/>
                </a:cxn>
                <a:cxn ang="0">
                  <a:pos x="150" y="82"/>
                </a:cxn>
                <a:cxn ang="0">
                  <a:pos x="148" y="131"/>
                </a:cxn>
                <a:cxn ang="0">
                  <a:pos x="169" y="159"/>
                </a:cxn>
                <a:cxn ang="0">
                  <a:pos x="167" y="172"/>
                </a:cxn>
              </a:cxnLst>
              <a:rect b="b" l="0" r="r" t="0"/>
              <a:pathLst>
                <a:path h="286" w="284">
                  <a:moveTo>
                    <a:pt x="216" y="227"/>
                  </a:moveTo>
                  <a:cubicBezTo>
                    <a:pt x="210" y="219"/>
                    <a:pt x="186" y="158"/>
                    <a:pt x="181" y="151"/>
                  </a:cubicBezTo>
                  <a:cubicBezTo>
                    <a:pt x="189" y="143"/>
                    <a:pt x="199" y="133"/>
                    <a:pt x="201" y="131"/>
                  </a:cubicBezTo>
                  <a:cubicBezTo>
                    <a:pt x="203" y="131"/>
                    <a:pt x="205" y="131"/>
                    <a:pt x="207" y="131"/>
                  </a:cubicBezTo>
                  <a:cubicBezTo>
                    <a:pt x="210" y="130"/>
                    <a:pt x="214" y="130"/>
                    <a:pt x="218" y="128"/>
                  </a:cubicBezTo>
                  <a:cubicBezTo>
                    <a:pt x="218" y="129"/>
                    <a:pt x="218" y="130"/>
                    <a:pt x="219" y="130"/>
                  </a:cubicBezTo>
                  <a:cubicBezTo>
                    <a:pt x="219" y="130"/>
                    <a:pt x="219" y="131"/>
                    <a:pt x="220" y="131"/>
                  </a:cubicBezTo>
                  <a:cubicBezTo>
                    <a:pt x="222" y="132"/>
                    <a:pt x="227" y="132"/>
                    <a:pt x="231" y="130"/>
                  </a:cubicBezTo>
                  <a:cubicBezTo>
                    <a:pt x="233" y="128"/>
                    <a:pt x="235" y="128"/>
                    <a:pt x="238" y="127"/>
                  </a:cubicBezTo>
                  <a:cubicBezTo>
                    <a:pt x="241" y="126"/>
                    <a:pt x="245" y="125"/>
                    <a:pt x="247" y="122"/>
                  </a:cubicBezTo>
                  <a:cubicBezTo>
                    <a:pt x="254" y="116"/>
                    <a:pt x="257" y="111"/>
                    <a:pt x="257" y="108"/>
                  </a:cubicBezTo>
                  <a:cubicBezTo>
                    <a:pt x="256" y="104"/>
                    <a:pt x="253" y="102"/>
                    <a:pt x="250" y="102"/>
                  </a:cubicBezTo>
                  <a:cubicBezTo>
                    <a:pt x="251" y="101"/>
                    <a:pt x="251" y="101"/>
                    <a:pt x="251" y="101"/>
                  </a:cubicBezTo>
                  <a:cubicBezTo>
                    <a:pt x="253" y="100"/>
                    <a:pt x="253" y="101"/>
                    <a:pt x="253" y="99"/>
                  </a:cubicBezTo>
                  <a:cubicBezTo>
                    <a:pt x="253" y="98"/>
                    <a:pt x="255" y="97"/>
                    <a:pt x="256" y="96"/>
                  </a:cubicBezTo>
                  <a:cubicBezTo>
                    <a:pt x="256" y="95"/>
                    <a:pt x="261" y="92"/>
                    <a:pt x="262" y="91"/>
                  </a:cubicBezTo>
                  <a:cubicBezTo>
                    <a:pt x="263" y="89"/>
                    <a:pt x="262" y="89"/>
                    <a:pt x="263" y="89"/>
                  </a:cubicBezTo>
                  <a:cubicBezTo>
                    <a:pt x="264" y="88"/>
                    <a:pt x="264" y="89"/>
                    <a:pt x="265" y="88"/>
                  </a:cubicBezTo>
                  <a:cubicBezTo>
                    <a:pt x="266" y="87"/>
                    <a:pt x="267" y="86"/>
                    <a:pt x="268" y="86"/>
                  </a:cubicBezTo>
                  <a:cubicBezTo>
                    <a:pt x="269" y="85"/>
                    <a:pt x="268" y="84"/>
                    <a:pt x="269" y="84"/>
                  </a:cubicBezTo>
                  <a:cubicBezTo>
                    <a:pt x="270" y="83"/>
                    <a:pt x="271" y="84"/>
                    <a:pt x="273" y="82"/>
                  </a:cubicBezTo>
                  <a:cubicBezTo>
                    <a:pt x="275" y="80"/>
                    <a:pt x="274" y="81"/>
                    <a:pt x="276" y="79"/>
                  </a:cubicBezTo>
                  <a:cubicBezTo>
                    <a:pt x="277" y="77"/>
                    <a:pt x="277" y="77"/>
                    <a:pt x="277" y="77"/>
                  </a:cubicBezTo>
                  <a:cubicBezTo>
                    <a:pt x="278" y="76"/>
                    <a:pt x="279" y="75"/>
                    <a:pt x="279" y="75"/>
                  </a:cubicBezTo>
                  <a:cubicBezTo>
                    <a:pt x="279" y="75"/>
                    <a:pt x="280" y="72"/>
                    <a:pt x="281" y="71"/>
                  </a:cubicBezTo>
                  <a:cubicBezTo>
                    <a:pt x="281" y="69"/>
                    <a:pt x="280" y="67"/>
                    <a:pt x="280" y="67"/>
                  </a:cubicBezTo>
                  <a:cubicBezTo>
                    <a:pt x="280" y="67"/>
                    <a:pt x="281" y="66"/>
                    <a:pt x="281" y="66"/>
                  </a:cubicBezTo>
                  <a:cubicBezTo>
                    <a:pt x="281" y="66"/>
                    <a:pt x="281" y="65"/>
                    <a:pt x="282" y="64"/>
                  </a:cubicBezTo>
                  <a:cubicBezTo>
                    <a:pt x="283" y="63"/>
                    <a:pt x="283" y="62"/>
                    <a:pt x="283" y="61"/>
                  </a:cubicBezTo>
                  <a:cubicBezTo>
                    <a:pt x="284" y="60"/>
                    <a:pt x="283" y="60"/>
                    <a:pt x="283" y="59"/>
                  </a:cubicBezTo>
                  <a:cubicBezTo>
                    <a:pt x="283" y="57"/>
                    <a:pt x="282" y="57"/>
                    <a:pt x="283" y="56"/>
                  </a:cubicBezTo>
                  <a:cubicBezTo>
                    <a:pt x="283" y="55"/>
                    <a:pt x="282" y="55"/>
                    <a:pt x="283" y="53"/>
                  </a:cubicBezTo>
                  <a:cubicBezTo>
                    <a:pt x="284" y="52"/>
                    <a:pt x="282" y="51"/>
                    <a:pt x="282" y="51"/>
                  </a:cubicBezTo>
                  <a:cubicBezTo>
                    <a:pt x="282" y="50"/>
                    <a:pt x="282" y="46"/>
                    <a:pt x="282" y="46"/>
                  </a:cubicBezTo>
                  <a:cubicBezTo>
                    <a:pt x="282" y="45"/>
                    <a:pt x="279" y="35"/>
                    <a:pt x="279" y="34"/>
                  </a:cubicBezTo>
                  <a:cubicBezTo>
                    <a:pt x="278" y="32"/>
                    <a:pt x="278" y="33"/>
                    <a:pt x="278" y="31"/>
                  </a:cubicBezTo>
                  <a:cubicBezTo>
                    <a:pt x="277" y="30"/>
                    <a:pt x="277" y="29"/>
                    <a:pt x="276" y="27"/>
                  </a:cubicBezTo>
                  <a:cubicBezTo>
                    <a:pt x="275" y="24"/>
                    <a:pt x="275" y="26"/>
                    <a:pt x="274" y="24"/>
                  </a:cubicBezTo>
                  <a:cubicBezTo>
                    <a:pt x="274" y="22"/>
                    <a:pt x="273" y="23"/>
                    <a:pt x="272" y="20"/>
                  </a:cubicBezTo>
                  <a:cubicBezTo>
                    <a:pt x="271" y="18"/>
                    <a:pt x="271" y="19"/>
                    <a:pt x="271" y="19"/>
                  </a:cubicBezTo>
                  <a:cubicBezTo>
                    <a:pt x="270" y="18"/>
                    <a:pt x="268" y="15"/>
                    <a:pt x="267" y="14"/>
                  </a:cubicBezTo>
                  <a:cubicBezTo>
                    <a:pt x="266" y="13"/>
                    <a:pt x="265" y="12"/>
                    <a:pt x="264" y="12"/>
                  </a:cubicBezTo>
                  <a:cubicBezTo>
                    <a:pt x="263" y="11"/>
                    <a:pt x="262" y="11"/>
                    <a:pt x="261" y="9"/>
                  </a:cubicBezTo>
                  <a:cubicBezTo>
                    <a:pt x="260" y="8"/>
                    <a:pt x="258" y="8"/>
                    <a:pt x="257" y="6"/>
                  </a:cubicBezTo>
                  <a:cubicBezTo>
                    <a:pt x="255" y="4"/>
                    <a:pt x="255" y="5"/>
                    <a:pt x="253" y="4"/>
                  </a:cubicBezTo>
                  <a:cubicBezTo>
                    <a:pt x="252" y="3"/>
                    <a:pt x="250" y="3"/>
                    <a:pt x="248" y="2"/>
                  </a:cubicBezTo>
                  <a:cubicBezTo>
                    <a:pt x="246" y="1"/>
                    <a:pt x="241" y="1"/>
                    <a:pt x="240" y="0"/>
                  </a:cubicBezTo>
                  <a:cubicBezTo>
                    <a:pt x="238" y="0"/>
                    <a:pt x="235" y="1"/>
                    <a:pt x="234" y="0"/>
                  </a:cubicBezTo>
                  <a:cubicBezTo>
                    <a:pt x="232" y="0"/>
                    <a:pt x="230" y="2"/>
                    <a:pt x="228" y="1"/>
                  </a:cubicBezTo>
                  <a:cubicBezTo>
                    <a:pt x="227" y="1"/>
                    <a:pt x="223" y="4"/>
                    <a:pt x="223" y="4"/>
                  </a:cubicBezTo>
                  <a:cubicBezTo>
                    <a:pt x="223" y="4"/>
                    <a:pt x="221" y="4"/>
                    <a:pt x="220" y="3"/>
                  </a:cubicBezTo>
                  <a:cubicBezTo>
                    <a:pt x="219" y="2"/>
                    <a:pt x="217" y="4"/>
                    <a:pt x="216" y="4"/>
                  </a:cubicBezTo>
                  <a:cubicBezTo>
                    <a:pt x="215" y="4"/>
                    <a:pt x="213" y="4"/>
                    <a:pt x="212" y="4"/>
                  </a:cubicBezTo>
                  <a:cubicBezTo>
                    <a:pt x="211" y="4"/>
                    <a:pt x="208" y="7"/>
                    <a:pt x="207" y="7"/>
                  </a:cubicBezTo>
                  <a:cubicBezTo>
                    <a:pt x="205" y="8"/>
                    <a:pt x="204" y="9"/>
                    <a:pt x="202" y="10"/>
                  </a:cubicBezTo>
                  <a:cubicBezTo>
                    <a:pt x="201" y="10"/>
                    <a:pt x="200" y="12"/>
                    <a:pt x="199" y="12"/>
                  </a:cubicBezTo>
                  <a:cubicBezTo>
                    <a:pt x="198" y="13"/>
                    <a:pt x="196" y="16"/>
                    <a:pt x="194" y="17"/>
                  </a:cubicBezTo>
                  <a:cubicBezTo>
                    <a:pt x="193" y="18"/>
                    <a:pt x="191" y="21"/>
                    <a:pt x="189" y="22"/>
                  </a:cubicBezTo>
                  <a:cubicBezTo>
                    <a:pt x="186" y="23"/>
                    <a:pt x="183" y="27"/>
                    <a:pt x="182" y="29"/>
                  </a:cubicBezTo>
                  <a:cubicBezTo>
                    <a:pt x="181" y="29"/>
                    <a:pt x="181" y="30"/>
                    <a:pt x="181" y="31"/>
                  </a:cubicBezTo>
                  <a:cubicBezTo>
                    <a:pt x="180" y="29"/>
                    <a:pt x="178" y="26"/>
                    <a:pt x="175" y="26"/>
                  </a:cubicBezTo>
                  <a:cubicBezTo>
                    <a:pt x="172" y="26"/>
                    <a:pt x="167" y="29"/>
                    <a:pt x="160" y="36"/>
                  </a:cubicBezTo>
                  <a:cubicBezTo>
                    <a:pt x="158" y="38"/>
                    <a:pt x="157" y="41"/>
                    <a:pt x="156" y="45"/>
                  </a:cubicBezTo>
                  <a:cubicBezTo>
                    <a:pt x="155" y="47"/>
                    <a:pt x="154" y="50"/>
                    <a:pt x="153" y="52"/>
                  </a:cubicBezTo>
                  <a:cubicBezTo>
                    <a:pt x="151" y="56"/>
                    <a:pt x="150" y="61"/>
                    <a:pt x="151" y="63"/>
                  </a:cubicBezTo>
                  <a:cubicBezTo>
                    <a:pt x="152" y="64"/>
                    <a:pt x="152" y="64"/>
                    <a:pt x="152" y="64"/>
                  </a:cubicBezTo>
                  <a:cubicBezTo>
                    <a:pt x="152" y="64"/>
                    <a:pt x="153" y="65"/>
                    <a:pt x="153" y="65"/>
                  </a:cubicBezTo>
                  <a:cubicBezTo>
                    <a:pt x="151" y="70"/>
                    <a:pt x="151" y="75"/>
                    <a:pt x="150" y="79"/>
                  </a:cubicBezTo>
                  <a:cubicBezTo>
                    <a:pt x="150" y="79"/>
                    <a:pt x="150" y="79"/>
                    <a:pt x="150" y="79"/>
                  </a:cubicBezTo>
                  <a:cubicBezTo>
                    <a:pt x="149" y="81"/>
                    <a:pt x="139" y="91"/>
                    <a:pt x="130" y="100"/>
                  </a:cubicBezTo>
                  <a:cubicBezTo>
                    <a:pt x="125" y="94"/>
                    <a:pt x="60" y="68"/>
                    <a:pt x="51" y="64"/>
                  </a:cubicBezTo>
                  <a:cubicBezTo>
                    <a:pt x="42" y="61"/>
                    <a:pt x="0" y="95"/>
                    <a:pt x="0" y="95"/>
                  </a:cubicBezTo>
                  <a:cubicBezTo>
                    <a:pt x="0" y="95"/>
                    <a:pt x="23" y="152"/>
                    <a:pt x="74" y="199"/>
                  </a:cubicBezTo>
                  <a:cubicBezTo>
                    <a:pt x="125" y="246"/>
                    <a:pt x="190" y="286"/>
                    <a:pt x="190" y="286"/>
                  </a:cubicBezTo>
                  <a:cubicBezTo>
                    <a:pt x="196" y="268"/>
                    <a:pt x="222" y="236"/>
                    <a:pt x="216" y="227"/>
                  </a:cubicBezTo>
                  <a:close/>
                  <a:moveTo>
                    <a:pt x="245" y="106"/>
                  </a:moveTo>
                  <a:cubicBezTo>
                    <a:pt x="245" y="106"/>
                    <a:pt x="247" y="104"/>
                    <a:pt x="248" y="103"/>
                  </a:cubicBezTo>
                  <a:cubicBezTo>
                    <a:pt x="249" y="103"/>
                    <a:pt x="249" y="103"/>
                    <a:pt x="249" y="103"/>
                  </a:cubicBezTo>
                  <a:cubicBezTo>
                    <a:pt x="249" y="104"/>
                    <a:pt x="249" y="104"/>
                    <a:pt x="249" y="104"/>
                  </a:cubicBezTo>
                  <a:cubicBezTo>
                    <a:pt x="251" y="104"/>
                    <a:pt x="254" y="104"/>
                    <a:pt x="255" y="108"/>
                  </a:cubicBezTo>
                  <a:cubicBezTo>
                    <a:pt x="255" y="109"/>
                    <a:pt x="254" y="113"/>
                    <a:pt x="245" y="121"/>
                  </a:cubicBezTo>
                  <a:cubicBezTo>
                    <a:pt x="244" y="123"/>
                    <a:pt x="240" y="124"/>
                    <a:pt x="237" y="125"/>
                  </a:cubicBezTo>
                  <a:cubicBezTo>
                    <a:pt x="235" y="126"/>
                    <a:pt x="232" y="127"/>
                    <a:pt x="230" y="128"/>
                  </a:cubicBezTo>
                  <a:cubicBezTo>
                    <a:pt x="226" y="130"/>
                    <a:pt x="222" y="130"/>
                    <a:pt x="221" y="129"/>
                  </a:cubicBezTo>
                  <a:cubicBezTo>
                    <a:pt x="220" y="129"/>
                    <a:pt x="220" y="128"/>
                    <a:pt x="219" y="128"/>
                  </a:cubicBezTo>
                  <a:cubicBezTo>
                    <a:pt x="226" y="125"/>
                    <a:pt x="230" y="119"/>
                    <a:pt x="233" y="115"/>
                  </a:cubicBezTo>
                  <a:cubicBezTo>
                    <a:pt x="235" y="113"/>
                    <a:pt x="237" y="110"/>
                    <a:pt x="239" y="109"/>
                  </a:cubicBezTo>
                  <a:cubicBezTo>
                    <a:pt x="240" y="108"/>
                    <a:pt x="242" y="107"/>
                    <a:pt x="243" y="106"/>
                  </a:cubicBezTo>
                  <a:cubicBezTo>
                    <a:pt x="245" y="106"/>
                    <a:pt x="245" y="106"/>
                    <a:pt x="245" y="106"/>
                  </a:cubicBezTo>
                  <a:close/>
                  <a:moveTo>
                    <a:pt x="153" y="62"/>
                  </a:moveTo>
                  <a:cubicBezTo>
                    <a:pt x="152" y="61"/>
                    <a:pt x="152" y="57"/>
                    <a:pt x="155" y="53"/>
                  </a:cubicBezTo>
                  <a:cubicBezTo>
                    <a:pt x="156" y="51"/>
                    <a:pt x="157" y="48"/>
                    <a:pt x="158" y="45"/>
                  </a:cubicBezTo>
                  <a:cubicBezTo>
                    <a:pt x="159" y="42"/>
                    <a:pt x="160" y="39"/>
                    <a:pt x="162" y="37"/>
                  </a:cubicBezTo>
                  <a:cubicBezTo>
                    <a:pt x="170" y="29"/>
                    <a:pt x="173" y="28"/>
                    <a:pt x="175" y="28"/>
                  </a:cubicBezTo>
                  <a:cubicBezTo>
                    <a:pt x="179" y="28"/>
                    <a:pt x="179" y="33"/>
                    <a:pt x="179" y="34"/>
                  </a:cubicBezTo>
                  <a:cubicBezTo>
                    <a:pt x="180" y="34"/>
                    <a:pt x="180" y="34"/>
                    <a:pt x="180" y="34"/>
                  </a:cubicBezTo>
                  <a:cubicBezTo>
                    <a:pt x="179" y="35"/>
                    <a:pt x="179" y="37"/>
                    <a:pt x="179" y="37"/>
                  </a:cubicBezTo>
                  <a:cubicBezTo>
                    <a:pt x="180" y="37"/>
                    <a:pt x="180" y="37"/>
                    <a:pt x="180" y="37"/>
                  </a:cubicBezTo>
                  <a:cubicBezTo>
                    <a:pt x="180" y="38"/>
                    <a:pt x="179" y="38"/>
                    <a:pt x="179" y="39"/>
                  </a:cubicBezTo>
                  <a:cubicBezTo>
                    <a:pt x="178" y="41"/>
                    <a:pt x="177" y="42"/>
                    <a:pt x="175" y="43"/>
                  </a:cubicBezTo>
                  <a:cubicBezTo>
                    <a:pt x="174" y="45"/>
                    <a:pt x="173" y="46"/>
                    <a:pt x="171" y="47"/>
                  </a:cubicBezTo>
                  <a:cubicBezTo>
                    <a:pt x="165" y="50"/>
                    <a:pt x="158" y="54"/>
                    <a:pt x="154" y="63"/>
                  </a:cubicBezTo>
                  <a:cubicBezTo>
                    <a:pt x="154" y="63"/>
                    <a:pt x="153" y="63"/>
                    <a:pt x="153" y="62"/>
                  </a:cubicBezTo>
                  <a:close/>
                  <a:moveTo>
                    <a:pt x="172" y="48"/>
                  </a:moveTo>
                  <a:cubicBezTo>
                    <a:pt x="174" y="47"/>
                    <a:pt x="176" y="46"/>
                    <a:pt x="177" y="45"/>
                  </a:cubicBezTo>
                  <a:cubicBezTo>
                    <a:pt x="178" y="43"/>
                    <a:pt x="179" y="42"/>
                    <a:pt x="180" y="40"/>
                  </a:cubicBezTo>
                  <a:cubicBezTo>
                    <a:pt x="182" y="38"/>
                    <a:pt x="183" y="36"/>
                    <a:pt x="186" y="33"/>
                  </a:cubicBezTo>
                  <a:cubicBezTo>
                    <a:pt x="190" y="30"/>
                    <a:pt x="195" y="29"/>
                    <a:pt x="199" y="26"/>
                  </a:cubicBezTo>
                  <a:cubicBezTo>
                    <a:pt x="203" y="21"/>
                    <a:pt x="207" y="18"/>
                    <a:pt x="213" y="15"/>
                  </a:cubicBezTo>
                  <a:cubicBezTo>
                    <a:pt x="218" y="11"/>
                    <a:pt x="228" y="13"/>
                    <a:pt x="233" y="17"/>
                  </a:cubicBezTo>
                  <a:cubicBezTo>
                    <a:pt x="241" y="23"/>
                    <a:pt x="240" y="29"/>
                    <a:pt x="248" y="36"/>
                  </a:cubicBezTo>
                  <a:cubicBezTo>
                    <a:pt x="255" y="43"/>
                    <a:pt x="259" y="43"/>
                    <a:pt x="267" y="51"/>
                  </a:cubicBezTo>
                  <a:cubicBezTo>
                    <a:pt x="275" y="59"/>
                    <a:pt x="271" y="69"/>
                    <a:pt x="269" y="72"/>
                  </a:cubicBezTo>
                  <a:cubicBezTo>
                    <a:pt x="268" y="75"/>
                    <a:pt x="258" y="85"/>
                    <a:pt x="255" y="86"/>
                  </a:cubicBezTo>
                  <a:cubicBezTo>
                    <a:pt x="254" y="89"/>
                    <a:pt x="250" y="96"/>
                    <a:pt x="248" y="99"/>
                  </a:cubicBezTo>
                  <a:cubicBezTo>
                    <a:pt x="246" y="100"/>
                    <a:pt x="244" y="103"/>
                    <a:pt x="242" y="105"/>
                  </a:cubicBezTo>
                  <a:cubicBezTo>
                    <a:pt x="241" y="106"/>
                    <a:pt x="239" y="107"/>
                    <a:pt x="238" y="107"/>
                  </a:cubicBezTo>
                  <a:cubicBezTo>
                    <a:pt x="235" y="109"/>
                    <a:pt x="233" y="111"/>
                    <a:pt x="231" y="114"/>
                  </a:cubicBezTo>
                  <a:cubicBezTo>
                    <a:pt x="228" y="119"/>
                    <a:pt x="225" y="123"/>
                    <a:pt x="218" y="126"/>
                  </a:cubicBezTo>
                  <a:cubicBezTo>
                    <a:pt x="214" y="128"/>
                    <a:pt x="210" y="128"/>
                    <a:pt x="206" y="129"/>
                  </a:cubicBezTo>
                  <a:cubicBezTo>
                    <a:pt x="200" y="129"/>
                    <a:pt x="194" y="130"/>
                    <a:pt x="184" y="134"/>
                  </a:cubicBezTo>
                  <a:cubicBezTo>
                    <a:pt x="167" y="142"/>
                    <a:pt x="158" y="138"/>
                    <a:pt x="149" y="129"/>
                  </a:cubicBezTo>
                  <a:cubicBezTo>
                    <a:pt x="140" y="121"/>
                    <a:pt x="141" y="113"/>
                    <a:pt x="148" y="99"/>
                  </a:cubicBezTo>
                  <a:cubicBezTo>
                    <a:pt x="151" y="91"/>
                    <a:pt x="152" y="86"/>
                    <a:pt x="152" y="80"/>
                  </a:cubicBezTo>
                  <a:cubicBezTo>
                    <a:pt x="153" y="75"/>
                    <a:pt x="153" y="70"/>
                    <a:pt x="156" y="64"/>
                  </a:cubicBezTo>
                  <a:cubicBezTo>
                    <a:pt x="160" y="56"/>
                    <a:pt x="167" y="51"/>
                    <a:pt x="172" y="48"/>
                  </a:cubicBezTo>
                  <a:close/>
                  <a:moveTo>
                    <a:pt x="112" y="167"/>
                  </a:moveTo>
                  <a:cubicBezTo>
                    <a:pt x="90" y="145"/>
                    <a:pt x="100" y="123"/>
                    <a:pt x="107" y="113"/>
                  </a:cubicBezTo>
                  <a:cubicBezTo>
                    <a:pt x="114" y="103"/>
                    <a:pt x="125" y="100"/>
                    <a:pt x="130" y="100"/>
                  </a:cubicBezTo>
                  <a:cubicBezTo>
                    <a:pt x="127" y="102"/>
                    <a:pt x="124" y="105"/>
                    <a:pt x="121" y="108"/>
                  </a:cubicBezTo>
                  <a:cubicBezTo>
                    <a:pt x="123" y="109"/>
                    <a:pt x="123" y="109"/>
                    <a:pt x="123" y="109"/>
                  </a:cubicBezTo>
                  <a:cubicBezTo>
                    <a:pt x="124" y="108"/>
                    <a:pt x="144" y="89"/>
                    <a:pt x="150" y="82"/>
                  </a:cubicBezTo>
                  <a:cubicBezTo>
                    <a:pt x="150" y="87"/>
                    <a:pt x="149" y="92"/>
                    <a:pt x="146" y="98"/>
                  </a:cubicBezTo>
                  <a:cubicBezTo>
                    <a:pt x="139" y="112"/>
                    <a:pt x="138" y="121"/>
                    <a:pt x="147" y="130"/>
                  </a:cubicBezTo>
                  <a:cubicBezTo>
                    <a:pt x="148" y="131"/>
                    <a:pt x="148" y="131"/>
                    <a:pt x="148" y="131"/>
                  </a:cubicBezTo>
                  <a:cubicBezTo>
                    <a:pt x="159" y="141"/>
                    <a:pt x="169" y="143"/>
                    <a:pt x="185" y="136"/>
                  </a:cubicBezTo>
                  <a:cubicBezTo>
                    <a:pt x="190" y="134"/>
                    <a:pt x="194" y="133"/>
                    <a:pt x="197" y="132"/>
                  </a:cubicBezTo>
                  <a:cubicBezTo>
                    <a:pt x="191" y="138"/>
                    <a:pt x="174" y="154"/>
                    <a:pt x="169" y="159"/>
                  </a:cubicBezTo>
                  <a:cubicBezTo>
                    <a:pt x="171" y="161"/>
                    <a:pt x="171" y="161"/>
                    <a:pt x="171" y="161"/>
                  </a:cubicBezTo>
                  <a:cubicBezTo>
                    <a:pt x="172" y="159"/>
                    <a:pt x="176" y="155"/>
                    <a:pt x="180" y="151"/>
                  </a:cubicBezTo>
                  <a:cubicBezTo>
                    <a:pt x="180" y="156"/>
                    <a:pt x="174" y="165"/>
                    <a:pt x="167" y="172"/>
                  </a:cubicBezTo>
                  <a:cubicBezTo>
                    <a:pt x="160" y="179"/>
                    <a:pt x="134" y="189"/>
                    <a:pt x="112" y="167"/>
                  </a:cubicBezTo>
                  <a:close/>
                </a:path>
              </a:pathLst>
            </a:custGeom>
            <a:solidFill>
              <a:schemeClr val="accent6"/>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8" name="Freeform: Shape 8"/>
            <p:cNvSpPr/>
            <p:nvPr/>
          </p:nvSpPr>
          <p:spPr bwMode="auto">
            <a:xfrm>
              <a:off x="4172971" y="3490853"/>
              <a:ext cx="874693" cy="830882"/>
            </a:xfrm>
            <a:custGeom>
              <a:cxnLst>
                <a:cxn ang="0">
                  <a:pos x="184" y="174"/>
                </a:cxn>
                <a:cxn ang="0">
                  <a:pos x="177" y="135"/>
                </a:cxn>
                <a:cxn ang="0">
                  <a:pos x="192" y="90"/>
                </a:cxn>
                <a:cxn ang="0">
                  <a:pos x="192" y="81"/>
                </a:cxn>
                <a:cxn ang="0">
                  <a:pos x="179" y="74"/>
                </a:cxn>
                <a:cxn ang="0">
                  <a:pos x="178" y="56"/>
                </a:cxn>
                <a:cxn ang="0">
                  <a:pos x="175" y="42"/>
                </a:cxn>
                <a:cxn ang="0">
                  <a:pos x="172" y="25"/>
                </a:cxn>
                <a:cxn ang="0">
                  <a:pos x="138" y="6"/>
                </a:cxn>
                <a:cxn ang="0">
                  <a:pos x="104" y="10"/>
                </a:cxn>
                <a:cxn ang="0">
                  <a:pos x="70" y="54"/>
                </a:cxn>
                <a:cxn ang="0">
                  <a:pos x="75" y="113"/>
                </a:cxn>
                <a:cxn ang="0">
                  <a:pos x="85" y="136"/>
                </a:cxn>
                <a:cxn ang="0">
                  <a:pos x="93" y="147"/>
                </a:cxn>
                <a:cxn ang="0">
                  <a:pos x="45" y="198"/>
                </a:cxn>
                <a:cxn ang="0">
                  <a:pos x="132" y="271"/>
                </a:cxn>
                <a:cxn ang="0">
                  <a:pos x="189" y="85"/>
                </a:cxn>
                <a:cxn ang="0">
                  <a:pos x="189" y="89"/>
                </a:cxn>
                <a:cxn ang="0">
                  <a:pos x="181" y="111"/>
                </a:cxn>
                <a:cxn ang="0">
                  <a:pos x="189" y="85"/>
                </a:cxn>
                <a:cxn ang="0">
                  <a:pos x="180" y="97"/>
                </a:cxn>
                <a:cxn ang="0">
                  <a:pos x="174" y="113"/>
                </a:cxn>
                <a:cxn ang="0">
                  <a:pos x="166" y="92"/>
                </a:cxn>
                <a:cxn ang="0">
                  <a:pos x="109" y="56"/>
                </a:cxn>
                <a:cxn ang="0">
                  <a:pos x="162" y="49"/>
                </a:cxn>
                <a:cxn ang="0">
                  <a:pos x="170" y="52"/>
                </a:cxn>
                <a:cxn ang="0">
                  <a:pos x="154" y="91"/>
                </a:cxn>
                <a:cxn ang="0">
                  <a:pos x="109" y="94"/>
                </a:cxn>
                <a:cxn ang="0">
                  <a:pos x="108" y="80"/>
                </a:cxn>
                <a:cxn ang="0">
                  <a:pos x="143" y="92"/>
                </a:cxn>
                <a:cxn ang="0">
                  <a:pos x="142" y="113"/>
                </a:cxn>
                <a:cxn ang="0">
                  <a:pos x="116" y="117"/>
                </a:cxn>
                <a:cxn ang="0">
                  <a:pos x="112" y="99"/>
                </a:cxn>
                <a:cxn ang="0">
                  <a:pos x="75" y="92"/>
                </a:cxn>
                <a:cxn ang="0">
                  <a:pos x="92" y="95"/>
                </a:cxn>
                <a:cxn ang="0">
                  <a:pos x="97" y="94"/>
                </a:cxn>
                <a:cxn ang="0">
                  <a:pos x="110" y="102"/>
                </a:cxn>
                <a:cxn ang="0">
                  <a:pos x="131" y="122"/>
                </a:cxn>
                <a:cxn ang="0">
                  <a:pos x="155" y="96"/>
                </a:cxn>
                <a:cxn ang="0">
                  <a:pos x="167" y="113"/>
                </a:cxn>
                <a:cxn ang="0">
                  <a:pos x="178" y="116"/>
                </a:cxn>
                <a:cxn ang="0">
                  <a:pos x="167" y="167"/>
                </a:cxn>
                <a:cxn ang="0">
                  <a:pos x="120" y="157"/>
                </a:cxn>
                <a:cxn ang="0">
                  <a:pos x="95" y="119"/>
                </a:cxn>
                <a:cxn ang="0">
                  <a:pos x="77" y="113"/>
                </a:cxn>
                <a:cxn ang="0">
                  <a:pos x="92" y="175"/>
                </a:cxn>
                <a:cxn ang="0">
                  <a:pos x="95" y="146"/>
                </a:cxn>
                <a:cxn ang="0">
                  <a:pos x="119" y="159"/>
                </a:cxn>
                <a:cxn ang="0">
                  <a:pos x="151" y="173"/>
                </a:cxn>
                <a:cxn ang="0">
                  <a:pos x="170" y="195"/>
                </a:cxn>
              </a:cxnLst>
              <a:rect b="b" l="0" r="r" t="0"/>
              <a:pathLst>
                <a:path h="271" w="285">
                  <a:moveTo>
                    <a:pt x="272" y="212"/>
                  </a:moveTo>
                  <a:cubicBezTo>
                    <a:pt x="255" y="194"/>
                    <a:pt x="221" y="189"/>
                    <a:pt x="216" y="187"/>
                  </a:cubicBezTo>
                  <a:cubicBezTo>
                    <a:pt x="212" y="184"/>
                    <a:pt x="189" y="179"/>
                    <a:pt x="184" y="174"/>
                  </a:cubicBezTo>
                  <a:cubicBezTo>
                    <a:pt x="179" y="170"/>
                    <a:pt x="176" y="166"/>
                    <a:pt x="170" y="162"/>
                  </a:cubicBezTo>
                  <a:cubicBezTo>
                    <a:pt x="171" y="158"/>
                    <a:pt x="172" y="155"/>
                    <a:pt x="173" y="151"/>
                  </a:cubicBezTo>
                  <a:cubicBezTo>
                    <a:pt x="174" y="147"/>
                    <a:pt x="175" y="141"/>
                    <a:pt x="177" y="135"/>
                  </a:cubicBezTo>
                  <a:cubicBezTo>
                    <a:pt x="178" y="132"/>
                    <a:pt x="179" y="124"/>
                    <a:pt x="180" y="115"/>
                  </a:cubicBezTo>
                  <a:cubicBezTo>
                    <a:pt x="185" y="114"/>
                    <a:pt x="188" y="112"/>
                    <a:pt x="189" y="108"/>
                  </a:cubicBezTo>
                  <a:cubicBezTo>
                    <a:pt x="191" y="104"/>
                    <a:pt x="192" y="93"/>
                    <a:pt x="192" y="90"/>
                  </a:cubicBezTo>
                  <a:cubicBezTo>
                    <a:pt x="194" y="88"/>
                    <a:pt x="194" y="88"/>
                    <a:pt x="194" y="88"/>
                  </a:cubicBezTo>
                  <a:cubicBezTo>
                    <a:pt x="194" y="81"/>
                    <a:pt x="194" y="81"/>
                    <a:pt x="194" y="81"/>
                  </a:cubicBezTo>
                  <a:cubicBezTo>
                    <a:pt x="192" y="81"/>
                    <a:pt x="192" y="81"/>
                    <a:pt x="192" y="81"/>
                  </a:cubicBezTo>
                  <a:cubicBezTo>
                    <a:pt x="191" y="81"/>
                    <a:pt x="190" y="81"/>
                    <a:pt x="189" y="81"/>
                  </a:cubicBezTo>
                  <a:cubicBezTo>
                    <a:pt x="187" y="81"/>
                    <a:pt x="184" y="81"/>
                    <a:pt x="180" y="81"/>
                  </a:cubicBezTo>
                  <a:cubicBezTo>
                    <a:pt x="180" y="79"/>
                    <a:pt x="179" y="77"/>
                    <a:pt x="179" y="74"/>
                  </a:cubicBezTo>
                  <a:cubicBezTo>
                    <a:pt x="179" y="72"/>
                    <a:pt x="179" y="70"/>
                    <a:pt x="180" y="69"/>
                  </a:cubicBezTo>
                  <a:cubicBezTo>
                    <a:pt x="182" y="67"/>
                    <a:pt x="182" y="63"/>
                    <a:pt x="180" y="61"/>
                  </a:cubicBezTo>
                  <a:cubicBezTo>
                    <a:pt x="178" y="59"/>
                    <a:pt x="177" y="57"/>
                    <a:pt x="178" y="56"/>
                  </a:cubicBezTo>
                  <a:cubicBezTo>
                    <a:pt x="178" y="54"/>
                    <a:pt x="178" y="53"/>
                    <a:pt x="179" y="51"/>
                  </a:cubicBezTo>
                  <a:cubicBezTo>
                    <a:pt x="180" y="49"/>
                    <a:pt x="179" y="48"/>
                    <a:pt x="178" y="47"/>
                  </a:cubicBezTo>
                  <a:cubicBezTo>
                    <a:pt x="178" y="45"/>
                    <a:pt x="172" y="44"/>
                    <a:pt x="175" y="42"/>
                  </a:cubicBezTo>
                  <a:cubicBezTo>
                    <a:pt x="178" y="41"/>
                    <a:pt x="178" y="34"/>
                    <a:pt x="176" y="33"/>
                  </a:cubicBezTo>
                  <a:cubicBezTo>
                    <a:pt x="173" y="31"/>
                    <a:pt x="174" y="31"/>
                    <a:pt x="174" y="31"/>
                  </a:cubicBezTo>
                  <a:cubicBezTo>
                    <a:pt x="174" y="31"/>
                    <a:pt x="175" y="25"/>
                    <a:pt x="172" y="25"/>
                  </a:cubicBezTo>
                  <a:cubicBezTo>
                    <a:pt x="174" y="23"/>
                    <a:pt x="171" y="18"/>
                    <a:pt x="169" y="17"/>
                  </a:cubicBezTo>
                  <a:cubicBezTo>
                    <a:pt x="168" y="12"/>
                    <a:pt x="162" y="10"/>
                    <a:pt x="158" y="9"/>
                  </a:cubicBezTo>
                  <a:cubicBezTo>
                    <a:pt x="152" y="4"/>
                    <a:pt x="144" y="2"/>
                    <a:pt x="138" y="6"/>
                  </a:cubicBezTo>
                  <a:cubicBezTo>
                    <a:pt x="131" y="4"/>
                    <a:pt x="126" y="0"/>
                    <a:pt x="117" y="7"/>
                  </a:cubicBezTo>
                  <a:cubicBezTo>
                    <a:pt x="113" y="8"/>
                    <a:pt x="111" y="7"/>
                    <a:pt x="108" y="9"/>
                  </a:cubicBezTo>
                  <a:cubicBezTo>
                    <a:pt x="105" y="10"/>
                    <a:pt x="104" y="10"/>
                    <a:pt x="104" y="10"/>
                  </a:cubicBezTo>
                  <a:cubicBezTo>
                    <a:pt x="104" y="10"/>
                    <a:pt x="99" y="11"/>
                    <a:pt x="97" y="14"/>
                  </a:cubicBezTo>
                  <a:cubicBezTo>
                    <a:pt x="95" y="17"/>
                    <a:pt x="92" y="19"/>
                    <a:pt x="84" y="27"/>
                  </a:cubicBezTo>
                  <a:cubicBezTo>
                    <a:pt x="76" y="34"/>
                    <a:pt x="72" y="41"/>
                    <a:pt x="70" y="54"/>
                  </a:cubicBezTo>
                  <a:cubicBezTo>
                    <a:pt x="67" y="66"/>
                    <a:pt x="64" y="71"/>
                    <a:pt x="68" y="80"/>
                  </a:cubicBezTo>
                  <a:cubicBezTo>
                    <a:pt x="67" y="89"/>
                    <a:pt x="69" y="95"/>
                    <a:pt x="71" y="98"/>
                  </a:cubicBezTo>
                  <a:cubicBezTo>
                    <a:pt x="70" y="103"/>
                    <a:pt x="73" y="109"/>
                    <a:pt x="75" y="113"/>
                  </a:cubicBezTo>
                  <a:cubicBezTo>
                    <a:pt x="76" y="114"/>
                    <a:pt x="76" y="114"/>
                    <a:pt x="76" y="114"/>
                  </a:cubicBezTo>
                  <a:cubicBezTo>
                    <a:pt x="77" y="117"/>
                    <a:pt x="78" y="118"/>
                    <a:pt x="80" y="120"/>
                  </a:cubicBezTo>
                  <a:cubicBezTo>
                    <a:pt x="81" y="123"/>
                    <a:pt x="82" y="131"/>
                    <a:pt x="85" y="136"/>
                  </a:cubicBezTo>
                  <a:cubicBezTo>
                    <a:pt x="87" y="139"/>
                    <a:pt x="91" y="140"/>
                    <a:pt x="93" y="141"/>
                  </a:cubicBezTo>
                  <a:cubicBezTo>
                    <a:pt x="93" y="143"/>
                    <a:pt x="93" y="145"/>
                    <a:pt x="93" y="146"/>
                  </a:cubicBezTo>
                  <a:cubicBezTo>
                    <a:pt x="93" y="147"/>
                    <a:pt x="93" y="147"/>
                    <a:pt x="93" y="147"/>
                  </a:cubicBezTo>
                  <a:cubicBezTo>
                    <a:pt x="94" y="151"/>
                    <a:pt x="95" y="158"/>
                    <a:pt x="94" y="165"/>
                  </a:cubicBezTo>
                  <a:cubicBezTo>
                    <a:pt x="89" y="167"/>
                    <a:pt x="82" y="174"/>
                    <a:pt x="78" y="179"/>
                  </a:cubicBezTo>
                  <a:cubicBezTo>
                    <a:pt x="66" y="186"/>
                    <a:pt x="53" y="194"/>
                    <a:pt x="45" y="198"/>
                  </a:cubicBezTo>
                  <a:cubicBezTo>
                    <a:pt x="37" y="203"/>
                    <a:pt x="8" y="220"/>
                    <a:pt x="8" y="220"/>
                  </a:cubicBezTo>
                  <a:cubicBezTo>
                    <a:pt x="8" y="220"/>
                    <a:pt x="0" y="243"/>
                    <a:pt x="1" y="253"/>
                  </a:cubicBezTo>
                  <a:cubicBezTo>
                    <a:pt x="1" y="253"/>
                    <a:pt x="50" y="271"/>
                    <a:pt x="132" y="271"/>
                  </a:cubicBezTo>
                  <a:cubicBezTo>
                    <a:pt x="214" y="271"/>
                    <a:pt x="285" y="253"/>
                    <a:pt x="285" y="253"/>
                  </a:cubicBezTo>
                  <a:cubicBezTo>
                    <a:pt x="285" y="253"/>
                    <a:pt x="277" y="224"/>
                    <a:pt x="272" y="212"/>
                  </a:cubicBezTo>
                  <a:close/>
                  <a:moveTo>
                    <a:pt x="189" y="85"/>
                  </a:moveTo>
                  <a:cubicBezTo>
                    <a:pt x="189" y="85"/>
                    <a:pt x="190" y="85"/>
                    <a:pt x="190" y="85"/>
                  </a:cubicBezTo>
                  <a:cubicBezTo>
                    <a:pt x="190" y="87"/>
                    <a:pt x="190" y="87"/>
                    <a:pt x="190" y="87"/>
                  </a:cubicBezTo>
                  <a:cubicBezTo>
                    <a:pt x="189" y="89"/>
                    <a:pt x="189" y="89"/>
                    <a:pt x="189" y="89"/>
                  </a:cubicBezTo>
                  <a:cubicBezTo>
                    <a:pt x="189" y="89"/>
                    <a:pt x="189" y="89"/>
                    <a:pt x="189" y="89"/>
                  </a:cubicBezTo>
                  <a:cubicBezTo>
                    <a:pt x="188" y="93"/>
                    <a:pt x="187" y="103"/>
                    <a:pt x="186" y="107"/>
                  </a:cubicBezTo>
                  <a:cubicBezTo>
                    <a:pt x="185" y="109"/>
                    <a:pt x="183" y="110"/>
                    <a:pt x="181" y="111"/>
                  </a:cubicBezTo>
                  <a:cubicBezTo>
                    <a:pt x="182" y="106"/>
                    <a:pt x="182" y="101"/>
                    <a:pt x="182" y="97"/>
                  </a:cubicBezTo>
                  <a:cubicBezTo>
                    <a:pt x="182" y="94"/>
                    <a:pt x="182" y="90"/>
                    <a:pt x="181" y="85"/>
                  </a:cubicBezTo>
                  <a:cubicBezTo>
                    <a:pt x="184" y="85"/>
                    <a:pt x="186" y="85"/>
                    <a:pt x="189" y="85"/>
                  </a:cubicBezTo>
                  <a:close/>
                  <a:moveTo>
                    <a:pt x="166" y="92"/>
                  </a:moveTo>
                  <a:cubicBezTo>
                    <a:pt x="166" y="89"/>
                    <a:pt x="173" y="87"/>
                    <a:pt x="179" y="86"/>
                  </a:cubicBezTo>
                  <a:cubicBezTo>
                    <a:pt x="180" y="90"/>
                    <a:pt x="180" y="94"/>
                    <a:pt x="180" y="97"/>
                  </a:cubicBezTo>
                  <a:cubicBezTo>
                    <a:pt x="180" y="101"/>
                    <a:pt x="180" y="107"/>
                    <a:pt x="179" y="112"/>
                  </a:cubicBezTo>
                  <a:cubicBezTo>
                    <a:pt x="178" y="112"/>
                    <a:pt x="177" y="112"/>
                    <a:pt x="175" y="112"/>
                  </a:cubicBezTo>
                  <a:cubicBezTo>
                    <a:pt x="175" y="112"/>
                    <a:pt x="174" y="113"/>
                    <a:pt x="174" y="113"/>
                  </a:cubicBezTo>
                  <a:cubicBezTo>
                    <a:pt x="171" y="113"/>
                    <a:pt x="170" y="112"/>
                    <a:pt x="170" y="111"/>
                  </a:cubicBezTo>
                  <a:cubicBezTo>
                    <a:pt x="169" y="110"/>
                    <a:pt x="169" y="110"/>
                    <a:pt x="169" y="110"/>
                  </a:cubicBezTo>
                  <a:cubicBezTo>
                    <a:pt x="166" y="107"/>
                    <a:pt x="164" y="98"/>
                    <a:pt x="166" y="92"/>
                  </a:cubicBezTo>
                  <a:close/>
                  <a:moveTo>
                    <a:pt x="108" y="80"/>
                  </a:moveTo>
                  <a:cubicBezTo>
                    <a:pt x="112" y="78"/>
                    <a:pt x="108" y="71"/>
                    <a:pt x="106" y="68"/>
                  </a:cubicBezTo>
                  <a:cubicBezTo>
                    <a:pt x="104" y="66"/>
                    <a:pt x="103" y="60"/>
                    <a:pt x="109" y="56"/>
                  </a:cubicBezTo>
                  <a:cubicBezTo>
                    <a:pt x="112" y="56"/>
                    <a:pt x="119" y="55"/>
                    <a:pt x="123" y="52"/>
                  </a:cubicBezTo>
                  <a:cubicBezTo>
                    <a:pt x="127" y="52"/>
                    <a:pt x="147" y="55"/>
                    <a:pt x="149" y="53"/>
                  </a:cubicBezTo>
                  <a:cubicBezTo>
                    <a:pt x="155" y="54"/>
                    <a:pt x="160" y="50"/>
                    <a:pt x="162" y="49"/>
                  </a:cubicBezTo>
                  <a:cubicBezTo>
                    <a:pt x="165" y="49"/>
                    <a:pt x="166" y="48"/>
                    <a:pt x="168" y="48"/>
                  </a:cubicBezTo>
                  <a:cubicBezTo>
                    <a:pt x="168" y="48"/>
                    <a:pt x="170" y="50"/>
                    <a:pt x="171" y="51"/>
                  </a:cubicBezTo>
                  <a:cubicBezTo>
                    <a:pt x="170" y="52"/>
                    <a:pt x="170" y="52"/>
                    <a:pt x="170" y="52"/>
                  </a:cubicBezTo>
                  <a:cubicBezTo>
                    <a:pt x="171" y="55"/>
                    <a:pt x="176" y="69"/>
                    <a:pt x="179" y="82"/>
                  </a:cubicBezTo>
                  <a:cubicBezTo>
                    <a:pt x="172" y="83"/>
                    <a:pt x="165" y="85"/>
                    <a:pt x="162" y="89"/>
                  </a:cubicBezTo>
                  <a:cubicBezTo>
                    <a:pt x="160" y="90"/>
                    <a:pt x="156" y="90"/>
                    <a:pt x="154" y="91"/>
                  </a:cubicBezTo>
                  <a:cubicBezTo>
                    <a:pt x="152" y="89"/>
                    <a:pt x="149" y="88"/>
                    <a:pt x="143" y="88"/>
                  </a:cubicBezTo>
                  <a:cubicBezTo>
                    <a:pt x="132" y="88"/>
                    <a:pt x="116" y="91"/>
                    <a:pt x="110" y="93"/>
                  </a:cubicBezTo>
                  <a:cubicBezTo>
                    <a:pt x="109" y="94"/>
                    <a:pt x="109" y="94"/>
                    <a:pt x="109" y="94"/>
                  </a:cubicBezTo>
                  <a:cubicBezTo>
                    <a:pt x="109" y="94"/>
                    <a:pt x="109" y="94"/>
                    <a:pt x="109" y="94"/>
                  </a:cubicBezTo>
                  <a:cubicBezTo>
                    <a:pt x="105" y="93"/>
                    <a:pt x="100" y="91"/>
                    <a:pt x="97" y="90"/>
                  </a:cubicBezTo>
                  <a:cubicBezTo>
                    <a:pt x="98" y="86"/>
                    <a:pt x="105" y="83"/>
                    <a:pt x="108" y="80"/>
                  </a:cubicBezTo>
                  <a:close/>
                  <a:moveTo>
                    <a:pt x="112" y="99"/>
                  </a:moveTo>
                  <a:cubicBezTo>
                    <a:pt x="113" y="97"/>
                    <a:pt x="113" y="97"/>
                    <a:pt x="113" y="97"/>
                  </a:cubicBezTo>
                  <a:cubicBezTo>
                    <a:pt x="119" y="95"/>
                    <a:pt x="133" y="92"/>
                    <a:pt x="143" y="92"/>
                  </a:cubicBezTo>
                  <a:cubicBezTo>
                    <a:pt x="149" y="92"/>
                    <a:pt x="151" y="93"/>
                    <a:pt x="151" y="93"/>
                  </a:cubicBezTo>
                  <a:cubicBezTo>
                    <a:pt x="153" y="98"/>
                    <a:pt x="147" y="108"/>
                    <a:pt x="142" y="113"/>
                  </a:cubicBezTo>
                  <a:cubicBezTo>
                    <a:pt x="142" y="113"/>
                    <a:pt x="142" y="113"/>
                    <a:pt x="142" y="113"/>
                  </a:cubicBezTo>
                  <a:cubicBezTo>
                    <a:pt x="140" y="115"/>
                    <a:pt x="138" y="117"/>
                    <a:pt x="131" y="118"/>
                  </a:cubicBezTo>
                  <a:cubicBezTo>
                    <a:pt x="127" y="119"/>
                    <a:pt x="124" y="119"/>
                    <a:pt x="122" y="119"/>
                  </a:cubicBezTo>
                  <a:cubicBezTo>
                    <a:pt x="117" y="119"/>
                    <a:pt x="116" y="118"/>
                    <a:pt x="116" y="117"/>
                  </a:cubicBezTo>
                  <a:cubicBezTo>
                    <a:pt x="114" y="115"/>
                    <a:pt x="114" y="106"/>
                    <a:pt x="114" y="101"/>
                  </a:cubicBezTo>
                  <a:cubicBezTo>
                    <a:pt x="114" y="101"/>
                    <a:pt x="114" y="101"/>
                    <a:pt x="114" y="101"/>
                  </a:cubicBezTo>
                  <a:lnTo>
                    <a:pt x="112" y="99"/>
                  </a:lnTo>
                  <a:close/>
                  <a:moveTo>
                    <a:pt x="77" y="113"/>
                  </a:moveTo>
                  <a:cubicBezTo>
                    <a:pt x="77" y="112"/>
                    <a:pt x="77" y="112"/>
                    <a:pt x="77" y="112"/>
                  </a:cubicBezTo>
                  <a:cubicBezTo>
                    <a:pt x="74" y="106"/>
                    <a:pt x="70" y="98"/>
                    <a:pt x="75" y="92"/>
                  </a:cubicBezTo>
                  <a:cubicBezTo>
                    <a:pt x="77" y="90"/>
                    <a:pt x="79" y="89"/>
                    <a:pt x="82" y="89"/>
                  </a:cubicBezTo>
                  <a:cubicBezTo>
                    <a:pt x="85" y="89"/>
                    <a:pt x="89" y="91"/>
                    <a:pt x="91" y="95"/>
                  </a:cubicBezTo>
                  <a:cubicBezTo>
                    <a:pt x="92" y="95"/>
                    <a:pt x="92" y="95"/>
                    <a:pt x="92" y="95"/>
                  </a:cubicBezTo>
                  <a:cubicBezTo>
                    <a:pt x="94" y="99"/>
                    <a:pt x="94" y="107"/>
                    <a:pt x="94" y="107"/>
                  </a:cubicBezTo>
                  <a:cubicBezTo>
                    <a:pt x="99" y="109"/>
                    <a:pt x="99" y="109"/>
                    <a:pt x="99" y="109"/>
                  </a:cubicBezTo>
                  <a:cubicBezTo>
                    <a:pt x="99" y="109"/>
                    <a:pt x="98" y="100"/>
                    <a:pt x="97" y="94"/>
                  </a:cubicBezTo>
                  <a:cubicBezTo>
                    <a:pt x="108" y="99"/>
                    <a:pt x="108" y="99"/>
                    <a:pt x="108" y="99"/>
                  </a:cubicBezTo>
                  <a:cubicBezTo>
                    <a:pt x="108" y="101"/>
                    <a:pt x="108" y="101"/>
                    <a:pt x="108" y="101"/>
                  </a:cubicBezTo>
                  <a:cubicBezTo>
                    <a:pt x="110" y="102"/>
                    <a:pt x="110" y="102"/>
                    <a:pt x="110" y="102"/>
                  </a:cubicBezTo>
                  <a:cubicBezTo>
                    <a:pt x="110" y="106"/>
                    <a:pt x="110" y="115"/>
                    <a:pt x="112" y="119"/>
                  </a:cubicBezTo>
                  <a:cubicBezTo>
                    <a:pt x="114" y="122"/>
                    <a:pt x="117" y="123"/>
                    <a:pt x="122" y="123"/>
                  </a:cubicBezTo>
                  <a:cubicBezTo>
                    <a:pt x="124" y="123"/>
                    <a:pt x="127" y="123"/>
                    <a:pt x="131" y="122"/>
                  </a:cubicBezTo>
                  <a:cubicBezTo>
                    <a:pt x="140" y="121"/>
                    <a:pt x="142" y="118"/>
                    <a:pt x="144" y="116"/>
                  </a:cubicBezTo>
                  <a:cubicBezTo>
                    <a:pt x="145" y="116"/>
                    <a:pt x="145" y="116"/>
                    <a:pt x="145" y="116"/>
                  </a:cubicBezTo>
                  <a:cubicBezTo>
                    <a:pt x="150" y="111"/>
                    <a:pt x="155" y="103"/>
                    <a:pt x="155" y="96"/>
                  </a:cubicBezTo>
                  <a:cubicBezTo>
                    <a:pt x="157" y="96"/>
                    <a:pt x="159" y="95"/>
                    <a:pt x="161" y="95"/>
                  </a:cubicBezTo>
                  <a:cubicBezTo>
                    <a:pt x="161" y="102"/>
                    <a:pt x="164" y="109"/>
                    <a:pt x="166" y="113"/>
                  </a:cubicBezTo>
                  <a:cubicBezTo>
                    <a:pt x="167" y="113"/>
                    <a:pt x="167" y="113"/>
                    <a:pt x="167" y="113"/>
                  </a:cubicBezTo>
                  <a:cubicBezTo>
                    <a:pt x="168" y="114"/>
                    <a:pt x="169" y="116"/>
                    <a:pt x="174" y="116"/>
                  </a:cubicBezTo>
                  <a:cubicBezTo>
                    <a:pt x="174" y="116"/>
                    <a:pt x="175" y="116"/>
                    <a:pt x="176" y="116"/>
                  </a:cubicBezTo>
                  <a:cubicBezTo>
                    <a:pt x="177" y="116"/>
                    <a:pt x="178" y="116"/>
                    <a:pt x="178" y="116"/>
                  </a:cubicBezTo>
                  <a:cubicBezTo>
                    <a:pt x="177" y="124"/>
                    <a:pt x="176" y="131"/>
                    <a:pt x="175" y="134"/>
                  </a:cubicBezTo>
                  <a:cubicBezTo>
                    <a:pt x="173" y="141"/>
                    <a:pt x="172" y="146"/>
                    <a:pt x="171" y="151"/>
                  </a:cubicBezTo>
                  <a:cubicBezTo>
                    <a:pt x="170" y="157"/>
                    <a:pt x="168" y="161"/>
                    <a:pt x="167" y="167"/>
                  </a:cubicBezTo>
                  <a:cubicBezTo>
                    <a:pt x="166" y="169"/>
                    <a:pt x="153" y="172"/>
                    <a:pt x="148" y="171"/>
                  </a:cubicBezTo>
                  <a:cubicBezTo>
                    <a:pt x="142" y="169"/>
                    <a:pt x="136" y="166"/>
                    <a:pt x="132" y="164"/>
                  </a:cubicBezTo>
                  <a:cubicBezTo>
                    <a:pt x="127" y="161"/>
                    <a:pt x="124" y="159"/>
                    <a:pt x="120" y="157"/>
                  </a:cubicBezTo>
                  <a:cubicBezTo>
                    <a:pt x="108" y="151"/>
                    <a:pt x="103" y="148"/>
                    <a:pt x="97" y="117"/>
                  </a:cubicBezTo>
                  <a:cubicBezTo>
                    <a:pt x="95" y="117"/>
                    <a:pt x="95" y="117"/>
                    <a:pt x="95" y="117"/>
                  </a:cubicBezTo>
                  <a:cubicBezTo>
                    <a:pt x="95" y="117"/>
                    <a:pt x="95" y="118"/>
                    <a:pt x="95" y="119"/>
                  </a:cubicBezTo>
                  <a:cubicBezTo>
                    <a:pt x="94" y="120"/>
                    <a:pt x="92" y="122"/>
                    <a:pt x="89" y="121"/>
                  </a:cubicBezTo>
                  <a:cubicBezTo>
                    <a:pt x="88" y="121"/>
                    <a:pt x="88" y="121"/>
                    <a:pt x="88" y="121"/>
                  </a:cubicBezTo>
                  <a:cubicBezTo>
                    <a:pt x="85" y="120"/>
                    <a:pt x="80" y="118"/>
                    <a:pt x="77" y="113"/>
                  </a:cubicBezTo>
                  <a:close/>
                  <a:moveTo>
                    <a:pt x="131" y="243"/>
                  </a:moveTo>
                  <a:cubicBezTo>
                    <a:pt x="96" y="217"/>
                    <a:pt x="89" y="208"/>
                    <a:pt x="88" y="200"/>
                  </a:cubicBezTo>
                  <a:cubicBezTo>
                    <a:pt x="87" y="194"/>
                    <a:pt x="90" y="182"/>
                    <a:pt x="92" y="175"/>
                  </a:cubicBezTo>
                  <a:cubicBezTo>
                    <a:pt x="93" y="176"/>
                    <a:pt x="93" y="176"/>
                    <a:pt x="93" y="176"/>
                  </a:cubicBezTo>
                  <a:cubicBezTo>
                    <a:pt x="98" y="165"/>
                    <a:pt x="96" y="154"/>
                    <a:pt x="95" y="147"/>
                  </a:cubicBezTo>
                  <a:cubicBezTo>
                    <a:pt x="95" y="146"/>
                    <a:pt x="95" y="146"/>
                    <a:pt x="95" y="146"/>
                  </a:cubicBezTo>
                  <a:cubicBezTo>
                    <a:pt x="94" y="140"/>
                    <a:pt x="92" y="126"/>
                    <a:pt x="92" y="123"/>
                  </a:cubicBezTo>
                  <a:cubicBezTo>
                    <a:pt x="93" y="123"/>
                    <a:pt x="95" y="122"/>
                    <a:pt x="96" y="121"/>
                  </a:cubicBezTo>
                  <a:cubicBezTo>
                    <a:pt x="101" y="149"/>
                    <a:pt x="107" y="152"/>
                    <a:pt x="119" y="159"/>
                  </a:cubicBezTo>
                  <a:cubicBezTo>
                    <a:pt x="123" y="160"/>
                    <a:pt x="126" y="162"/>
                    <a:pt x="131" y="165"/>
                  </a:cubicBezTo>
                  <a:cubicBezTo>
                    <a:pt x="135" y="168"/>
                    <a:pt x="141" y="171"/>
                    <a:pt x="147" y="173"/>
                  </a:cubicBezTo>
                  <a:cubicBezTo>
                    <a:pt x="148" y="173"/>
                    <a:pt x="150" y="173"/>
                    <a:pt x="151" y="173"/>
                  </a:cubicBezTo>
                  <a:cubicBezTo>
                    <a:pt x="158" y="173"/>
                    <a:pt x="167" y="170"/>
                    <a:pt x="169" y="167"/>
                  </a:cubicBezTo>
                  <a:cubicBezTo>
                    <a:pt x="169" y="167"/>
                    <a:pt x="169" y="166"/>
                    <a:pt x="169" y="166"/>
                  </a:cubicBezTo>
                  <a:cubicBezTo>
                    <a:pt x="169" y="173"/>
                    <a:pt x="169" y="186"/>
                    <a:pt x="170" y="195"/>
                  </a:cubicBezTo>
                  <a:cubicBezTo>
                    <a:pt x="172" y="207"/>
                    <a:pt x="151" y="237"/>
                    <a:pt x="131" y="243"/>
                  </a:cubicBezTo>
                  <a:close/>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9" name="Freeform: Shape 9"/>
            <p:cNvSpPr/>
            <p:nvPr/>
          </p:nvSpPr>
          <p:spPr bwMode="auto">
            <a:xfrm>
              <a:off x="4175993" y="1194597"/>
              <a:ext cx="815775" cy="821818"/>
            </a:xfrm>
            <a:custGeom>
              <a:cxnLst>
                <a:cxn ang="0">
                  <a:pos x="100" y="177"/>
                </a:cxn>
                <a:cxn ang="0">
                  <a:pos x="102" y="180"/>
                </a:cxn>
                <a:cxn ang="0">
                  <a:pos x="188" y="172"/>
                </a:cxn>
                <a:cxn ang="0">
                  <a:pos x="177" y="207"/>
                </a:cxn>
                <a:cxn ang="0">
                  <a:pos x="139" y="183"/>
                </a:cxn>
                <a:cxn ang="0">
                  <a:pos x="138" y="177"/>
                </a:cxn>
                <a:cxn ang="0">
                  <a:pos x="144" y="179"/>
                </a:cxn>
                <a:cxn ang="0">
                  <a:pos x="162" y="182"/>
                </a:cxn>
                <a:cxn ang="0">
                  <a:pos x="166" y="182"/>
                </a:cxn>
                <a:cxn ang="0">
                  <a:pos x="172" y="182"/>
                </a:cxn>
                <a:cxn ang="0">
                  <a:pos x="101" y="133"/>
                </a:cxn>
                <a:cxn ang="0">
                  <a:pos x="148" y="103"/>
                </a:cxn>
                <a:cxn ang="0">
                  <a:pos x="183" y="132"/>
                </a:cxn>
                <a:cxn ang="0">
                  <a:pos x="185" y="157"/>
                </a:cxn>
                <a:cxn ang="0">
                  <a:pos x="173" y="151"/>
                </a:cxn>
                <a:cxn ang="0">
                  <a:pos x="148" y="175"/>
                </a:cxn>
                <a:cxn ang="0">
                  <a:pos x="143" y="177"/>
                </a:cxn>
                <a:cxn ang="0">
                  <a:pos x="113" y="151"/>
                </a:cxn>
                <a:cxn ang="0">
                  <a:pos x="99" y="169"/>
                </a:cxn>
                <a:cxn ang="0">
                  <a:pos x="99" y="163"/>
                </a:cxn>
                <a:cxn ang="0">
                  <a:pos x="107" y="121"/>
                </a:cxn>
                <a:cxn ang="0">
                  <a:pos x="142" y="42"/>
                </a:cxn>
                <a:cxn ang="0">
                  <a:pos x="176" y="117"/>
                </a:cxn>
                <a:cxn ang="0">
                  <a:pos x="148" y="101"/>
                </a:cxn>
                <a:cxn ang="0">
                  <a:pos x="107" y="121"/>
                </a:cxn>
                <a:cxn ang="0">
                  <a:pos x="0" y="17"/>
                </a:cxn>
                <a:cxn ang="0">
                  <a:pos x="86" y="89"/>
                </a:cxn>
                <a:cxn ang="0">
                  <a:pos x="71" y="103"/>
                </a:cxn>
                <a:cxn ang="0">
                  <a:pos x="105" y="123"/>
                </a:cxn>
                <a:cxn ang="0">
                  <a:pos x="99" y="132"/>
                </a:cxn>
                <a:cxn ang="0">
                  <a:pos x="90" y="149"/>
                </a:cxn>
                <a:cxn ang="0">
                  <a:pos x="81" y="162"/>
                </a:cxn>
                <a:cxn ang="0">
                  <a:pos x="90" y="242"/>
                </a:cxn>
                <a:cxn ang="0">
                  <a:pos x="150" y="268"/>
                </a:cxn>
                <a:cxn ang="0">
                  <a:pos x="204" y="188"/>
                </a:cxn>
                <a:cxn ang="0">
                  <a:pos x="207" y="138"/>
                </a:cxn>
                <a:cxn ang="0">
                  <a:pos x="204" y="136"/>
                </a:cxn>
                <a:cxn ang="0">
                  <a:pos x="200" y="131"/>
                </a:cxn>
                <a:cxn ang="0">
                  <a:pos x="187" y="137"/>
                </a:cxn>
                <a:cxn ang="0">
                  <a:pos x="178" y="119"/>
                </a:cxn>
                <a:cxn ang="0">
                  <a:pos x="205" y="100"/>
                </a:cxn>
                <a:cxn ang="0">
                  <a:pos x="191" y="88"/>
                </a:cxn>
                <a:cxn ang="0">
                  <a:pos x="266" y="17"/>
                </a:cxn>
              </a:cxnLst>
              <a:rect b="b" l="0" r="r" t="0"/>
              <a:pathLst>
                <a:path h="268" w="266">
                  <a:moveTo>
                    <a:pt x="102" y="180"/>
                  </a:moveTo>
                  <a:cubicBezTo>
                    <a:pt x="102" y="180"/>
                    <a:pt x="101" y="179"/>
                    <a:pt x="100" y="177"/>
                  </a:cubicBezTo>
                  <a:cubicBezTo>
                    <a:pt x="101" y="178"/>
                    <a:pt x="102" y="179"/>
                    <a:pt x="103" y="180"/>
                  </a:cubicBezTo>
                  <a:cubicBezTo>
                    <a:pt x="102" y="180"/>
                    <a:pt x="102" y="180"/>
                    <a:pt x="102" y="180"/>
                  </a:cubicBezTo>
                  <a:moveTo>
                    <a:pt x="172" y="182"/>
                  </a:moveTo>
                  <a:cubicBezTo>
                    <a:pt x="180" y="182"/>
                    <a:pt x="187" y="181"/>
                    <a:pt x="188" y="172"/>
                  </a:cubicBezTo>
                  <a:cubicBezTo>
                    <a:pt x="189" y="182"/>
                    <a:pt x="186" y="194"/>
                    <a:pt x="183" y="196"/>
                  </a:cubicBezTo>
                  <a:cubicBezTo>
                    <a:pt x="183" y="202"/>
                    <a:pt x="177" y="207"/>
                    <a:pt x="177" y="207"/>
                  </a:cubicBezTo>
                  <a:cubicBezTo>
                    <a:pt x="177" y="207"/>
                    <a:pt x="180" y="214"/>
                    <a:pt x="181" y="218"/>
                  </a:cubicBezTo>
                  <a:cubicBezTo>
                    <a:pt x="173" y="204"/>
                    <a:pt x="161" y="191"/>
                    <a:pt x="139" y="183"/>
                  </a:cubicBezTo>
                  <a:cubicBezTo>
                    <a:pt x="137" y="183"/>
                    <a:pt x="135" y="182"/>
                    <a:pt x="133" y="182"/>
                  </a:cubicBezTo>
                  <a:cubicBezTo>
                    <a:pt x="136" y="181"/>
                    <a:pt x="138" y="179"/>
                    <a:pt x="138" y="177"/>
                  </a:cubicBezTo>
                  <a:cubicBezTo>
                    <a:pt x="140" y="178"/>
                    <a:pt x="141" y="179"/>
                    <a:pt x="143" y="179"/>
                  </a:cubicBezTo>
                  <a:cubicBezTo>
                    <a:pt x="143" y="179"/>
                    <a:pt x="144" y="179"/>
                    <a:pt x="144" y="179"/>
                  </a:cubicBezTo>
                  <a:cubicBezTo>
                    <a:pt x="145" y="179"/>
                    <a:pt x="147" y="178"/>
                    <a:pt x="148" y="178"/>
                  </a:cubicBezTo>
                  <a:cubicBezTo>
                    <a:pt x="150" y="181"/>
                    <a:pt x="154" y="182"/>
                    <a:pt x="162" y="182"/>
                  </a:cubicBezTo>
                  <a:cubicBezTo>
                    <a:pt x="162" y="182"/>
                    <a:pt x="163" y="182"/>
                    <a:pt x="164" y="182"/>
                  </a:cubicBezTo>
                  <a:cubicBezTo>
                    <a:pt x="164" y="182"/>
                    <a:pt x="165" y="182"/>
                    <a:pt x="166" y="182"/>
                  </a:cubicBezTo>
                  <a:cubicBezTo>
                    <a:pt x="167" y="182"/>
                    <a:pt x="168" y="182"/>
                    <a:pt x="169" y="182"/>
                  </a:cubicBezTo>
                  <a:cubicBezTo>
                    <a:pt x="170" y="182"/>
                    <a:pt x="171" y="182"/>
                    <a:pt x="172" y="182"/>
                  </a:cubicBezTo>
                  <a:moveTo>
                    <a:pt x="98" y="164"/>
                  </a:moveTo>
                  <a:cubicBezTo>
                    <a:pt x="99" y="154"/>
                    <a:pt x="99" y="138"/>
                    <a:pt x="101" y="133"/>
                  </a:cubicBezTo>
                  <a:cubicBezTo>
                    <a:pt x="108" y="120"/>
                    <a:pt x="125" y="107"/>
                    <a:pt x="131" y="105"/>
                  </a:cubicBezTo>
                  <a:cubicBezTo>
                    <a:pt x="133" y="104"/>
                    <a:pt x="141" y="103"/>
                    <a:pt x="148" y="103"/>
                  </a:cubicBezTo>
                  <a:cubicBezTo>
                    <a:pt x="152" y="103"/>
                    <a:pt x="156" y="103"/>
                    <a:pt x="158" y="104"/>
                  </a:cubicBezTo>
                  <a:cubicBezTo>
                    <a:pt x="167" y="109"/>
                    <a:pt x="182" y="125"/>
                    <a:pt x="183" y="132"/>
                  </a:cubicBezTo>
                  <a:cubicBezTo>
                    <a:pt x="184" y="136"/>
                    <a:pt x="184" y="143"/>
                    <a:pt x="185" y="151"/>
                  </a:cubicBezTo>
                  <a:cubicBezTo>
                    <a:pt x="185" y="153"/>
                    <a:pt x="185" y="155"/>
                    <a:pt x="185" y="157"/>
                  </a:cubicBezTo>
                  <a:cubicBezTo>
                    <a:pt x="182" y="152"/>
                    <a:pt x="178" y="151"/>
                    <a:pt x="174" y="151"/>
                  </a:cubicBezTo>
                  <a:cubicBezTo>
                    <a:pt x="174" y="151"/>
                    <a:pt x="174" y="151"/>
                    <a:pt x="173" y="151"/>
                  </a:cubicBezTo>
                  <a:cubicBezTo>
                    <a:pt x="167" y="151"/>
                    <a:pt x="148" y="154"/>
                    <a:pt x="148" y="175"/>
                  </a:cubicBezTo>
                  <a:cubicBezTo>
                    <a:pt x="148" y="175"/>
                    <a:pt x="148" y="175"/>
                    <a:pt x="148" y="175"/>
                  </a:cubicBezTo>
                  <a:cubicBezTo>
                    <a:pt x="147" y="176"/>
                    <a:pt x="145" y="177"/>
                    <a:pt x="144" y="177"/>
                  </a:cubicBezTo>
                  <a:cubicBezTo>
                    <a:pt x="144" y="177"/>
                    <a:pt x="143" y="177"/>
                    <a:pt x="143" y="177"/>
                  </a:cubicBezTo>
                  <a:cubicBezTo>
                    <a:pt x="141" y="177"/>
                    <a:pt x="140" y="176"/>
                    <a:pt x="139" y="175"/>
                  </a:cubicBezTo>
                  <a:cubicBezTo>
                    <a:pt x="138" y="154"/>
                    <a:pt x="119" y="151"/>
                    <a:pt x="113" y="151"/>
                  </a:cubicBezTo>
                  <a:cubicBezTo>
                    <a:pt x="113" y="151"/>
                    <a:pt x="113" y="151"/>
                    <a:pt x="112" y="151"/>
                  </a:cubicBezTo>
                  <a:cubicBezTo>
                    <a:pt x="107" y="151"/>
                    <a:pt x="98" y="153"/>
                    <a:pt x="99" y="169"/>
                  </a:cubicBezTo>
                  <a:cubicBezTo>
                    <a:pt x="99" y="171"/>
                    <a:pt x="99" y="172"/>
                    <a:pt x="99" y="173"/>
                  </a:cubicBezTo>
                  <a:cubicBezTo>
                    <a:pt x="98" y="170"/>
                    <a:pt x="98" y="166"/>
                    <a:pt x="99" y="163"/>
                  </a:cubicBezTo>
                  <a:cubicBezTo>
                    <a:pt x="98" y="164"/>
                    <a:pt x="98" y="164"/>
                    <a:pt x="98" y="164"/>
                  </a:cubicBezTo>
                  <a:moveTo>
                    <a:pt x="107" y="121"/>
                  </a:moveTo>
                  <a:cubicBezTo>
                    <a:pt x="109" y="79"/>
                    <a:pt x="109" y="79"/>
                    <a:pt x="109" y="79"/>
                  </a:cubicBezTo>
                  <a:cubicBezTo>
                    <a:pt x="142" y="42"/>
                    <a:pt x="142" y="42"/>
                    <a:pt x="142" y="42"/>
                  </a:cubicBezTo>
                  <a:cubicBezTo>
                    <a:pt x="172" y="77"/>
                    <a:pt x="172" y="77"/>
                    <a:pt x="172" y="77"/>
                  </a:cubicBezTo>
                  <a:cubicBezTo>
                    <a:pt x="176" y="117"/>
                    <a:pt x="176" y="117"/>
                    <a:pt x="176" y="117"/>
                  </a:cubicBezTo>
                  <a:cubicBezTo>
                    <a:pt x="171" y="111"/>
                    <a:pt x="164" y="105"/>
                    <a:pt x="159" y="102"/>
                  </a:cubicBezTo>
                  <a:cubicBezTo>
                    <a:pt x="156" y="101"/>
                    <a:pt x="152" y="101"/>
                    <a:pt x="148" y="101"/>
                  </a:cubicBezTo>
                  <a:cubicBezTo>
                    <a:pt x="140" y="101"/>
                    <a:pt x="132" y="102"/>
                    <a:pt x="130" y="103"/>
                  </a:cubicBezTo>
                  <a:cubicBezTo>
                    <a:pt x="125" y="105"/>
                    <a:pt x="115" y="112"/>
                    <a:pt x="107" y="121"/>
                  </a:cubicBezTo>
                  <a:moveTo>
                    <a:pt x="128" y="0"/>
                  </a:moveTo>
                  <a:cubicBezTo>
                    <a:pt x="47" y="0"/>
                    <a:pt x="0" y="17"/>
                    <a:pt x="0" y="17"/>
                  </a:cubicBezTo>
                  <a:cubicBezTo>
                    <a:pt x="0" y="17"/>
                    <a:pt x="6" y="60"/>
                    <a:pt x="17" y="68"/>
                  </a:cubicBezTo>
                  <a:cubicBezTo>
                    <a:pt x="24" y="72"/>
                    <a:pt x="79" y="84"/>
                    <a:pt x="86" y="89"/>
                  </a:cubicBezTo>
                  <a:cubicBezTo>
                    <a:pt x="61" y="104"/>
                    <a:pt x="61" y="104"/>
                    <a:pt x="61" y="104"/>
                  </a:cubicBezTo>
                  <a:cubicBezTo>
                    <a:pt x="64" y="103"/>
                    <a:pt x="67" y="103"/>
                    <a:pt x="71" y="103"/>
                  </a:cubicBezTo>
                  <a:cubicBezTo>
                    <a:pt x="83" y="103"/>
                    <a:pt x="98" y="107"/>
                    <a:pt x="105" y="113"/>
                  </a:cubicBezTo>
                  <a:cubicBezTo>
                    <a:pt x="105" y="123"/>
                    <a:pt x="105" y="123"/>
                    <a:pt x="105" y="123"/>
                  </a:cubicBezTo>
                  <a:cubicBezTo>
                    <a:pt x="102" y="126"/>
                    <a:pt x="100" y="129"/>
                    <a:pt x="99" y="132"/>
                  </a:cubicBezTo>
                  <a:cubicBezTo>
                    <a:pt x="99" y="132"/>
                    <a:pt x="99" y="132"/>
                    <a:pt x="99" y="132"/>
                  </a:cubicBezTo>
                  <a:cubicBezTo>
                    <a:pt x="98" y="134"/>
                    <a:pt x="98" y="138"/>
                    <a:pt x="97" y="144"/>
                  </a:cubicBezTo>
                  <a:cubicBezTo>
                    <a:pt x="95" y="144"/>
                    <a:pt x="92" y="146"/>
                    <a:pt x="90" y="149"/>
                  </a:cubicBezTo>
                  <a:cubicBezTo>
                    <a:pt x="93" y="144"/>
                    <a:pt x="91" y="135"/>
                    <a:pt x="75" y="131"/>
                  </a:cubicBezTo>
                  <a:cubicBezTo>
                    <a:pt x="82" y="136"/>
                    <a:pt x="91" y="140"/>
                    <a:pt x="81" y="162"/>
                  </a:cubicBezTo>
                  <a:cubicBezTo>
                    <a:pt x="71" y="184"/>
                    <a:pt x="70" y="197"/>
                    <a:pt x="74" y="205"/>
                  </a:cubicBezTo>
                  <a:cubicBezTo>
                    <a:pt x="74" y="216"/>
                    <a:pt x="80" y="237"/>
                    <a:pt x="90" y="242"/>
                  </a:cubicBezTo>
                  <a:cubicBezTo>
                    <a:pt x="96" y="256"/>
                    <a:pt x="117" y="268"/>
                    <a:pt x="148" y="268"/>
                  </a:cubicBezTo>
                  <a:cubicBezTo>
                    <a:pt x="148" y="268"/>
                    <a:pt x="149" y="268"/>
                    <a:pt x="150" y="268"/>
                  </a:cubicBezTo>
                  <a:cubicBezTo>
                    <a:pt x="181" y="268"/>
                    <a:pt x="191" y="241"/>
                    <a:pt x="192" y="239"/>
                  </a:cubicBezTo>
                  <a:cubicBezTo>
                    <a:pt x="198" y="238"/>
                    <a:pt x="217" y="219"/>
                    <a:pt x="204" y="188"/>
                  </a:cubicBezTo>
                  <a:cubicBezTo>
                    <a:pt x="211" y="175"/>
                    <a:pt x="206" y="165"/>
                    <a:pt x="197" y="157"/>
                  </a:cubicBezTo>
                  <a:cubicBezTo>
                    <a:pt x="193" y="148"/>
                    <a:pt x="198" y="138"/>
                    <a:pt x="207" y="138"/>
                  </a:cubicBezTo>
                  <a:cubicBezTo>
                    <a:pt x="209" y="138"/>
                    <a:pt x="210" y="138"/>
                    <a:pt x="212" y="139"/>
                  </a:cubicBezTo>
                  <a:cubicBezTo>
                    <a:pt x="210" y="137"/>
                    <a:pt x="207" y="136"/>
                    <a:pt x="204" y="136"/>
                  </a:cubicBezTo>
                  <a:cubicBezTo>
                    <a:pt x="199" y="136"/>
                    <a:pt x="194" y="139"/>
                    <a:pt x="191" y="143"/>
                  </a:cubicBezTo>
                  <a:cubicBezTo>
                    <a:pt x="190" y="137"/>
                    <a:pt x="196" y="132"/>
                    <a:pt x="200" y="131"/>
                  </a:cubicBezTo>
                  <a:cubicBezTo>
                    <a:pt x="199" y="131"/>
                    <a:pt x="199" y="131"/>
                    <a:pt x="198" y="131"/>
                  </a:cubicBezTo>
                  <a:cubicBezTo>
                    <a:pt x="193" y="131"/>
                    <a:pt x="190" y="135"/>
                    <a:pt x="187" y="137"/>
                  </a:cubicBezTo>
                  <a:cubicBezTo>
                    <a:pt x="187" y="134"/>
                    <a:pt x="186" y="132"/>
                    <a:pt x="185" y="131"/>
                  </a:cubicBezTo>
                  <a:cubicBezTo>
                    <a:pt x="185" y="128"/>
                    <a:pt x="182" y="124"/>
                    <a:pt x="178" y="119"/>
                  </a:cubicBezTo>
                  <a:cubicBezTo>
                    <a:pt x="177" y="111"/>
                    <a:pt x="177" y="111"/>
                    <a:pt x="177" y="111"/>
                  </a:cubicBezTo>
                  <a:cubicBezTo>
                    <a:pt x="180" y="106"/>
                    <a:pt x="190" y="100"/>
                    <a:pt x="205" y="100"/>
                  </a:cubicBezTo>
                  <a:cubicBezTo>
                    <a:pt x="207" y="100"/>
                    <a:pt x="209" y="100"/>
                    <a:pt x="212" y="100"/>
                  </a:cubicBezTo>
                  <a:cubicBezTo>
                    <a:pt x="203" y="93"/>
                    <a:pt x="191" y="88"/>
                    <a:pt x="191" y="88"/>
                  </a:cubicBezTo>
                  <a:cubicBezTo>
                    <a:pt x="191" y="88"/>
                    <a:pt x="240" y="69"/>
                    <a:pt x="249" y="67"/>
                  </a:cubicBezTo>
                  <a:cubicBezTo>
                    <a:pt x="259" y="65"/>
                    <a:pt x="266" y="17"/>
                    <a:pt x="266" y="17"/>
                  </a:cubicBezTo>
                  <a:cubicBezTo>
                    <a:pt x="266" y="17"/>
                    <a:pt x="209" y="0"/>
                    <a:pt x="128" y="0"/>
                  </a:cubicBezTo>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10" name="Freeform: Shape 10"/>
            <p:cNvSpPr/>
            <p:nvPr/>
          </p:nvSpPr>
          <p:spPr bwMode="auto">
            <a:xfrm>
              <a:off x="5378506" y="2582926"/>
              <a:ext cx="557447" cy="419973"/>
            </a:xfrm>
            <a:custGeom>
              <a:cxnLst>
                <a:cxn ang="0">
                  <a:pos x="81" y="118"/>
                </a:cxn>
                <a:cxn ang="0">
                  <a:pos x="75" y="118"/>
                </a:cxn>
                <a:cxn ang="0">
                  <a:pos x="54" y="97"/>
                </a:cxn>
                <a:cxn ang="0">
                  <a:pos x="37" y="76"/>
                </a:cxn>
                <a:cxn ang="0">
                  <a:pos x="56" y="90"/>
                </a:cxn>
                <a:cxn ang="0">
                  <a:pos x="19" y="64"/>
                </a:cxn>
                <a:cxn ang="0">
                  <a:pos x="33" y="68"/>
                </a:cxn>
                <a:cxn ang="0">
                  <a:pos x="54" y="51"/>
                </a:cxn>
                <a:cxn ang="0">
                  <a:pos x="112" y="41"/>
                </a:cxn>
                <a:cxn ang="0">
                  <a:pos x="170" y="48"/>
                </a:cxn>
                <a:cxn ang="0">
                  <a:pos x="132" y="34"/>
                </a:cxn>
                <a:cxn ang="0">
                  <a:pos x="172" y="44"/>
                </a:cxn>
                <a:cxn ang="0">
                  <a:pos x="153" y="31"/>
                </a:cxn>
                <a:cxn ang="0">
                  <a:pos x="172" y="36"/>
                </a:cxn>
                <a:cxn ang="0">
                  <a:pos x="149" y="26"/>
                </a:cxn>
                <a:cxn ang="0">
                  <a:pos x="174" y="30"/>
                </a:cxn>
                <a:cxn ang="0">
                  <a:pos x="154" y="22"/>
                </a:cxn>
                <a:cxn ang="0">
                  <a:pos x="180" y="29"/>
                </a:cxn>
                <a:cxn ang="0">
                  <a:pos x="155" y="17"/>
                </a:cxn>
                <a:cxn ang="0">
                  <a:pos x="171" y="18"/>
                </a:cxn>
                <a:cxn ang="0">
                  <a:pos x="63" y="9"/>
                </a:cxn>
                <a:cxn ang="0">
                  <a:pos x="12" y="38"/>
                </a:cxn>
                <a:cxn ang="0">
                  <a:pos x="8" y="61"/>
                </a:cxn>
                <a:cxn ang="0">
                  <a:pos x="7" y="92"/>
                </a:cxn>
                <a:cxn ang="0">
                  <a:pos x="40" y="125"/>
                </a:cxn>
                <a:cxn ang="0">
                  <a:pos x="111" y="135"/>
                </a:cxn>
                <a:cxn ang="0">
                  <a:pos x="161" y="126"/>
                </a:cxn>
                <a:cxn ang="0">
                  <a:pos x="156" y="98"/>
                </a:cxn>
                <a:cxn ang="0">
                  <a:pos x="169" y="100"/>
                </a:cxn>
                <a:cxn ang="0">
                  <a:pos x="153" y="93"/>
                </a:cxn>
                <a:cxn ang="0">
                  <a:pos x="170" y="94"/>
                </a:cxn>
                <a:cxn ang="0">
                  <a:pos x="150" y="90"/>
                </a:cxn>
                <a:cxn ang="0">
                  <a:pos x="164" y="84"/>
                </a:cxn>
                <a:cxn ang="0">
                  <a:pos x="144" y="85"/>
                </a:cxn>
                <a:cxn ang="0">
                  <a:pos x="142" y="99"/>
                </a:cxn>
                <a:cxn ang="0">
                  <a:pos x="138" y="102"/>
                </a:cxn>
                <a:cxn ang="0">
                  <a:pos x="118" y="112"/>
                </a:cxn>
                <a:cxn ang="0">
                  <a:pos x="99" y="118"/>
                </a:cxn>
                <a:cxn ang="0">
                  <a:pos x="81" y="118"/>
                </a:cxn>
              </a:cxnLst>
              <a:rect b="b" l="0" r="r" t="0"/>
              <a:pathLst>
                <a:path h="137" w="182">
                  <a:moveTo>
                    <a:pt x="81" y="118"/>
                  </a:moveTo>
                  <a:cubicBezTo>
                    <a:pt x="80" y="117"/>
                    <a:pt x="77" y="118"/>
                    <a:pt x="75" y="118"/>
                  </a:cubicBezTo>
                  <a:cubicBezTo>
                    <a:pt x="67" y="115"/>
                    <a:pt x="58" y="105"/>
                    <a:pt x="54" y="97"/>
                  </a:cubicBezTo>
                  <a:cubicBezTo>
                    <a:pt x="49" y="88"/>
                    <a:pt x="43" y="82"/>
                    <a:pt x="37" y="76"/>
                  </a:cubicBezTo>
                  <a:cubicBezTo>
                    <a:pt x="43" y="78"/>
                    <a:pt x="50" y="84"/>
                    <a:pt x="56" y="90"/>
                  </a:cubicBezTo>
                  <a:cubicBezTo>
                    <a:pt x="42" y="73"/>
                    <a:pt x="31" y="67"/>
                    <a:pt x="19" y="64"/>
                  </a:cubicBezTo>
                  <a:cubicBezTo>
                    <a:pt x="22" y="64"/>
                    <a:pt x="33" y="68"/>
                    <a:pt x="33" y="68"/>
                  </a:cubicBezTo>
                  <a:cubicBezTo>
                    <a:pt x="39" y="60"/>
                    <a:pt x="46" y="55"/>
                    <a:pt x="54" y="51"/>
                  </a:cubicBezTo>
                  <a:cubicBezTo>
                    <a:pt x="83" y="36"/>
                    <a:pt x="112" y="41"/>
                    <a:pt x="112" y="41"/>
                  </a:cubicBezTo>
                  <a:cubicBezTo>
                    <a:pt x="134" y="38"/>
                    <a:pt x="157" y="43"/>
                    <a:pt x="170" y="48"/>
                  </a:cubicBezTo>
                  <a:cubicBezTo>
                    <a:pt x="167" y="45"/>
                    <a:pt x="158" y="40"/>
                    <a:pt x="132" y="34"/>
                  </a:cubicBezTo>
                  <a:cubicBezTo>
                    <a:pt x="143" y="33"/>
                    <a:pt x="165" y="39"/>
                    <a:pt x="172" y="44"/>
                  </a:cubicBezTo>
                  <a:cubicBezTo>
                    <a:pt x="169" y="41"/>
                    <a:pt x="168" y="37"/>
                    <a:pt x="153" y="31"/>
                  </a:cubicBezTo>
                  <a:cubicBezTo>
                    <a:pt x="159" y="32"/>
                    <a:pt x="161" y="32"/>
                    <a:pt x="172" y="36"/>
                  </a:cubicBezTo>
                  <a:cubicBezTo>
                    <a:pt x="172" y="36"/>
                    <a:pt x="167" y="33"/>
                    <a:pt x="149" y="26"/>
                  </a:cubicBezTo>
                  <a:cubicBezTo>
                    <a:pt x="149" y="26"/>
                    <a:pt x="162" y="29"/>
                    <a:pt x="174" y="30"/>
                  </a:cubicBezTo>
                  <a:cubicBezTo>
                    <a:pt x="174" y="30"/>
                    <a:pt x="171" y="28"/>
                    <a:pt x="154" y="22"/>
                  </a:cubicBezTo>
                  <a:cubicBezTo>
                    <a:pt x="160" y="21"/>
                    <a:pt x="169" y="22"/>
                    <a:pt x="180" y="29"/>
                  </a:cubicBezTo>
                  <a:cubicBezTo>
                    <a:pt x="172" y="18"/>
                    <a:pt x="166" y="18"/>
                    <a:pt x="155" y="17"/>
                  </a:cubicBezTo>
                  <a:cubicBezTo>
                    <a:pt x="164" y="14"/>
                    <a:pt x="163" y="15"/>
                    <a:pt x="171" y="18"/>
                  </a:cubicBezTo>
                  <a:cubicBezTo>
                    <a:pt x="144" y="0"/>
                    <a:pt x="97" y="2"/>
                    <a:pt x="63" y="9"/>
                  </a:cubicBezTo>
                  <a:cubicBezTo>
                    <a:pt x="28" y="17"/>
                    <a:pt x="18" y="32"/>
                    <a:pt x="12" y="38"/>
                  </a:cubicBezTo>
                  <a:cubicBezTo>
                    <a:pt x="6" y="44"/>
                    <a:pt x="6" y="57"/>
                    <a:pt x="8" y="61"/>
                  </a:cubicBezTo>
                  <a:cubicBezTo>
                    <a:pt x="3" y="63"/>
                    <a:pt x="0" y="77"/>
                    <a:pt x="7" y="92"/>
                  </a:cubicBezTo>
                  <a:cubicBezTo>
                    <a:pt x="14" y="107"/>
                    <a:pt x="31" y="121"/>
                    <a:pt x="40" y="125"/>
                  </a:cubicBezTo>
                  <a:cubicBezTo>
                    <a:pt x="45" y="129"/>
                    <a:pt x="78" y="137"/>
                    <a:pt x="111" y="135"/>
                  </a:cubicBezTo>
                  <a:cubicBezTo>
                    <a:pt x="135" y="133"/>
                    <a:pt x="148" y="126"/>
                    <a:pt x="161" y="126"/>
                  </a:cubicBezTo>
                  <a:cubicBezTo>
                    <a:pt x="170" y="127"/>
                    <a:pt x="182" y="103"/>
                    <a:pt x="156" y="98"/>
                  </a:cubicBezTo>
                  <a:cubicBezTo>
                    <a:pt x="156" y="98"/>
                    <a:pt x="164" y="98"/>
                    <a:pt x="169" y="100"/>
                  </a:cubicBezTo>
                  <a:cubicBezTo>
                    <a:pt x="165" y="96"/>
                    <a:pt x="153" y="93"/>
                    <a:pt x="153" y="93"/>
                  </a:cubicBezTo>
                  <a:cubicBezTo>
                    <a:pt x="170" y="94"/>
                    <a:pt x="170" y="94"/>
                    <a:pt x="170" y="94"/>
                  </a:cubicBezTo>
                  <a:cubicBezTo>
                    <a:pt x="170" y="94"/>
                    <a:pt x="159" y="89"/>
                    <a:pt x="150" y="90"/>
                  </a:cubicBezTo>
                  <a:cubicBezTo>
                    <a:pt x="152" y="85"/>
                    <a:pt x="162" y="84"/>
                    <a:pt x="164" y="84"/>
                  </a:cubicBezTo>
                  <a:cubicBezTo>
                    <a:pt x="160" y="81"/>
                    <a:pt x="144" y="85"/>
                    <a:pt x="144" y="85"/>
                  </a:cubicBezTo>
                  <a:cubicBezTo>
                    <a:pt x="144" y="89"/>
                    <a:pt x="145" y="95"/>
                    <a:pt x="142" y="99"/>
                  </a:cubicBezTo>
                  <a:cubicBezTo>
                    <a:pt x="140" y="101"/>
                    <a:pt x="139" y="101"/>
                    <a:pt x="138" y="102"/>
                  </a:cubicBezTo>
                  <a:cubicBezTo>
                    <a:pt x="127" y="106"/>
                    <a:pt x="123" y="110"/>
                    <a:pt x="118" y="112"/>
                  </a:cubicBezTo>
                  <a:cubicBezTo>
                    <a:pt x="110" y="115"/>
                    <a:pt x="104" y="117"/>
                    <a:pt x="99" y="118"/>
                  </a:cubicBezTo>
                  <a:cubicBezTo>
                    <a:pt x="95" y="119"/>
                    <a:pt x="81" y="118"/>
                    <a:pt x="81" y="118"/>
                  </a:cubicBezTo>
                  <a:close/>
                </a:path>
              </a:pathLst>
            </a:custGeom>
            <a:solidFill>
              <a:schemeClr val="accent3"/>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11" name="Freeform: Shape 11"/>
            <p:cNvSpPr/>
            <p:nvPr/>
          </p:nvSpPr>
          <p:spPr bwMode="auto">
            <a:xfrm>
              <a:off x="5828693" y="2442431"/>
              <a:ext cx="297607" cy="625428"/>
            </a:xfrm>
            <a:custGeom>
              <a:cxnLst>
                <a:cxn ang="0">
                  <a:pos x="13" y="171"/>
                </a:cxn>
                <a:cxn ang="0">
                  <a:pos x="30" y="195"/>
                </a:cxn>
                <a:cxn ang="0">
                  <a:pos x="80" y="203"/>
                </a:cxn>
                <a:cxn ang="0">
                  <a:pos x="96" y="104"/>
                </a:cxn>
                <a:cxn ang="0">
                  <a:pos x="80" y="0"/>
                </a:cxn>
                <a:cxn ang="0">
                  <a:pos x="21" y="21"/>
                </a:cxn>
                <a:cxn ang="0">
                  <a:pos x="0" y="74"/>
                </a:cxn>
                <a:cxn ang="0">
                  <a:pos x="25" y="78"/>
                </a:cxn>
                <a:cxn ang="0">
                  <a:pos x="57" y="123"/>
                </a:cxn>
                <a:cxn ang="0">
                  <a:pos x="7" y="148"/>
                </a:cxn>
                <a:cxn ang="0">
                  <a:pos x="13" y="171"/>
                </a:cxn>
              </a:cxnLst>
              <a:rect b="b" l="0" r="r" t="0"/>
              <a:pathLst>
                <a:path h="204" w="97">
                  <a:moveTo>
                    <a:pt x="13" y="171"/>
                  </a:moveTo>
                  <a:cubicBezTo>
                    <a:pt x="16" y="176"/>
                    <a:pt x="18" y="189"/>
                    <a:pt x="30" y="195"/>
                  </a:cubicBezTo>
                  <a:cubicBezTo>
                    <a:pt x="45" y="203"/>
                    <a:pt x="79" y="204"/>
                    <a:pt x="80" y="203"/>
                  </a:cubicBezTo>
                  <a:cubicBezTo>
                    <a:pt x="80" y="203"/>
                    <a:pt x="96" y="153"/>
                    <a:pt x="96" y="104"/>
                  </a:cubicBezTo>
                  <a:cubicBezTo>
                    <a:pt x="97" y="52"/>
                    <a:pt x="80" y="0"/>
                    <a:pt x="80" y="0"/>
                  </a:cubicBezTo>
                  <a:cubicBezTo>
                    <a:pt x="80" y="0"/>
                    <a:pt x="38" y="8"/>
                    <a:pt x="21" y="21"/>
                  </a:cubicBezTo>
                  <a:cubicBezTo>
                    <a:pt x="12" y="27"/>
                    <a:pt x="6" y="63"/>
                    <a:pt x="0" y="74"/>
                  </a:cubicBezTo>
                  <a:cubicBezTo>
                    <a:pt x="0" y="74"/>
                    <a:pt x="13" y="73"/>
                    <a:pt x="25" y="78"/>
                  </a:cubicBezTo>
                  <a:cubicBezTo>
                    <a:pt x="38" y="83"/>
                    <a:pt x="58" y="94"/>
                    <a:pt x="57" y="123"/>
                  </a:cubicBezTo>
                  <a:cubicBezTo>
                    <a:pt x="56" y="151"/>
                    <a:pt x="24" y="149"/>
                    <a:pt x="7" y="148"/>
                  </a:cubicBezTo>
                  <a:cubicBezTo>
                    <a:pt x="7" y="152"/>
                    <a:pt x="13" y="171"/>
                    <a:pt x="13" y="171"/>
                  </a:cubicBezTo>
                  <a:close/>
                </a:path>
              </a:pathLst>
            </a:custGeom>
            <a:solidFill>
              <a:schemeClr val="accent3"/>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12" name="Freeform: Shape 12"/>
            <p:cNvSpPr/>
            <p:nvPr/>
          </p:nvSpPr>
          <p:spPr bwMode="auto">
            <a:xfrm>
              <a:off x="5602088" y="2699249"/>
              <a:ext cx="220561" cy="249266"/>
            </a:xfrm>
            <a:custGeom>
              <a:cxnLst>
                <a:cxn ang="0">
                  <a:pos x="18" y="81"/>
                </a:cxn>
                <a:cxn ang="0">
                  <a:pos x="9" y="81"/>
                </a:cxn>
                <a:cxn ang="0">
                  <a:pos x="4" y="81"/>
                </a:cxn>
                <a:cxn ang="0">
                  <a:pos x="1" y="81"/>
                </a:cxn>
                <a:cxn ang="0">
                  <a:pos x="0" y="79"/>
                </a:cxn>
                <a:cxn ang="0">
                  <a:pos x="4" y="79"/>
                </a:cxn>
                <a:cxn ang="0">
                  <a:pos x="10" y="79"/>
                </a:cxn>
                <a:cxn ang="0">
                  <a:pos x="34" y="77"/>
                </a:cxn>
                <a:cxn ang="0">
                  <a:pos x="52" y="69"/>
                </a:cxn>
                <a:cxn ang="0">
                  <a:pos x="61" y="65"/>
                </a:cxn>
                <a:cxn ang="0">
                  <a:pos x="61" y="65"/>
                </a:cxn>
                <a:cxn ang="0">
                  <a:pos x="70" y="53"/>
                </a:cxn>
                <a:cxn ang="0">
                  <a:pos x="62" y="24"/>
                </a:cxn>
                <a:cxn ang="0">
                  <a:pos x="41" y="4"/>
                </a:cxn>
                <a:cxn ang="0">
                  <a:pos x="31" y="2"/>
                </a:cxn>
                <a:cxn ang="0">
                  <a:pos x="31" y="0"/>
                </a:cxn>
                <a:cxn ang="0">
                  <a:pos x="41" y="2"/>
                </a:cxn>
                <a:cxn ang="0">
                  <a:pos x="64" y="23"/>
                </a:cxn>
                <a:cxn ang="0">
                  <a:pos x="72" y="53"/>
                </a:cxn>
                <a:cxn ang="0">
                  <a:pos x="62" y="66"/>
                </a:cxn>
                <a:cxn ang="0">
                  <a:pos x="61" y="66"/>
                </a:cxn>
                <a:cxn ang="0">
                  <a:pos x="53" y="71"/>
                </a:cxn>
                <a:cxn ang="0">
                  <a:pos x="34" y="79"/>
                </a:cxn>
                <a:cxn ang="0">
                  <a:pos x="18" y="81"/>
                </a:cxn>
              </a:cxnLst>
              <a:rect b="b" l="0" r="r" t="0"/>
              <a:pathLst>
                <a:path h="81" w="72">
                  <a:moveTo>
                    <a:pt x="18" y="81"/>
                  </a:moveTo>
                  <a:cubicBezTo>
                    <a:pt x="14" y="81"/>
                    <a:pt x="11" y="81"/>
                    <a:pt x="9" y="81"/>
                  </a:cubicBezTo>
                  <a:cubicBezTo>
                    <a:pt x="8" y="80"/>
                    <a:pt x="6" y="80"/>
                    <a:pt x="4" y="81"/>
                  </a:cubicBezTo>
                  <a:cubicBezTo>
                    <a:pt x="3" y="81"/>
                    <a:pt x="2" y="81"/>
                    <a:pt x="1" y="81"/>
                  </a:cubicBezTo>
                  <a:cubicBezTo>
                    <a:pt x="0" y="79"/>
                    <a:pt x="0" y="79"/>
                    <a:pt x="0" y="79"/>
                  </a:cubicBezTo>
                  <a:cubicBezTo>
                    <a:pt x="2" y="79"/>
                    <a:pt x="3" y="79"/>
                    <a:pt x="4" y="79"/>
                  </a:cubicBezTo>
                  <a:cubicBezTo>
                    <a:pt x="6" y="79"/>
                    <a:pt x="8" y="78"/>
                    <a:pt x="10" y="79"/>
                  </a:cubicBezTo>
                  <a:cubicBezTo>
                    <a:pt x="12" y="80"/>
                    <a:pt x="23" y="81"/>
                    <a:pt x="34" y="77"/>
                  </a:cubicBezTo>
                  <a:cubicBezTo>
                    <a:pt x="41" y="75"/>
                    <a:pt x="46" y="72"/>
                    <a:pt x="52" y="69"/>
                  </a:cubicBezTo>
                  <a:cubicBezTo>
                    <a:pt x="55" y="67"/>
                    <a:pt x="58" y="66"/>
                    <a:pt x="61" y="65"/>
                  </a:cubicBezTo>
                  <a:cubicBezTo>
                    <a:pt x="61" y="65"/>
                    <a:pt x="61" y="65"/>
                    <a:pt x="61" y="65"/>
                  </a:cubicBezTo>
                  <a:cubicBezTo>
                    <a:pt x="69" y="61"/>
                    <a:pt x="70" y="60"/>
                    <a:pt x="70" y="53"/>
                  </a:cubicBezTo>
                  <a:cubicBezTo>
                    <a:pt x="70" y="43"/>
                    <a:pt x="67" y="32"/>
                    <a:pt x="62" y="24"/>
                  </a:cubicBezTo>
                  <a:cubicBezTo>
                    <a:pt x="55" y="12"/>
                    <a:pt x="48" y="5"/>
                    <a:pt x="41" y="4"/>
                  </a:cubicBezTo>
                  <a:cubicBezTo>
                    <a:pt x="35" y="3"/>
                    <a:pt x="31" y="2"/>
                    <a:pt x="31" y="2"/>
                  </a:cubicBezTo>
                  <a:cubicBezTo>
                    <a:pt x="31" y="0"/>
                    <a:pt x="31" y="0"/>
                    <a:pt x="31" y="0"/>
                  </a:cubicBezTo>
                  <a:cubicBezTo>
                    <a:pt x="31" y="0"/>
                    <a:pt x="36" y="1"/>
                    <a:pt x="41" y="2"/>
                  </a:cubicBezTo>
                  <a:cubicBezTo>
                    <a:pt x="49" y="3"/>
                    <a:pt x="56" y="10"/>
                    <a:pt x="64" y="23"/>
                  </a:cubicBezTo>
                  <a:cubicBezTo>
                    <a:pt x="69" y="32"/>
                    <a:pt x="72" y="43"/>
                    <a:pt x="72" y="53"/>
                  </a:cubicBezTo>
                  <a:cubicBezTo>
                    <a:pt x="72" y="62"/>
                    <a:pt x="69" y="63"/>
                    <a:pt x="62" y="66"/>
                  </a:cubicBezTo>
                  <a:cubicBezTo>
                    <a:pt x="61" y="66"/>
                    <a:pt x="61" y="66"/>
                    <a:pt x="61" y="66"/>
                  </a:cubicBezTo>
                  <a:cubicBezTo>
                    <a:pt x="59" y="68"/>
                    <a:pt x="56" y="69"/>
                    <a:pt x="53" y="71"/>
                  </a:cubicBezTo>
                  <a:cubicBezTo>
                    <a:pt x="47" y="73"/>
                    <a:pt x="41" y="77"/>
                    <a:pt x="34" y="79"/>
                  </a:cubicBezTo>
                  <a:cubicBezTo>
                    <a:pt x="29" y="81"/>
                    <a:pt x="23" y="81"/>
                    <a:pt x="18" y="81"/>
                  </a:cubicBezTo>
                  <a:close/>
                </a:path>
              </a:pathLst>
            </a:custGeom>
            <a:solidFill>
              <a:schemeClr val="accent3"/>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13" name="Freeform: Shape 13"/>
            <p:cNvSpPr/>
            <p:nvPr/>
          </p:nvSpPr>
          <p:spPr bwMode="auto">
            <a:xfrm>
              <a:off x="5372463" y="2001308"/>
              <a:ext cx="131431" cy="131431"/>
            </a:xfrm>
            <a:custGeom>
              <a:cxnLst>
                <a:cxn ang="0">
                  <a:pos x="28" y="43"/>
                </a:cxn>
                <a:cxn ang="0">
                  <a:pos x="27" y="43"/>
                </a:cxn>
                <a:cxn ang="0">
                  <a:pos x="3" y="10"/>
                </a:cxn>
                <a:cxn ang="0">
                  <a:pos x="21" y="0"/>
                </a:cxn>
                <a:cxn ang="0">
                  <a:pos x="23" y="1"/>
                </a:cxn>
                <a:cxn ang="0">
                  <a:pos x="23" y="1"/>
                </a:cxn>
                <a:cxn ang="0">
                  <a:pos x="34" y="7"/>
                </a:cxn>
                <a:cxn ang="0">
                  <a:pos x="42" y="23"/>
                </a:cxn>
                <a:cxn ang="0">
                  <a:pos x="33" y="36"/>
                </a:cxn>
                <a:cxn ang="0">
                  <a:pos x="33" y="39"/>
                </a:cxn>
                <a:cxn ang="0">
                  <a:pos x="28" y="43"/>
                </a:cxn>
                <a:cxn ang="0">
                  <a:pos x="21" y="4"/>
                </a:cxn>
                <a:cxn ang="0">
                  <a:pos x="7" y="11"/>
                </a:cxn>
                <a:cxn ang="0">
                  <a:pos x="28" y="38"/>
                </a:cxn>
                <a:cxn ang="0">
                  <a:pos x="29" y="37"/>
                </a:cxn>
                <a:cxn ang="0">
                  <a:pos x="29" y="35"/>
                </a:cxn>
                <a:cxn ang="0">
                  <a:pos x="30" y="34"/>
                </a:cxn>
                <a:cxn ang="0">
                  <a:pos x="38" y="22"/>
                </a:cxn>
                <a:cxn ang="0">
                  <a:pos x="31" y="9"/>
                </a:cxn>
                <a:cxn ang="0">
                  <a:pos x="23" y="5"/>
                </a:cxn>
                <a:cxn ang="0">
                  <a:pos x="22" y="4"/>
                </a:cxn>
                <a:cxn ang="0">
                  <a:pos x="21" y="4"/>
                </a:cxn>
              </a:cxnLst>
              <a:rect b="b" l="0" r="r" t="0"/>
              <a:pathLst>
                <a:path h="43" w="43">
                  <a:moveTo>
                    <a:pt x="28" y="43"/>
                  </a:moveTo>
                  <a:cubicBezTo>
                    <a:pt x="27" y="43"/>
                    <a:pt x="27" y="43"/>
                    <a:pt x="27" y="43"/>
                  </a:cubicBezTo>
                  <a:cubicBezTo>
                    <a:pt x="21" y="39"/>
                    <a:pt x="0" y="17"/>
                    <a:pt x="3" y="10"/>
                  </a:cubicBezTo>
                  <a:cubicBezTo>
                    <a:pt x="6" y="4"/>
                    <a:pt x="14" y="0"/>
                    <a:pt x="21" y="0"/>
                  </a:cubicBezTo>
                  <a:cubicBezTo>
                    <a:pt x="21" y="0"/>
                    <a:pt x="22" y="0"/>
                    <a:pt x="23" y="1"/>
                  </a:cubicBezTo>
                  <a:cubicBezTo>
                    <a:pt x="23" y="1"/>
                    <a:pt x="23" y="1"/>
                    <a:pt x="23" y="1"/>
                  </a:cubicBezTo>
                  <a:cubicBezTo>
                    <a:pt x="26" y="1"/>
                    <a:pt x="29" y="1"/>
                    <a:pt x="34" y="7"/>
                  </a:cubicBezTo>
                  <a:cubicBezTo>
                    <a:pt x="40" y="13"/>
                    <a:pt x="43" y="18"/>
                    <a:pt x="42" y="23"/>
                  </a:cubicBezTo>
                  <a:cubicBezTo>
                    <a:pt x="41" y="27"/>
                    <a:pt x="35" y="34"/>
                    <a:pt x="33" y="36"/>
                  </a:cubicBezTo>
                  <a:cubicBezTo>
                    <a:pt x="33" y="39"/>
                    <a:pt x="33" y="39"/>
                    <a:pt x="33" y="39"/>
                  </a:cubicBezTo>
                  <a:lnTo>
                    <a:pt x="28" y="43"/>
                  </a:lnTo>
                  <a:close/>
                  <a:moveTo>
                    <a:pt x="21" y="4"/>
                  </a:moveTo>
                  <a:cubicBezTo>
                    <a:pt x="16" y="4"/>
                    <a:pt x="9" y="6"/>
                    <a:pt x="7" y="11"/>
                  </a:cubicBezTo>
                  <a:cubicBezTo>
                    <a:pt x="5" y="15"/>
                    <a:pt x="20" y="32"/>
                    <a:pt x="28" y="38"/>
                  </a:cubicBezTo>
                  <a:cubicBezTo>
                    <a:pt x="29" y="37"/>
                    <a:pt x="29" y="37"/>
                    <a:pt x="29" y="37"/>
                  </a:cubicBezTo>
                  <a:cubicBezTo>
                    <a:pt x="29" y="35"/>
                    <a:pt x="29" y="35"/>
                    <a:pt x="29" y="35"/>
                  </a:cubicBezTo>
                  <a:cubicBezTo>
                    <a:pt x="30" y="34"/>
                    <a:pt x="30" y="34"/>
                    <a:pt x="30" y="34"/>
                  </a:cubicBezTo>
                  <a:cubicBezTo>
                    <a:pt x="32" y="32"/>
                    <a:pt x="37" y="25"/>
                    <a:pt x="38" y="22"/>
                  </a:cubicBezTo>
                  <a:cubicBezTo>
                    <a:pt x="39" y="18"/>
                    <a:pt x="36" y="14"/>
                    <a:pt x="31" y="9"/>
                  </a:cubicBezTo>
                  <a:cubicBezTo>
                    <a:pt x="27" y="5"/>
                    <a:pt x="25" y="5"/>
                    <a:pt x="23" y="5"/>
                  </a:cubicBezTo>
                  <a:cubicBezTo>
                    <a:pt x="22" y="4"/>
                    <a:pt x="22" y="4"/>
                    <a:pt x="22" y="4"/>
                  </a:cubicBezTo>
                  <a:cubicBezTo>
                    <a:pt x="22" y="4"/>
                    <a:pt x="21" y="4"/>
                    <a:pt x="21" y="4"/>
                  </a:cubicBez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14" name="Freeform: Shape 14"/>
            <p:cNvSpPr/>
            <p:nvPr/>
          </p:nvSpPr>
          <p:spPr bwMode="auto">
            <a:xfrm>
              <a:off x="5265203" y="1894049"/>
              <a:ext cx="134452" cy="122367"/>
            </a:xfrm>
            <a:custGeom>
              <a:cxnLst>
                <a:cxn ang="0">
                  <a:pos x="32" y="40"/>
                </a:cxn>
                <a:cxn ang="0">
                  <a:pos x="32" y="40"/>
                </a:cxn>
                <a:cxn ang="0">
                  <a:pos x="1" y="15"/>
                </a:cxn>
                <a:cxn ang="0">
                  <a:pos x="0" y="14"/>
                </a:cxn>
                <a:cxn ang="0">
                  <a:pos x="5" y="9"/>
                </a:cxn>
                <a:cxn ang="0">
                  <a:pos x="8" y="9"/>
                </a:cxn>
                <a:cxn ang="0">
                  <a:pos x="21" y="1"/>
                </a:cxn>
                <a:cxn ang="0">
                  <a:pos x="23" y="0"/>
                </a:cxn>
                <a:cxn ang="0">
                  <a:pos x="37" y="8"/>
                </a:cxn>
                <a:cxn ang="0">
                  <a:pos x="43" y="19"/>
                </a:cxn>
                <a:cxn ang="0">
                  <a:pos x="43" y="20"/>
                </a:cxn>
                <a:cxn ang="0">
                  <a:pos x="34" y="39"/>
                </a:cxn>
                <a:cxn ang="0">
                  <a:pos x="32" y="40"/>
                </a:cxn>
                <a:cxn ang="0">
                  <a:pos x="6" y="15"/>
                </a:cxn>
                <a:cxn ang="0">
                  <a:pos x="32" y="36"/>
                </a:cxn>
                <a:cxn ang="0">
                  <a:pos x="33" y="36"/>
                </a:cxn>
                <a:cxn ang="0">
                  <a:pos x="40" y="20"/>
                </a:cxn>
                <a:cxn ang="0">
                  <a:pos x="39" y="19"/>
                </a:cxn>
                <a:cxn ang="0">
                  <a:pos x="35" y="11"/>
                </a:cxn>
                <a:cxn ang="0">
                  <a:pos x="23" y="4"/>
                </a:cxn>
                <a:cxn ang="0">
                  <a:pos x="22" y="4"/>
                </a:cxn>
                <a:cxn ang="0">
                  <a:pos x="10" y="13"/>
                </a:cxn>
                <a:cxn ang="0">
                  <a:pos x="9" y="13"/>
                </a:cxn>
                <a:cxn ang="0">
                  <a:pos x="7" y="13"/>
                </a:cxn>
                <a:cxn ang="0">
                  <a:pos x="6" y="15"/>
                </a:cxn>
              </a:cxnLst>
              <a:rect b="b" l="0" r="r" t="0"/>
              <a:pathLst>
                <a:path h="40" w="44">
                  <a:moveTo>
                    <a:pt x="32" y="40"/>
                  </a:moveTo>
                  <a:cubicBezTo>
                    <a:pt x="32" y="40"/>
                    <a:pt x="32" y="40"/>
                    <a:pt x="32" y="40"/>
                  </a:cubicBezTo>
                  <a:cubicBezTo>
                    <a:pt x="24" y="40"/>
                    <a:pt x="5" y="21"/>
                    <a:pt x="1" y="15"/>
                  </a:cubicBezTo>
                  <a:cubicBezTo>
                    <a:pt x="0" y="14"/>
                    <a:pt x="0" y="14"/>
                    <a:pt x="0" y="14"/>
                  </a:cubicBezTo>
                  <a:cubicBezTo>
                    <a:pt x="5" y="9"/>
                    <a:pt x="5" y="9"/>
                    <a:pt x="5" y="9"/>
                  </a:cubicBezTo>
                  <a:cubicBezTo>
                    <a:pt x="8" y="9"/>
                    <a:pt x="8" y="9"/>
                    <a:pt x="8" y="9"/>
                  </a:cubicBezTo>
                  <a:cubicBezTo>
                    <a:pt x="10" y="8"/>
                    <a:pt x="17" y="2"/>
                    <a:pt x="21" y="1"/>
                  </a:cubicBezTo>
                  <a:cubicBezTo>
                    <a:pt x="22" y="0"/>
                    <a:pt x="23" y="0"/>
                    <a:pt x="23" y="0"/>
                  </a:cubicBezTo>
                  <a:cubicBezTo>
                    <a:pt x="28" y="0"/>
                    <a:pt x="32" y="3"/>
                    <a:pt x="37" y="8"/>
                  </a:cubicBezTo>
                  <a:cubicBezTo>
                    <a:pt x="42" y="13"/>
                    <a:pt x="43" y="16"/>
                    <a:pt x="43" y="19"/>
                  </a:cubicBezTo>
                  <a:cubicBezTo>
                    <a:pt x="43" y="20"/>
                    <a:pt x="43" y="20"/>
                    <a:pt x="43" y="20"/>
                  </a:cubicBezTo>
                  <a:cubicBezTo>
                    <a:pt x="44" y="26"/>
                    <a:pt x="41" y="36"/>
                    <a:pt x="34" y="39"/>
                  </a:cubicBezTo>
                  <a:cubicBezTo>
                    <a:pt x="34" y="40"/>
                    <a:pt x="33" y="40"/>
                    <a:pt x="32" y="40"/>
                  </a:cubicBezTo>
                  <a:close/>
                  <a:moveTo>
                    <a:pt x="6" y="15"/>
                  </a:moveTo>
                  <a:cubicBezTo>
                    <a:pt x="11" y="22"/>
                    <a:pt x="27" y="36"/>
                    <a:pt x="32" y="36"/>
                  </a:cubicBezTo>
                  <a:cubicBezTo>
                    <a:pt x="33" y="36"/>
                    <a:pt x="33" y="36"/>
                    <a:pt x="33" y="36"/>
                  </a:cubicBezTo>
                  <a:cubicBezTo>
                    <a:pt x="38" y="34"/>
                    <a:pt x="40" y="25"/>
                    <a:pt x="40" y="20"/>
                  </a:cubicBezTo>
                  <a:cubicBezTo>
                    <a:pt x="39" y="19"/>
                    <a:pt x="39" y="19"/>
                    <a:pt x="39" y="19"/>
                  </a:cubicBezTo>
                  <a:cubicBezTo>
                    <a:pt x="39" y="17"/>
                    <a:pt x="39" y="15"/>
                    <a:pt x="35" y="11"/>
                  </a:cubicBezTo>
                  <a:cubicBezTo>
                    <a:pt x="31" y="7"/>
                    <a:pt x="27" y="4"/>
                    <a:pt x="23" y="4"/>
                  </a:cubicBezTo>
                  <a:cubicBezTo>
                    <a:pt x="23" y="4"/>
                    <a:pt x="22" y="4"/>
                    <a:pt x="22" y="4"/>
                  </a:cubicBezTo>
                  <a:cubicBezTo>
                    <a:pt x="19" y="5"/>
                    <a:pt x="12" y="11"/>
                    <a:pt x="10" y="13"/>
                  </a:cubicBezTo>
                  <a:cubicBezTo>
                    <a:pt x="9" y="13"/>
                    <a:pt x="9" y="13"/>
                    <a:pt x="9" y="13"/>
                  </a:cubicBezTo>
                  <a:cubicBezTo>
                    <a:pt x="7" y="13"/>
                    <a:pt x="7" y="13"/>
                    <a:pt x="7" y="13"/>
                  </a:cubicBezTo>
                  <a:lnTo>
                    <a:pt x="6" y="15"/>
                  </a:ln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15" name="Freeform: Shape 15"/>
            <p:cNvSpPr/>
            <p:nvPr/>
          </p:nvSpPr>
          <p:spPr bwMode="auto">
            <a:xfrm>
              <a:off x="5357356" y="2004329"/>
              <a:ext cx="39278" cy="36257"/>
            </a:xfrm>
            <a:custGeom>
              <a:cxnLst>
                <a:cxn ang="0">
                  <a:pos x="9" y="12"/>
                </a:cxn>
                <a:cxn ang="0">
                  <a:pos x="0" y="2"/>
                </a:cxn>
                <a:cxn ang="0">
                  <a:pos x="7" y="0"/>
                </a:cxn>
                <a:cxn ang="0">
                  <a:pos x="13" y="6"/>
                </a:cxn>
                <a:cxn ang="0">
                  <a:pos x="9" y="12"/>
                </a:cxn>
              </a:cxnLst>
              <a:rect b="b" l="0" r="r" t="0"/>
              <a:pathLst>
                <a:path h="12" w="13">
                  <a:moveTo>
                    <a:pt x="9" y="12"/>
                  </a:moveTo>
                  <a:cubicBezTo>
                    <a:pt x="9" y="10"/>
                    <a:pt x="1" y="2"/>
                    <a:pt x="0" y="2"/>
                  </a:cubicBezTo>
                  <a:cubicBezTo>
                    <a:pt x="0" y="2"/>
                    <a:pt x="5" y="1"/>
                    <a:pt x="7" y="0"/>
                  </a:cubicBezTo>
                  <a:cubicBezTo>
                    <a:pt x="8" y="3"/>
                    <a:pt x="10" y="5"/>
                    <a:pt x="13" y="6"/>
                  </a:cubicBezTo>
                  <a:cubicBezTo>
                    <a:pt x="11" y="6"/>
                    <a:pt x="9" y="12"/>
                    <a:pt x="9" y="12"/>
                  </a:cubicBez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16" name="Freeform: Shape 16"/>
            <p:cNvSpPr/>
            <p:nvPr/>
          </p:nvSpPr>
          <p:spPr bwMode="auto">
            <a:xfrm>
              <a:off x="5151902" y="1795853"/>
              <a:ext cx="450187" cy="422995"/>
            </a:xfrm>
            <a:custGeom>
              <a:cxnLst>
                <a:cxn ang="0">
                  <a:pos x="62" y="138"/>
                </a:cxn>
                <a:cxn ang="0">
                  <a:pos x="62" y="138"/>
                </a:cxn>
                <a:cxn ang="0">
                  <a:pos x="28" y="123"/>
                </a:cxn>
                <a:cxn ang="0">
                  <a:pos x="18" y="62"/>
                </a:cxn>
                <a:cxn ang="0">
                  <a:pos x="37" y="41"/>
                </a:cxn>
                <a:cxn ang="0">
                  <a:pos x="45" y="34"/>
                </a:cxn>
                <a:cxn ang="0">
                  <a:pos x="56" y="23"/>
                </a:cxn>
                <a:cxn ang="0">
                  <a:pos x="96" y="1"/>
                </a:cxn>
                <a:cxn ang="0">
                  <a:pos x="134" y="14"/>
                </a:cxn>
                <a:cxn ang="0">
                  <a:pos x="147" y="58"/>
                </a:cxn>
                <a:cxn ang="0">
                  <a:pos x="133" y="83"/>
                </a:cxn>
                <a:cxn ang="0">
                  <a:pos x="129" y="87"/>
                </a:cxn>
                <a:cxn ang="0">
                  <a:pos x="106" y="110"/>
                </a:cxn>
                <a:cxn ang="0">
                  <a:pos x="100" y="117"/>
                </a:cxn>
                <a:cxn ang="0">
                  <a:pos x="92" y="126"/>
                </a:cxn>
                <a:cxn ang="0">
                  <a:pos x="62" y="138"/>
                </a:cxn>
                <a:cxn ang="0">
                  <a:pos x="94" y="3"/>
                </a:cxn>
                <a:cxn ang="0">
                  <a:pos x="57" y="24"/>
                </a:cxn>
                <a:cxn ang="0">
                  <a:pos x="46" y="35"/>
                </a:cxn>
                <a:cxn ang="0">
                  <a:pos x="38" y="43"/>
                </a:cxn>
                <a:cxn ang="0">
                  <a:pos x="20" y="63"/>
                </a:cxn>
                <a:cxn ang="0">
                  <a:pos x="29" y="121"/>
                </a:cxn>
                <a:cxn ang="0">
                  <a:pos x="62" y="136"/>
                </a:cxn>
                <a:cxn ang="0">
                  <a:pos x="62" y="136"/>
                </a:cxn>
                <a:cxn ang="0">
                  <a:pos x="91" y="124"/>
                </a:cxn>
                <a:cxn ang="0">
                  <a:pos x="98" y="116"/>
                </a:cxn>
                <a:cxn ang="0">
                  <a:pos x="105" y="109"/>
                </a:cxn>
                <a:cxn ang="0">
                  <a:pos x="128" y="86"/>
                </a:cxn>
                <a:cxn ang="0">
                  <a:pos x="131" y="82"/>
                </a:cxn>
                <a:cxn ang="0">
                  <a:pos x="145" y="58"/>
                </a:cxn>
                <a:cxn ang="0">
                  <a:pos x="133" y="16"/>
                </a:cxn>
                <a:cxn ang="0">
                  <a:pos x="96" y="3"/>
                </a:cxn>
                <a:cxn ang="0">
                  <a:pos x="94" y="3"/>
                </a:cxn>
              </a:cxnLst>
              <a:rect b="b" l="0" r="r" t="0"/>
              <a:pathLst>
                <a:path h="138" w="147">
                  <a:moveTo>
                    <a:pt x="62" y="138"/>
                  </a:moveTo>
                  <a:cubicBezTo>
                    <a:pt x="62" y="138"/>
                    <a:pt x="62" y="138"/>
                    <a:pt x="62" y="138"/>
                  </a:cubicBezTo>
                  <a:cubicBezTo>
                    <a:pt x="47" y="138"/>
                    <a:pt x="35" y="130"/>
                    <a:pt x="28" y="123"/>
                  </a:cubicBezTo>
                  <a:cubicBezTo>
                    <a:pt x="0" y="97"/>
                    <a:pt x="14" y="70"/>
                    <a:pt x="18" y="62"/>
                  </a:cubicBezTo>
                  <a:cubicBezTo>
                    <a:pt x="23" y="54"/>
                    <a:pt x="32" y="45"/>
                    <a:pt x="37" y="41"/>
                  </a:cubicBezTo>
                  <a:cubicBezTo>
                    <a:pt x="39" y="40"/>
                    <a:pt x="41" y="37"/>
                    <a:pt x="45" y="34"/>
                  </a:cubicBezTo>
                  <a:cubicBezTo>
                    <a:pt x="48" y="31"/>
                    <a:pt x="51" y="27"/>
                    <a:pt x="56" y="23"/>
                  </a:cubicBezTo>
                  <a:cubicBezTo>
                    <a:pt x="63" y="16"/>
                    <a:pt x="83" y="0"/>
                    <a:pt x="96" y="1"/>
                  </a:cubicBezTo>
                  <a:cubicBezTo>
                    <a:pt x="112" y="3"/>
                    <a:pt x="125" y="5"/>
                    <a:pt x="134" y="14"/>
                  </a:cubicBezTo>
                  <a:cubicBezTo>
                    <a:pt x="144" y="25"/>
                    <a:pt x="146" y="46"/>
                    <a:pt x="147" y="58"/>
                  </a:cubicBezTo>
                  <a:cubicBezTo>
                    <a:pt x="145" y="68"/>
                    <a:pt x="138" y="76"/>
                    <a:pt x="133" y="83"/>
                  </a:cubicBezTo>
                  <a:cubicBezTo>
                    <a:pt x="131" y="84"/>
                    <a:pt x="130" y="86"/>
                    <a:pt x="129" y="87"/>
                  </a:cubicBezTo>
                  <a:cubicBezTo>
                    <a:pt x="124" y="94"/>
                    <a:pt x="110" y="108"/>
                    <a:pt x="106" y="110"/>
                  </a:cubicBezTo>
                  <a:cubicBezTo>
                    <a:pt x="105" y="111"/>
                    <a:pt x="102" y="114"/>
                    <a:pt x="100" y="117"/>
                  </a:cubicBezTo>
                  <a:cubicBezTo>
                    <a:pt x="97" y="120"/>
                    <a:pt x="95" y="124"/>
                    <a:pt x="92" y="126"/>
                  </a:cubicBezTo>
                  <a:cubicBezTo>
                    <a:pt x="82" y="134"/>
                    <a:pt x="72" y="138"/>
                    <a:pt x="62" y="138"/>
                  </a:cubicBezTo>
                  <a:close/>
                  <a:moveTo>
                    <a:pt x="94" y="3"/>
                  </a:moveTo>
                  <a:cubicBezTo>
                    <a:pt x="82" y="3"/>
                    <a:pt x="63" y="19"/>
                    <a:pt x="57" y="24"/>
                  </a:cubicBezTo>
                  <a:cubicBezTo>
                    <a:pt x="53" y="29"/>
                    <a:pt x="49" y="32"/>
                    <a:pt x="46" y="35"/>
                  </a:cubicBezTo>
                  <a:cubicBezTo>
                    <a:pt x="43" y="39"/>
                    <a:pt x="40" y="41"/>
                    <a:pt x="38" y="43"/>
                  </a:cubicBezTo>
                  <a:cubicBezTo>
                    <a:pt x="33" y="46"/>
                    <a:pt x="25" y="56"/>
                    <a:pt x="20" y="63"/>
                  </a:cubicBezTo>
                  <a:cubicBezTo>
                    <a:pt x="15" y="71"/>
                    <a:pt x="3" y="97"/>
                    <a:pt x="29" y="121"/>
                  </a:cubicBezTo>
                  <a:cubicBezTo>
                    <a:pt x="36" y="128"/>
                    <a:pt x="47" y="136"/>
                    <a:pt x="62" y="136"/>
                  </a:cubicBezTo>
                  <a:cubicBezTo>
                    <a:pt x="62" y="136"/>
                    <a:pt x="62" y="136"/>
                    <a:pt x="62" y="136"/>
                  </a:cubicBezTo>
                  <a:cubicBezTo>
                    <a:pt x="72" y="136"/>
                    <a:pt x="82" y="132"/>
                    <a:pt x="91" y="124"/>
                  </a:cubicBezTo>
                  <a:cubicBezTo>
                    <a:pt x="93" y="122"/>
                    <a:pt x="96" y="119"/>
                    <a:pt x="98" y="116"/>
                  </a:cubicBezTo>
                  <a:cubicBezTo>
                    <a:pt x="101" y="113"/>
                    <a:pt x="103" y="110"/>
                    <a:pt x="105" y="109"/>
                  </a:cubicBezTo>
                  <a:cubicBezTo>
                    <a:pt x="109" y="106"/>
                    <a:pt x="123" y="93"/>
                    <a:pt x="128" y="86"/>
                  </a:cubicBezTo>
                  <a:cubicBezTo>
                    <a:pt x="129" y="85"/>
                    <a:pt x="130" y="83"/>
                    <a:pt x="131" y="82"/>
                  </a:cubicBezTo>
                  <a:cubicBezTo>
                    <a:pt x="137" y="75"/>
                    <a:pt x="143" y="67"/>
                    <a:pt x="145" y="58"/>
                  </a:cubicBezTo>
                  <a:cubicBezTo>
                    <a:pt x="145" y="49"/>
                    <a:pt x="143" y="26"/>
                    <a:pt x="133" y="16"/>
                  </a:cubicBezTo>
                  <a:cubicBezTo>
                    <a:pt x="124" y="6"/>
                    <a:pt x="112" y="5"/>
                    <a:pt x="96" y="3"/>
                  </a:cubicBezTo>
                  <a:cubicBezTo>
                    <a:pt x="95" y="3"/>
                    <a:pt x="95" y="3"/>
                    <a:pt x="94" y="3"/>
                  </a:cubicBez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17" name="Freeform: Shape 17"/>
            <p:cNvSpPr/>
            <p:nvPr/>
          </p:nvSpPr>
          <p:spPr bwMode="auto">
            <a:xfrm>
              <a:off x="5360378" y="1792832"/>
              <a:ext cx="247754" cy="250775"/>
            </a:xfrm>
            <a:custGeom>
              <a:cxnLst>
                <a:cxn ang="0">
                  <a:pos x="65" y="82"/>
                </a:cxn>
                <a:cxn ang="0">
                  <a:pos x="75" y="71"/>
                </a:cxn>
                <a:cxn ang="0">
                  <a:pos x="80" y="60"/>
                </a:cxn>
                <a:cxn ang="0">
                  <a:pos x="81" y="51"/>
                </a:cxn>
                <a:cxn ang="0">
                  <a:pos x="80" y="40"/>
                </a:cxn>
                <a:cxn ang="0">
                  <a:pos x="67" y="13"/>
                </a:cxn>
                <a:cxn ang="0">
                  <a:pos x="39" y="0"/>
                </a:cxn>
                <a:cxn ang="0">
                  <a:pos x="21" y="2"/>
                </a:cxn>
                <a:cxn ang="0">
                  <a:pos x="10" y="6"/>
                </a:cxn>
                <a:cxn ang="0">
                  <a:pos x="0" y="15"/>
                </a:cxn>
                <a:cxn ang="0">
                  <a:pos x="14" y="10"/>
                </a:cxn>
                <a:cxn ang="0">
                  <a:pos x="30" y="14"/>
                </a:cxn>
                <a:cxn ang="0">
                  <a:pos x="41" y="9"/>
                </a:cxn>
                <a:cxn ang="0">
                  <a:pos x="54" y="13"/>
                </a:cxn>
                <a:cxn ang="0">
                  <a:pos x="68" y="32"/>
                </a:cxn>
                <a:cxn ang="0">
                  <a:pos x="64" y="48"/>
                </a:cxn>
                <a:cxn ang="0">
                  <a:pos x="67" y="57"/>
                </a:cxn>
                <a:cxn ang="0">
                  <a:pos x="69" y="63"/>
                </a:cxn>
                <a:cxn ang="0">
                  <a:pos x="68" y="69"/>
                </a:cxn>
                <a:cxn ang="0">
                  <a:pos x="66" y="78"/>
                </a:cxn>
                <a:cxn ang="0">
                  <a:pos x="65" y="82"/>
                </a:cxn>
              </a:cxnLst>
              <a:rect b="b" l="0" r="r" t="0"/>
              <a:pathLst>
                <a:path h="82" w="81">
                  <a:moveTo>
                    <a:pt x="65" y="82"/>
                  </a:moveTo>
                  <a:cubicBezTo>
                    <a:pt x="67" y="81"/>
                    <a:pt x="73" y="75"/>
                    <a:pt x="75" y="71"/>
                  </a:cubicBezTo>
                  <a:cubicBezTo>
                    <a:pt x="77" y="67"/>
                    <a:pt x="80" y="63"/>
                    <a:pt x="80" y="60"/>
                  </a:cubicBezTo>
                  <a:cubicBezTo>
                    <a:pt x="80" y="58"/>
                    <a:pt x="81" y="54"/>
                    <a:pt x="81" y="51"/>
                  </a:cubicBezTo>
                  <a:cubicBezTo>
                    <a:pt x="81" y="45"/>
                    <a:pt x="80" y="42"/>
                    <a:pt x="80" y="40"/>
                  </a:cubicBezTo>
                  <a:cubicBezTo>
                    <a:pt x="78" y="34"/>
                    <a:pt x="75" y="21"/>
                    <a:pt x="67" y="13"/>
                  </a:cubicBezTo>
                  <a:cubicBezTo>
                    <a:pt x="58" y="4"/>
                    <a:pt x="49" y="1"/>
                    <a:pt x="39" y="0"/>
                  </a:cubicBezTo>
                  <a:cubicBezTo>
                    <a:pt x="34" y="0"/>
                    <a:pt x="26" y="1"/>
                    <a:pt x="21" y="2"/>
                  </a:cubicBezTo>
                  <a:cubicBezTo>
                    <a:pt x="17" y="2"/>
                    <a:pt x="12" y="5"/>
                    <a:pt x="10" y="6"/>
                  </a:cubicBezTo>
                  <a:cubicBezTo>
                    <a:pt x="7" y="7"/>
                    <a:pt x="2" y="13"/>
                    <a:pt x="0" y="15"/>
                  </a:cubicBezTo>
                  <a:cubicBezTo>
                    <a:pt x="5" y="15"/>
                    <a:pt x="10" y="9"/>
                    <a:pt x="14" y="10"/>
                  </a:cubicBezTo>
                  <a:cubicBezTo>
                    <a:pt x="18" y="11"/>
                    <a:pt x="26" y="16"/>
                    <a:pt x="30" y="14"/>
                  </a:cubicBezTo>
                  <a:cubicBezTo>
                    <a:pt x="33" y="12"/>
                    <a:pt x="38" y="10"/>
                    <a:pt x="41" y="9"/>
                  </a:cubicBezTo>
                  <a:cubicBezTo>
                    <a:pt x="44" y="9"/>
                    <a:pt x="50" y="10"/>
                    <a:pt x="54" y="13"/>
                  </a:cubicBezTo>
                  <a:cubicBezTo>
                    <a:pt x="59" y="16"/>
                    <a:pt x="68" y="27"/>
                    <a:pt x="68" y="32"/>
                  </a:cubicBezTo>
                  <a:cubicBezTo>
                    <a:pt x="69" y="38"/>
                    <a:pt x="69" y="42"/>
                    <a:pt x="64" y="48"/>
                  </a:cubicBezTo>
                  <a:cubicBezTo>
                    <a:pt x="60" y="53"/>
                    <a:pt x="65" y="54"/>
                    <a:pt x="67" y="57"/>
                  </a:cubicBezTo>
                  <a:cubicBezTo>
                    <a:pt x="69" y="60"/>
                    <a:pt x="69" y="61"/>
                    <a:pt x="69" y="63"/>
                  </a:cubicBezTo>
                  <a:cubicBezTo>
                    <a:pt x="69" y="66"/>
                    <a:pt x="69" y="65"/>
                    <a:pt x="68" y="69"/>
                  </a:cubicBezTo>
                  <a:cubicBezTo>
                    <a:pt x="67" y="74"/>
                    <a:pt x="67" y="75"/>
                    <a:pt x="66" y="78"/>
                  </a:cubicBezTo>
                  <a:cubicBezTo>
                    <a:pt x="65" y="80"/>
                    <a:pt x="65" y="82"/>
                    <a:pt x="65" y="82"/>
                  </a:cubicBez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18" name="Freeform: Shape 18"/>
            <p:cNvSpPr/>
            <p:nvPr/>
          </p:nvSpPr>
          <p:spPr bwMode="auto">
            <a:xfrm>
              <a:off x="5467636" y="2055693"/>
              <a:ext cx="98196" cy="107260"/>
            </a:xfrm>
            <a:custGeom>
              <a:cxnLst>
                <a:cxn ang="0">
                  <a:pos x="7" y="35"/>
                </a:cxn>
                <a:cxn ang="0">
                  <a:pos x="4" y="34"/>
                </a:cxn>
                <a:cxn ang="0">
                  <a:pos x="2" y="26"/>
                </a:cxn>
                <a:cxn ang="0">
                  <a:pos x="2" y="24"/>
                </a:cxn>
                <a:cxn ang="0">
                  <a:pos x="4" y="25"/>
                </a:cxn>
                <a:cxn ang="0">
                  <a:pos x="3" y="26"/>
                </a:cxn>
                <a:cxn ang="0">
                  <a:pos x="5" y="32"/>
                </a:cxn>
                <a:cxn ang="0">
                  <a:pos x="13" y="28"/>
                </a:cxn>
                <a:cxn ang="0">
                  <a:pos x="15" y="25"/>
                </a:cxn>
                <a:cxn ang="0">
                  <a:pos x="21" y="16"/>
                </a:cxn>
                <a:cxn ang="0">
                  <a:pos x="28" y="2"/>
                </a:cxn>
                <a:cxn ang="0">
                  <a:pos x="27" y="2"/>
                </a:cxn>
                <a:cxn ang="0">
                  <a:pos x="27" y="0"/>
                </a:cxn>
                <a:cxn ang="0">
                  <a:pos x="29" y="1"/>
                </a:cxn>
                <a:cxn ang="0">
                  <a:pos x="29" y="2"/>
                </a:cxn>
                <a:cxn ang="0">
                  <a:pos x="23" y="17"/>
                </a:cxn>
                <a:cxn ang="0">
                  <a:pos x="17" y="26"/>
                </a:cxn>
                <a:cxn ang="0">
                  <a:pos x="15" y="30"/>
                </a:cxn>
                <a:cxn ang="0">
                  <a:pos x="7" y="35"/>
                </a:cxn>
              </a:cxnLst>
              <a:rect b="b" l="0" r="r" t="0"/>
              <a:pathLst>
                <a:path h="35" w="32">
                  <a:moveTo>
                    <a:pt x="7" y="35"/>
                  </a:moveTo>
                  <a:cubicBezTo>
                    <a:pt x="6" y="35"/>
                    <a:pt x="5" y="34"/>
                    <a:pt x="4" y="34"/>
                  </a:cubicBezTo>
                  <a:cubicBezTo>
                    <a:pt x="0" y="32"/>
                    <a:pt x="1" y="29"/>
                    <a:pt x="2" y="26"/>
                  </a:cubicBezTo>
                  <a:cubicBezTo>
                    <a:pt x="2" y="24"/>
                    <a:pt x="2" y="24"/>
                    <a:pt x="2" y="24"/>
                  </a:cubicBezTo>
                  <a:cubicBezTo>
                    <a:pt x="4" y="25"/>
                    <a:pt x="4" y="25"/>
                    <a:pt x="4" y="25"/>
                  </a:cubicBezTo>
                  <a:cubicBezTo>
                    <a:pt x="3" y="26"/>
                    <a:pt x="3" y="26"/>
                    <a:pt x="3" y="26"/>
                  </a:cubicBezTo>
                  <a:cubicBezTo>
                    <a:pt x="3" y="30"/>
                    <a:pt x="2" y="31"/>
                    <a:pt x="5" y="32"/>
                  </a:cubicBezTo>
                  <a:cubicBezTo>
                    <a:pt x="8" y="33"/>
                    <a:pt x="10" y="32"/>
                    <a:pt x="13" y="28"/>
                  </a:cubicBezTo>
                  <a:cubicBezTo>
                    <a:pt x="14" y="28"/>
                    <a:pt x="14" y="27"/>
                    <a:pt x="15" y="25"/>
                  </a:cubicBezTo>
                  <a:cubicBezTo>
                    <a:pt x="17" y="22"/>
                    <a:pt x="19" y="19"/>
                    <a:pt x="21" y="16"/>
                  </a:cubicBezTo>
                  <a:cubicBezTo>
                    <a:pt x="24" y="13"/>
                    <a:pt x="29" y="6"/>
                    <a:pt x="28" y="2"/>
                  </a:cubicBezTo>
                  <a:cubicBezTo>
                    <a:pt x="27" y="2"/>
                    <a:pt x="27" y="2"/>
                    <a:pt x="27" y="2"/>
                  </a:cubicBezTo>
                  <a:cubicBezTo>
                    <a:pt x="27" y="0"/>
                    <a:pt x="27" y="0"/>
                    <a:pt x="27" y="0"/>
                  </a:cubicBezTo>
                  <a:cubicBezTo>
                    <a:pt x="27" y="0"/>
                    <a:pt x="29" y="0"/>
                    <a:pt x="29" y="1"/>
                  </a:cubicBezTo>
                  <a:cubicBezTo>
                    <a:pt x="29" y="2"/>
                    <a:pt x="29" y="2"/>
                    <a:pt x="29" y="2"/>
                  </a:cubicBezTo>
                  <a:cubicBezTo>
                    <a:pt x="32" y="7"/>
                    <a:pt x="23" y="17"/>
                    <a:pt x="23" y="17"/>
                  </a:cubicBezTo>
                  <a:cubicBezTo>
                    <a:pt x="20" y="20"/>
                    <a:pt x="18" y="23"/>
                    <a:pt x="17" y="26"/>
                  </a:cubicBezTo>
                  <a:cubicBezTo>
                    <a:pt x="16" y="28"/>
                    <a:pt x="15" y="29"/>
                    <a:pt x="15" y="30"/>
                  </a:cubicBezTo>
                  <a:cubicBezTo>
                    <a:pt x="13" y="32"/>
                    <a:pt x="10" y="35"/>
                    <a:pt x="7" y="35"/>
                  </a:cubicBez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19" name="Freeform: Shape 19"/>
            <p:cNvSpPr/>
            <p:nvPr/>
          </p:nvSpPr>
          <p:spPr bwMode="auto">
            <a:xfrm>
              <a:off x="5230457" y="1838153"/>
              <a:ext cx="117834" cy="89132"/>
            </a:xfrm>
            <a:custGeom>
              <a:cxnLst>
                <a:cxn ang="0">
                  <a:pos x="7" y="29"/>
                </a:cxn>
                <a:cxn ang="0">
                  <a:pos x="2" y="26"/>
                </a:cxn>
                <a:cxn ang="0">
                  <a:pos x="7" y="16"/>
                </a:cxn>
                <a:cxn ang="0">
                  <a:pos x="11" y="14"/>
                </a:cxn>
                <a:cxn ang="0">
                  <a:pos x="20" y="9"/>
                </a:cxn>
                <a:cxn ang="0">
                  <a:pos x="36" y="2"/>
                </a:cxn>
                <a:cxn ang="0">
                  <a:pos x="38" y="5"/>
                </a:cxn>
                <a:cxn ang="0">
                  <a:pos x="36" y="5"/>
                </a:cxn>
                <a:cxn ang="0">
                  <a:pos x="35" y="4"/>
                </a:cxn>
                <a:cxn ang="0">
                  <a:pos x="21" y="10"/>
                </a:cxn>
                <a:cxn ang="0">
                  <a:pos x="12" y="16"/>
                </a:cxn>
                <a:cxn ang="0">
                  <a:pos x="8" y="17"/>
                </a:cxn>
                <a:cxn ang="0">
                  <a:pos x="4" y="25"/>
                </a:cxn>
                <a:cxn ang="0">
                  <a:pos x="10" y="27"/>
                </a:cxn>
                <a:cxn ang="0">
                  <a:pos x="12" y="27"/>
                </a:cxn>
                <a:cxn ang="0">
                  <a:pos x="12" y="29"/>
                </a:cxn>
                <a:cxn ang="0">
                  <a:pos x="11" y="29"/>
                </a:cxn>
                <a:cxn ang="0">
                  <a:pos x="7" y="29"/>
                </a:cxn>
              </a:cxnLst>
              <a:rect b="b" l="0" r="r" t="0"/>
              <a:pathLst>
                <a:path h="28" w="38">
                  <a:moveTo>
                    <a:pt x="7" y="29"/>
                  </a:moveTo>
                  <a:cubicBezTo>
                    <a:pt x="5" y="29"/>
                    <a:pt x="3" y="29"/>
                    <a:pt x="2" y="26"/>
                  </a:cubicBezTo>
                  <a:cubicBezTo>
                    <a:pt x="0" y="21"/>
                    <a:pt x="4" y="18"/>
                    <a:pt x="7" y="16"/>
                  </a:cubicBezTo>
                  <a:cubicBezTo>
                    <a:pt x="8" y="15"/>
                    <a:pt x="9" y="15"/>
                    <a:pt x="11" y="14"/>
                  </a:cubicBezTo>
                  <a:cubicBezTo>
                    <a:pt x="14" y="12"/>
                    <a:pt x="17" y="11"/>
                    <a:pt x="20" y="9"/>
                  </a:cubicBezTo>
                  <a:cubicBezTo>
                    <a:pt x="20" y="8"/>
                    <a:pt x="31" y="0"/>
                    <a:pt x="36" y="2"/>
                  </a:cubicBezTo>
                  <a:cubicBezTo>
                    <a:pt x="37" y="3"/>
                    <a:pt x="38" y="4"/>
                    <a:pt x="38" y="5"/>
                  </a:cubicBezTo>
                  <a:cubicBezTo>
                    <a:pt x="36" y="5"/>
                    <a:pt x="36" y="5"/>
                    <a:pt x="36" y="5"/>
                  </a:cubicBezTo>
                  <a:cubicBezTo>
                    <a:pt x="36" y="5"/>
                    <a:pt x="36" y="4"/>
                    <a:pt x="35" y="4"/>
                  </a:cubicBezTo>
                  <a:cubicBezTo>
                    <a:pt x="32" y="3"/>
                    <a:pt x="24" y="7"/>
                    <a:pt x="21" y="10"/>
                  </a:cubicBezTo>
                  <a:cubicBezTo>
                    <a:pt x="18" y="12"/>
                    <a:pt x="15" y="14"/>
                    <a:pt x="12" y="16"/>
                  </a:cubicBezTo>
                  <a:cubicBezTo>
                    <a:pt x="10" y="16"/>
                    <a:pt x="9" y="17"/>
                    <a:pt x="8" y="17"/>
                  </a:cubicBezTo>
                  <a:cubicBezTo>
                    <a:pt x="4" y="20"/>
                    <a:pt x="3" y="23"/>
                    <a:pt x="4" y="25"/>
                  </a:cubicBezTo>
                  <a:cubicBezTo>
                    <a:pt x="5" y="28"/>
                    <a:pt x="6" y="28"/>
                    <a:pt x="10" y="27"/>
                  </a:cubicBezTo>
                  <a:cubicBezTo>
                    <a:pt x="12" y="27"/>
                    <a:pt x="12" y="27"/>
                    <a:pt x="12" y="27"/>
                  </a:cubicBezTo>
                  <a:cubicBezTo>
                    <a:pt x="12" y="29"/>
                    <a:pt x="12" y="29"/>
                    <a:pt x="12" y="29"/>
                  </a:cubicBezTo>
                  <a:cubicBezTo>
                    <a:pt x="11" y="29"/>
                    <a:pt x="11" y="29"/>
                    <a:pt x="11" y="29"/>
                  </a:cubicBezTo>
                  <a:cubicBezTo>
                    <a:pt x="9" y="29"/>
                    <a:pt x="8" y="29"/>
                    <a:pt x="7" y="29"/>
                  </a:cubicBez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20" name="Freeform: Shape 20"/>
            <p:cNvSpPr/>
            <p:nvPr/>
          </p:nvSpPr>
          <p:spPr bwMode="auto">
            <a:xfrm>
              <a:off x="5441955" y="1749022"/>
              <a:ext cx="49853" cy="55896"/>
            </a:xfrm>
            <a:custGeom>
              <a:cxnLst>
                <a:cxn ang="0">
                  <a:pos x="1" y="18"/>
                </a:cxn>
                <a:cxn ang="0">
                  <a:pos x="0" y="17"/>
                </a:cxn>
                <a:cxn ang="0">
                  <a:pos x="14" y="0"/>
                </a:cxn>
                <a:cxn ang="0">
                  <a:pos x="16" y="0"/>
                </a:cxn>
                <a:cxn ang="0">
                  <a:pos x="1" y="18"/>
                </a:cxn>
              </a:cxnLst>
              <a:rect b="b" l="0" r="r" t="0"/>
              <a:pathLst>
                <a:path h="18" w="16">
                  <a:moveTo>
                    <a:pt x="1" y="18"/>
                  </a:moveTo>
                  <a:cubicBezTo>
                    <a:pt x="0" y="17"/>
                    <a:pt x="0" y="17"/>
                    <a:pt x="0" y="17"/>
                  </a:cubicBezTo>
                  <a:cubicBezTo>
                    <a:pt x="0" y="17"/>
                    <a:pt x="11" y="5"/>
                    <a:pt x="14" y="0"/>
                  </a:cubicBezTo>
                  <a:cubicBezTo>
                    <a:pt x="16" y="0"/>
                    <a:pt x="16" y="0"/>
                    <a:pt x="16" y="0"/>
                  </a:cubicBezTo>
                  <a:cubicBezTo>
                    <a:pt x="13" y="6"/>
                    <a:pt x="2" y="18"/>
                    <a:pt x="1" y="18"/>
                  </a:cubicBez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21" name="Freeform: Shape 21"/>
            <p:cNvSpPr/>
            <p:nvPr/>
          </p:nvSpPr>
          <p:spPr bwMode="auto">
            <a:xfrm>
              <a:off x="5363399" y="1375880"/>
              <a:ext cx="658663" cy="655642"/>
            </a:xfrm>
            <a:custGeom>
              <a:cxnLst>
                <a:cxn ang="0">
                  <a:pos x="88" y="177"/>
                </a:cxn>
                <a:cxn ang="0">
                  <a:pos x="103" y="110"/>
                </a:cxn>
                <a:cxn ang="0">
                  <a:pos x="41" y="112"/>
                </a:cxn>
                <a:cxn ang="0">
                  <a:pos x="37" y="128"/>
                </a:cxn>
                <a:cxn ang="0">
                  <a:pos x="4" y="30"/>
                </a:cxn>
                <a:cxn ang="0">
                  <a:pos x="23" y="0"/>
                </a:cxn>
                <a:cxn ang="0">
                  <a:pos x="132" y="79"/>
                </a:cxn>
                <a:cxn ang="0">
                  <a:pos x="215" y="192"/>
                </a:cxn>
                <a:cxn ang="0">
                  <a:pos x="184" y="209"/>
                </a:cxn>
                <a:cxn ang="0">
                  <a:pos x="89" y="180"/>
                </a:cxn>
                <a:cxn ang="0">
                  <a:pos x="88" y="177"/>
                </a:cxn>
              </a:cxnLst>
              <a:rect b="b" l="0" r="r" t="0"/>
              <a:pathLst>
                <a:path h="214" w="215">
                  <a:moveTo>
                    <a:pt x="88" y="177"/>
                  </a:moveTo>
                  <a:cubicBezTo>
                    <a:pt x="106" y="180"/>
                    <a:pt x="129" y="135"/>
                    <a:pt x="103" y="110"/>
                  </a:cubicBezTo>
                  <a:cubicBezTo>
                    <a:pt x="77" y="85"/>
                    <a:pt x="47" y="108"/>
                    <a:pt x="41" y="112"/>
                  </a:cubicBezTo>
                  <a:cubicBezTo>
                    <a:pt x="34" y="116"/>
                    <a:pt x="36" y="125"/>
                    <a:pt x="37" y="128"/>
                  </a:cubicBezTo>
                  <a:cubicBezTo>
                    <a:pt x="37" y="128"/>
                    <a:pt x="0" y="45"/>
                    <a:pt x="4" y="30"/>
                  </a:cubicBezTo>
                  <a:cubicBezTo>
                    <a:pt x="7" y="16"/>
                    <a:pt x="23" y="0"/>
                    <a:pt x="23" y="0"/>
                  </a:cubicBezTo>
                  <a:cubicBezTo>
                    <a:pt x="23" y="0"/>
                    <a:pt x="84" y="28"/>
                    <a:pt x="132" y="79"/>
                  </a:cubicBezTo>
                  <a:cubicBezTo>
                    <a:pt x="180" y="129"/>
                    <a:pt x="215" y="192"/>
                    <a:pt x="215" y="192"/>
                  </a:cubicBezTo>
                  <a:cubicBezTo>
                    <a:pt x="215" y="192"/>
                    <a:pt x="195" y="204"/>
                    <a:pt x="184" y="209"/>
                  </a:cubicBezTo>
                  <a:cubicBezTo>
                    <a:pt x="173" y="214"/>
                    <a:pt x="89" y="180"/>
                    <a:pt x="89" y="180"/>
                  </a:cubicBezTo>
                  <a:cubicBezTo>
                    <a:pt x="88" y="179"/>
                    <a:pt x="85" y="177"/>
                    <a:pt x="88" y="177"/>
                  </a:cubicBez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22" name="Freeform: Shape 22"/>
            <p:cNvSpPr/>
            <p:nvPr/>
          </p:nvSpPr>
          <p:spPr bwMode="auto">
            <a:xfrm>
              <a:off x="5593025" y="1906135"/>
              <a:ext cx="54385" cy="45321"/>
            </a:xfrm>
            <a:custGeom>
              <a:cxnLst>
                <a:cxn ang="0">
                  <a:pos x="2" y="15"/>
                </a:cxn>
                <a:cxn ang="0">
                  <a:pos x="0" y="14"/>
                </a:cxn>
                <a:cxn ang="0">
                  <a:pos x="17" y="0"/>
                </a:cxn>
                <a:cxn ang="0">
                  <a:pos x="18" y="2"/>
                </a:cxn>
                <a:cxn ang="0">
                  <a:pos x="2" y="15"/>
                </a:cxn>
              </a:cxnLst>
              <a:rect b="b" l="0" r="r" t="0"/>
              <a:pathLst>
                <a:path h="15" w="18">
                  <a:moveTo>
                    <a:pt x="2" y="15"/>
                  </a:moveTo>
                  <a:cubicBezTo>
                    <a:pt x="0" y="14"/>
                    <a:pt x="0" y="14"/>
                    <a:pt x="0" y="14"/>
                  </a:cubicBezTo>
                  <a:cubicBezTo>
                    <a:pt x="1" y="14"/>
                    <a:pt x="9" y="4"/>
                    <a:pt x="17" y="0"/>
                  </a:cubicBezTo>
                  <a:cubicBezTo>
                    <a:pt x="18" y="2"/>
                    <a:pt x="18" y="2"/>
                    <a:pt x="18" y="2"/>
                  </a:cubicBezTo>
                  <a:cubicBezTo>
                    <a:pt x="11" y="5"/>
                    <a:pt x="2" y="15"/>
                    <a:pt x="2" y="15"/>
                  </a:cubicBez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23" name="Freeform: Shape 23"/>
            <p:cNvSpPr/>
            <p:nvPr/>
          </p:nvSpPr>
          <p:spPr bwMode="auto">
            <a:xfrm>
              <a:off x="5145859" y="1924263"/>
              <a:ext cx="342928" cy="330843"/>
            </a:xfrm>
            <a:custGeom>
              <a:cxnLst>
                <a:cxn ang="0">
                  <a:pos x="98" y="72"/>
                </a:cxn>
                <a:cxn ang="0">
                  <a:pos x="44" y="66"/>
                </a:cxn>
                <a:cxn ang="0">
                  <a:pos x="33" y="10"/>
                </a:cxn>
                <a:cxn ang="0">
                  <a:pos x="38" y="1"/>
                </a:cxn>
                <a:cxn ang="0">
                  <a:pos x="17" y="18"/>
                </a:cxn>
                <a:cxn ang="0">
                  <a:pos x="6" y="47"/>
                </a:cxn>
                <a:cxn ang="0">
                  <a:pos x="41" y="94"/>
                </a:cxn>
                <a:cxn ang="0">
                  <a:pos x="92" y="89"/>
                </a:cxn>
                <a:cxn ang="0">
                  <a:pos x="98" y="72"/>
                </a:cxn>
              </a:cxnLst>
              <a:rect b="b" l="0" r="r" t="0"/>
              <a:pathLst>
                <a:path h="108" w="112">
                  <a:moveTo>
                    <a:pt x="98" y="72"/>
                  </a:moveTo>
                  <a:cubicBezTo>
                    <a:pt x="77" y="108"/>
                    <a:pt x="49" y="71"/>
                    <a:pt x="44" y="66"/>
                  </a:cubicBezTo>
                  <a:cubicBezTo>
                    <a:pt x="40" y="62"/>
                    <a:pt x="0" y="32"/>
                    <a:pt x="33" y="10"/>
                  </a:cubicBezTo>
                  <a:cubicBezTo>
                    <a:pt x="39" y="7"/>
                    <a:pt x="37" y="4"/>
                    <a:pt x="38" y="1"/>
                  </a:cubicBezTo>
                  <a:cubicBezTo>
                    <a:pt x="36" y="0"/>
                    <a:pt x="19" y="15"/>
                    <a:pt x="17" y="18"/>
                  </a:cubicBezTo>
                  <a:cubicBezTo>
                    <a:pt x="14" y="20"/>
                    <a:pt x="3" y="33"/>
                    <a:pt x="6" y="47"/>
                  </a:cubicBezTo>
                  <a:cubicBezTo>
                    <a:pt x="8" y="56"/>
                    <a:pt x="17" y="80"/>
                    <a:pt x="41" y="94"/>
                  </a:cubicBezTo>
                  <a:cubicBezTo>
                    <a:pt x="56" y="102"/>
                    <a:pt x="74" y="107"/>
                    <a:pt x="92" y="89"/>
                  </a:cubicBezTo>
                  <a:cubicBezTo>
                    <a:pt x="108" y="72"/>
                    <a:pt x="112" y="65"/>
                    <a:pt x="98" y="72"/>
                  </a:cubicBezTo>
                  <a:close/>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24" name="Freeform: Shape 24"/>
            <p:cNvSpPr/>
            <p:nvPr/>
          </p:nvSpPr>
          <p:spPr bwMode="auto">
            <a:xfrm>
              <a:off x="3565672" y="1801896"/>
              <a:ext cx="506083" cy="444144"/>
            </a:xfrm>
            <a:custGeom>
              <a:cxnLst>
                <a:cxn ang="0">
                  <a:pos x="98" y="145"/>
                </a:cxn>
                <a:cxn ang="0">
                  <a:pos x="98" y="145"/>
                </a:cxn>
                <a:cxn ang="0">
                  <a:pos x="71" y="137"/>
                </a:cxn>
                <a:cxn ang="0">
                  <a:pos x="49" y="117"/>
                </a:cxn>
                <a:cxn ang="0">
                  <a:pos x="27" y="101"/>
                </a:cxn>
                <a:cxn ang="0">
                  <a:pos x="27" y="100"/>
                </a:cxn>
                <a:cxn ang="0">
                  <a:pos x="2" y="47"/>
                </a:cxn>
                <a:cxn ang="0">
                  <a:pos x="48" y="2"/>
                </a:cxn>
                <a:cxn ang="0">
                  <a:pos x="62" y="0"/>
                </a:cxn>
                <a:cxn ang="0">
                  <a:pos x="104" y="16"/>
                </a:cxn>
                <a:cxn ang="0">
                  <a:pos x="120" y="38"/>
                </a:cxn>
                <a:cxn ang="0">
                  <a:pos x="123" y="43"/>
                </a:cxn>
                <a:cxn ang="0">
                  <a:pos x="130" y="50"/>
                </a:cxn>
                <a:cxn ang="0">
                  <a:pos x="139" y="58"/>
                </a:cxn>
                <a:cxn ang="0">
                  <a:pos x="136" y="127"/>
                </a:cxn>
                <a:cxn ang="0">
                  <a:pos x="98" y="145"/>
                </a:cxn>
                <a:cxn ang="0">
                  <a:pos x="62" y="2"/>
                </a:cxn>
                <a:cxn ang="0">
                  <a:pos x="48" y="4"/>
                </a:cxn>
                <a:cxn ang="0">
                  <a:pos x="48" y="4"/>
                </a:cxn>
                <a:cxn ang="0">
                  <a:pos x="4" y="47"/>
                </a:cxn>
                <a:cxn ang="0">
                  <a:pos x="28" y="99"/>
                </a:cxn>
                <a:cxn ang="0">
                  <a:pos x="28" y="99"/>
                </a:cxn>
                <a:cxn ang="0">
                  <a:pos x="50" y="116"/>
                </a:cxn>
                <a:cxn ang="0">
                  <a:pos x="72" y="136"/>
                </a:cxn>
                <a:cxn ang="0">
                  <a:pos x="98" y="143"/>
                </a:cxn>
                <a:cxn ang="0">
                  <a:pos x="135" y="126"/>
                </a:cxn>
                <a:cxn ang="0">
                  <a:pos x="137" y="59"/>
                </a:cxn>
                <a:cxn ang="0">
                  <a:pos x="129" y="52"/>
                </a:cxn>
                <a:cxn ang="0">
                  <a:pos x="121" y="44"/>
                </a:cxn>
                <a:cxn ang="0">
                  <a:pos x="118" y="39"/>
                </a:cxn>
                <a:cxn ang="0">
                  <a:pos x="103" y="18"/>
                </a:cxn>
                <a:cxn ang="0">
                  <a:pos x="62" y="2"/>
                </a:cxn>
              </a:cxnLst>
              <a:rect b="b" l="0" r="r" t="0"/>
              <a:pathLst>
                <a:path h="145" w="165">
                  <a:moveTo>
                    <a:pt x="98" y="145"/>
                  </a:moveTo>
                  <a:cubicBezTo>
                    <a:pt x="98" y="145"/>
                    <a:pt x="98" y="145"/>
                    <a:pt x="98" y="145"/>
                  </a:cubicBezTo>
                  <a:cubicBezTo>
                    <a:pt x="85" y="145"/>
                    <a:pt x="75" y="140"/>
                    <a:pt x="71" y="137"/>
                  </a:cubicBezTo>
                  <a:cubicBezTo>
                    <a:pt x="63" y="132"/>
                    <a:pt x="53" y="123"/>
                    <a:pt x="49" y="117"/>
                  </a:cubicBezTo>
                  <a:cubicBezTo>
                    <a:pt x="46" y="113"/>
                    <a:pt x="39" y="109"/>
                    <a:pt x="27" y="101"/>
                  </a:cubicBezTo>
                  <a:cubicBezTo>
                    <a:pt x="27" y="100"/>
                    <a:pt x="27" y="100"/>
                    <a:pt x="27" y="100"/>
                  </a:cubicBezTo>
                  <a:cubicBezTo>
                    <a:pt x="14" y="92"/>
                    <a:pt x="0" y="66"/>
                    <a:pt x="2" y="47"/>
                  </a:cubicBezTo>
                  <a:cubicBezTo>
                    <a:pt x="2" y="25"/>
                    <a:pt x="28" y="2"/>
                    <a:pt x="48" y="2"/>
                  </a:cubicBezTo>
                  <a:cubicBezTo>
                    <a:pt x="52" y="0"/>
                    <a:pt x="57" y="0"/>
                    <a:pt x="62" y="0"/>
                  </a:cubicBezTo>
                  <a:cubicBezTo>
                    <a:pt x="80" y="0"/>
                    <a:pt x="96" y="10"/>
                    <a:pt x="104" y="16"/>
                  </a:cubicBezTo>
                  <a:cubicBezTo>
                    <a:pt x="110" y="21"/>
                    <a:pt x="116" y="32"/>
                    <a:pt x="120" y="38"/>
                  </a:cubicBezTo>
                  <a:cubicBezTo>
                    <a:pt x="121" y="41"/>
                    <a:pt x="122" y="42"/>
                    <a:pt x="123" y="43"/>
                  </a:cubicBezTo>
                  <a:cubicBezTo>
                    <a:pt x="124" y="45"/>
                    <a:pt x="127" y="47"/>
                    <a:pt x="130" y="50"/>
                  </a:cubicBezTo>
                  <a:cubicBezTo>
                    <a:pt x="134" y="53"/>
                    <a:pt x="137" y="56"/>
                    <a:pt x="139" y="58"/>
                  </a:cubicBezTo>
                  <a:cubicBezTo>
                    <a:pt x="165" y="90"/>
                    <a:pt x="146" y="117"/>
                    <a:pt x="136" y="127"/>
                  </a:cubicBezTo>
                  <a:cubicBezTo>
                    <a:pt x="125" y="139"/>
                    <a:pt x="112" y="145"/>
                    <a:pt x="98" y="145"/>
                  </a:cubicBezTo>
                  <a:close/>
                  <a:moveTo>
                    <a:pt x="62" y="2"/>
                  </a:moveTo>
                  <a:cubicBezTo>
                    <a:pt x="57" y="2"/>
                    <a:pt x="52" y="2"/>
                    <a:pt x="48" y="4"/>
                  </a:cubicBezTo>
                  <a:cubicBezTo>
                    <a:pt x="48" y="4"/>
                    <a:pt x="48" y="4"/>
                    <a:pt x="48" y="4"/>
                  </a:cubicBezTo>
                  <a:cubicBezTo>
                    <a:pt x="29" y="4"/>
                    <a:pt x="4" y="26"/>
                    <a:pt x="4" y="47"/>
                  </a:cubicBezTo>
                  <a:cubicBezTo>
                    <a:pt x="2" y="66"/>
                    <a:pt x="17" y="91"/>
                    <a:pt x="28" y="99"/>
                  </a:cubicBezTo>
                  <a:cubicBezTo>
                    <a:pt x="28" y="99"/>
                    <a:pt x="28" y="99"/>
                    <a:pt x="28" y="99"/>
                  </a:cubicBezTo>
                  <a:cubicBezTo>
                    <a:pt x="40" y="107"/>
                    <a:pt x="47" y="112"/>
                    <a:pt x="50" y="116"/>
                  </a:cubicBezTo>
                  <a:cubicBezTo>
                    <a:pt x="54" y="122"/>
                    <a:pt x="64" y="131"/>
                    <a:pt x="72" y="136"/>
                  </a:cubicBezTo>
                  <a:cubicBezTo>
                    <a:pt x="76" y="138"/>
                    <a:pt x="86" y="143"/>
                    <a:pt x="98" y="143"/>
                  </a:cubicBezTo>
                  <a:cubicBezTo>
                    <a:pt x="112" y="143"/>
                    <a:pt x="124" y="137"/>
                    <a:pt x="135" y="126"/>
                  </a:cubicBezTo>
                  <a:cubicBezTo>
                    <a:pt x="146" y="114"/>
                    <a:pt x="162" y="89"/>
                    <a:pt x="137" y="59"/>
                  </a:cubicBezTo>
                  <a:cubicBezTo>
                    <a:pt x="136" y="57"/>
                    <a:pt x="132" y="54"/>
                    <a:pt x="129" y="52"/>
                  </a:cubicBezTo>
                  <a:cubicBezTo>
                    <a:pt x="126" y="49"/>
                    <a:pt x="122" y="46"/>
                    <a:pt x="121" y="44"/>
                  </a:cubicBezTo>
                  <a:cubicBezTo>
                    <a:pt x="120" y="43"/>
                    <a:pt x="119" y="42"/>
                    <a:pt x="118" y="39"/>
                  </a:cubicBezTo>
                  <a:cubicBezTo>
                    <a:pt x="114" y="33"/>
                    <a:pt x="108" y="22"/>
                    <a:pt x="103" y="18"/>
                  </a:cubicBezTo>
                  <a:cubicBezTo>
                    <a:pt x="96" y="13"/>
                    <a:pt x="80" y="2"/>
                    <a:pt x="62" y="2"/>
                  </a:cubicBezTo>
                  <a:close/>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25" name="Freeform: Shape 25"/>
            <p:cNvSpPr/>
            <p:nvPr/>
          </p:nvSpPr>
          <p:spPr bwMode="auto">
            <a:xfrm>
              <a:off x="3949388" y="1945413"/>
              <a:ext cx="95174" cy="154091"/>
            </a:xfrm>
            <a:custGeom>
              <a:cxnLst>
                <a:cxn ang="0">
                  <a:pos x="26" y="47"/>
                </a:cxn>
                <a:cxn ang="0">
                  <a:pos x="29" y="40"/>
                </a:cxn>
                <a:cxn ang="0">
                  <a:pos x="29" y="34"/>
                </a:cxn>
                <a:cxn ang="0">
                  <a:pos x="28" y="28"/>
                </a:cxn>
                <a:cxn ang="0">
                  <a:pos x="24" y="21"/>
                </a:cxn>
                <a:cxn ang="0">
                  <a:pos x="20" y="15"/>
                </a:cxn>
                <a:cxn ang="0">
                  <a:pos x="16" y="10"/>
                </a:cxn>
                <a:cxn ang="0">
                  <a:pos x="11" y="7"/>
                </a:cxn>
                <a:cxn ang="0">
                  <a:pos x="6" y="3"/>
                </a:cxn>
                <a:cxn ang="0">
                  <a:pos x="2" y="1"/>
                </a:cxn>
                <a:cxn ang="0">
                  <a:pos x="0" y="0"/>
                </a:cxn>
                <a:cxn ang="0">
                  <a:pos x="5" y="6"/>
                </a:cxn>
                <a:cxn ang="0">
                  <a:pos x="11" y="14"/>
                </a:cxn>
                <a:cxn ang="0">
                  <a:pos x="15" y="20"/>
                </a:cxn>
                <a:cxn ang="0">
                  <a:pos x="17" y="24"/>
                </a:cxn>
                <a:cxn ang="0">
                  <a:pos x="21" y="32"/>
                </a:cxn>
                <a:cxn ang="0">
                  <a:pos x="24" y="42"/>
                </a:cxn>
                <a:cxn ang="0">
                  <a:pos x="26" y="47"/>
                </a:cxn>
              </a:cxnLst>
              <a:rect b="b" l="0" r="r" t="0"/>
              <a:pathLst>
                <a:path h="50" w="31">
                  <a:moveTo>
                    <a:pt x="26" y="47"/>
                  </a:moveTo>
                  <a:cubicBezTo>
                    <a:pt x="27" y="45"/>
                    <a:pt x="29" y="43"/>
                    <a:pt x="29" y="40"/>
                  </a:cubicBezTo>
                  <a:cubicBezTo>
                    <a:pt x="29" y="37"/>
                    <a:pt x="31" y="36"/>
                    <a:pt x="29" y="34"/>
                  </a:cubicBezTo>
                  <a:cubicBezTo>
                    <a:pt x="28" y="32"/>
                    <a:pt x="28" y="28"/>
                    <a:pt x="28" y="28"/>
                  </a:cubicBezTo>
                  <a:cubicBezTo>
                    <a:pt x="28" y="28"/>
                    <a:pt x="25" y="22"/>
                    <a:pt x="24" y="21"/>
                  </a:cubicBezTo>
                  <a:cubicBezTo>
                    <a:pt x="23" y="20"/>
                    <a:pt x="22" y="15"/>
                    <a:pt x="20" y="15"/>
                  </a:cubicBezTo>
                  <a:cubicBezTo>
                    <a:pt x="18" y="14"/>
                    <a:pt x="17" y="11"/>
                    <a:pt x="16" y="10"/>
                  </a:cubicBezTo>
                  <a:cubicBezTo>
                    <a:pt x="14" y="10"/>
                    <a:pt x="11" y="7"/>
                    <a:pt x="11" y="7"/>
                  </a:cubicBezTo>
                  <a:cubicBezTo>
                    <a:pt x="6" y="3"/>
                    <a:pt x="6" y="3"/>
                    <a:pt x="6" y="3"/>
                  </a:cubicBezTo>
                  <a:cubicBezTo>
                    <a:pt x="2" y="1"/>
                    <a:pt x="2" y="1"/>
                    <a:pt x="2" y="1"/>
                  </a:cubicBezTo>
                  <a:cubicBezTo>
                    <a:pt x="0" y="0"/>
                    <a:pt x="0" y="0"/>
                    <a:pt x="0" y="0"/>
                  </a:cubicBezTo>
                  <a:cubicBezTo>
                    <a:pt x="0" y="0"/>
                    <a:pt x="2" y="4"/>
                    <a:pt x="5" y="6"/>
                  </a:cubicBezTo>
                  <a:cubicBezTo>
                    <a:pt x="7" y="9"/>
                    <a:pt x="10" y="13"/>
                    <a:pt x="11" y="14"/>
                  </a:cubicBezTo>
                  <a:cubicBezTo>
                    <a:pt x="13" y="15"/>
                    <a:pt x="14" y="19"/>
                    <a:pt x="15" y="20"/>
                  </a:cubicBezTo>
                  <a:cubicBezTo>
                    <a:pt x="16" y="20"/>
                    <a:pt x="16" y="22"/>
                    <a:pt x="17" y="24"/>
                  </a:cubicBezTo>
                  <a:cubicBezTo>
                    <a:pt x="18" y="27"/>
                    <a:pt x="21" y="30"/>
                    <a:pt x="21" y="32"/>
                  </a:cubicBezTo>
                  <a:cubicBezTo>
                    <a:pt x="22" y="35"/>
                    <a:pt x="24" y="38"/>
                    <a:pt x="24" y="42"/>
                  </a:cubicBezTo>
                  <a:cubicBezTo>
                    <a:pt x="24" y="45"/>
                    <a:pt x="25" y="50"/>
                    <a:pt x="26" y="47"/>
                  </a:cubicBezTo>
                  <a:close/>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26" name="Freeform: Shape 26"/>
            <p:cNvSpPr/>
            <p:nvPr/>
          </p:nvSpPr>
          <p:spPr bwMode="auto">
            <a:xfrm>
              <a:off x="3725805" y="2168995"/>
              <a:ext cx="155602" cy="89132"/>
            </a:xfrm>
            <a:custGeom>
              <a:cxnLst>
                <a:cxn ang="0">
                  <a:pos x="49" y="24"/>
                </a:cxn>
                <a:cxn ang="0">
                  <a:pos x="41" y="27"/>
                </a:cxn>
                <a:cxn ang="0">
                  <a:pos x="35" y="28"/>
                </a:cxn>
                <a:cxn ang="0">
                  <a:pos x="30" y="27"/>
                </a:cxn>
                <a:cxn ang="0">
                  <a:pos x="22" y="24"/>
                </a:cxn>
                <a:cxn ang="0">
                  <a:pos x="16" y="20"/>
                </a:cxn>
                <a:cxn ang="0">
                  <a:pos x="11" y="16"/>
                </a:cxn>
                <a:cxn ang="0">
                  <a:pos x="7" y="11"/>
                </a:cxn>
                <a:cxn ang="0">
                  <a:pos x="4" y="6"/>
                </a:cxn>
                <a:cxn ang="0">
                  <a:pos x="1" y="3"/>
                </a:cxn>
                <a:cxn ang="0">
                  <a:pos x="0" y="0"/>
                </a:cxn>
                <a:cxn ang="0">
                  <a:pos x="7" y="5"/>
                </a:cxn>
                <a:cxn ang="0">
                  <a:pos x="15" y="11"/>
                </a:cxn>
                <a:cxn ang="0">
                  <a:pos x="21" y="15"/>
                </a:cxn>
                <a:cxn ang="0">
                  <a:pos x="25" y="17"/>
                </a:cxn>
                <a:cxn ang="0">
                  <a:pos x="34" y="20"/>
                </a:cxn>
                <a:cxn ang="0">
                  <a:pos x="43" y="23"/>
                </a:cxn>
                <a:cxn ang="0">
                  <a:pos x="49" y="24"/>
                </a:cxn>
              </a:cxnLst>
              <a:rect b="b" l="0" r="r" t="0"/>
              <a:pathLst>
                <a:path h="28" w="51">
                  <a:moveTo>
                    <a:pt x="49" y="24"/>
                  </a:moveTo>
                  <a:cubicBezTo>
                    <a:pt x="46" y="26"/>
                    <a:pt x="44" y="28"/>
                    <a:pt x="41" y="27"/>
                  </a:cubicBezTo>
                  <a:cubicBezTo>
                    <a:pt x="39" y="27"/>
                    <a:pt x="37" y="29"/>
                    <a:pt x="35" y="28"/>
                  </a:cubicBezTo>
                  <a:cubicBezTo>
                    <a:pt x="33" y="27"/>
                    <a:pt x="30" y="27"/>
                    <a:pt x="30" y="27"/>
                  </a:cubicBezTo>
                  <a:cubicBezTo>
                    <a:pt x="30" y="27"/>
                    <a:pt x="23" y="24"/>
                    <a:pt x="22" y="24"/>
                  </a:cubicBezTo>
                  <a:cubicBezTo>
                    <a:pt x="21" y="23"/>
                    <a:pt x="16" y="22"/>
                    <a:pt x="16" y="20"/>
                  </a:cubicBezTo>
                  <a:cubicBezTo>
                    <a:pt x="15" y="18"/>
                    <a:pt x="12" y="17"/>
                    <a:pt x="11" y="16"/>
                  </a:cubicBezTo>
                  <a:cubicBezTo>
                    <a:pt x="10" y="14"/>
                    <a:pt x="7" y="11"/>
                    <a:pt x="7" y="11"/>
                  </a:cubicBezTo>
                  <a:cubicBezTo>
                    <a:pt x="4" y="6"/>
                    <a:pt x="4" y="6"/>
                    <a:pt x="4" y="6"/>
                  </a:cubicBezTo>
                  <a:cubicBezTo>
                    <a:pt x="1" y="3"/>
                    <a:pt x="1" y="3"/>
                    <a:pt x="1" y="3"/>
                  </a:cubicBezTo>
                  <a:cubicBezTo>
                    <a:pt x="0" y="0"/>
                    <a:pt x="0" y="0"/>
                    <a:pt x="0" y="0"/>
                  </a:cubicBezTo>
                  <a:cubicBezTo>
                    <a:pt x="0" y="0"/>
                    <a:pt x="4" y="3"/>
                    <a:pt x="7" y="5"/>
                  </a:cubicBezTo>
                  <a:cubicBezTo>
                    <a:pt x="9" y="7"/>
                    <a:pt x="13" y="10"/>
                    <a:pt x="15" y="11"/>
                  </a:cubicBezTo>
                  <a:cubicBezTo>
                    <a:pt x="16" y="13"/>
                    <a:pt x="20" y="14"/>
                    <a:pt x="21" y="15"/>
                  </a:cubicBezTo>
                  <a:cubicBezTo>
                    <a:pt x="21" y="16"/>
                    <a:pt x="23" y="15"/>
                    <a:pt x="25" y="17"/>
                  </a:cubicBezTo>
                  <a:cubicBezTo>
                    <a:pt x="28" y="18"/>
                    <a:pt x="31" y="20"/>
                    <a:pt x="34" y="20"/>
                  </a:cubicBezTo>
                  <a:cubicBezTo>
                    <a:pt x="36" y="21"/>
                    <a:pt x="39" y="23"/>
                    <a:pt x="43" y="23"/>
                  </a:cubicBezTo>
                  <a:cubicBezTo>
                    <a:pt x="47" y="22"/>
                    <a:pt x="51" y="23"/>
                    <a:pt x="49" y="24"/>
                  </a:cubicBezTo>
                  <a:close/>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27" name="Freeform: Shape 27"/>
            <p:cNvSpPr/>
            <p:nvPr/>
          </p:nvSpPr>
          <p:spPr bwMode="auto">
            <a:xfrm>
              <a:off x="3562650" y="1792832"/>
              <a:ext cx="300628" cy="280989"/>
            </a:xfrm>
            <a:custGeom>
              <a:cxnLst>
                <a:cxn ang="0">
                  <a:pos x="98" y="15"/>
                </a:cxn>
                <a:cxn ang="0">
                  <a:pos x="87" y="6"/>
                </a:cxn>
                <a:cxn ang="0">
                  <a:pos x="73" y="2"/>
                </a:cxn>
                <a:cxn ang="0">
                  <a:pos x="60" y="1"/>
                </a:cxn>
                <a:cxn ang="0">
                  <a:pos x="48" y="4"/>
                </a:cxn>
                <a:cxn ang="0">
                  <a:pos x="16" y="18"/>
                </a:cxn>
                <a:cxn ang="0">
                  <a:pos x="3" y="51"/>
                </a:cxn>
                <a:cxn ang="0">
                  <a:pos x="5" y="70"/>
                </a:cxn>
                <a:cxn ang="0">
                  <a:pos x="8" y="81"/>
                </a:cxn>
                <a:cxn ang="0">
                  <a:pos x="17" y="92"/>
                </a:cxn>
                <a:cxn ang="0">
                  <a:pos x="13" y="76"/>
                </a:cxn>
                <a:cxn ang="0">
                  <a:pos x="20" y="69"/>
                </a:cxn>
                <a:cxn ang="0">
                  <a:pos x="33" y="67"/>
                </a:cxn>
                <a:cxn ang="0">
                  <a:pos x="19" y="59"/>
                </a:cxn>
                <a:cxn ang="0">
                  <a:pos x="13" y="44"/>
                </a:cxn>
                <a:cxn ang="0">
                  <a:pos x="18" y="31"/>
                </a:cxn>
                <a:cxn ang="0">
                  <a:pos x="41" y="16"/>
                </a:cxn>
                <a:cxn ang="0">
                  <a:pos x="58" y="21"/>
                </a:cxn>
                <a:cxn ang="0">
                  <a:pos x="64" y="34"/>
                </a:cxn>
                <a:cxn ang="0">
                  <a:pos x="66" y="23"/>
                </a:cxn>
                <a:cxn ang="0">
                  <a:pos x="67" y="15"/>
                </a:cxn>
                <a:cxn ang="0">
                  <a:pos x="76" y="12"/>
                </a:cxn>
                <a:cxn ang="0">
                  <a:pos x="82" y="12"/>
                </a:cxn>
                <a:cxn ang="0">
                  <a:pos x="92" y="14"/>
                </a:cxn>
                <a:cxn ang="0">
                  <a:pos x="98" y="15"/>
                </a:cxn>
              </a:cxnLst>
              <a:rect b="b" l="0" r="r" t="0"/>
              <a:pathLst>
                <a:path h="92" w="98">
                  <a:moveTo>
                    <a:pt x="98" y="15"/>
                  </a:moveTo>
                  <a:cubicBezTo>
                    <a:pt x="97" y="13"/>
                    <a:pt x="92" y="8"/>
                    <a:pt x="87" y="6"/>
                  </a:cubicBezTo>
                  <a:cubicBezTo>
                    <a:pt x="83" y="4"/>
                    <a:pt x="76" y="1"/>
                    <a:pt x="73" y="2"/>
                  </a:cubicBezTo>
                  <a:cubicBezTo>
                    <a:pt x="70" y="2"/>
                    <a:pt x="63" y="0"/>
                    <a:pt x="60" y="1"/>
                  </a:cubicBezTo>
                  <a:cubicBezTo>
                    <a:pt x="56" y="3"/>
                    <a:pt x="50" y="4"/>
                    <a:pt x="48" y="4"/>
                  </a:cubicBezTo>
                  <a:cubicBezTo>
                    <a:pt x="43" y="4"/>
                    <a:pt x="26" y="8"/>
                    <a:pt x="16" y="18"/>
                  </a:cubicBezTo>
                  <a:cubicBezTo>
                    <a:pt x="6" y="28"/>
                    <a:pt x="0" y="44"/>
                    <a:pt x="3" y="51"/>
                  </a:cubicBezTo>
                  <a:cubicBezTo>
                    <a:pt x="0" y="57"/>
                    <a:pt x="3" y="67"/>
                    <a:pt x="5" y="70"/>
                  </a:cubicBezTo>
                  <a:cubicBezTo>
                    <a:pt x="6" y="73"/>
                    <a:pt x="7" y="79"/>
                    <a:pt x="8" y="81"/>
                  </a:cubicBezTo>
                  <a:cubicBezTo>
                    <a:pt x="9" y="84"/>
                    <a:pt x="15" y="90"/>
                    <a:pt x="17" y="92"/>
                  </a:cubicBezTo>
                  <a:cubicBezTo>
                    <a:pt x="18" y="86"/>
                    <a:pt x="12" y="82"/>
                    <a:pt x="13" y="76"/>
                  </a:cubicBezTo>
                  <a:cubicBezTo>
                    <a:pt x="15" y="71"/>
                    <a:pt x="14" y="68"/>
                    <a:pt x="20" y="69"/>
                  </a:cubicBezTo>
                  <a:cubicBezTo>
                    <a:pt x="27" y="69"/>
                    <a:pt x="32" y="70"/>
                    <a:pt x="33" y="67"/>
                  </a:cubicBezTo>
                  <a:cubicBezTo>
                    <a:pt x="27" y="66"/>
                    <a:pt x="20" y="61"/>
                    <a:pt x="19" y="59"/>
                  </a:cubicBezTo>
                  <a:cubicBezTo>
                    <a:pt x="17" y="55"/>
                    <a:pt x="14" y="48"/>
                    <a:pt x="13" y="44"/>
                  </a:cubicBezTo>
                  <a:cubicBezTo>
                    <a:pt x="13" y="41"/>
                    <a:pt x="15" y="36"/>
                    <a:pt x="18" y="31"/>
                  </a:cubicBezTo>
                  <a:cubicBezTo>
                    <a:pt x="22" y="25"/>
                    <a:pt x="35" y="15"/>
                    <a:pt x="41" y="16"/>
                  </a:cubicBezTo>
                  <a:cubicBezTo>
                    <a:pt x="47" y="16"/>
                    <a:pt x="55" y="15"/>
                    <a:pt x="58" y="21"/>
                  </a:cubicBezTo>
                  <a:cubicBezTo>
                    <a:pt x="63" y="24"/>
                    <a:pt x="64" y="31"/>
                    <a:pt x="64" y="34"/>
                  </a:cubicBezTo>
                  <a:cubicBezTo>
                    <a:pt x="68" y="33"/>
                    <a:pt x="67" y="27"/>
                    <a:pt x="66" y="23"/>
                  </a:cubicBezTo>
                  <a:cubicBezTo>
                    <a:pt x="65" y="20"/>
                    <a:pt x="64" y="17"/>
                    <a:pt x="67" y="15"/>
                  </a:cubicBezTo>
                  <a:cubicBezTo>
                    <a:pt x="70" y="13"/>
                    <a:pt x="73" y="12"/>
                    <a:pt x="76" y="12"/>
                  </a:cubicBezTo>
                  <a:cubicBezTo>
                    <a:pt x="78" y="12"/>
                    <a:pt x="77" y="11"/>
                    <a:pt x="82" y="12"/>
                  </a:cubicBezTo>
                  <a:cubicBezTo>
                    <a:pt x="87" y="13"/>
                    <a:pt x="89" y="13"/>
                    <a:pt x="92" y="14"/>
                  </a:cubicBezTo>
                  <a:cubicBezTo>
                    <a:pt x="94" y="16"/>
                    <a:pt x="98" y="15"/>
                    <a:pt x="98" y="15"/>
                  </a:cubicBezTo>
                  <a:close/>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28" name="Freeform: Shape 28"/>
            <p:cNvSpPr/>
            <p:nvPr/>
          </p:nvSpPr>
          <p:spPr bwMode="auto">
            <a:xfrm>
              <a:off x="3875363" y="1838153"/>
              <a:ext cx="101217" cy="104239"/>
            </a:xfrm>
            <a:custGeom>
              <a:cxnLst>
                <a:cxn ang="0">
                  <a:pos x="26" y="34"/>
                </a:cxn>
                <a:cxn ang="0">
                  <a:pos x="22" y="33"/>
                </a:cxn>
                <a:cxn ang="0">
                  <a:pos x="21" y="33"/>
                </a:cxn>
                <a:cxn ang="0">
                  <a:pos x="21" y="31"/>
                </a:cxn>
                <a:cxn ang="0">
                  <a:pos x="22" y="31"/>
                </a:cxn>
                <a:cxn ang="0">
                  <a:pos x="29" y="29"/>
                </a:cxn>
                <a:cxn ang="0">
                  <a:pos x="26" y="22"/>
                </a:cxn>
                <a:cxn ang="0">
                  <a:pos x="25" y="20"/>
                </a:cxn>
                <a:cxn ang="0">
                  <a:pos x="20" y="18"/>
                </a:cxn>
                <a:cxn ang="0">
                  <a:pos x="13" y="12"/>
                </a:cxn>
                <a:cxn ang="0">
                  <a:pos x="5" y="3"/>
                </a:cxn>
                <a:cxn ang="0">
                  <a:pos x="2" y="3"/>
                </a:cxn>
                <a:cxn ang="0">
                  <a:pos x="2" y="4"/>
                </a:cxn>
                <a:cxn ang="0">
                  <a:pos x="0" y="4"/>
                </a:cxn>
                <a:cxn ang="0">
                  <a:pos x="1" y="1"/>
                </a:cxn>
                <a:cxn ang="0">
                  <a:pos x="2" y="1"/>
                </a:cxn>
                <a:cxn ang="0">
                  <a:pos x="6" y="1"/>
                </a:cxn>
                <a:cxn ang="0">
                  <a:pos x="15" y="12"/>
                </a:cxn>
                <a:cxn ang="0">
                  <a:pos x="21" y="16"/>
                </a:cxn>
                <a:cxn ang="0">
                  <a:pos x="26" y="19"/>
                </a:cxn>
                <a:cxn ang="0">
                  <a:pos x="28" y="21"/>
                </a:cxn>
                <a:cxn ang="0">
                  <a:pos x="31" y="30"/>
                </a:cxn>
                <a:cxn ang="0">
                  <a:pos x="26" y="34"/>
                </a:cxn>
              </a:cxnLst>
              <a:rect b="b" l="0" r="r" t="0"/>
              <a:pathLst>
                <a:path h="34" w="33">
                  <a:moveTo>
                    <a:pt x="26" y="34"/>
                  </a:moveTo>
                  <a:cubicBezTo>
                    <a:pt x="25" y="34"/>
                    <a:pt x="24" y="33"/>
                    <a:pt x="22" y="33"/>
                  </a:cubicBezTo>
                  <a:cubicBezTo>
                    <a:pt x="21" y="33"/>
                    <a:pt x="21" y="33"/>
                    <a:pt x="21" y="33"/>
                  </a:cubicBezTo>
                  <a:cubicBezTo>
                    <a:pt x="21" y="31"/>
                    <a:pt x="21" y="31"/>
                    <a:pt x="21" y="31"/>
                  </a:cubicBezTo>
                  <a:cubicBezTo>
                    <a:pt x="22" y="31"/>
                    <a:pt x="22" y="31"/>
                    <a:pt x="22" y="31"/>
                  </a:cubicBezTo>
                  <a:cubicBezTo>
                    <a:pt x="27" y="32"/>
                    <a:pt x="28" y="32"/>
                    <a:pt x="29" y="29"/>
                  </a:cubicBezTo>
                  <a:cubicBezTo>
                    <a:pt x="30" y="27"/>
                    <a:pt x="28" y="24"/>
                    <a:pt x="26" y="22"/>
                  </a:cubicBezTo>
                  <a:cubicBezTo>
                    <a:pt x="26" y="22"/>
                    <a:pt x="25" y="21"/>
                    <a:pt x="25" y="20"/>
                  </a:cubicBezTo>
                  <a:cubicBezTo>
                    <a:pt x="24" y="20"/>
                    <a:pt x="22" y="19"/>
                    <a:pt x="20" y="18"/>
                  </a:cubicBezTo>
                  <a:cubicBezTo>
                    <a:pt x="17" y="16"/>
                    <a:pt x="13" y="15"/>
                    <a:pt x="13" y="12"/>
                  </a:cubicBezTo>
                  <a:cubicBezTo>
                    <a:pt x="12" y="10"/>
                    <a:pt x="8" y="5"/>
                    <a:pt x="5" y="3"/>
                  </a:cubicBezTo>
                  <a:cubicBezTo>
                    <a:pt x="4" y="3"/>
                    <a:pt x="3" y="2"/>
                    <a:pt x="2" y="3"/>
                  </a:cubicBezTo>
                  <a:cubicBezTo>
                    <a:pt x="2" y="3"/>
                    <a:pt x="2" y="4"/>
                    <a:pt x="2" y="4"/>
                  </a:cubicBezTo>
                  <a:cubicBezTo>
                    <a:pt x="0" y="4"/>
                    <a:pt x="0" y="4"/>
                    <a:pt x="0" y="4"/>
                  </a:cubicBezTo>
                  <a:cubicBezTo>
                    <a:pt x="0" y="3"/>
                    <a:pt x="0" y="2"/>
                    <a:pt x="1" y="1"/>
                  </a:cubicBezTo>
                  <a:cubicBezTo>
                    <a:pt x="2" y="1"/>
                    <a:pt x="2" y="1"/>
                    <a:pt x="2" y="1"/>
                  </a:cubicBezTo>
                  <a:cubicBezTo>
                    <a:pt x="3" y="0"/>
                    <a:pt x="4" y="0"/>
                    <a:pt x="6" y="1"/>
                  </a:cubicBezTo>
                  <a:cubicBezTo>
                    <a:pt x="10" y="3"/>
                    <a:pt x="14" y="9"/>
                    <a:pt x="15" y="12"/>
                  </a:cubicBezTo>
                  <a:cubicBezTo>
                    <a:pt x="15" y="13"/>
                    <a:pt x="18" y="15"/>
                    <a:pt x="21" y="16"/>
                  </a:cubicBezTo>
                  <a:cubicBezTo>
                    <a:pt x="24" y="17"/>
                    <a:pt x="26" y="18"/>
                    <a:pt x="26" y="19"/>
                  </a:cubicBezTo>
                  <a:cubicBezTo>
                    <a:pt x="27" y="20"/>
                    <a:pt x="27" y="20"/>
                    <a:pt x="28" y="21"/>
                  </a:cubicBezTo>
                  <a:cubicBezTo>
                    <a:pt x="30" y="23"/>
                    <a:pt x="33" y="26"/>
                    <a:pt x="31" y="30"/>
                  </a:cubicBezTo>
                  <a:cubicBezTo>
                    <a:pt x="30" y="33"/>
                    <a:pt x="28" y="34"/>
                    <a:pt x="26" y="34"/>
                  </a:cubicBezTo>
                  <a:close/>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29" name="Freeform: Shape 29"/>
            <p:cNvSpPr/>
            <p:nvPr/>
          </p:nvSpPr>
          <p:spPr bwMode="auto">
            <a:xfrm>
              <a:off x="3621567" y="2090440"/>
              <a:ext cx="101217" cy="99706"/>
            </a:xfrm>
            <a:custGeom>
              <a:cxnLst>
                <a:cxn ang="0">
                  <a:pos x="27" y="33"/>
                </a:cxn>
                <a:cxn ang="0">
                  <a:pos x="20" y="29"/>
                </a:cxn>
                <a:cxn ang="0">
                  <a:pos x="18" y="28"/>
                </a:cxn>
                <a:cxn ang="0">
                  <a:pos x="15" y="22"/>
                </a:cxn>
                <a:cxn ang="0">
                  <a:pos x="11" y="16"/>
                </a:cxn>
                <a:cxn ang="0">
                  <a:pos x="1" y="6"/>
                </a:cxn>
                <a:cxn ang="0">
                  <a:pos x="1" y="2"/>
                </a:cxn>
                <a:cxn ang="0">
                  <a:pos x="1" y="2"/>
                </a:cxn>
                <a:cxn ang="0">
                  <a:pos x="4" y="0"/>
                </a:cxn>
                <a:cxn ang="0">
                  <a:pos x="4" y="2"/>
                </a:cxn>
                <a:cxn ang="0">
                  <a:pos x="3" y="3"/>
                </a:cxn>
                <a:cxn ang="0">
                  <a:pos x="3" y="6"/>
                </a:cxn>
                <a:cxn ang="0">
                  <a:pos x="12" y="14"/>
                </a:cxn>
                <a:cxn ang="0">
                  <a:pos x="17" y="21"/>
                </a:cxn>
                <a:cxn ang="0">
                  <a:pos x="19" y="26"/>
                </a:cxn>
                <a:cxn ang="0">
                  <a:pos x="21" y="28"/>
                </a:cxn>
                <a:cxn ang="0">
                  <a:pos x="28" y="31"/>
                </a:cxn>
                <a:cxn ang="0">
                  <a:pos x="30" y="24"/>
                </a:cxn>
                <a:cxn ang="0">
                  <a:pos x="30" y="23"/>
                </a:cxn>
                <a:cxn ang="0">
                  <a:pos x="32" y="22"/>
                </a:cxn>
                <a:cxn ang="0">
                  <a:pos x="32" y="24"/>
                </a:cxn>
                <a:cxn ang="0">
                  <a:pos x="29" y="33"/>
                </a:cxn>
                <a:cxn ang="0">
                  <a:pos x="27" y="33"/>
                </a:cxn>
              </a:cxnLst>
              <a:rect b="b" l="0" r="r" t="0"/>
              <a:pathLst>
                <a:path h="33" w="33">
                  <a:moveTo>
                    <a:pt x="27" y="33"/>
                  </a:moveTo>
                  <a:cubicBezTo>
                    <a:pt x="24" y="33"/>
                    <a:pt x="22" y="31"/>
                    <a:pt x="20" y="29"/>
                  </a:cubicBezTo>
                  <a:cubicBezTo>
                    <a:pt x="19" y="29"/>
                    <a:pt x="19" y="28"/>
                    <a:pt x="18" y="28"/>
                  </a:cubicBezTo>
                  <a:cubicBezTo>
                    <a:pt x="17" y="27"/>
                    <a:pt x="16" y="25"/>
                    <a:pt x="15" y="22"/>
                  </a:cubicBezTo>
                  <a:cubicBezTo>
                    <a:pt x="14" y="19"/>
                    <a:pt x="13" y="16"/>
                    <a:pt x="11" y="16"/>
                  </a:cubicBezTo>
                  <a:cubicBezTo>
                    <a:pt x="8" y="15"/>
                    <a:pt x="3" y="10"/>
                    <a:pt x="1" y="6"/>
                  </a:cubicBezTo>
                  <a:cubicBezTo>
                    <a:pt x="0" y="5"/>
                    <a:pt x="0" y="3"/>
                    <a:pt x="1" y="2"/>
                  </a:cubicBezTo>
                  <a:cubicBezTo>
                    <a:pt x="1" y="2"/>
                    <a:pt x="1" y="2"/>
                    <a:pt x="1" y="2"/>
                  </a:cubicBezTo>
                  <a:cubicBezTo>
                    <a:pt x="2" y="1"/>
                    <a:pt x="3" y="0"/>
                    <a:pt x="4" y="0"/>
                  </a:cubicBezTo>
                  <a:cubicBezTo>
                    <a:pt x="4" y="2"/>
                    <a:pt x="4" y="2"/>
                    <a:pt x="4" y="2"/>
                  </a:cubicBezTo>
                  <a:cubicBezTo>
                    <a:pt x="4" y="2"/>
                    <a:pt x="3" y="2"/>
                    <a:pt x="3" y="3"/>
                  </a:cubicBezTo>
                  <a:cubicBezTo>
                    <a:pt x="2" y="4"/>
                    <a:pt x="3" y="5"/>
                    <a:pt x="3" y="6"/>
                  </a:cubicBezTo>
                  <a:cubicBezTo>
                    <a:pt x="4" y="9"/>
                    <a:pt x="9" y="13"/>
                    <a:pt x="12" y="14"/>
                  </a:cubicBezTo>
                  <a:cubicBezTo>
                    <a:pt x="14" y="14"/>
                    <a:pt x="16" y="18"/>
                    <a:pt x="17" y="21"/>
                  </a:cubicBezTo>
                  <a:cubicBezTo>
                    <a:pt x="18" y="23"/>
                    <a:pt x="19" y="26"/>
                    <a:pt x="19" y="26"/>
                  </a:cubicBezTo>
                  <a:cubicBezTo>
                    <a:pt x="20" y="26"/>
                    <a:pt x="21" y="27"/>
                    <a:pt x="21" y="28"/>
                  </a:cubicBezTo>
                  <a:cubicBezTo>
                    <a:pt x="23" y="30"/>
                    <a:pt x="26" y="32"/>
                    <a:pt x="28" y="31"/>
                  </a:cubicBezTo>
                  <a:cubicBezTo>
                    <a:pt x="31" y="30"/>
                    <a:pt x="31" y="29"/>
                    <a:pt x="30" y="24"/>
                  </a:cubicBezTo>
                  <a:cubicBezTo>
                    <a:pt x="30" y="23"/>
                    <a:pt x="30" y="23"/>
                    <a:pt x="30" y="23"/>
                  </a:cubicBezTo>
                  <a:cubicBezTo>
                    <a:pt x="32" y="22"/>
                    <a:pt x="32" y="22"/>
                    <a:pt x="32" y="22"/>
                  </a:cubicBezTo>
                  <a:cubicBezTo>
                    <a:pt x="32" y="24"/>
                    <a:pt x="32" y="24"/>
                    <a:pt x="32" y="24"/>
                  </a:cubicBezTo>
                  <a:cubicBezTo>
                    <a:pt x="33" y="28"/>
                    <a:pt x="33" y="31"/>
                    <a:pt x="29" y="33"/>
                  </a:cubicBezTo>
                  <a:cubicBezTo>
                    <a:pt x="28" y="33"/>
                    <a:pt x="28" y="33"/>
                    <a:pt x="27" y="33"/>
                  </a:cubicBezTo>
                  <a:close/>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30" name="Freeform: Shape 30"/>
            <p:cNvSpPr/>
            <p:nvPr/>
          </p:nvSpPr>
          <p:spPr bwMode="auto">
            <a:xfrm>
              <a:off x="3529415" y="1918220"/>
              <a:ext cx="52875" cy="45321"/>
            </a:xfrm>
            <a:custGeom>
              <a:cxnLst>
                <a:cxn ang="0">
                  <a:pos x="15" y="15"/>
                </a:cxn>
                <a:cxn ang="0">
                  <a:pos x="0" y="2"/>
                </a:cxn>
                <a:cxn ang="0">
                  <a:pos x="1" y="0"/>
                </a:cxn>
                <a:cxn ang="0">
                  <a:pos x="17" y="14"/>
                </a:cxn>
                <a:cxn ang="0">
                  <a:pos x="15" y="15"/>
                </a:cxn>
              </a:cxnLst>
              <a:rect b="b" l="0" r="r" t="0"/>
              <a:pathLst>
                <a:path h="15" w="17">
                  <a:moveTo>
                    <a:pt x="15" y="15"/>
                  </a:moveTo>
                  <a:cubicBezTo>
                    <a:pt x="15" y="15"/>
                    <a:pt x="6" y="5"/>
                    <a:pt x="0" y="2"/>
                  </a:cubicBezTo>
                  <a:cubicBezTo>
                    <a:pt x="1" y="0"/>
                    <a:pt x="1" y="0"/>
                    <a:pt x="1" y="0"/>
                  </a:cubicBezTo>
                  <a:cubicBezTo>
                    <a:pt x="7" y="3"/>
                    <a:pt x="16" y="14"/>
                    <a:pt x="17" y="14"/>
                  </a:cubicBezTo>
                  <a:lnTo>
                    <a:pt x="15" y="15"/>
                  </a:lnTo>
                  <a:close/>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31" name="Freeform: Shape 31"/>
            <p:cNvSpPr/>
            <p:nvPr/>
          </p:nvSpPr>
          <p:spPr bwMode="auto">
            <a:xfrm>
              <a:off x="3130592" y="1350199"/>
              <a:ext cx="702474" cy="705495"/>
            </a:xfrm>
            <a:custGeom>
              <a:cxnLst>
                <a:cxn ang="0">
                  <a:pos x="190" y="136"/>
                </a:cxn>
                <a:cxn ang="0">
                  <a:pos x="118" y="120"/>
                </a:cxn>
                <a:cxn ang="0">
                  <a:pos x="120" y="187"/>
                </a:cxn>
                <a:cxn ang="0">
                  <a:pos x="137" y="190"/>
                </a:cxn>
                <a:cxn ang="0">
                  <a:pos x="32" y="226"/>
                </a:cxn>
                <a:cxn ang="0">
                  <a:pos x="0" y="205"/>
                </a:cxn>
                <a:cxn ang="0">
                  <a:pos x="78" y="96"/>
                </a:cxn>
                <a:cxn ang="0">
                  <a:pos x="205" y="0"/>
                </a:cxn>
                <a:cxn ang="0">
                  <a:pos x="224" y="33"/>
                </a:cxn>
                <a:cxn ang="0">
                  <a:pos x="193" y="135"/>
                </a:cxn>
                <a:cxn ang="0">
                  <a:pos x="190" y="136"/>
                </a:cxn>
              </a:cxnLst>
              <a:rect b="b" l="0" r="r" t="0"/>
              <a:pathLst>
                <a:path h="230" w="229">
                  <a:moveTo>
                    <a:pt x="190" y="136"/>
                  </a:moveTo>
                  <a:cubicBezTo>
                    <a:pt x="193" y="116"/>
                    <a:pt x="145" y="93"/>
                    <a:pt x="118" y="120"/>
                  </a:cubicBezTo>
                  <a:cubicBezTo>
                    <a:pt x="91" y="148"/>
                    <a:pt x="115" y="180"/>
                    <a:pt x="120" y="187"/>
                  </a:cubicBezTo>
                  <a:cubicBezTo>
                    <a:pt x="125" y="193"/>
                    <a:pt x="134" y="191"/>
                    <a:pt x="137" y="190"/>
                  </a:cubicBezTo>
                  <a:cubicBezTo>
                    <a:pt x="137" y="190"/>
                    <a:pt x="48" y="230"/>
                    <a:pt x="32" y="226"/>
                  </a:cubicBezTo>
                  <a:cubicBezTo>
                    <a:pt x="17" y="222"/>
                    <a:pt x="0" y="205"/>
                    <a:pt x="0" y="205"/>
                  </a:cubicBezTo>
                  <a:cubicBezTo>
                    <a:pt x="0" y="205"/>
                    <a:pt x="31" y="151"/>
                    <a:pt x="78" y="96"/>
                  </a:cubicBezTo>
                  <a:cubicBezTo>
                    <a:pt x="125" y="42"/>
                    <a:pt x="205" y="0"/>
                    <a:pt x="205" y="0"/>
                  </a:cubicBezTo>
                  <a:cubicBezTo>
                    <a:pt x="205" y="0"/>
                    <a:pt x="218" y="21"/>
                    <a:pt x="224" y="33"/>
                  </a:cubicBezTo>
                  <a:cubicBezTo>
                    <a:pt x="229" y="45"/>
                    <a:pt x="193" y="135"/>
                    <a:pt x="193" y="135"/>
                  </a:cubicBezTo>
                  <a:cubicBezTo>
                    <a:pt x="192" y="136"/>
                    <a:pt x="189" y="139"/>
                    <a:pt x="190" y="136"/>
                  </a:cubicBezTo>
                  <a:close/>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32" name="Freeform: Shape 32"/>
            <p:cNvSpPr/>
            <p:nvPr/>
          </p:nvSpPr>
          <p:spPr bwMode="auto">
            <a:xfrm>
              <a:off x="3701634" y="1752044"/>
              <a:ext cx="42299" cy="52875"/>
            </a:xfrm>
            <a:custGeom>
              <a:cxnLst>
                <a:cxn ang="0">
                  <a:pos x="13" y="17"/>
                </a:cxn>
                <a:cxn ang="0">
                  <a:pos x="0" y="0"/>
                </a:cxn>
                <a:cxn ang="0">
                  <a:pos x="1" y="0"/>
                </a:cxn>
                <a:cxn ang="0">
                  <a:pos x="14" y="16"/>
                </a:cxn>
                <a:cxn ang="0">
                  <a:pos x="13" y="17"/>
                </a:cxn>
              </a:cxnLst>
              <a:rect b="b" l="0" r="r" t="0"/>
              <a:pathLst>
                <a:path h="17" w="14">
                  <a:moveTo>
                    <a:pt x="13" y="17"/>
                  </a:moveTo>
                  <a:cubicBezTo>
                    <a:pt x="12" y="17"/>
                    <a:pt x="3" y="9"/>
                    <a:pt x="0" y="0"/>
                  </a:cubicBezTo>
                  <a:cubicBezTo>
                    <a:pt x="1" y="0"/>
                    <a:pt x="1" y="0"/>
                    <a:pt x="1" y="0"/>
                  </a:cubicBezTo>
                  <a:cubicBezTo>
                    <a:pt x="5" y="8"/>
                    <a:pt x="14" y="16"/>
                    <a:pt x="14" y="16"/>
                  </a:cubicBezTo>
                  <a:lnTo>
                    <a:pt x="13" y="17"/>
                  </a:lnTo>
                  <a:close/>
                </a:path>
              </a:pathLst>
            </a:cu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33" name="Oval 33"/>
            <p:cNvSpPr/>
            <p:nvPr/>
          </p:nvSpPr>
          <p:spPr bwMode="auto">
            <a:xfrm>
              <a:off x="4541581" y="3267271"/>
              <a:ext cx="149559" cy="128410"/>
            </a:xfrm>
            <a:prstGeom prst="ellipse">
              <a:avLst/>
            </a:prstGeom>
            <a:solidFill>
              <a:schemeClr val="tx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34" name="Oval 34"/>
            <p:cNvSpPr/>
            <p:nvPr/>
          </p:nvSpPr>
          <p:spPr bwMode="auto">
            <a:xfrm>
              <a:off x="4630711" y="2070800"/>
              <a:ext cx="149559" cy="132941"/>
            </a:xfrm>
            <a:prstGeom prst="ellipse">
              <a:avLst/>
            </a:prstGeom>
            <a:solidFill>
              <a:schemeClr val="bg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35" name="Freeform: Shape 35"/>
            <p:cNvSpPr/>
            <p:nvPr/>
          </p:nvSpPr>
          <p:spPr bwMode="auto">
            <a:xfrm>
              <a:off x="5009896" y="2255104"/>
              <a:ext cx="166177" cy="157112"/>
            </a:xfrm>
            <a:custGeom>
              <a:cxnLst>
                <a:cxn ang="0">
                  <a:pos x="47" y="39"/>
                </a:cxn>
                <a:cxn ang="0">
                  <a:pos x="15" y="43"/>
                </a:cxn>
                <a:cxn ang="0">
                  <a:pos x="7" y="12"/>
                </a:cxn>
                <a:cxn ang="0">
                  <a:pos x="39" y="8"/>
                </a:cxn>
                <a:cxn ang="0">
                  <a:pos x="47" y="39"/>
                </a:cxn>
              </a:cxnLst>
              <a:rect b="b" l="0" r="r" t="0"/>
              <a:pathLst>
                <a:path h="51" w="54">
                  <a:moveTo>
                    <a:pt x="47" y="39"/>
                  </a:moveTo>
                  <a:cubicBezTo>
                    <a:pt x="41" y="49"/>
                    <a:pt x="26" y="51"/>
                    <a:pt x="15" y="43"/>
                  </a:cubicBezTo>
                  <a:cubicBezTo>
                    <a:pt x="4" y="36"/>
                    <a:pt x="0" y="22"/>
                    <a:pt x="7" y="12"/>
                  </a:cubicBezTo>
                  <a:cubicBezTo>
                    <a:pt x="14" y="2"/>
                    <a:pt x="28" y="0"/>
                    <a:pt x="39" y="8"/>
                  </a:cubicBezTo>
                  <a:cubicBezTo>
                    <a:pt x="50" y="16"/>
                    <a:pt x="54" y="30"/>
                    <a:pt x="47" y="39"/>
                  </a:cubicBezTo>
                </a:path>
              </a:pathLst>
            </a:cu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36" name="Oval 36"/>
            <p:cNvSpPr/>
            <p:nvPr/>
          </p:nvSpPr>
          <p:spPr bwMode="auto">
            <a:xfrm>
              <a:off x="3884428" y="2669035"/>
              <a:ext cx="123877" cy="131431"/>
            </a:xfrm>
            <a:prstGeom prst="ellipse">
              <a:avLst/>
            </a:prstGeom>
            <a:solidFill>
              <a:schemeClr val="accent5"/>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37" name="Oval 37"/>
            <p:cNvSpPr/>
            <p:nvPr/>
          </p:nvSpPr>
          <p:spPr bwMode="auto">
            <a:xfrm>
              <a:off x="4115564" y="2212805"/>
              <a:ext cx="122367" cy="131431"/>
            </a:xfrm>
            <a:prstGeom prst="ellipse">
              <a:avLst/>
            </a:pr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38" name="Oval 38"/>
            <p:cNvSpPr/>
            <p:nvPr/>
          </p:nvSpPr>
          <p:spPr bwMode="auto">
            <a:xfrm>
              <a:off x="4038518" y="2147846"/>
              <a:ext cx="61939" cy="67982"/>
            </a:xfrm>
            <a:prstGeom prst="ellipse">
              <a:avLst/>
            </a:prstGeom>
            <a:solidFill>
              <a:schemeClr val="accent1"/>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39" name="Oval 39"/>
            <p:cNvSpPr/>
            <p:nvPr/>
          </p:nvSpPr>
          <p:spPr bwMode="auto">
            <a:xfrm>
              <a:off x="3836086" y="2638821"/>
              <a:ext cx="52875" cy="48342"/>
            </a:xfrm>
            <a:prstGeom prst="ellipse">
              <a:avLst/>
            </a:prstGeom>
            <a:solidFill>
              <a:schemeClr val="accent5"/>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40" name="Oval 40"/>
            <p:cNvSpPr/>
            <p:nvPr/>
          </p:nvSpPr>
          <p:spPr bwMode="auto">
            <a:xfrm>
              <a:off x="4109522" y="3125265"/>
              <a:ext cx="149559" cy="129920"/>
            </a:xfrm>
            <a:prstGeom prst="ellipse">
              <a:avLst/>
            </a:prstGeom>
            <a:solidFill>
              <a:schemeClr val="accent6"/>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41" name="Freeform: Shape 41"/>
            <p:cNvSpPr/>
            <p:nvPr/>
          </p:nvSpPr>
          <p:spPr bwMode="auto">
            <a:xfrm>
              <a:off x="4988747" y="3082966"/>
              <a:ext cx="166177" cy="154091"/>
            </a:xfrm>
            <a:custGeom>
              <a:cxnLst>
                <a:cxn ang="0">
                  <a:pos x="49" y="15"/>
                </a:cxn>
                <a:cxn ang="0">
                  <a:pos x="35" y="44"/>
                </a:cxn>
                <a:cxn ang="0">
                  <a:pos x="4" y="34"/>
                </a:cxn>
                <a:cxn ang="0">
                  <a:pos x="18" y="5"/>
                </a:cxn>
                <a:cxn ang="0">
                  <a:pos x="49" y="15"/>
                </a:cxn>
              </a:cxnLst>
              <a:rect b="b" l="0" r="r" t="0"/>
              <a:pathLst>
                <a:path h="50" w="54">
                  <a:moveTo>
                    <a:pt x="49" y="15"/>
                  </a:moveTo>
                  <a:cubicBezTo>
                    <a:pt x="54" y="26"/>
                    <a:pt x="47" y="39"/>
                    <a:pt x="35" y="44"/>
                  </a:cubicBezTo>
                  <a:cubicBezTo>
                    <a:pt x="23" y="50"/>
                    <a:pt x="9" y="45"/>
                    <a:pt x="4" y="34"/>
                  </a:cubicBezTo>
                  <a:cubicBezTo>
                    <a:pt x="0" y="23"/>
                    <a:pt x="6" y="10"/>
                    <a:pt x="18" y="5"/>
                  </a:cubicBezTo>
                  <a:cubicBezTo>
                    <a:pt x="31" y="0"/>
                    <a:pt x="45" y="4"/>
                    <a:pt x="49" y="15"/>
                  </a:cubicBezTo>
                </a:path>
              </a:pathLst>
            </a:custGeom>
            <a:solidFill>
              <a:schemeClr val="accent4"/>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42" name="Freeform: Shape 42"/>
            <p:cNvSpPr/>
            <p:nvPr/>
          </p:nvSpPr>
          <p:spPr bwMode="auto">
            <a:xfrm>
              <a:off x="5170030" y="2785359"/>
              <a:ext cx="149559" cy="142005"/>
            </a:xfrm>
            <a:custGeom>
              <a:cxnLst>
                <a:cxn ang="0">
                  <a:pos x="44" y="15"/>
                </a:cxn>
                <a:cxn ang="0">
                  <a:pos x="32" y="42"/>
                </a:cxn>
                <a:cxn ang="0">
                  <a:pos x="5" y="32"/>
                </a:cxn>
                <a:cxn ang="0">
                  <a:pos x="17" y="5"/>
                </a:cxn>
                <a:cxn ang="0">
                  <a:pos x="44" y="15"/>
                </a:cxn>
              </a:cxnLst>
              <a:rect b="b" l="0" r="r" t="0"/>
              <a:pathLst>
                <a:path h="46" w="49">
                  <a:moveTo>
                    <a:pt x="44" y="15"/>
                  </a:moveTo>
                  <a:cubicBezTo>
                    <a:pt x="49" y="25"/>
                    <a:pt x="43" y="37"/>
                    <a:pt x="32" y="42"/>
                  </a:cubicBezTo>
                  <a:cubicBezTo>
                    <a:pt x="21" y="46"/>
                    <a:pt x="9" y="42"/>
                    <a:pt x="5" y="32"/>
                  </a:cubicBezTo>
                  <a:cubicBezTo>
                    <a:pt x="0" y="22"/>
                    <a:pt x="6" y="10"/>
                    <a:pt x="17" y="5"/>
                  </a:cubicBezTo>
                  <a:cubicBezTo>
                    <a:pt x="28" y="0"/>
                    <a:pt x="40" y="5"/>
                    <a:pt x="44" y="15"/>
                  </a:cubicBezTo>
                </a:path>
              </a:pathLst>
            </a:custGeom>
            <a:solidFill>
              <a:schemeClr val="accent3"/>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43" name="Freeform: Shape 43"/>
            <p:cNvSpPr/>
            <p:nvPr/>
          </p:nvSpPr>
          <p:spPr bwMode="auto">
            <a:xfrm>
              <a:off x="5021981" y="3261228"/>
              <a:ext cx="71003" cy="66470"/>
            </a:xfrm>
            <a:custGeom>
              <a:cxnLst>
                <a:cxn ang="0">
                  <a:pos x="20" y="5"/>
                </a:cxn>
                <a:cxn ang="0">
                  <a:pos x="18" y="18"/>
                </a:cxn>
                <a:cxn ang="0">
                  <a:pos x="4" y="18"/>
                </a:cxn>
                <a:cxn ang="0">
                  <a:pos x="6" y="4"/>
                </a:cxn>
                <a:cxn ang="0">
                  <a:pos x="20" y="5"/>
                </a:cxn>
              </a:cxnLst>
              <a:rect b="b" l="0" r="r" t="0"/>
              <a:pathLst>
                <a:path h="22" w="23">
                  <a:moveTo>
                    <a:pt x="20" y="5"/>
                  </a:moveTo>
                  <a:cubicBezTo>
                    <a:pt x="23" y="9"/>
                    <a:pt x="22" y="15"/>
                    <a:pt x="18" y="18"/>
                  </a:cubicBezTo>
                  <a:cubicBezTo>
                    <a:pt x="13" y="22"/>
                    <a:pt x="7" y="22"/>
                    <a:pt x="4" y="18"/>
                  </a:cubicBezTo>
                  <a:cubicBezTo>
                    <a:pt x="0" y="14"/>
                    <a:pt x="1" y="8"/>
                    <a:pt x="6" y="4"/>
                  </a:cubicBezTo>
                  <a:cubicBezTo>
                    <a:pt x="11" y="0"/>
                    <a:pt x="17" y="1"/>
                    <a:pt x="20" y="5"/>
                  </a:cubicBezTo>
                  <a:close/>
                </a:path>
              </a:pathLst>
            </a:custGeom>
            <a:solidFill>
              <a:schemeClr val="accent4"/>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44" name="Freeform: Shape 44"/>
            <p:cNvSpPr/>
            <p:nvPr/>
          </p:nvSpPr>
          <p:spPr bwMode="auto">
            <a:xfrm>
              <a:off x="5292395" y="2715867"/>
              <a:ext cx="67981" cy="66470"/>
            </a:xfrm>
            <a:custGeom>
              <a:cxnLst>
                <a:cxn ang="0">
                  <a:pos x="19" y="5"/>
                </a:cxn>
                <a:cxn ang="0">
                  <a:pos x="17" y="18"/>
                </a:cxn>
                <a:cxn ang="0">
                  <a:pos x="3" y="17"/>
                </a:cxn>
                <a:cxn ang="0">
                  <a:pos x="5" y="4"/>
                </a:cxn>
                <a:cxn ang="0">
                  <a:pos x="19" y="5"/>
                </a:cxn>
              </a:cxnLst>
              <a:rect b="b" l="0" r="r" t="0"/>
              <a:pathLst>
                <a:path h="22" w="22">
                  <a:moveTo>
                    <a:pt x="19" y="5"/>
                  </a:moveTo>
                  <a:cubicBezTo>
                    <a:pt x="22" y="8"/>
                    <a:pt x="21" y="15"/>
                    <a:pt x="17" y="18"/>
                  </a:cubicBezTo>
                  <a:cubicBezTo>
                    <a:pt x="12" y="22"/>
                    <a:pt x="6" y="21"/>
                    <a:pt x="3" y="17"/>
                  </a:cubicBezTo>
                  <a:cubicBezTo>
                    <a:pt x="0" y="14"/>
                    <a:pt x="1" y="8"/>
                    <a:pt x="5" y="4"/>
                  </a:cubicBezTo>
                  <a:cubicBezTo>
                    <a:pt x="10" y="0"/>
                    <a:pt x="16" y="1"/>
                    <a:pt x="19" y="5"/>
                  </a:cubicBezTo>
                  <a:close/>
                </a:path>
              </a:pathLst>
            </a:custGeom>
            <a:solidFill>
              <a:schemeClr val="accent3"/>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45" name="Oval 45"/>
            <p:cNvSpPr/>
            <p:nvPr/>
          </p:nvSpPr>
          <p:spPr bwMode="auto">
            <a:xfrm>
              <a:off x="4506834" y="3413808"/>
              <a:ext cx="74024" cy="64961"/>
            </a:xfrm>
            <a:prstGeom prst="ellipse">
              <a:avLst/>
            </a:prstGeom>
            <a:solidFill>
              <a:schemeClr val="tx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46" name="Oval 46"/>
            <p:cNvSpPr/>
            <p:nvPr/>
          </p:nvSpPr>
          <p:spPr bwMode="auto">
            <a:xfrm>
              <a:off x="4750056" y="1989223"/>
              <a:ext cx="77046" cy="63449"/>
            </a:xfrm>
            <a:prstGeom prst="ellipse">
              <a:avLst/>
            </a:prstGeom>
            <a:solidFill>
              <a:schemeClr val="bg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47" name="Oval 47"/>
            <p:cNvSpPr/>
            <p:nvPr/>
          </p:nvSpPr>
          <p:spPr bwMode="auto">
            <a:xfrm>
              <a:off x="5163987" y="2215827"/>
              <a:ext cx="77046" cy="63449"/>
            </a:xfrm>
            <a:prstGeom prst="ellipse">
              <a:avLst/>
            </a:prstGeom>
            <a:solidFill>
              <a:schemeClr val="accent2"/>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48" name="Oval 48"/>
            <p:cNvSpPr/>
            <p:nvPr/>
          </p:nvSpPr>
          <p:spPr bwMode="auto">
            <a:xfrm>
              <a:off x="4023412" y="3237056"/>
              <a:ext cx="77046" cy="66470"/>
            </a:xfrm>
            <a:prstGeom prst="ellipse">
              <a:avLst/>
            </a:prstGeom>
            <a:solidFill>
              <a:schemeClr val="accent6"/>
            </a:solidFill>
            <a:ln w="9525">
              <a:noFill/>
              <a:round/>
            </a:ln>
          </p:spPr>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49" name="Oval 49"/>
            <p:cNvSpPr/>
            <p:nvPr/>
          </p:nvSpPr>
          <p:spPr>
            <a:xfrm>
              <a:off x="4237931" y="2282297"/>
              <a:ext cx="845794" cy="845794"/>
            </a:xfrm>
            <a:prstGeom prst="ellipse">
              <a:avLst/>
            </a:prstGeom>
            <a:solidFill>
              <a:schemeClr val="accent1">
                <a:alpha val="73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sz="1600">
                <a:solidFill>
                  <a:schemeClr val="bg1">
                    <a:lumMod val="50000"/>
                  </a:schemeClr>
                </a:solidFill>
                <a:latin charset="-122" panose="020b0503020204020204" pitchFamily="34" typeface="微软雅黑"/>
                <a:ea charset="-122" panose="020b0503020204020204" pitchFamily="34" typeface="微软雅黑"/>
              </a:endParaRPr>
            </a:p>
          </p:txBody>
        </p:sp>
        <p:sp>
          <p:nvSpPr>
            <p:cNvPr id="50" name="Rectangle 50"/>
            <p:cNvSpPr/>
            <p:nvPr/>
          </p:nvSpPr>
          <p:spPr bwMode="auto">
            <a:xfrm>
              <a:off x="4257707" y="2302074"/>
              <a:ext cx="797647" cy="94267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wrap="none">
              <a:norm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标题</a:t>
              </a:r>
            </a:p>
          </p:txBody>
        </p:sp>
        <p:grpSp>
          <p:nvGrpSpPr>
            <p:cNvPr id="3" name="Group 52"/>
            <p:cNvGrpSpPr/>
            <p:nvPr/>
          </p:nvGrpSpPr>
          <p:grpSpPr>
            <a:xfrm>
              <a:off x="5792592" y="1484650"/>
              <a:ext cx="747419" cy="217540"/>
              <a:chOff x="5257800" y="1733550"/>
              <a:chExt cx="925033" cy="228600"/>
            </a:xfrm>
          </p:grpSpPr>
          <p:cxnSp>
            <p:nvCxnSpPr>
              <p:cNvPr id="81" name="Straight Connector 53"/>
              <p:cNvCxnSpPr/>
              <p:nvPr/>
            </p:nvCxnSpPr>
            <p:spPr>
              <a:xfrm flipV="1">
                <a:off x="5257800" y="1733550"/>
                <a:ext cx="304800" cy="228600"/>
              </a:xfrm>
              <a:prstGeom prst="line">
                <a:avLst/>
              </a:prstGeom>
              <a:ln>
                <a:solidFill>
                  <a:schemeClr val="accent6"/>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54"/>
              <p:cNvCxnSpPr/>
              <p:nvPr/>
            </p:nvCxnSpPr>
            <p:spPr>
              <a:xfrm>
                <a:off x="5573233" y="1733550"/>
                <a:ext cx="609600" cy="1588"/>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51" name="Group 55"/>
            <p:cNvGrpSpPr/>
            <p:nvPr/>
          </p:nvGrpSpPr>
          <p:grpSpPr>
            <a:xfrm>
              <a:off x="5706230" y="3732564"/>
              <a:ext cx="738828" cy="219051"/>
              <a:chOff x="5181600" y="3638550"/>
              <a:chExt cx="914400" cy="230188"/>
            </a:xfrm>
          </p:grpSpPr>
          <p:cxnSp>
            <p:nvCxnSpPr>
              <p:cNvPr id="79" name="Straight Connector 56"/>
              <p:cNvCxnSpPr/>
              <p:nvPr/>
            </p:nvCxnSpPr>
            <p:spPr>
              <a:xfrm flipH="1" rot="16200000">
                <a:off x="5181600" y="3638550"/>
                <a:ext cx="228600" cy="2286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57"/>
              <p:cNvCxnSpPr/>
              <p:nvPr/>
            </p:nvCxnSpPr>
            <p:spPr>
              <a:xfrm>
                <a:off x="5410200" y="3867150"/>
                <a:ext cx="685800" cy="1588"/>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52" name="Group 59"/>
            <p:cNvGrpSpPr/>
            <p:nvPr/>
          </p:nvGrpSpPr>
          <p:grpSpPr>
            <a:xfrm rot="10800000">
              <a:off x="2627789" y="1484650"/>
              <a:ext cx="738828" cy="219051"/>
              <a:chOff x="5181600" y="3638550"/>
              <a:chExt cx="914400" cy="230188"/>
            </a:xfrm>
          </p:grpSpPr>
          <p:cxnSp>
            <p:nvCxnSpPr>
              <p:cNvPr id="77" name="Straight Connector 60"/>
              <p:cNvCxnSpPr/>
              <p:nvPr/>
            </p:nvCxnSpPr>
            <p:spPr>
              <a:xfrm flipH="1" rot="16200000">
                <a:off x="5181600" y="3638550"/>
                <a:ext cx="228600" cy="2286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61"/>
              <p:cNvCxnSpPr/>
              <p:nvPr/>
            </p:nvCxnSpPr>
            <p:spPr>
              <a:xfrm>
                <a:off x="5410200" y="3867150"/>
                <a:ext cx="685800" cy="1588"/>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53" name="Group 63"/>
            <p:cNvGrpSpPr/>
            <p:nvPr/>
          </p:nvGrpSpPr>
          <p:grpSpPr>
            <a:xfrm rot="10800000">
              <a:off x="2627784" y="3732564"/>
              <a:ext cx="747419" cy="217540"/>
              <a:chOff x="5257800" y="1733550"/>
              <a:chExt cx="925033" cy="228600"/>
            </a:xfrm>
          </p:grpSpPr>
          <p:cxnSp>
            <p:nvCxnSpPr>
              <p:cNvPr id="75" name="Straight Connector 64"/>
              <p:cNvCxnSpPr/>
              <p:nvPr/>
            </p:nvCxnSpPr>
            <p:spPr>
              <a:xfrm flipV="1">
                <a:off x="5257800" y="1733550"/>
                <a:ext cx="304800" cy="228600"/>
              </a:xfrm>
              <a:prstGeom prst="line">
                <a:avLst/>
              </a:prstGeom>
              <a:ln>
                <a:solidFill>
                  <a:schemeClr val="accent6"/>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65"/>
              <p:cNvCxnSpPr/>
              <p:nvPr/>
            </p:nvCxnSpPr>
            <p:spPr>
              <a:xfrm>
                <a:off x="5573233" y="1733550"/>
                <a:ext cx="609600" cy="1588"/>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cxnSp>
          <p:nvCxnSpPr>
            <p:cNvPr id="55" name="Straight Connector 67"/>
            <p:cNvCxnSpPr/>
            <p:nvPr/>
          </p:nvCxnSpPr>
          <p:spPr>
            <a:xfrm>
              <a:off x="6014079" y="2644864"/>
              <a:ext cx="492552" cy="0"/>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68"/>
            <p:cNvCxnSpPr/>
            <p:nvPr/>
          </p:nvCxnSpPr>
          <p:spPr>
            <a:xfrm rot="10800000">
              <a:off x="2627783" y="2759040"/>
              <a:ext cx="492552" cy="0"/>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54" name="组合 1"/>
          <p:cNvGrpSpPr/>
          <p:nvPr/>
        </p:nvGrpSpPr>
        <p:grpSpPr>
          <a:xfrm>
            <a:off x="615370" y="1098743"/>
            <a:ext cx="7926071" cy="3253546"/>
            <a:chOff x="615370" y="1098743"/>
            <a:chExt cx="7926071" cy="3253546"/>
          </a:xfrm>
        </p:grpSpPr>
        <p:grpSp>
          <p:nvGrpSpPr>
            <p:cNvPr id="57" name="Group 71"/>
            <p:cNvGrpSpPr/>
            <p:nvPr/>
          </p:nvGrpSpPr>
          <p:grpSpPr>
            <a:xfrm>
              <a:off x="615370" y="1098743"/>
              <a:ext cx="2006370" cy="807392"/>
              <a:chOff x="719668" y="1675964"/>
              <a:chExt cx="2501622" cy="1076522"/>
            </a:xfrm>
          </p:grpSpPr>
          <p:sp>
            <p:nvSpPr>
              <p:cNvPr id="73" name="TextBox 72"/>
              <p:cNvSpPr txBox="1"/>
              <p:nvPr/>
            </p:nvSpPr>
            <p:spPr>
              <a:xfrm>
                <a:off x="719668" y="1675964"/>
                <a:ext cx="2501622" cy="362031"/>
              </a:xfrm>
              <a:prstGeom prst="rect">
                <a:avLst/>
              </a:prstGeom>
            </p:spPr>
            <p:txBody>
              <a:bodyPr anchor="ctr" anchorCtr="0" bIns="0" lIns="144000" rIns="144000" tIns="0" vert="horz" wrap="none">
                <a:normAutofit/>
              </a:bodyPr>
              <a:lstStyle/>
              <a:p>
                <a:pPr algn="r" indent="0" marL="0">
                  <a:spcBef>
                    <a:spcPct val="0"/>
                  </a:spcBef>
                  <a:buNone/>
                </a:pPr>
                <a:r>
                  <a:rPr altLang="en-US" b="1" lang="zh-CN" sz="1600">
                    <a:solidFill>
                      <a:schemeClr val="bg1">
                        <a:lumMod val="50000"/>
                      </a:schemeClr>
                    </a:solidFill>
                    <a:latin charset="-122" panose="020b0503020204020204" pitchFamily="34" typeface="微软雅黑"/>
                    <a:ea charset="-122" panose="020b0503020204020204" pitchFamily="34" typeface="微软雅黑"/>
                  </a:rPr>
                  <a:t>标题文本预设</a:t>
                </a:r>
              </a:p>
            </p:txBody>
          </p:sp>
          <p:sp>
            <p:nvSpPr>
              <p:cNvPr id="74" name="TextBox 73"/>
              <p:cNvSpPr txBox="1"/>
              <p:nvPr/>
            </p:nvSpPr>
            <p:spPr>
              <a:xfrm>
                <a:off x="719668" y="2037995"/>
                <a:ext cx="2501622" cy="714491"/>
              </a:xfrm>
              <a:prstGeom prst="rect">
                <a:avLst/>
              </a:prstGeom>
            </p:spPr>
            <p:txBody>
              <a:bodyPr anchor="t" anchorCtr="0" bIns="0" lIns="144000" rIns="144000" tIns="0" vert="horz" wrap="square">
                <a:normAutofit/>
              </a:bodyPr>
              <a:lstStyle/>
              <a:p>
                <a:pPr algn="r" defTabSz="914377" indent="0" lvl="0" marL="0">
                  <a:lnSpc>
                    <a:spcPct val="12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a:t>
                </a:r>
                <a:br>
                  <a:rPr altLang="en-US" lang="zh-CN" sz="900">
                    <a:solidFill>
                      <a:schemeClr val="bg1">
                        <a:lumMod val="50000"/>
                      </a:schemeClr>
                    </a:solidFill>
                    <a:latin charset="-122" panose="020b0503020204020204" pitchFamily="34" typeface="微软雅黑"/>
                    <a:ea charset="-122" panose="020b0503020204020204" pitchFamily="34" typeface="微软雅黑"/>
                  </a:rPr>
                </a:br>
                <a:r>
                  <a:rPr altLang="en-US" lang="zh-CN" sz="900">
                    <a:solidFill>
                      <a:schemeClr val="bg1">
                        <a:lumMod val="50000"/>
                      </a:schemeClr>
                    </a:solidFill>
                    <a:latin charset="-122" panose="020b0503020204020204" pitchFamily="34" typeface="微软雅黑"/>
                    <a:ea charset="-122" panose="020b0503020204020204" pitchFamily="34" typeface="微软雅黑"/>
                  </a:rPr>
                  <a:t>（建议使用主题字体）</a:t>
                </a:r>
              </a:p>
            </p:txBody>
          </p:sp>
        </p:grpSp>
        <p:grpSp>
          <p:nvGrpSpPr>
            <p:cNvPr id="58" name="Group 74"/>
            <p:cNvGrpSpPr/>
            <p:nvPr/>
          </p:nvGrpSpPr>
          <p:grpSpPr>
            <a:xfrm>
              <a:off x="615370" y="2355344"/>
              <a:ext cx="2006370" cy="807392"/>
              <a:chOff x="719668" y="1675964"/>
              <a:chExt cx="2501622" cy="1076522"/>
            </a:xfrm>
          </p:grpSpPr>
          <p:sp>
            <p:nvSpPr>
              <p:cNvPr id="71" name="TextBox 75"/>
              <p:cNvSpPr txBox="1"/>
              <p:nvPr/>
            </p:nvSpPr>
            <p:spPr>
              <a:xfrm>
                <a:off x="719668" y="1675964"/>
                <a:ext cx="2501622" cy="362031"/>
              </a:xfrm>
              <a:prstGeom prst="rect">
                <a:avLst/>
              </a:prstGeom>
            </p:spPr>
            <p:txBody>
              <a:bodyPr anchor="ctr" anchorCtr="0" bIns="0" lIns="144000" rIns="144000" tIns="0" vert="horz" wrap="none">
                <a:normAutofit/>
              </a:bodyPr>
              <a:lstStyle/>
              <a:p>
                <a:pPr algn="r" indent="0" marL="0">
                  <a:spcBef>
                    <a:spcPct val="0"/>
                  </a:spcBef>
                  <a:buNone/>
                </a:pPr>
                <a:r>
                  <a:rPr altLang="en-US" b="1" lang="zh-CN" sz="1600">
                    <a:solidFill>
                      <a:schemeClr val="bg1">
                        <a:lumMod val="50000"/>
                      </a:schemeClr>
                    </a:solidFill>
                    <a:latin charset="-122" panose="020b0503020204020204" pitchFamily="34" typeface="微软雅黑"/>
                    <a:ea charset="-122" panose="020b0503020204020204" pitchFamily="34" typeface="微软雅黑"/>
                  </a:rPr>
                  <a:t>标题文本预设</a:t>
                </a:r>
              </a:p>
            </p:txBody>
          </p:sp>
          <p:sp>
            <p:nvSpPr>
              <p:cNvPr id="72" name="TextBox 76"/>
              <p:cNvSpPr txBox="1"/>
              <p:nvPr/>
            </p:nvSpPr>
            <p:spPr>
              <a:xfrm>
                <a:off x="719668" y="2037995"/>
                <a:ext cx="2501622" cy="714491"/>
              </a:xfrm>
              <a:prstGeom prst="rect">
                <a:avLst/>
              </a:prstGeom>
            </p:spPr>
            <p:txBody>
              <a:bodyPr anchor="t" anchorCtr="0" bIns="0" lIns="144000" rIns="144000" tIns="0" vert="horz" wrap="square">
                <a:normAutofit/>
              </a:bodyPr>
              <a:lstStyle/>
              <a:p>
                <a:pPr algn="r" defTabSz="914377" indent="0" lvl="0" marL="0">
                  <a:lnSpc>
                    <a:spcPct val="12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a:t>
                </a:r>
                <a:br>
                  <a:rPr altLang="en-US" lang="zh-CN" sz="900">
                    <a:solidFill>
                      <a:schemeClr val="bg1">
                        <a:lumMod val="50000"/>
                      </a:schemeClr>
                    </a:solidFill>
                    <a:latin charset="-122" panose="020b0503020204020204" pitchFamily="34" typeface="微软雅黑"/>
                    <a:ea charset="-122" panose="020b0503020204020204" pitchFamily="34" typeface="微软雅黑"/>
                  </a:rPr>
                </a:br>
                <a:r>
                  <a:rPr altLang="en-US" lang="zh-CN" sz="900">
                    <a:solidFill>
                      <a:schemeClr val="bg1">
                        <a:lumMod val="50000"/>
                      </a:schemeClr>
                    </a:solidFill>
                    <a:latin charset="-122" panose="020b0503020204020204" pitchFamily="34" typeface="微软雅黑"/>
                    <a:ea charset="-122" panose="020b0503020204020204" pitchFamily="34" typeface="微软雅黑"/>
                  </a:rPr>
                  <a:t>（建议使用主题字体）</a:t>
                </a:r>
              </a:p>
            </p:txBody>
          </p:sp>
        </p:grpSp>
        <p:grpSp>
          <p:nvGrpSpPr>
            <p:cNvPr id="59" name="Group 77"/>
            <p:cNvGrpSpPr/>
            <p:nvPr/>
          </p:nvGrpSpPr>
          <p:grpSpPr>
            <a:xfrm>
              <a:off x="615370" y="3544897"/>
              <a:ext cx="2006370" cy="807392"/>
              <a:chOff x="719668" y="1675964"/>
              <a:chExt cx="2501622" cy="1076522"/>
            </a:xfrm>
          </p:grpSpPr>
          <p:sp>
            <p:nvSpPr>
              <p:cNvPr id="69" name="TextBox 78"/>
              <p:cNvSpPr txBox="1"/>
              <p:nvPr/>
            </p:nvSpPr>
            <p:spPr>
              <a:xfrm>
                <a:off x="719668" y="1675964"/>
                <a:ext cx="2501622" cy="362031"/>
              </a:xfrm>
              <a:prstGeom prst="rect">
                <a:avLst/>
              </a:prstGeom>
            </p:spPr>
            <p:txBody>
              <a:bodyPr anchor="ctr" anchorCtr="0" bIns="0" lIns="144000" rIns="144000" tIns="0" vert="horz" wrap="none">
                <a:normAutofit/>
              </a:bodyPr>
              <a:lstStyle/>
              <a:p>
                <a:pPr algn="r" indent="0" marL="0">
                  <a:spcBef>
                    <a:spcPct val="0"/>
                  </a:spcBef>
                  <a:buNone/>
                </a:pPr>
                <a:r>
                  <a:rPr altLang="en-US" b="1" lang="zh-CN" sz="1600">
                    <a:solidFill>
                      <a:schemeClr val="bg1">
                        <a:lumMod val="50000"/>
                      </a:schemeClr>
                    </a:solidFill>
                    <a:latin charset="-122" panose="020b0503020204020204" pitchFamily="34" typeface="微软雅黑"/>
                    <a:ea charset="-122" panose="020b0503020204020204" pitchFamily="34" typeface="微软雅黑"/>
                  </a:rPr>
                  <a:t>标题文本预设</a:t>
                </a:r>
              </a:p>
            </p:txBody>
          </p:sp>
          <p:sp>
            <p:nvSpPr>
              <p:cNvPr id="70" name="TextBox 79"/>
              <p:cNvSpPr txBox="1"/>
              <p:nvPr/>
            </p:nvSpPr>
            <p:spPr>
              <a:xfrm>
                <a:off x="719668" y="2037995"/>
                <a:ext cx="2501622" cy="714491"/>
              </a:xfrm>
              <a:prstGeom prst="rect">
                <a:avLst/>
              </a:prstGeom>
            </p:spPr>
            <p:txBody>
              <a:bodyPr anchor="t" anchorCtr="0" bIns="0" lIns="144000" rIns="144000" tIns="0" vert="horz" wrap="square">
                <a:normAutofit/>
              </a:bodyPr>
              <a:lstStyle/>
              <a:p>
                <a:pPr algn="r" defTabSz="914377" indent="0" lvl="0" marL="0">
                  <a:lnSpc>
                    <a:spcPct val="12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a:t>
                </a:r>
                <a:br>
                  <a:rPr altLang="en-US" lang="zh-CN" sz="900">
                    <a:solidFill>
                      <a:schemeClr val="bg1">
                        <a:lumMod val="50000"/>
                      </a:schemeClr>
                    </a:solidFill>
                    <a:latin charset="-122" panose="020b0503020204020204" pitchFamily="34" typeface="微软雅黑"/>
                    <a:ea charset="-122" panose="020b0503020204020204" pitchFamily="34" typeface="微软雅黑"/>
                  </a:rPr>
                </a:br>
                <a:r>
                  <a:rPr altLang="en-US" lang="zh-CN" sz="900">
                    <a:solidFill>
                      <a:schemeClr val="bg1">
                        <a:lumMod val="50000"/>
                      </a:schemeClr>
                    </a:solidFill>
                    <a:latin charset="-122" panose="020b0503020204020204" pitchFamily="34" typeface="微软雅黑"/>
                    <a:ea charset="-122" panose="020b0503020204020204" pitchFamily="34" typeface="微软雅黑"/>
                  </a:rPr>
                  <a:t>（建议使用主题字体）</a:t>
                </a:r>
              </a:p>
            </p:txBody>
          </p:sp>
        </p:grpSp>
        <p:grpSp>
          <p:nvGrpSpPr>
            <p:cNvPr id="60" name="Group 80"/>
            <p:cNvGrpSpPr/>
            <p:nvPr/>
          </p:nvGrpSpPr>
          <p:grpSpPr>
            <a:xfrm>
              <a:off x="6540012" y="1098743"/>
              <a:ext cx="2001429" cy="807392"/>
              <a:chOff x="719668" y="1675964"/>
              <a:chExt cx="2501622" cy="1076522"/>
            </a:xfrm>
          </p:grpSpPr>
          <p:sp>
            <p:nvSpPr>
              <p:cNvPr id="67" name="TextBox 81"/>
              <p:cNvSpPr txBox="1"/>
              <p:nvPr/>
            </p:nvSpPr>
            <p:spPr>
              <a:xfrm>
                <a:off x="719668" y="1675964"/>
                <a:ext cx="2501622" cy="362031"/>
              </a:xfrm>
              <a:prstGeom prst="rect">
                <a:avLst/>
              </a:prstGeom>
            </p:spPr>
            <p:txBody>
              <a:bodyPr anchor="ctr" anchorCtr="0" bIns="0" lIns="144000" rIns="144000" tIns="0" vert="horz" wrap="none">
                <a:normAutofit/>
              </a:bodyPr>
              <a:lstStyle/>
              <a:p>
                <a:pPr indent="0" marL="0">
                  <a:spcBef>
                    <a:spcPct val="0"/>
                  </a:spcBef>
                  <a:buNone/>
                </a:pPr>
                <a:r>
                  <a:rPr altLang="en-US" b="1" lang="zh-CN" sz="1600">
                    <a:solidFill>
                      <a:schemeClr val="bg1">
                        <a:lumMod val="50000"/>
                      </a:schemeClr>
                    </a:solidFill>
                    <a:latin charset="-122" panose="020b0503020204020204" pitchFamily="34" typeface="微软雅黑"/>
                    <a:ea charset="-122" panose="020b0503020204020204" pitchFamily="34" typeface="微软雅黑"/>
                  </a:rPr>
                  <a:t>标题文本预设</a:t>
                </a:r>
              </a:p>
            </p:txBody>
          </p:sp>
          <p:sp>
            <p:nvSpPr>
              <p:cNvPr id="68" name="TextBox 82"/>
              <p:cNvSpPr txBox="1"/>
              <p:nvPr/>
            </p:nvSpPr>
            <p:spPr>
              <a:xfrm>
                <a:off x="719668" y="2037995"/>
                <a:ext cx="2501622" cy="714491"/>
              </a:xfrm>
              <a:prstGeom prst="rect">
                <a:avLst/>
              </a:prstGeom>
            </p:spPr>
            <p:txBody>
              <a:bodyPr anchor="t" anchorCtr="0" bIns="0" lIns="144000" rIns="144000" tIns="0" vert="horz" wrap="square">
                <a:normAutofit/>
              </a:bodyPr>
              <a:lstStyle/>
              <a:p>
                <a:pPr defTabSz="914377" indent="0" lvl="0" marL="0">
                  <a:lnSpc>
                    <a:spcPct val="12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a:t>
                </a:r>
                <a:br>
                  <a:rPr altLang="en-US" lang="zh-CN" sz="900">
                    <a:solidFill>
                      <a:schemeClr val="bg1">
                        <a:lumMod val="50000"/>
                      </a:schemeClr>
                    </a:solidFill>
                    <a:latin charset="-122" panose="020b0503020204020204" pitchFamily="34" typeface="微软雅黑"/>
                    <a:ea charset="-122" panose="020b0503020204020204" pitchFamily="34" typeface="微软雅黑"/>
                  </a:rPr>
                </a:br>
                <a:r>
                  <a:rPr altLang="en-US" lang="zh-CN" sz="900">
                    <a:solidFill>
                      <a:schemeClr val="bg1">
                        <a:lumMod val="50000"/>
                      </a:schemeClr>
                    </a:solidFill>
                    <a:latin charset="-122" panose="020b0503020204020204" pitchFamily="34" typeface="微软雅黑"/>
                    <a:ea charset="-122" panose="020b0503020204020204" pitchFamily="34" typeface="微软雅黑"/>
                  </a:rPr>
                  <a:t>（建议使用主题字体）</a:t>
                </a:r>
              </a:p>
            </p:txBody>
          </p:sp>
        </p:grpSp>
        <p:grpSp>
          <p:nvGrpSpPr>
            <p:cNvPr id="61" name="Group 83"/>
            <p:cNvGrpSpPr/>
            <p:nvPr/>
          </p:nvGrpSpPr>
          <p:grpSpPr>
            <a:xfrm>
              <a:off x="6540012" y="2355344"/>
              <a:ext cx="2001429" cy="807392"/>
              <a:chOff x="719668" y="1675964"/>
              <a:chExt cx="2501622" cy="1076522"/>
            </a:xfrm>
          </p:grpSpPr>
          <p:sp>
            <p:nvSpPr>
              <p:cNvPr id="65" name="TextBox 84"/>
              <p:cNvSpPr txBox="1"/>
              <p:nvPr/>
            </p:nvSpPr>
            <p:spPr>
              <a:xfrm>
                <a:off x="719668" y="1675964"/>
                <a:ext cx="2501622" cy="362031"/>
              </a:xfrm>
              <a:prstGeom prst="rect">
                <a:avLst/>
              </a:prstGeom>
            </p:spPr>
            <p:txBody>
              <a:bodyPr anchor="ctr" anchorCtr="0" bIns="0" lIns="144000" rIns="144000" tIns="0" vert="horz" wrap="none">
                <a:normAutofit/>
              </a:bodyPr>
              <a:lstStyle/>
              <a:p>
                <a:pPr indent="0" marL="0">
                  <a:spcBef>
                    <a:spcPct val="0"/>
                  </a:spcBef>
                  <a:buNone/>
                </a:pPr>
                <a:r>
                  <a:rPr altLang="en-US" b="1" lang="zh-CN" sz="1600">
                    <a:solidFill>
                      <a:schemeClr val="bg1">
                        <a:lumMod val="50000"/>
                      </a:schemeClr>
                    </a:solidFill>
                    <a:latin charset="-122" panose="020b0503020204020204" pitchFamily="34" typeface="微软雅黑"/>
                    <a:ea charset="-122" panose="020b0503020204020204" pitchFamily="34" typeface="微软雅黑"/>
                  </a:rPr>
                  <a:t>标题文本预设</a:t>
                </a:r>
              </a:p>
            </p:txBody>
          </p:sp>
          <p:sp>
            <p:nvSpPr>
              <p:cNvPr id="66" name="TextBox 85"/>
              <p:cNvSpPr txBox="1"/>
              <p:nvPr/>
            </p:nvSpPr>
            <p:spPr>
              <a:xfrm>
                <a:off x="719668" y="2037995"/>
                <a:ext cx="2501622" cy="714491"/>
              </a:xfrm>
              <a:prstGeom prst="rect">
                <a:avLst/>
              </a:prstGeom>
            </p:spPr>
            <p:txBody>
              <a:bodyPr anchor="t" anchorCtr="0" bIns="0" lIns="144000" rIns="144000" tIns="0" vert="horz" wrap="square">
                <a:normAutofit/>
              </a:bodyPr>
              <a:lstStyle/>
              <a:p>
                <a:pPr defTabSz="914377" indent="0" lvl="0" marL="0">
                  <a:lnSpc>
                    <a:spcPct val="12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a:t>
                </a:r>
                <a:br>
                  <a:rPr altLang="en-US" lang="zh-CN" sz="900">
                    <a:solidFill>
                      <a:schemeClr val="bg1">
                        <a:lumMod val="50000"/>
                      </a:schemeClr>
                    </a:solidFill>
                    <a:latin charset="-122" panose="020b0503020204020204" pitchFamily="34" typeface="微软雅黑"/>
                    <a:ea charset="-122" panose="020b0503020204020204" pitchFamily="34" typeface="微软雅黑"/>
                  </a:rPr>
                </a:br>
                <a:r>
                  <a:rPr altLang="en-US" lang="zh-CN" sz="900">
                    <a:solidFill>
                      <a:schemeClr val="bg1">
                        <a:lumMod val="50000"/>
                      </a:schemeClr>
                    </a:solidFill>
                    <a:latin charset="-122" panose="020b0503020204020204" pitchFamily="34" typeface="微软雅黑"/>
                    <a:ea charset="-122" panose="020b0503020204020204" pitchFamily="34" typeface="微软雅黑"/>
                  </a:rPr>
                  <a:t>（建议使用主题字体）</a:t>
                </a:r>
              </a:p>
            </p:txBody>
          </p:sp>
        </p:grpSp>
        <p:grpSp>
          <p:nvGrpSpPr>
            <p:cNvPr id="62" name="Group 86"/>
            <p:cNvGrpSpPr/>
            <p:nvPr/>
          </p:nvGrpSpPr>
          <p:grpSpPr>
            <a:xfrm>
              <a:off x="6540012" y="3544897"/>
              <a:ext cx="2001429" cy="807392"/>
              <a:chOff x="719668" y="1675964"/>
              <a:chExt cx="2501622" cy="1076522"/>
            </a:xfrm>
          </p:grpSpPr>
          <p:sp>
            <p:nvSpPr>
              <p:cNvPr id="63" name="TextBox 87"/>
              <p:cNvSpPr txBox="1"/>
              <p:nvPr/>
            </p:nvSpPr>
            <p:spPr>
              <a:xfrm>
                <a:off x="719668" y="1675964"/>
                <a:ext cx="2501622" cy="362031"/>
              </a:xfrm>
              <a:prstGeom prst="rect">
                <a:avLst/>
              </a:prstGeom>
            </p:spPr>
            <p:txBody>
              <a:bodyPr anchor="ctr" anchorCtr="0" bIns="0" lIns="144000" rIns="144000" tIns="0" vert="horz" wrap="none">
                <a:normAutofit/>
              </a:bodyPr>
              <a:lstStyle/>
              <a:p>
                <a:pPr indent="0" marL="0">
                  <a:spcBef>
                    <a:spcPct val="0"/>
                  </a:spcBef>
                  <a:buNone/>
                </a:pPr>
                <a:r>
                  <a:rPr altLang="en-US" b="1" lang="zh-CN" sz="1600">
                    <a:solidFill>
                      <a:schemeClr val="bg1">
                        <a:lumMod val="50000"/>
                      </a:schemeClr>
                    </a:solidFill>
                    <a:latin charset="-122" panose="020b0503020204020204" pitchFamily="34" typeface="微软雅黑"/>
                    <a:ea charset="-122" panose="020b0503020204020204" pitchFamily="34" typeface="微软雅黑"/>
                  </a:rPr>
                  <a:t>标题文本预设</a:t>
                </a:r>
              </a:p>
            </p:txBody>
          </p:sp>
          <p:sp>
            <p:nvSpPr>
              <p:cNvPr id="64" name="TextBox 88"/>
              <p:cNvSpPr txBox="1"/>
              <p:nvPr/>
            </p:nvSpPr>
            <p:spPr>
              <a:xfrm>
                <a:off x="719668" y="2037995"/>
                <a:ext cx="2501622" cy="714491"/>
              </a:xfrm>
              <a:prstGeom prst="rect">
                <a:avLst/>
              </a:prstGeom>
            </p:spPr>
            <p:txBody>
              <a:bodyPr anchor="t" anchorCtr="0" bIns="0" lIns="144000" rIns="144000" tIns="0" vert="horz" wrap="square">
                <a:normAutofit/>
              </a:bodyPr>
              <a:lstStyle/>
              <a:p>
                <a:pPr defTabSz="914377" indent="0" lvl="0" marL="0">
                  <a:lnSpc>
                    <a:spcPct val="12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a:t>
                </a:r>
                <a:br>
                  <a:rPr altLang="en-US" lang="zh-CN" sz="900">
                    <a:solidFill>
                      <a:schemeClr val="bg1">
                        <a:lumMod val="50000"/>
                      </a:schemeClr>
                    </a:solidFill>
                    <a:latin charset="-122" panose="020b0503020204020204" pitchFamily="34" typeface="微软雅黑"/>
                    <a:ea charset="-122" panose="020b0503020204020204" pitchFamily="34" typeface="微软雅黑"/>
                  </a:rPr>
                </a:br>
                <a:r>
                  <a:rPr altLang="en-US" lang="zh-CN" sz="900">
                    <a:solidFill>
                      <a:schemeClr val="bg1">
                        <a:lumMod val="50000"/>
                      </a:schemeClr>
                    </a:solidFill>
                    <a:latin charset="-122" panose="020b0503020204020204" pitchFamily="34" typeface="微软雅黑"/>
                    <a:ea charset="-122" panose="020b0503020204020204" pitchFamily="34" typeface="微软雅黑"/>
                  </a:rPr>
                  <a:t>（建议使用主题字体）</a:t>
                </a:r>
              </a:p>
            </p:txBody>
          </p:sp>
        </p:grpSp>
      </p:grpSp>
    </p:spTree>
    <p:extLst>
      <p:ext uri="{BB962C8B-B14F-4D97-AF65-F5344CB8AC3E}">
        <p14:creationId val="246584584"/>
      </p:ext>
    </p:extLst>
  </p:cSld>
  <p:clrMapOvr>
    <a:masterClrMapping/>
  </p:clrMapOvr>
  <mc:AlternateContent>
    <mc:Choice Requires="p14">
      <p:transition p14:dur="125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37">
                                  <p:stCondLst>
                                    <p:cond delay="0"/>
                                  </p:stCondLst>
                                  <p:childTnLst>
                                    <p:set>
                                      <p:cBhvr>
                                        <p:cTn dur="1" fill="hold" id="6">
                                          <p:stCondLst>
                                            <p:cond delay="0"/>
                                          </p:stCondLst>
                                        </p:cTn>
                                        <p:tgtEl>
                                          <p:spTgt spid="2"/>
                                        </p:tgtEl>
                                        <p:attrNameLst>
                                          <p:attrName>style.visibility</p:attrName>
                                        </p:attrNameLst>
                                      </p:cBhvr>
                                      <p:to>
                                        <p:strVal val="visible"/>
                                      </p:to>
                                    </p:set>
                                    <p:animEffect filter="barn(outVertic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p:cTn dur="500" fill="hold" id="11"/>
                                        <p:tgtEl>
                                          <p:spTgt spid="54"/>
                                        </p:tgtEl>
                                        <p:attrNameLst>
                                          <p:attrName>ppt_w</p:attrName>
                                        </p:attrNameLst>
                                      </p:cBhvr>
                                      <p:tavLst>
                                        <p:tav tm="0">
                                          <p:val>
                                            <p:fltVal val="0"/>
                                          </p:val>
                                        </p:tav>
                                        <p:tav tm="100000">
                                          <p:val>
                                            <p:strVal val="#ppt_w"/>
                                          </p:val>
                                        </p:tav>
                                      </p:tavLst>
                                    </p:anim>
                                    <p:anim calcmode="lin" valueType="num">
                                      <p:cBhvr>
                                        <p:cTn dur="500" fill="hold" id="12"/>
                                        <p:tgtEl>
                                          <p:spTgt spid="54"/>
                                        </p:tgtEl>
                                        <p:attrNameLst>
                                          <p:attrName>ppt_h</p:attrName>
                                        </p:attrNameLst>
                                      </p:cBhvr>
                                      <p:tavLst>
                                        <p:tav tm="0">
                                          <p:val>
                                            <p:fltVal val="0"/>
                                          </p:val>
                                        </p:tav>
                                        <p:tav tm="100000">
                                          <p:val>
                                            <p:strVal val="#ppt_h"/>
                                          </p:val>
                                        </p:tav>
                                      </p:tavLst>
                                    </p:anim>
                                    <p:animEffect filter="fade" transition="in">
                                      <p:cBhvr>
                                        <p:cTn dur="500" id="13"/>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 name="图片 39"/>
          <p:cNvPicPr>
            <a:picLocks noChangeAspect="1"/>
          </p:cNvPicPr>
          <p:nvPr/>
        </p:nvPicPr>
        <p:blipFill>
          <a:blip r:embed="rId3">
            <a:extLst>
              <a:ext uri="{28A0092B-C50C-407E-A947-70E740481C1C}">
                <a14:useLocalDpi val="0"/>
              </a:ext>
            </a:extLst>
          </a:blip>
          <a:srcRect b="5955" l="24572" r="41627" t="11708"/>
          <a:stretch>
            <a:fillRect/>
          </a:stretch>
        </p:blipFill>
        <p:spPr>
          <a:xfrm>
            <a:off x="1123233" y="1174242"/>
            <a:ext cx="1720575" cy="2795016"/>
          </a:xfrm>
          <a:custGeom>
            <a:gdLst>
              <a:gd fmla="*/ 1466482 w 2294100" name="connsiteX0"/>
              <a:gd fmla="*/ 0 h 3726688" name="connsiteY0"/>
              <a:gd fmla="*/ 1497941 w 2294100" name="connsiteX1"/>
              <a:gd fmla="*/ 0 h 3726688" name="connsiteY1"/>
              <a:gd fmla="*/ 1534240 w 2294100" name="connsiteX2"/>
              <a:gd fmla="*/ 2419 h 3726688" name="connsiteY2"/>
              <a:gd fmla="*/ 1570539 w 2294100" name="connsiteX3"/>
              <a:gd fmla="*/ 7255 h 3726688" name="connsiteY3"/>
              <a:gd fmla="*/ 1614098 w 2294100" name="connsiteX4"/>
              <a:gd fmla="*/ 14510 h 3726688" name="connsiteY4"/>
              <a:gd fmla="*/ 1662497 w 2294100" name="connsiteX5"/>
              <a:gd fmla="*/ 26602 h 3726688" name="connsiteY5"/>
              <a:gd fmla="*/ 1713315 w 2294100" name="connsiteX6"/>
              <a:gd fmla="*/ 41112 h 3726688" name="connsiteY6"/>
              <a:gd fmla="*/ 1766554 w 2294100" name="connsiteX7"/>
              <a:gd fmla="*/ 60459 h 3726688" name="connsiteY7"/>
              <a:gd fmla="*/ 1827052 w 2294100" name="connsiteX8"/>
              <a:gd fmla="*/ 79806 h 3726688" name="connsiteY8"/>
              <a:gd fmla="*/ 1860932 w 2294100" name="connsiteX9"/>
              <a:gd fmla="*/ 91898 h 3726688" name="connsiteY9"/>
              <a:gd fmla="*/ 1887551 w 2294100" name="connsiteX10"/>
              <a:gd fmla="*/ 108826 h 3726688" name="connsiteY10"/>
              <a:gd fmla="*/ 1916590 w 2294100" name="connsiteX11"/>
              <a:gd fmla="*/ 125755 h 3726688" name="connsiteY11"/>
              <a:gd fmla="*/ 1943209 w 2294100" name="connsiteX12"/>
              <a:gd fmla="*/ 145101 h 3726688" name="connsiteY12"/>
              <a:gd fmla="*/ 1964989 w 2294100" name="connsiteX13"/>
              <a:gd fmla="*/ 162030 h 3726688" name="connsiteY13"/>
              <a:gd fmla="*/ 1989188 w 2294100" name="connsiteX14"/>
              <a:gd fmla="*/ 183795 h 3726688" name="connsiteY14"/>
              <a:gd fmla="*/ 2027907 w 2294100" name="connsiteX15"/>
              <a:gd fmla="*/ 229744 h 3726688" name="connsiteY15"/>
              <a:gd fmla="*/ 2064206 w 2294100" name="connsiteX16"/>
              <a:gd fmla="*/ 273274 h 3726688" name="connsiteY16"/>
              <a:gd fmla="*/ 2095665 w 2294100" name="connsiteX17"/>
              <a:gd fmla="*/ 321642 h 3726688" name="connsiteY17"/>
              <a:gd fmla="*/ 2119865 w 2294100" name="connsiteX18"/>
              <a:gd fmla="*/ 374845 h 3726688" name="connsiteY18"/>
              <a:gd fmla="*/ 2139224 w 2294100" name="connsiteX19"/>
              <a:gd fmla="*/ 423213 h 3726688" name="connsiteY19"/>
              <a:gd fmla="*/ 2158584 w 2294100" name="connsiteX20"/>
              <a:gd fmla="*/ 466743 h 3726688" name="connsiteY20"/>
              <a:gd fmla="*/ 2170683 w 2294100" name="connsiteX21"/>
              <a:gd fmla="*/ 512692 h 3726688" name="connsiteY21"/>
              <a:gd fmla="*/ 2187623 w 2294100" name="connsiteX22"/>
              <a:gd fmla="*/ 592498 h 3726688" name="connsiteY22"/>
              <a:gd fmla="*/ 2197303 w 2294100" name="connsiteX23"/>
              <a:gd fmla="*/ 643283 h 3726688" name="connsiteY23"/>
              <a:gd fmla="*/ 2199723 w 2294100" name="connsiteX24"/>
              <a:gd fmla="*/ 665048 h 3726688" name="connsiteY24"/>
              <a:gd fmla="*/ 2006128 w 2294100" name="connsiteX25"/>
              <a:gd fmla="*/ 742436 h 3726688" name="connsiteY25"/>
              <a:gd fmla="*/ 2013388 w 2294100" name="connsiteX26"/>
              <a:gd fmla="*/ 778711 h 3726688" name="connsiteY26"/>
              <a:gd fmla="*/ 2013388 w 2294100" name="connsiteX27"/>
              <a:gd fmla="*/ 810150 h 3726688" name="connsiteY27"/>
              <a:gd fmla="*/ 2013388 w 2294100" name="connsiteX28"/>
              <a:gd fmla="*/ 839170 h 3726688" name="connsiteY28"/>
              <a:gd fmla="*/ 2008548 w 2294100" name="connsiteX29"/>
              <a:gd fmla="*/ 863354 h 3726688" name="connsiteY29"/>
              <a:gd fmla="*/ 2001288 w 2294100" name="connsiteX30"/>
              <a:gd fmla="*/ 897211 h 3726688" name="connsiteY30"/>
              <a:gd fmla="*/ 1996448 w 2294100" name="connsiteX31"/>
              <a:gd fmla="*/ 909302 h 3726688" name="connsiteY31"/>
              <a:gd fmla="*/ 2013388 w 2294100" name="connsiteX32"/>
              <a:gd fmla="*/ 916557 h 3726688" name="connsiteY32"/>
              <a:gd fmla="*/ 2025487 w 2294100" name="connsiteX33"/>
              <a:gd fmla="*/ 916557 h 3726688" name="connsiteY33"/>
              <a:gd fmla="*/ 2037587 w 2294100" name="connsiteX34"/>
              <a:gd fmla="*/ 916557 h 3726688" name="connsiteY34"/>
              <a:gd fmla="*/ 2049687 w 2294100" name="connsiteX35"/>
              <a:gd fmla="*/ 909302 h 3726688" name="connsiteY35"/>
              <a:gd fmla="*/ 2066626 w 2294100" name="connsiteX36"/>
              <a:gd fmla="*/ 899629 h 3726688" name="connsiteY36"/>
              <a:gd fmla="*/ 2085986 w 2294100" name="connsiteX37"/>
              <a:gd fmla="*/ 885119 h 3726688" name="connsiteY37"/>
              <a:gd fmla="*/ 2098085 w 2294100" name="connsiteX38"/>
              <a:gd fmla="*/ 870609 h 3726688" name="connsiteY38"/>
              <a:gd fmla="*/ 2107765 w 2294100" name="connsiteX39"/>
              <a:gd fmla="*/ 856099 h 3726688" name="connsiteY39"/>
              <a:gd fmla="*/ 2112605 w 2294100" name="connsiteX40"/>
              <a:gd fmla="*/ 839170 h 3726688" name="connsiteY40"/>
              <a:gd fmla="*/ 2115025 w 2294100" name="connsiteX41"/>
              <a:gd fmla="*/ 860935 h 3726688" name="connsiteY41"/>
              <a:gd fmla="*/ 2119865 w 2294100" name="connsiteX42"/>
              <a:gd fmla="*/ 880282 h 3726688" name="connsiteY42"/>
              <a:gd fmla="*/ 2115025 w 2294100" name="connsiteX43"/>
              <a:gd fmla="*/ 894792 h 3726688" name="connsiteY43"/>
              <a:gd fmla="*/ 2112605 w 2294100" name="connsiteX44"/>
              <a:gd fmla="*/ 909302 h 3726688" name="connsiteY44"/>
              <a:gd fmla="*/ 2107765 w 2294100" name="connsiteX45"/>
              <a:gd fmla="*/ 921394 h 3726688" name="connsiteY45"/>
              <a:gd fmla="*/ 2100505 w 2294100" name="connsiteX46"/>
              <a:gd fmla="*/ 933486 h 3726688" name="connsiteY46"/>
              <a:gd fmla="*/ 2083566 w 2294100" name="connsiteX47"/>
              <a:gd fmla="*/ 947996 h 3726688" name="connsiteY47"/>
              <a:gd fmla="*/ 2061786 w 2294100" name="connsiteX48"/>
              <a:gd fmla="*/ 960088 h 3726688" name="connsiteY48"/>
              <a:gd fmla="*/ 2042427 w 2294100" name="connsiteX49"/>
              <a:gd fmla="*/ 967343 h 3726688" name="connsiteY49"/>
              <a:gd fmla="*/ 2025487 w 2294100" name="connsiteX50"/>
              <a:gd fmla="*/ 972180 h 3726688" name="connsiteY50"/>
              <a:gd fmla="*/ 2037587 w 2294100" name="connsiteX51"/>
              <a:gd fmla="*/ 996363 h 3726688" name="connsiteY51"/>
              <a:gd fmla="*/ 2054526 w 2294100" name="connsiteX52"/>
              <a:gd fmla="*/ 1020547 h 3726688" name="connsiteY52"/>
              <a:gd fmla="*/ 2076306 w 2294100" name="connsiteX53"/>
              <a:gd fmla="*/ 1044730 h 3726688" name="connsiteY53"/>
              <a:gd fmla="*/ 2098085 w 2294100" name="connsiteX54"/>
              <a:gd fmla="*/ 1068914 h 3726688" name="connsiteY54"/>
              <a:gd fmla="*/ 2146484 w 2294100" name="connsiteX55"/>
              <a:gd fmla="*/ 1114863 h 3726688" name="connsiteY55"/>
              <a:gd fmla="*/ 2197303 w 2294100" name="connsiteX56"/>
              <a:gd fmla="*/ 1153556 h 3726688" name="connsiteY56"/>
              <a:gd fmla="*/ 2240862 w 2294100" name="connsiteX57"/>
              <a:gd fmla="*/ 1194669 h 3726688" name="connsiteY57"/>
              <a:gd fmla="*/ 2277161 w 2294100" name="connsiteX58"/>
              <a:gd fmla="*/ 1226107 h 3726688" name="connsiteY58"/>
              <a:gd fmla="*/ 2284420 w 2294100" name="connsiteX59"/>
              <a:gd fmla="*/ 1238199 h 3726688" name="connsiteY59"/>
              <a:gd fmla="*/ 2291680 w 2294100" name="connsiteX60"/>
              <a:gd fmla="*/ 1255127 h 3726688" name="connsiteY60"/>
              <a:gd fmla="*/ 2294100 w 2294100" name="connsiteX61"/>
              <a:gd fmla="*/ 1262382 h 3726688" name="connsiteY61"/>
              <a:gd fmla="*/ 2289260 w 2294100" name="connsiteX62"/>
              <a:gd fmla="*/ 1272056 h 3726688" name="connsiteY62"/>
              <a:gd fmla="*/ 2269901 w 2294100" name="connsiteX63"/>
              <a:gd fmla="*/ 1286566 h 3726688" name="connsiteY63"/>
              <a:gd fmla="*/ 2245701 w 2294100" name="connsiteX64"/>
              <a:gd fmla="*/ 1303495 h 3726688" name="connsiteY64"/>
              <a:gd fmla="*/ 2197303 w 2294100" name="connsiteX65"/>
              <a:gd fmla="*/ 1332515 h 3726688" name="connsiteY65"/>
              <a:gd fmla="*/ 2175523 w 2294100" name="connsiteX66"/>
              <a:gd fmla="*/ 1344607 h 3726688" name="connsiteY66"/>
              <a:gd fmla="*/ 2161004 w 2294100" name="connsiteX67"/>
              <a:gd fmla="*/ 1359117 h 3726688" name="connsiteY67"/>
              <a:gd fmla="*/ 2151324 w 2294100" name="connsiteX68"/>
              <a:gd fmla="*/ 1368790 h 3726688" name="connsiteY68"/>
              <a:gd fmla="*/ 2148904 w 2294100" name="connsiteX69"/>
              <a:gd fmla="*/ 1378464 h 3726688" name="connsiteY69"/>
              <a:gd fmla="*/ 2146484 w 2294100" name="connsiteX70"/>
              <a:gd fmla="*/ 1388137 h 3726688" name="connsiteY70"/>
              <a:gd fmla="*/ 2148904 w 2294100" name="connsiteX71"/>
              <a:gd fmla="*/ 1395392 h 3726688" name="connsiteY71"/>
              <a:gd fmla="*/ 2148904 w 2294100" name="connsiteX72"/>
              <a:gd fmla="*/ 1405066 h 3726688" name="connsiteY72"/>
              <a:gd fmla="*/ 2151324 w 2294100" name="connsiteX73"/>
              <a:gd fmla="*/ 1412321 h 3726688" name="connsiteY73"/>
              <a:gd fmla="*/ 2158584 w 2294100" name="connsiteX74"/>
              <a:gd fmla="*/ 1417157 h 3726688" name="connsiteY74"/>
              <a:gd fmla="*/ 2163424 w 2294100" name="connsiteX75"/>
              <a:gd fmla="*/ 1419576 h 3726688" name="connsiteY75"/>
              <a:gd fmla="*/ 2175523 w 2294100" name="connsiteX76"/>
              <a:gd fmla="*/ 1419576 h 3726688" name="connsiteY76"/>
              <a:gd fmla="*/ 2192463 w 2294100" name="connsiteX77"/>
              <a:gd fmla="*/ 1419576 h 3726688" name="connsiteY77"/>
              <a:gd fmla="*/ 2204562 w 2294100" name="connsiteX78"/>
              <a:gd fmla="*/ 1419576 h 3726688" name="connsiteY78"/>
              <a:gd fmla="*/ 2216662 w 2294100" name="connsiteX79"/>
              <a:gd fmla="*/ 1417157 h 3726688" name="connsiteY79"/>
              <a:gd fmla="*/ 2223922 w 2294100" name="connsiteX80"/>
              <a:gd fmla="*/ 1424412 h 3726688" name="connsiteY80"/>
              <a:gd fmla="*/ 2228762 w 2294100" name="connsiteX81"/>
              <a:gd fmla="*/ 1426831 h 3726688" name="connsiteY81"/>
              <a:gd fmla="*/ 2228762 w 2294100" name="connsiteX82"/>
              <a:gd fmla="*/ 1431667 h 3726688" name="connsiteY82"/>
              <a:gd fmla="*/ 2223922 w 2294100" name="connsiteX83"/>
              <a:gd fmla="*/ 1448596 h 3726688" name="connsiteY83"/>
              <a:gd fmla="*/ 2221502 w 2294100" name="connsiteX84"/>
              <a:gd fmla="*/ 1465524 h 3726688" name="connsiteY84"/>
              <a:gd fmla="*/ 2204562 w 2294100" name="connsiteX85"/>
              <a:gd fmla="*/ 1509055 h 3726688" name="connsiteY85"/>
              <a:gd fmla="*/ 2182783 w 2294100" name="connsiteX86"/>
              <a:gd fmla="*/ 1557422 h 3726688" name="connsiteY86"/>
              <a:gd fmla="*/ 2194883 w 2294100" name="connsiteX87"/>
              <a:gd fmla="*/ 1562259 h 3726688" name="connsiteY87"/>
              <a:gd fmla="*/ 2204562 w 2294100" name="connsiteX88"/>
              <a:gd fmla="*/ 1571932 h 3726688" name="connsiteY88"/>
              <a:gd fmla="*/ 2206982 w 2294100" name="connsiteX89"/>
              <a:gd fmla="*/ 1584024 h 3726688" name="connsiteY89"/>
              <a:gd fmla="*/ 2209402 w 2294100" name="connsiteX90"/>
              <a:gd fmla="*/ 1596116 h 3726688" name="connsiteY90"/>
              <a:gd fmla="*/ 2206982 w 2294100" name="connsiteX91"/>
              <a:gd fmla="*/ 1610626 h 3726688" name="connsiteY91"/>
              <a:gd fmla="*/ 2204562 w 2294100" name="connsiteX92"/>
              <a:gd fmla="*/ 1627554 h 3726688" name="connsiteY92"/>
              <a:gd fmla="*/ 2194883 w 2294100" name="connsiteX93"/>
              <a:gd fmla="*/ 1639646 h 3726688" name="connsiteY93"/>
              <a:gd fmla="*/ 2182783 w 2294100" name="connsiteX94"/>
              <a:gd fmla="*/ 1654156 h 3726688" name="connsiteY94"/>
              <a:gd fmla="*/ 2170683 w 2294100" name="connsiteX95"/>
              <a:gd fmla="*/ 1668666 h 3726688" name="connsiteY95"/>
              <a:gd fmla="*/ 2163424 w 2294100" name="connsiteX96"/>
              <a:gd fmla="*/ 1688013 h 3726688" name="connsiteY96"/>
              <a:gd fmla="*/ 2158584 w 2294100" name="connsiteX97"/>
              <a:gd fmla="*/ 1704942 h 3726688" name="connsiteY97"/>
              <a:gd fmla="*/ 2156164 w 2294100" name="connsiteX98"/>
              <a:gd fmla="*/ 1729125 h 3726688" name="connsiteY98"/>
              <a:gd fmla="*/ 2156164 w 2294100" name="connsiteX99"/>
              <a:gd fmla="*/ 1750891 h 3726688" name="connsiteY99"/>
              <a:gd fmla="*/ 2158584 w 2294100" name="connsiteX100"/>
              <a:gd fmla="*/ 1767819 h 3726688" name="connsiteY100"/>
              <a:gd fmla="*/ 2163424 w 2294100" name="connsiteX101"/>
              <a:gd fmla="*/ 1787166 h 3726688" name="connsiteY101"/>
              <a:gd fmla="*/ 2173103 w 2294100" name="connsiteX102"/>
              <a:gd fmla="*/ 1801676 h 3726688" name="connsiteY102"/>
              <a:gd fmla="*/ 2182783 w 2294100" name="connsiteX103"/>
              <a:gd fmla="*/ 1821023 h 3726688" name="connsiteY103"/>
              <a:gd fmla="*/ 2187623 w 2294100" name="connsiteX104"/>
              <a:gd fmla="*/ 1847625 h 3726688" name="connsiteY104"/>
              <a:gd fmla="*/ 2192463 w 2294100" name="connsiteX105"/>
              <a:gd fmla="*/ 1881482 h 3726688" name="connsiteY105"/>
              <a:gd fmla="*/ 2192463 w 2294100" name="connsiteX106"/>
              <a:gd fmla="*/ 1912921 h 3726688" name="connsiteY106"/>
              <a:gd fmla="*/ 2185203 w 2294100" name="connsiteX107"/>
              <a:gd fmla="*/ 1949196 h 3726688" name="connsiteY107"/>
              <a:gd fmla="*/ 2180363 w 2294100" name="connsiteX108"/>
              <a:gd fmla="*/ 1968543 h 3726688" name="connsiteY108"/>
              <a:gd fmla="*/ 2173103 w 2294100" name="connsiteX109"/>
              <a:gd fmla="*/ 1983053 h 3726688" name="connsiteY109"/>
              <a:gd fmla="*/ 2168263 w 2294100" name="connsiteX110"/>
              <a:gd fmla="*/ 1997563 h 3726688" name="connsiteY110"/>
              <a:gd fmla="*/ 2156164 w 2294100" name="connsiteX111"/>
              <a:gd fmla="*/ 2009655 h 3726688" name="connsiteY111"/>
              <a:gd fmla="*/ 2144064 w 2294100" name="connsiteX112"/>
              <a:gd fmla="*/ 2021747 h 3726688" name="connsiteY112"/>
              <a:gd fmla="*/ 2131964 w 2294100" name="connsiteX113"/>
              <a:gd fmla="*/ 2031420 h 3726688" name="connsiteY113"/>
              <a:gd fmla="*/ 2110185 w 2294100" name="connsiteX114"/>
              <a:gd fmla="*/ 2041093 h 3726688" name="connsiteY114"/>
              <a:gd fmla="*/ 2085986 w 2294100" name="connsiteX115"/>
              <a:gd fmla="*/ 2045930 h 3726688" name="connsiteY115"/>
              <a:gd fmla="*/ 2054526 w 2294100" name="connsiteX116"/>
              <a:gd fmla="*/ 2050767 h 3726688" name="connsiteY116"/>
              <a:gd fmla="*/ 2015807 w 2294100" name="connsiteX117"/>
              <a:gd fmla="*/ 2053185 h 3726688" name="connsiteY117"/>
              <a:gd fmla="*/ 1933530 w 2294100" name="connsiteX118"/>
              <a:gd fmla="*/ 2058022 h 3726688" name="connsiteY118"/>
              <a:gd fmla="*/ 1839152 w 2294100" name="connsiteX119"/>
              <a:gd fmla="*/ 2058022 h 3726688" name="connsiteY119"/>
              <a:gd fmla="*/ 1655237 w 2294100" name="connsiteX120"/>
              <a:gd fmla="*/ 2055604 h 3726688" name="connsiteY120"/>
              <a:gd fmla="*/ 1582639 w 2294100" name="connsiteX121"/>
              <a:gd fmla="*/ 2055604 h 3726688" name="connsiteY121"/>
              <a:gd fmla="*/ 1529400 w 2294100" name="connsiteX122"/>
              <a:gd fmla="*/ 2058022 h 3726688" name="connsiteY122"/>
              <a:gd fmla="*/ 1519720 w 2294100" name="connsiteX123"/>
              <a:gd fmla="*/ 2062859 h 3726688" name="connsiteY123"/>
              <a:gd fmla="*/ 1507621 w 2294100" name="connsiteX124"/>
              <a:gd fmla="*/ 2065277 h 3726688" name="connsiteY124"/>
              <a:gd fmla="*/ 1485841 w 2294100" name="connsiteX125"/>
              <a:gd fmla="*/ 2077369 h 3726688" name="connsiteY125"/>
              <a:gd fmla="*/ 1464062 w 2294100" name="connsiteX126"/>
              <a:gd fmla="*/ 2099134 h 3726688" name="connsiteY126"/>
              <a:gd fmla="*/ 1442283 w 2294100" name="connsiteX127"/>
              <a:gd fmla="*/ 2128154 h 3726688" name="connsiteY127"/>
              <a:gd fmla="*/ 1422923 w 2294100" name="connsiteX128"/>
              <a:gd fmla="*/ 2162011 h 3726688" name="connsiteY128"/>
              <a:gd fmla="*/ 1398724 w 2294100" name="connsiteX129"/>
              <a:gd fmla="*/ 2203123 h 3726688" name="connsiteY129"/>
              <a:gd fmla="*/ 1376944 w 2294100" name="connsiteX130"/>
              <a:gd fmla="*/ 2256327 h 3726688" name="connsiteY130"/>
              <a:gd fmla="*/ 1352745 w 2294100" name="connsiteX131"/>
              <a:gd fmla="*/ 2309531 h 3726688" name="connsiteY131"/>
              <a:gd fmla="*/ 1330966 w 2294100" name="connsiteX132"/>
              <a:gd fmla="*/ 2369990 h 3726688" name="connsiteY132"/>
              <a:gd fmla="*/ 1309186 w 2294100" name="connsiteX133"/>
              <a:gd fmla="*/ 2437704 h 3726688" name="connsiteY133"/>
              <a:gd fmla="*/ 1289827 w 2294100" name="connsiteX134"/>
              <a:gd fmla="*/ 2510255 h 3726688" name="connsiteY134"/>
              <a:gd fmla="*/ 1268047 w 2294100" name="connsiteX135"/>
              <a:gd fmla="*/ 2587642 h 3726688" name="connsiteY135"/>
              <a:gd fmla="*/ 1246268 w 2294100" name="connsiteX136"/>
              <a:gd fmla="*/ 2672285 h 3726688" name="connsiteY136"/>
              <a:gd fmla="*/ 1229328 w 2294100" name="connsiteX137"/>
              <a:gd fmla="*/ 2761764 h 3726688" name="connsiteY137"/>
              <a:gd fmla="*/ 1209969 w 2294100" name="connsiteX138"/>
              <a:gd fmla="*/ 2853661 h 3726688" name="connsiteY138"/>
              <a:gd fmla="*/ 1193029 w 2294100" name="connsiteX139"/>
              <a:gd fmla="*/ 2950396 h 3726688" name="connsiteY139"/>
              <a:gd fmla="*/ 1180929 w 2294100" name="connsiteX140"/>
              <a:gd fmla="*/ 3049548 h 3726688" name="connsiteY140"/>
              <a:gd fmla="*/ 1173669 w 2294100" name="connsiteX141"/>
              <a:gd fmla="*/ 3136609 h 3726688" name="connsiteY141"/>
              <a:gd fmla="*/ 1176089 w 2294100" name="connsiteX142"/>
              <a:gd fmla="*/ 3218833 h 3726688" name="connsiteY142"/>
              <a:gd fmla="*/ 1183349 w 2294100" name="connsiteX143"/>
              <a:gd fmla="*/ 3296221 h 3726688" name="connsiteY143"/>
              <a:gd fmla="*/ 1195449 w 2294100" name="connsiteX144"/>
              <a:gd fmla="*/ 3363935 h 3726688" name="connsiteY144"/>
              <a:gd fmla="*/ 1209969 w 2294100" name="connsiteX145"/>
              <a:gd fmla="*/ 3426812 h 3726688" name="connsiteY145"/>
              <a:gd fmla="*/ 1229328 w 2294100" name="connsiteX146"/>
              <a:gd fmla="*/ 3484852 h 3726688" name="connsiteY146"/>
              <a:gd fmla="*/ 1246268 w 2294100" name="connsiteX147"/>
              <a:gd fmla="*/ 3535638 h 3726688" name="connsiteY147"/>
              <a:gd fmla="*/ 1268047 w 2294100" name="connsiteX148"/>
              <a:gd fmla="*/ 3576750 h 3726688" name="connsiteY148"/>
              <a:gd fmla="*/ 1289827 w 2294100" name="connsiteX149"/>
              <a:gd fmla="*/ 3617862 h 3726688" name="connsiteY149"/>
              <a:gd fmla="*/ 1309186 w 2294100" name="connsiteX150"/>
              <a:gd fmla="*/ 3646882 h 3726688" name="connsiteY150"/>
              <a:gd fmla="*/ 1328545 w 2294100" name="connsiteX151"/>
              <a:gd fmla="*/ 3673484 h 3726688" name="connsiteY151"/>
              <a:gd fmla="*/ 1357585 w 2294100" name="connsiteX152"/>
              <a:gd fmla="*/ 3707341 h 3726688" name="connsiteY152"/>
              <a:gd fmla="*/ 1369684 w 2294100" name="connsiteX153"/>
              <a:gd fmla="*/ 3719433 h 3726688" name="connsiteY153"/>
              <a:gd fmla="*/ 1326126 w 2294100" name="connsiteX154"/>
              <a:gd fmla="*/ 3726688 h 3726688" name="connsiteY154"/>
              <a:gd fmla="*/ 1282567 w 2294100" name="connsiteX155"/>
              <a:gd fmla="*/ 3726688 h 3726688" name="connsiteY155"/>
              <a:gd fmla="*/ 1243848 w 2294100" name="connsiteX156"/>
              <a:gd fmla="*/ 3721851 h 3726688" name="connsiteY156"/>
              <a:gd fmla="*/ 1205129 w 2294100" name="connsiteX157"/>
              <a:gd fmla="*/ 3714596 h 3726688" name="connsiteY157"/>
              <a:gd fmla="*/ 1168830 w 2294100" name="connsiteX158"/>
              <a:gd fmla="*/ 3697668 h 3726688" name="connsiteY158"/>
              <a:gd fmla="*/ 1134951 w 2294100" name="connsiteX159"/>
              <a:gd fmla="*/ 3680739 h 3726688" name="connsiteY159"/>
              <a:gd fmla="*/ 1101071 w 2294100" name="connsiteX160"/>
              <a:gd fmla="*/ 3658974 h 3726688" name="connsiteY160"/>
              <a:gd fmla="*/ 1072032 w 2294100" name="connsiteX161"/>
              <a:gd fmla="*/ 3632372 h 3726688" name="connsiteY161"/>
              <a:gd fmla="*/ 1040573 w 2294100" name="connsiteX162"/>
              <a:gd fmla="*/ 3600934 h 3726688" name="connsiteY162"/>
              <a:gd fmla="*/ 1013954 w 2294100" name="connsiteX163"/>
              <a:gd fmla="*/ 3569495 h 3726688" name="connsiteY163"/>
              <a:gd fmla="*/ 989754 w 2294100" name="connsiteX164"/>
              <a:gd fmla="*/ 3533220 h 3726688" name="connsiteY164"/>
              <a:gd fmla="*/ 963135 w 2294100" name="connsiteX165"/>
              <a:gd fmla="*/ 3492108 h 3726688" name="connsiteY165"/>
              <a:gd fmla="*/ 941356 w 2294100" name="connsiteX166"/>
              <a:gd fmla="*/ 3450995 h 3726688" name="connsiteY166"/>
              <a:gd fmla="*/ 917156 w 2294100" name="connsiteX167"/>
              <a:gd fmla="*/ 3405047 h 3726688" name="connsiteY167"/>
              <a:gd fmla="*/ 873597 w 2294100" name="connsiteX168"/>
              <a:gd fmla="*/ 3310731 h 3726688" name="connsiteY168"/>
              <a:gd fmla="*/ 837298 w 2294100" name="connsiteX169"/>
              <a:gd fmla="*/ 3298639 h 3726688" name="connsiteY169"/>
              <a:gd fmla="*/ 800999 w 2294100" name="connsiteX170"/>
              <a:gd fmla="*/ 3279292 h 3726688" name="connsiteY170"/>
              <a:gd fmla="*/ 762280 w 2294100" name="connsiteX171"/>
              <a:gd fmla="*/ 3255109 h 3726688" name="connsiteY171"/>
              <a:gd fmla="*/ 725981 w 2294100" name="connsiteX172"/>
              <a:gd fmla="*/ 3221252 h 3726688" name="connsiteY172"/>
              <a:gd fmla="*/ 689682 w 2294100" name="connsiteX173"/>
              <a:gd fmla="*/ 3182558 h 3726688" name="connsiteY173"/>
              <a:gd fmla="*/ 655803 w 2294100" name="connsiteX174"/>
              <a:gd fmla="*/ 3129354 h 3726688" name="connsiteY174"/>
              <a:gd fmla="*/ 641283 w 2294100" name="connsiteX175"/>
              <a:gd fmla="*/ 3102752 h 3726688" name="connsiteY175"/>
              <a:gd fmla="*/ 626764 w 2294100" name="connsiteX176"/>
              <a:gd fmla="*/ 3073732 h 3726688" name="connsiteY176"/>
              <a:gd fmla="*/ 614664 w 2294100" name="connsiteX177"/>
              <a:gd fmla="*/ 3039875 h 3726688" name="connsiteY177"/>
              <a:gd fmla="*/ 602564 w 2294100" name="connsiteX178"/>
              <a:gd fmla="*/ 3003599 h 3726688" name="connsiteY178"/>
              <a:gd fmla="*/ 580785 w 2294100" name="connsiteX179"/>
              <a:gd fmla="*/ 2955232 h 3726688" name="connsiteY179"/>
              <a:gd fmla="*/ 561425 w 2294100" name="connsiteX180"/>
              <a:gd fmla="*/ 2911702 h 3726688" name="connsiteY180"/>
              <a:gd fmla="*/ 542066 w 2294100" name="connsiteX181"/>
              <a:gd fmla="*/ 2875426 h 3726688" name="connsiteY181"/>
              <a:gd fmla="*/ 522707 w 2294100" name="connsiteX182"/>
              <a:gd fmla="*/ 2846406 h 3726688" name="connsiteY182"/>
              <a:gd fmla="*/ 500927 w 2294100" name="connsiteX183"/>
              <a:gd fmla="*/ 2824641 h 3726688" name="connsiteY183"/>
              <a:gd fmla="*/ 481568 w 2294100" name="connsiteX184"/>
              <a:gd fmla="*/ 2805294 h 3726688" name="connsiteY184"/>
              <a:gd fmla="*/ 462208 w 2294100" name="connsiteX185"/>
              <a:gd fmla="*/ 2793202 h 3726688" name="connsiteY185"/>
              <a:gd fmla="*/ 445269 w 2294100" name="connsiteX186"/>
              <a:gd fmla="*/ 2785947 h 3726688" name="connsiteY186"/>
              <a:gd fmla="*/ 425909 w 2294100" name="connsiteX187"/>
              <a:gd fmla="*/ 2778692 h 3726688" name="connsiteY187"/>
              <a:gd fmla="*/ 411389 w 2294100" name="connsiteX188"/>
              <a:gd fmla="*/ 2776274 h 3726688" name="connsiteY188"/>
              <a:gd fmla="*/ 387190 w 2294100" name="connsiteX189"/>
              <a:gd fmla="*/ 2776274 h 3726688" name="connsiteY189"/>
              <a:gd fmla="*/ 367831 w 2294100" name="connsiteX190"/>
              <a:gd fmla="*/ 2781111 h 3726688" name="connsiteY190"/>
              <a:gd fmla="*/ 362991 w 2294100" name="connsiteX191"/>
              <a:gd fmla="*/ 2781111 h 3726688" name="connsiteY191"/>
              <a:gd fmla="*/ 256513 w 2294100" name="connsiteX192"/>
              <a:gd fmla="*/ 2781111 h 3726688" name="connsiteY192"/>
              <a:gd fmla="*/ 362991 w 2294100" name="connsiteX193"/>
              <a:gd fmla="*/ 2423194 h 3726688" name="connsiteY193"/>
              <a:gd fmla="*/ 164556 w 2294100" name="connsiteX194"/>
              <a:gd fmla="*/ 2739999 h 3726688" name="connsiteY194"/>
              <a:gd fmla="*/ 133097 w 2294100" name="connsiteX195"/>
              <a:gd fmla="*/ 2713397 h 3726688" name="connsiteY195"/>
              <a:gd fmla="*/ 99218 w 2294100" name="connsiteX196"/>
              <a:gd fmla="*/ 2684376 h 3726688" name="connsiteY196"/>
              <a:gd fmla="*/ 72598 w 2294100" name="connsiteX197"/>
              <a:gd fmla="*/ 2655356 h 3726688" name="connsiteY197"/>
              <a:gd fmla="*/ 48399 w 2294100" name="connsiteX198"/>
              <a:gd fmla="*/ 2628754 h 3726688" name="connsiteY198"/>
              <a:gd fmla="*/ 12100 w 2294100" name="connsiteX199"/>
              <a:gd fmla="*/ 2582805 h 3726688" name="connsiteY199"/>
              <a:gd fmla="*/ 0 w 2294100" name="connsiteX200"/>
              <a:gd fmla="*/ 2561040 h 3726688" name="connsiteY200"/>
              <a:gd fmla="*/ 29039 w 2294100" name="connsiteX201"/>
              <a:gd fmla="*/ 2527183 h 3726688" name="connsiteY201"/>
              <a:gd fmla="*/ 55659 w 2294100" name="connsiteX202"/>
              <a:gd fmla="*/ 2495744 h 3726688" name="connsiteY202"/>
              <a:gd fmla="*/ 79858 w 2294100" name="connsiteX203"/>
              <a:gd fmla="*/ 2461887 h 3726688" name="connsiteY203"/>
              <a:gd fmla="*/ 104057 w 2294100" name="connsiteX204"/>
              <a:gd fmla="*/ 2428030 h 3726688" name="connsiteY204"/>
              <a:gd fmla="*/ 125837 w 2294100" name="connsiteX205"/>
              <a:gd fmla="*/ 2394173 h 3726688" name="connsiteY205"/>
              <a:gd fmla="*/ 145196 w 2294100" name="connsiteX206"/>
              <a:gd fmla="*/ 2357898 h 3726688" name="connsiteY206"/>
              <a:gd fmla="*/ 159716 w 2294100" name="connsiteX207"/>
              <a:gd fmla="*/ 2326459 h 3726688" name="connsiteY207"/>
              <a:gd fmla="*/ 174236 w 2294100" name="connsiteX208"/>
              <a:gd fmla="*/ 2292602 h 3726688" name="connsiteY208"/>
              <a:gd fmla="*/ 198435 w 2294100" name="connsiteX209"/>
              <a:gd fmla="*/ 2222470 h 3726688" name="connsiteY209"/>
              <a:gd fmla="*/ 212955 w 2294100" name="connsiteX210"/>
              <a:gd fmla="*/ 2154756 h 3726688" name="connsiteY210"/>
              <a:gd fmla="*/ 225054 w 2294100" name="connsiteX211"/>
              <a:gd fmla="*/ 2087042 h 3726688" name="connsiteY211"/>
              <a:gd fmla="*/ 229894 w 2294100" name="connsiteX212"/>
              <a:gd fmla="*/ 2016910 h 3726688" name="connsiteY212"/>
              <a:gd fmla="*/ 229894 w 2294100" name="connsiteX213"/>
              <a:gd fmla="*/ 1946778 h 3726688" name="connsiteY213"/>
              <a:gd fmla="*/ 225054 w 2294100" name="connsiteX214"/>
              <a:gd fmla="*/ 1881482 h 3726688" name="connsiteY214"/>
              <a:gd fmla="*/ 217794 w 2294100" name="connsiteX215"/>
              <a:gd fmla="*/ 1811350 h 3726688" name="connsiteY215"/>
              <a:gd fmla="*/ 205695 w 2294100" name="connsiteX216"/>
              <a:gd fmla="*/ 1741217 h 3726688" name="connsiteY216"/>
              <a:gd fmla="*/ 188755 w 2294100" name="connsiteX217"/>
              <a:gd fmla="*/ 1675922 h 3726688" name="connsiteY217"/>
              <a:gd fmla="*/ 171816 w 2294100" name="connsiteX218"/>
              <a:gd fmla="*/ 1605789 h 3726688" name="connsiteY218"/>
              <a:gd fmla="*/ 133097 w 2294100" name="connsiteX219"/>
              <a:gd fmla="*/ 1467943 h 3726688" name="connsiteY219"/>
              <a:gd fmla="*/ 91958 w 2294100" name="connsiteX220"/>
              <a:gd fmla="*/ 1334933 h 3726688" name="connsiteY220"/>
              <a:gd fmla="*/ 55659 w 2294100" name="connsiteX221"/>
              <a:gd fmla="*/ 1201924 h 3726688" name="connsiteY221"/>
              <a:gd fmla="*/ 38719 w 2294100" name="connsiteX222"/>
              <a:gd fmla="*/ 1136628 h 3726688" name="connsiteY222"/>
              <a:gd fmla="*/ 26619 w 2294100" name="connsiteX223"/>
              <a:gd fmla="*/ 1073751 h 3726688" name="connsiteY223"/>
              <a:gd fmla="*/ 16940 w 2294100" name="connsiteX224"/>
              <a:gd fmla="*/ 1008455 h 3726688" name="connsiteY224"/>
              <a:gd fmla="*/ 12100 w 2294100" name="connsiteX225"/>
              <a:gd fmla="*/ 945578 h 3726688" name="connsiteY225"/>
              <a:gd fmla="*/ 7260 w 2294100" name="connsiteX226"/>
              <a:gd fmla="*/ 882700 h 3726688" name="connsiteY226"/>
              <a:gd fmla="*/ 12100 w 2294100" name="connsiteX227"/>
              <a:gd fmla="*/ 822242 h 3726688" name="connsiteY227"/>
              <a:gd fmla="*/ 19360 w 2294100" name="connsiteX228"/>
              <a:gd fmla="*/ 761783 h 3726688" name="connsiteY228"/>
              <a:gd fmla="*/ 36299 w 2294100" name="connsiteX229"/>
              <a:gd fmla="*/ 701324 h 3726688" name="connsiteY229"/>
              <a:gd fmla="*/ 55659 w 2294100" name="connsiteX230"/>
              <a:gd fmla="*/ 640865 h 3726688" name="connsiteY230"/>
              <a:gd fmla="*/ 67758 w 2294100" name="connsiteX231"/>
              <a:gd fmla="*/ 609426 h 3726688" name="connsiteY231"/>
              <a:gd fmla="*/ 84698 w 2294100" name="connsiteX232"/>
              <a:gd fmla="*/ 582824 h 3726688" name="connsiteY232"/>
              <a:gd fmla="*/ 101638 w 2294100" name="connsiteX233"/>
              <a:gd fmla="*/ 551386 h 3726688" name="connsiteY233"/>
              <a:gd fmla="*/ 123417 w 2294100" name="connsiteX234"/>
              <a:gd fmla="*/ 524784 h 3726688" name="connsiteY234"/>
              <a:gd fmla="*/ 145196 w 2294100" name="connsiteX235"/>
              <a:gd fmla="*/ 498182 h 3726688" name="connsiteY235"/>
              <a:gd fmla="*/ 164556 w 2294100" name="connsiteX236"/>
              <a:gd fmla="*/ 466743 h 3726688" name="connsiteY236"/>
              <a:gd fmla="*/ 217794 w 2294100" name="connsiteX237"/>
              <a:gd fmla="*/ 415958 h 3726688" name="connsiteY237"/>
              <a:gd fmla="*/ 268613 w 2294100" name="connsiteX238"/>
              <a:gd fmla="*/ 367590 h 3726688" name="connsiteY238"/>
              <a:gd fmla="*/ 319432 w 2294100" name="connsiteX239"/>
              <a:gd fmla="*/ 321642 h 3726688" name="connsiteY239"/>
              <a:gd fmla="*/ 372670 w 2294100" name="connsiteX240"/>
              <a:gd fmla="*/ 280530 h 3726688" name="connsiteY240"/>
              <a:gd fmla="*/ 423489 w 2294100" name="connsiteX241"/>
              <a:gd fmla="*/ 241836 h 3726688" name="connsiteY241"/>
              <a:gd fmla="*/ 474308 w 2294100" name="connsiteX242"/>
              <a:gd fmla="*/ 207979 h 3726688" name="connsiteY242"/>
              <a:gd fmla="*/ 525126 w 2294100" name="connsiteX243"/>
              <a:gd fmla="*/ 176540 h 3726688" name="connsiteY243"/>
              <a:gd fmla="*/ 578365 w 2294100" name="connsiteX244"/>
              <a:gd fmla="*/ 149938 h 3726688" name="connsiteY244"/>
              <a:gd fmla="*/ 629184 w 2294100" name="connsiteX245"/>
              <a:gd fmla="*/ 123336 h 3726688" name="connsiteY245"/>
              <a:gd fmla="*/ 680002 w 2294100" name="connsiteX246"/>
              <a:gd fmla="*/ 101571 h 3726688" name="connsiteY246"/>
              <a:gd fmla="*/ 728401 w 2294100" name="connsiteX247"/>
              <a:gd fmla="*/ 84643 h 3726688" name="connsiteY247"/>
              <a:gd fmla="*/ 776800 w 2294100" name="connsiteX248"/>
              <a:gd fmla="*/ 65296 h 3726688" name="connsiteY248"/>
              <a:gd fmla="*/ 825199 w 2294100" name="connsiteX249"/>
              <a:gd fmla="*/ 53204 h 3726688" name="connsiteY249"/>
              <a:gd fmla="*/ 873597 w 2294100" name="connsiteX250"/>
              <a:gd fmla="*/ 41112 h 3726688" name="connsiteY250"/>
              <a:gd fmla="*/ 963135 w 2294100" name="connsiteX251"/>
              <a:gd fmla="*/ 24184 h 3726688" name="connsiteY251"/>
              <a:gd fmla="*/ 1047833 w 2294100" name="connsiteX252"/>
              <a:gd fmla="*/ 12092 h 3726688" name="connsiteY252"/>
              <a:gd fmla="*/ 1122851 w 2294100" name="connsiteX253"/>
              <a:gd fmla="*/ 4837 h 3726688" name="connsiteY253"/>
              <a:gd fmla="*/ 1193029 w 2294100" name="connsiteX254"/>
              <a:gd fmla="*/ 4837 h 3726688" name="connsiteY254"/>
              <a:gd fmla="*/ 1248688 w 2294100" name="connsiteX255"/>
              <a:gd fmla="*/ 4837 h 3726688" name="connsiteY255"/>
              <a:gd fmla="*/ 1294666 w 2294100" name="connsiteX256"/>
              <a:gd fmla="*/ 12092 h 3726688" name="connsiteY256"/>
              <a:gd fmla="*/ 1330966 w 2294100" name="connsiteX257"/>
              <a:gd fmla="*/ 14510 h 3726688" name="connsiteY257"/>
              <a:gd fmla="*/ 1362425 w 2294100" name="connsiteX258"/>
              <a:gd fmla="*/ 19347 h 3726688" name="connsiteY258"/>
              <a:gd fmla="*/ 1367264 w 2294100" name="connsiteX259"/>
              <a:gd fmla="*/ 16929 h 3726688" name="connsiteY259"/>
              <a:gd fmla="*/ 1386624 w 2294100" name="connsiteX260"/>
              <a:gd fmla="*/ 12092 h 3726688" name="connsiteY260"/>
              <a:gd fmla="*/ 1418083 w 2294100" name="connsiteX261"/>
              <a:gd fmla="*/ 2419 h 3726688" name="connsiteY2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b="b" l="l" r="r" t="t"/>
            <a:pathLst>
              <a:path h="3726688" w="2294100">
                <a:moveTo>
                  <a:pt x="1466482" y="0"/>
                </a:moveTo>
                <a:lnTo>
                  <a:pt x="1497941" y="0"/>
                </a:lnTo>
                <a:lnTo>
                  <a:pt x="1534240" y="2419"/>
                </a:lnTo>
                <a:lnTo>
                  <a:pt x="1570539" y="7255"/>
                </a:lnTo>
                <a:lnTo>
                  <a:pt x="1614098" y="14510"/>
                </a:lnTo>
                <a:lnTo>
                  <a:pt x="1662497" y="26602"/>
                </a:lnTo>
                <a:lnTo>
                  <a:pt x="1713315" y="41112"/>
                </a:lnTo>
                <a:lnTo>
                  <a:pt x="1766554" y="60459"/>
                </a:lnTo>
                <a:lnTo>
                  <a:pt x="1827052" y="79806"/>
                </a:lnTo>
                <a:lnTo>
                  <a:pt x="1860932" y="91898"/>
                </a:lnTo>
                <a:lnTo>
                  <a:pt x="1887551" y="108826"/>
                </a:lnTo>
                <a:lnTo>
                  <a:pt x="1916590" y="125755"/>
                </a:lnTo>
                <a:lnTo>
                  <a:pt x="1943209" y="145101"/>
                </a:lnTo>
                <a:lnTo>
                  <a:pt x="1964989" y="162030"/>
                </a:lnTo>
                <a:lnTo>
                  <a:pt x="1989188" y="183795"/>
                </a:lnTo>
                <a:lnTo>
                  <a:pt x="2027907" y="229744"/>
                </a:lnTo>
                <a:lnTo>
                  <a:pt x="2064206" y="273274"/>
                </a:lnTo>
                <a:lnTo>
                  <a:pt x="2095665" y="321642"/>
                </a:lnTo>
                <a:lnTo>
                  <a:pt x="2119865" y="374845"/>
                </a:lnTo>
                <a:lnTo>
                  <a:pt x="2139224" y="423213"/>
                </a:lnTo>
                <a:lnTo>
                  <a:pt x="2158584" y="466743"/>
                </a:lnTo>
                <a:lnTo>
                  <a:pt x="2170683" y="512692"/>
                </a:lnTo>
                <a:lnTo>
                  <a:pt x="2187623" y="592498"/>
                </a:lnTo>
                <a:lnTo>
                  <a:pt x="2197303" y="643283"/>
                </a:lnTo>
                <a:lnTo>
                  <a:pt x="2199723" y="665048"/>
                </a:lnTo>
                <a:lnTo>
                  <a:pt x="2006128" y="742436"/>
                </a:lnTo>
                <a:lnTo>
                  <a:pt x="2013388" y="778711"/>
                </a:lnTo>
                <a:lnTo>
                  <a:pt x="2013388" y="810150"/>
                </a:lnTo>
                <a:lnTo>
                  <a:pt x="2013388" y="839170"/>
                </a:lnTo>
                <a:lnTo>
                  <a:pt x="2008548" y="863354"/>
                </a:lnTo>
                <a:lnTo>
                  <a:pt x="2001288" y="897211"/>
                </a:lnTo>
                <a:lnTo>
                  <a:pt x="1996448" y="909302"/>
                </a:lnTo>
                <a:lnTo>
                  <a:pt x="2013388" y="916557"/>
                </a:lnTo>
                <a:lnTo>
                  <a:pt x="2025487" y="916557"/>
                </a:lnTo>
                <a:lnTo>
                  <a:pt x="2037587" y="916557"/>
                </a:lnTo>
                <a:lnTo>
                  <a:pt x="2049687" y="909302"/>
                </a:lnTo>
                <a:lnTo>
                  <a:pt x="2066626" y="899629"/>
                </a:lnTo>
                <a:lnTo>
                  <a:pt x="2085986" y="885119"/>
                </a:lnTo>
                <a:lnTo>
                  <a:pt x="2098085" y="870609"/>
                </a:lnTo>
                <a:lnTo>
                  <a:pt x="2107765" y="856099"/>
                </a:lnTo>
                <a:lnTo>
                  <a:pt x="2112605" y="839170"/>
                </a:lnTo>
                <a:lnTo>
                  <a:pt x="2115025" y="860935"/>
                </a:lnTo>
                <a:lnTo>
                  <a:pt x="2119865" y="880282"/>
                </a:lnTo>
                <a:lnTo>
                  <a:pt x="2115025" y="894792"/>
                </a:lnTo>
                <a:lnTo>
                  <a:pt x="2112605" y="909302"/>
                </a:lnTo>
                <a:lnTo>
                  <a:pt x="2107765" y="921394"/>
                </a:lnTo>
                <a:lnTo>
                  <a:pt x="2100505" y="933486"/>
                </a:lnTo>
                <a:lnTo>
                  <a:pt x="2083566" y="947996"/>
                </a:lnTo>
                <a:lnTo>
                  <a:pt x="2061786" y="960088"/>
                </a:lnTo>
                <a:lnTo>
                  <a:pt x="2042427" y="967343"/>
                </a:lnTo>
                <a:lnTo>
                  <a:pt x="2025487" y="972180"/>
                </a:lnTo>
                <a:lnTo>
                  <a:pt x="2037587" y="996363"/>
                </a:lnTo>
                <a:lnTo>
                  <a:pt x="2054526" y="1020547"/>
                </a:lnTo>
                <a:lnTo>
                  <a:pt x="2076306" y="1044730"/>
                </a:lnTo>
                <a:lnTo>
                  <a:pt x="2098085" y="1068914"/>
                </a:lnTo>
                <a:lnTo>
                  <a:pt x="2146484" y="1114863"/>
                </a:lnTo>
                <a:lnTo>
                  <a:pt x="2197303" y="1153556"/>
                </a:lnTo>
                <a:lnTo>
                  <a:pt x="2240862" y="1194669"/>
                </a:lnTo>
                <a:lnTo>
                  <a:pt x="2277161" y="1226107"/>
                </a:lnTo>
                <a:lnTo>
                  <a:pt x="2284420" y="1238199"/>
                </a:lnTo>
                <a:lnTo>
                  <a:pt x="2291680" y="1255127"/>
                </a:lnTo>
                <a:lnTo>
                  <a:pt x="2294100" y="1262382"/>
                </a:lnTo>
                <a:lnTo>
                  <a:pt x="2289260" y="1272056"/>
                </a:lnTo>
                <a:lnTo>
                  <a:pt x="2269901" y="1286566"/>
                </a:lnTo>
                <a:lnTo>
                  <a:pt x="2245701" y="1303495"/>
                </a:lnTo>
                <a:lnTo>
                  <a:pt x="2197303" y="1332515"/>
                </a:lnTo>
                <a:lnTo>
                  <a:pt x="2175523" y="1344607"/>
                </a:lnTo>
                <a:lnTo>
                  <a:pt x="2161004" y="1359117"/>
                </a:lnTo>
                <a:lnTo>
                  <a:pt x="2151324" y="1368790"/>
                </a:lnTo>
                <a:lnTo>
                  <a:pt x="2148904" y="1378464"/>
                </a:lnTo>
                <a:lnTo>
                  <a:pt x="2146484" y="1388137"/>
                </a:lnTo>
                <a:lnTo>
                  <a:pt x="2148904" y="1395392"/>
                </a:lnTo>
                <a:lnTo>
                  <a:pt x="2148904" y="1405066"/>
                </a:lnTo>
                <a:lnTo>
                  <a:pt x="2151324" y="1412321"/>
                </a:lnTo>
                <a:lnTo>
                  <a:pt x="2158584" y="1417157"/>
                </a:lnTo>
                <a:lnTo>
                  <a:pt x="2163424" y="1419576"/>
                </a:lnTo>
                <a:lnTo>
                  <a:pt x="2175523" y="1419576"/>
                </a:lnTo>
                <a:lnTo>
                  <a:pt x="2192463" y="1419576"/>
                </a:lnTo>
                <a:lnTo>
                  <a:pt x="2204562" y="1419576"/>
                </a:lnTo>
                <a:lnTo>
                  <a:pt x="2216662" y="1417157"/>
                </a:lnTo>
                <a:lnTo>
                  <a:pt x="2223922" y="1424412"/>
                </a:lnTo>
                <a:lnTo>
                  <a:pt x="2228762" y="1426831"/>
                </a:lnTo>
                <a:lnTo>
                  <a:pt x="2228762" y="1431667"/>
                </a:lnTo>
                <a:lnTo>
                  <a:pt x="2223922" y="1448596"/>
                </a:lnTo>
                <a:lnTo>
                  <a:pt x="2221502" y="1465524"/>
                </a:lnTo>
                <a:lnTo>
                  <a:pt x="2204562" y="1509055"/>
                </a:lnTo>
                <a:lnTo>
                  <a:pt x="2182783" y="1557422"/>
                </a:lnTo>
                <a:lnTo>
                  <a:pt x="2194883" y="1562259"/>
                </a:lnTo>
                <a:lnTo>
                  <a:pt x="2204562" y="1571932"/>
                </a:lnTo>
                <a:lnTo>
                  <a:pt x="2206982" y="1584024"/>
                </a:lnTo>
                <a:lnTo>
                  <a:pt x="2209402" y="1596116"/>
                </a:lnTo>
                <a:lnTo>
                  <a:pt x="2206982" y="1610626"/>
                </a:lnTo>
                <a:lnTo>
                  <a:pt x="2204562" y="1627554"/>
                </a:lnTo>
                <a:lnTo>
                  <a:pt x="2194883" y="1639646"/>
                </a:lnTo>
                <a:lnTo>
                  <a:pt x="2182783" y="1654156"/>
                </a:lnTo>
                <a:lnTo>
                  <a:pt x="2170683" y="1668666"/>
                </a:lnTo>
                <a:lnTo>
                  <a:pt x="2163424" y="1688013"/>
                </a:lnTo>
                <a:lnTo>
                  <a:pt x="2158584" y="1704942"/>
                </a:lnTo>
                <a:lnTo>
                  <a:pt x="2156164" y="1729125"/>
                </a:lnTo>
                <a:lnTo>
                  <a:pt x="2156164" y="1750891"/>
                </a:lnTo>
                <a:lnTo>
                  <a:pt x="2158584" y="1767819"/>
                </a:lnTo>
                <a:lnTo>
                  <a:pt x="2163424" y="1787166"/>
                </a:lnTo>
                <a:lnTo>
                  <a:pt x="2173103" y="1801676"/>
                </a:lnTo>
                <a:lnTo>
                  <a:pt x="2182783" y="1821023"/>
                </a:lnTo>
                <a:lnTo>
                  <a:pt x="2187623" y="1847625"/>
                </a:lnTo>
                <a:lnTo>
                  <a:pt x="2192463" y="1881482"/>
                </a:lnTo>
                <a:lnTo>
                  <a:pt x="2192463" y="1912921"/>
                </a:lnTo>
                <a:lnTo>
                  <a:pt x="2185203" y="1949196"/>
                </a:lnTo>
                <a:lnTo>
                  <a:pt x="2180363" y="1968543"/>
                </a:lnTo>
                <a:lnTo>
                  <a:pt x="2173103" y="1983053"/>
                </a:lnTo>
                <a:lnTo>
                  <a:pt x="2168263" y="1997563"/>
                </a:lnTo>
                <a:lnTo>
                  <a:pt x="2156164" y="2009655"/>
                </a:lnTo>
                <a:lnTo>
                  <a:pt x="2144064" y="2021747"/>
                </a:lnTo>
                <a:lnTo>
                  <a:pt x="2131964" y="2031420"/>
                </a:lnTo>
                <a:lnTo>
                  <a:pt x="2110185" y="2041093"/>
                </a:lnTo>
                <a:lnTo>
                  <a:pt x="2085986" y="2045930"/>
                </a:lnTo>
                <a:lnTo>
                  <a:pt x="2054526" y="2050767"/>
                </a:lnTo>
                <a:lnTo>
                  <a:pt x="2015807" y="2053185"/>
                </a:lnTo>
                <a:lnTo>
                  <a:pt x="1933530" y="2058022"/>
                </a:lnTo>
                <a:lnTo>
                  <a:pt x="1839152" y="2058022"/>
                </a:lnTo>
                <a:lnTo>
                  <a:pt x="1655237" y="2055604"/>
                </a:lnTo>
                <a:lnTo>
                  <a:pt x="1582639" y="2055604"/>
                </a:lnTo>
                <a:lnTo>
                  <a:pt x="1529400" y="2058022"/>
                </a:lnTo>
                <a:lnTo>
                  <a:pt x="1519720" y="2062859"/>
                </a:lnTo>
                <a:lnTo>
                  <a:pt x="1507621" y="2065277"/>
                </a:lnTo>
                <a:lnTo>
                  <a:pt x="1485841" y="2077369"/>
                </a:lnTo>
                <a:lnTo>
                  <a:pt x="1464062" y="2099134"/>
                </a:lnTo>
                <a:lnTo>
                  <a:pt x="1442283" y="2128154"/>
                </a:lnTo>
                <a:lnTo>
                  <a:pt x="1422923" y="2162011"/>
                </a:lnTo>
                <a:lnTo>
                  <a:pt x="1398724" y="2203123"/>
                </a:lnTo>
                <a:lnTo>
                  <a:pt x="1376944" y="2256327"/>
                </a:lnTo>
                <a:lnTo>
                  <a:pt x="1352745" y="2309531"/>
                </a:lnTo>
                <a:lnTo>
                  <a:pt x="1330966" y="2369990"/>
                </a:lnTo>
                <a:lnTo>
                  <a:pt x="1309186" y="2437704"/>
                </a:lnTo>
                <a:lnTo>
                  <a:pt x="1289827" y="2510255"/>
                </a:lnTo>
                <a:lnTo>
                  <a:pt x="1268047" y="2587642"/>
                </a:lnTo>
                <a:lnTo>
                  <a:pt x="1246268" y="2672285"/>
                </a:lnTo>
                <a:lnTo>
                  <a:pt x="1229328" y="2761764"/>
                </a:lnTo>
                <a:lnTo>
                  <a:pt x="1209969" y="2853661"/>
                </a:lnTo>
                <a:lnTo>
                  <a:pt x="1193029" y="2950396"/>
                </a:lnTo>
                <a:lnTo>
                  <a:pt x="1180929" y="3049548"/>
                </a:lnTo>
                <a:lnTo>
                  <a:pt x="1173669" y="3136609"/>
                </a:lnTo>
                <a:lnTo>
                  <a:pt x="1176089" y="3218833"/>
                </a:lnTo>
                <a:lnTo>
                  <a:pt x="1183349" y="3296221"/>
                </a:lnTo>
                <a:lnTo>
                  <a:pt x="1195449" y="3363935"/>
                </a:lnTo>
                <a:lnTo>
                  <a:pt x="1209969" y="3426812"/>
                </a:lnTo>
                <a:lnTo>
                  <a:pt x="1229328" y="3484852"/>
                </a:lnTo>
                <a:lnTo>
                  <a:pt x="1246268" y="3535638"/>
                </a:lnTo>
                <a:lnTo>
                  <a:pt x="1268047" y="3576750"/>
                </a:lnTo>
                <a:lnTo>
                  <a:pt x="1289827" y="3617862"/>
                </a:lnTo>
                <a:lnTo>
                  <a:pt x="1309186" y="3646882"/>
                </a:lnTo>
                <a:lnTo>
                  <a:pt x="1328545" y="3673484"/>
                </a:lnTo>
                <a:lnTo>
                  <a:pt x="1357585" y="3707341"/>
                </a:lnTo>
                <a:lnTo>
                  <a:pt x="1369684" y="3719433"/>
                </a:lnTo>
                <a:lnTo>
                  <a:pt x="1326126" y="3726688"/>
                </a:lnTo>
                <a:lnTo>
                  <a:pt x="1282567" y="3726688"/>
                </a:lnTo>
                <a:lnTo>
                  <a:pt x="1243848" y="3721851"/>
                </a:lnTo>
                <a:lnTo>
                  <a:pt x="1205129" y="3714596"/>
                </a:lnTo>
                <a:lnTo>
                  <a:pt x="1168830" y="3697668"/>
                </a:lnTo>
                <a:lnTo>
                  <a:pt x="1134951" y="3680739"/>
                </a:lnTo>
                <a:lnTo>
                  <a:pt x="1101071" y="3658974"/>
                </a:lnTo>
                <a:lnTo>
                  <a:pt x="1072032" y="3632372"/>
                </a:lnTo>
                <a:lnTo>
                  <a:pt x="1040573" y="3600934"/>
                </a:lnTo>
                <a:lnTo>
                  <a:pt x="1013954" y="3569495"/>
                </a:lnTo>
                <a:lnTo>
                  <a:pt x="989754" y="3533220"/>
                </a:lnTo>
                <a:lnTo>
                  <a:pt x="963135" y="3492108"/>
                </a:lnTo>
                <a:lnTo>
                  <a:pt x="941356" y="3450995"/>
                </a:lnTo>
                <a:lnTo>
                  <a:pt x="917156" y="3405047"/>
                </a:lnTo>
                <a:lnTo>
                  <a:pt x="873597" y="3310731"/>
                </a:lnTo>
                <a:lnTo>
                  <a:pt x="837298" y="3298639"/>
                </a:lnTo>
                <a:lnTo>
                  <a:pt x="800999" y="3279292"/>
                </a:lnTo>
                <a:lnTo>
                  <a:pt x="762280" y="3255109"/>
                </a:lnTo>
                <a:lnTo>
                  <a:pt x="725981" y="3221252"/>
                </a:lnTo>
                <a:lnTo>
                  <a:pt x="689682" y="3182558"/>
                </a:lnTo>
                <a:lnTo>
                  <a:pt x="655803" y="3129354"/>
                </a:lnTo>
                <a:lnTo>
                  <a:pt x="641283" y="3102752"/>
                </a:lnTo>
                <a:lnTo>
                  <a:pt x="626764" y="3073732"/>
                </a:lnTo>
                <a:lnTo>
                  <a:pt x="614664" y="3039875"/>
                </a:lnTo>
                <a:lnTo>
                  <a:pt x="602564" y="3003599"/>
                </a:lnTo>
                <a:lnTo>
                  <a:pt x="580785" y="2955232"/>
                </a:lnTo>
                <a:lnTo>
                  <a:pt x="561425" y="2911702"/>
                </a:lnTo>
                <a:lnTo>
                  <a:pt x="542066" y="2875426"/>
                </a:lnTo>
                <a:lnTo>
                  <a:pt x="522707" y="2846406"/>
                </a:lnTo>
                <a:lnTo>
                  <a:pt x="500927" y="2824641"/>
                </a:lnTo>
                <a:lnTo>
                  <a:pt x="481568" y="2805294"/>
                </a:lnTo>
                <a:lnTo>
                  <a:pt x="462208" y="2793202"/>
                </a:lnTo>
                <a:lnTo>
                  <a:pt x="445269" y="2785947"/>
                </a:lnTo>
                <a:lnTo>
                  <a:pt x="425909" y="2778692"/>
                </a:lnTo>
                <a:lnTo>
                  <a:pt x="411389" y="2776274"/>
                </a:lnTo>
                <a:lnTo>
                  <a:pt x="387190" y="2776274"/>
                </a:lnTo>
                <a:lnTo>
                  <a:pt x="367831" y="2781111"/>
                </a:lnTo>
                <a:lnTo>
                  <a:pt x="362991" y="2781111"/>
                </a:lnTo>
                <a:lnTo>
                  <a:pt x="256513" y="2781111"/>
                </a:lnTo>
                <a:lnTo>
                  <a:pt x="362991" y="2423194"/>
                </a:lnTo>
                <a:lnTo>
                  <a:pt x="164556" y="2739999"/>
                </a:lnTo>
                <a:lnTo>
                  <a:pt x="133097" y="2713397"/>
                </a:lnTo>
                <a:lnTo>
                  <a:pt x="99218" y="2684376"/>
                </a:lnTo>
                <a:lnTo>
                  <a:pt x="72598" y="2655356"/>
                </a:lnTo>
                <a:lnTo>
                  <a:pt x="48399" y="2628754"/>
                </a:lnTo>
                <a:lnTo>
                  <a:pt x="12100" y="2582805"/>
                </a:lnTo>
                <a:lnTo>
                  <a:pt x="0" y="2561040"/>
                </a:lnTo>
                <a:lnTo>
                  <a:pt x="29039" y="2527183"/>
                </a:lnTo>
                <a:lnTo>
                  <a:pt x="55659" y="2495744"/>
                </a:lnTo>
                <a:lnTo>
                  <a:pt x="79858" y="2461887"/>
                </a:lnTo>
                <a:lnTo>
                  <a:pt x="104057" y="2428030"/>
                </a:lnTo>
                <a:lnTo>
                  <a:pt x="125837" y="2394173"/>
                </a:lnTo>
                <a:lnTo>
                  <a:pt x="145196" y="2357898"/>
                </a:lnTo>
                <a:lnTo>
                  <a:pt x="159716" y="2326459"/>
                </a:lnTo>
                <a:lnTo>
                  <a:pt x="174236" y="2292602"/>
                </a:lnTo>
                <a:lnTo>
                  <a:pt x="198435" y="2222470"/>
                </a:lnTo>
                <a:lnTo>
                  <a:pt x="212955" y="2154756"/>
                </a:lnTo>
                <a:lnTo>
                  <a:pt x="225054" y="2087042"/>
                </a:lnTo>
                <a:lnTo>
                  <a:pt x="229894" y="2016910"/>
                </a:lnTo>
                <a:lnTo>
                  <a:pt x="229894" y="1946778"/>
                </a:lnTo>
                <a:lnTo>
                  <a:pt x="225054" y="1881482"/>
                </a:lnTo>
                <a:lnTo>
                  <a:pt x="217794" y="1811350"/>
                </a:lnTo>
                <a:lnTo>
                  <a:pt x="205695" y="1741217"/>
                </a:lnTo>
                <a:lnTo>
                  <a:pt x="188755" y="1675922"/>
                </a:lnTo>
                <a:lnTo>
                  <a:pt x="171816" y="1605789"/>
                </a:lnTo>
                <a:lnTo>
                  <a:pt x="133097" y="1467943"/>
                </a:lnTo>
                <a:lnTo>
                  <a:pt x="91958" y="1334933"/>
                </a:lnTo>
                <a:lnTo>
                  <a:pt x="55659" y="1201924"/>
                </a:lnTo>
                <a:lnTo>
                  <a:pt x="38719" y="1136628"/>
                </a:lnTo>
                <a:lnTo>
                  <a:pt x="26619" y="1073751"/>
                </a:lnTo>
                <a:lnTo>
                  <a:pt x="16940" y="1008455"/>
                </a:lnTo>
                <a:lnTo>
                  <a:pt x="12100" y="945578"/>
                </a:lnTo>
                <a:lnTo>
                  <a:pt x="7260" y="882700"/>
                </a:lnTo>
                <a:lnTo>
                  <a:pt x="12100" y="822242"/>
                </a:lnTo>
                <a:lnTo>
                  <a:pt x="19360" y="761783"/>
                </a:lnTo>
                <a:lnTo>
                  <a:pt x="36299" y="701324"/>
                </a:lnTo>
                <a:lnTo>
                  <a:pt x="55659" y="640865"/>
                </a:lnTo>
                <a:lnTo>
                  <a:pt x="67758" y="609426"/>
                </a:lnTo>
                <a:lnTo>
                  <a:pt x="84698" y="582824"/>
                </a:lnTo>
                <a:lnTo>
                  <a:pt x="101638" y="551386"/>
                </a:lnTo>
                <a:lnTo>
                  <a:pt x="123417" y="524784"/>
                </a:lnTo>
                <a:lnTo>
                  <a:pt x="145196" y="498182"/>
                </a:lnTo>
                <a:lnTo>
                  <a:pt x="164556" y="466743"/>
                </a:lnTo>
                <a:lnTo>
                  <a:pt x="217794" y="415958"/>
                </a:lnTo>
                <a:lnTo>
                  <a:pt x="268613" y="367590"/>
                </a:lnTo>
                <a:lnTo>
                  <a:pt x="319432" y="321642"/>
                </a:lnTo>
                <a:lnTo>
                  <a:pt x="372670" y="280530"/>
                </a:lnTo>
                <a:lnTo>
                  <a:pt x="423489" y="241836"/>
                </a:lnTo>
                <a:lnTo>
                  <a:pt x="474308" y="207979"/>
                </a:lnTo>
                <a:lnTo>
                  <a:pt x="525126" y="176540"/>
                </a:lnTo>
                <a:lnTo>
                  <a:pt x="578365" y="149938"/>
                </a:lnTo>
                <a:lnTo>
                  <a:pt x="629184" y="123336"/>
                </a:lnTo>
                <a:lnTo>
                  <a:pt x="680002" y="101571"/>
                </a:lnTo>
                <a:lnTo>
                  <a:pt x="728401" y="84643"/>
                </a:lnTo>
                <a:lnTo>
                  <a:pt x="776800" y="65296"/>
                </a:lnTo>
                <a:lnTo>
                  <a:pt x="825199" y="53204"/>
                </a:lnTo>
                <a:lnTo>
                  <a:pt x="873597" y="41112"/>
                </a:lnTo>
                <a:lnTo>
                  <a:pt x="963135" y="24184"/>
                </a:lnTo>
                <a:lnTo>
                  <a:pt x="1047833" y="12092"/>
                </a:lnTo>
                <a:lnTo>
                  <a:pt x="1122851" y="4837"/>
                </a:lnTo>
                <a:lnTo>
                  <a:pt x="1193029" y="4837"/>
                </a:lnTo>
                <a:lnTo>
                  <a:pt x="1248688" y="4837"/>
                </a:lnTo>
                <a:lnTo>
                  <a:pt x="1294666" y="12092"/>
                </a:lnTo>
                <a:lnTo>
                  <a:pt x="1330966" y="14510"/>
                </a:lnTo>
                <a:lnTo>
                  <a:pt x="1362425" y="19347"/>
                </a:lnTo>
                <a:lnTo>
                  <a:pt x="1367264" y="16929"/>
                </a:lnTo>
                <a:lnTo>
                  <a:pt x="1386624" y="12092"/>
                </a:lnTo>
                <a:lnTo>
                  <a:pt x="1418083" y="2419"/>
                </a:lnTo>
                <a:close/>
              </a:path>
            </a:pathLst>
          </a:custGeom>
        </p:spPr>
      </p:pic>
      <p:sp>
        <p:nvSpPr>
          <p:cNvPr id="5" name="Freeform 5"/>
          <p:cNvSpPr>
            <a:spLocks noEditPoints="1"/>
          </p:cNvSpPr>
          <p:nvPr/>
        </p:nvSpPr>
        <p:spPr bwMode="auto">
          <a:xfrm>
            <a:off x="3660414" y="2890467"/>
            <a:ext cx="245242" cy="245242"/>
          </a:xfrm>
          <a:custGeom>
            <a:gdLst>
              <a:gd fmla="*/ 795 w 1116" name="T0"/>
              <a:gd fmla="*/ 774 h 1117" name="T1"/>
              <a:gd fmla="*/ 1039 w 1116" name="T2"/>
              <a:gd fmla="*/ 623 h 1117" name="T3"/>
              <a:gd fmla="*/ 970 w 1116" name="T4"/>
              <a:gd fmla="*/ 816 h 1117" name="T5"/>
              <a:gd fmla="*/ 291 w 1116" name="T6"/>
              <a:gd fmla="*/ 610 h 1117" name="T7"/>
              <a:gd fmla="*/ 309 w 1116" name="T8"/>
              <a:gd fmla="*/ 848 h 1117" name="T9"/>
              <a:gd fmla="*/ 146 w 1116" name="T10"/>
              <a:gd fmla="*/ 816 h 1117" name="T11"/>
              <a:gd fmla="*/ 77 w 1116" name="T12"/>
              <a:gd fmla="*/ 623 h 1117" name="T13"/>
              <a:gd fmla="*/ 277 w 1116" name="T14"/>
              <a:gd fmla="*/ 290 h 1117" name="T15"/>
              <a:gd fmla="*/ 293 w 1116" name="T16"/>
              <a:gd fmla="*/ 482 h 1117" name="T17"/>
              <a:gd fmla="*/ 94 w 1116" name="T18"/>
              <a:gd fmla="*/ 415 h 1117" name="T19"/>
              <a:gd fmla="*/ 182 w 1116" name="T20"/>
              <a:gd fmla="*/ 252 h 1117" name="T21"/>
              <a:gd fmla="*/ 710 w 1116" name="T22"/>
              <a:gd fmla="*/ 340 h 1117" name="T23"/>
              <a:gd fmla="*/ 790 w 1116" name="T24"/>
              <a:gd fmla="*/ 512 h 1117" name="T25"/>
              <a:gd fmla="*/ 618 w 1116" name="T26"/>
              <a:gd fmla="*/ 796 h 1117" name="T27"/>
              <a:gd fmla="*/ 769 w 1116" name="T28"/>
              <a:gd fmla="*/ 735 h 1117" name="T29"/>
              <a:gd fmla="*/ 861 w 1116" name="T30"/>
              <a:gd fmla="*/ 938 h 1117" name="T31"/>
              <a:gd fmla="*/ 734 w 1116" name="T32"/>
              <a:gd fmla="*/ 1011 h 1117" name="T33"/>
              <a:gd fmla="*/ 689 w 1116" name="T34"/>
              <a:gd fmla="*/ 980 h 1117" name="T35"/>
              <a:gd fmla="*/ 615 w 1116" name="T36"/>
              <a:gd fmla="*/ 832 h 1117" name="T37"/>
              <a:gd fmla="*/ 678 w 1116" name="T38"/>
              <a:gd fmla="*/ 933 h 1117" name="T39"/>
              <a:gd fmla="*/ 445 w 1116" name="T40"/>
              <a:gd fmla="*/ 1031 h 1117" name="T41"/>
              <a:gd fmla="*/ 308 w 1116" name="T42"/>
              <a:gd fmla="*/ 976 h 1117" name="T43"/>
              <a:gd fmla="*/ 358 w 1116" name="T44"/>
              <a:gd fmla="*/ 866 h 1117" name="T45"/>
              <a:gd fmla="*/ 540 w 1116" name="T46"/>
              <a:gd fmla="*/ 577 h 1117" name="T47"/>
              <a:gd fmla="*/ 376 w 1116" name="T48"/>
              <a:gd fmla="*/ 821 h 1117" name="T49"/>
              <a:gd fmla="*/ 540 w 1116" name="T50"/>
              <a:gd fmla="*/ 577 h 1117" name="T51"/>
              <a:gd fmla="*/ 540 w 1116" name="T52"/>
              <a:gd fmla="*/ 360 h 1117" name="T53"/>
              <a:gd fmla="*/ 356 w 1116" name="T54"/>
              <a:gd fmla="*/ 352 h 1117" name="T55"/>
              <a:gd fmla="*/ 249 w 1116" name="T56"/>
              <a:gd fmla="*/ 230 h 1117" name="T57"/>
              <a:gd fmla="*/ 322 w 1116" name="T58"/>
              <a:gd fmla="*/ 134 h 1117" name="T59"/>
              <a:gd fmla="*/ 478 w 1116" name="T60"/>
              <a:gd fmla="*/ 80 h 1117" name="T61"/>
              <a:gd fmla="*/ 540 w 1116" name="T62"/>
              <a:gd fmla="*/ 74 h 1117" name="T63"/>
              <a:gd fmla="*/ 377 w 1116" name="T64"/>
              <a:gd fmla="*/ 294 h 1117" name="T65"/>
              <a:gd fmla="*/ 539 w 1116" name="T66"/>
              <a:gd fmla="*/ 74 h 1117" name="T67"/>
              <a:gd fmla="*/ 744 w 1116" name="T68"/>
              <a:gd fmla="*/ 110 h 1117" name="T69"/>
              <a:gd fmla="*/ 883 w 1116" name="T70"/>
              <a:gd fmla="*/ 198 h 1117" name="T71"/>
              <a:gd fmla="*/ 773 w 1116" name="T72"/>
              <a:gd fmla="*/ 282 h 1117" name="T73"/>
              <a:gd fmla="*/ 578 w 1116" name="T74"/>
              <a:gd fmla="*/ 74 h 1117" name="T75"/>
              <a:gd fmla="*/ 720 w 1116" name="T76"/>
              <a:gd fmla="*/ 301 h 1117" name="T77"/>
              <a:gd fmla="*/ 577 w 1116" name="T78"/>
              <a:gd fmla="*/ 74 h 1117" name="T79"/>
              <a:gd fmla="*/ 422 w 1116" name="T80"/>
              <a:gd fmla="*/ 909 h 1117" name="T81"/>
              <a:gd fmla="*/ 521 w 1116" name="T82"/>
              <a:gd fmla="*/ 831 h 1117" name="T83"/>
              <a:gd fmla="*/ 816 w 1116" name="T84"/>
              <a:gd fmla="*/ 424 h 1117" name="T85"/>
              <a:gd fmla="*/ 873 w 1116" name="T86"/>
              <a:gd fmla="*/ 269 h 1117" name="T87"/>
              <a:gd fmla="*/ 990 w 1116" name="T88"/>
              <a:gd fmla="*/ 337 h 1117" name="T89"/>
              <a:gd fmla="*/ 1041 w 1116" name="T90"/>
              <a:gd fmla="*/ 519 h 1117" name="T91"/>
              <a:gd fmla="*/ 392 w 1116" name="T92"/>
              <a:gd fmla="*/ 26 h 1117" name="T93"/>
              <a:gd fmla="*/ 183 w 1116" name="T94"/>
              <a:gd fmla="*/ 146 h 1117" name="T95"/>
              <a:gd fmla="*/ 44 w 1116" name="T96"/>
              <a:gd fmla="*/ 342 h 1117" name="T97"/>
              <a:gd fmla="*/ 0 w 1116" name="T98"/>
              <a:gd fmla="*/ 588 h 1117" name="T99"/>
              <a:gd fmla="*/ 67 w 1116" name="T100"/>
              <a:gd fmla="*/ 824 h 1117" name="T101"/>
              <a:gd fmla="*/ 224 w 1116" name="T102"/>
              <a:gd fmla="*/ 1006 h 1117" name="T103"/>
              <a:gd fmla="*/ 445 w 1116" name="T104"/>
              <a:gd fmla="*/ 1105 h 1117" name="T105"/>
              <a:gd fmla="*/ 697 w 1116" name="T106"/>
              <a:gd fmla="*/ 1099 h 1117" name="T107"/>
              <a:gd fmla="*/ 913 w 1116" name="T108"/>
              <a:gd fmla="*/ 990 h 1117" name="T109"/>
              <a:gd fmla="*/ 1061 w 1116" name="T110"/>
              <a:gd fmla="*/ 801 h 1117" name="T111"/>
              <a:gd fmla="*/ 1116 w 1116" name="T112"/>
              <a:gd fmla="*/ 559 h 1117" name="T113"/>
              <a:gd fmla="*/ 1061 w 1116" name="T114"/>
              <a:gd fmla="*/ 317 h 1117" name="T115"/>
              <a:gd fmla="*/ 913 w 1116" name="T116"/>
              <a:gd fmla="*/ 128 h 1117" name="T117"/>
              <a:gd fmla="*/ 697 w 1116" name="T118"/>
              <a:gd fmla="*/ 19 h 11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17" w="1116">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solidFill>
            <a:schemeClr val="accent3"/>
          </a:solidFill>
          <a:ln>
            <a:noFill/>
          </a:ln>
        </p:spPr>
        <p:txBody>
          <a:bodyPr anchor="t" anchorCtr="0" bIns="34290" compatLnSpc="1" lIns="68580" numCol="1" rIns="68580" tIns="3429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anose="020b0503020204020204" pitchFamily="34" typeface="微软雅黑"/>
            </a:endParaRPr>
          </a:p>
        </p:txBody>
      </p:sp>
      <p:grpSp>
        <p:nvGrpSpPr>
          <p:cNvPr id="2" name="Group 33"/>
          <p:cNvGrpSpPr/>
          <p:nvPr/>
        </p:nvGrpSpPr>
        <p:grpSpPr>
          <a:xfrm>
            <a:off x="3691038" y="1966566"/>
            <a:ext cx="191447" cy="278468"/>
            <a:chOff x="3720306" y="3668315"/>
            <a:chExt cx="314325" cy="457200"/>
          </a:xfrm>
          <a:solidFill>
            <a:schemeClr val="accent2"/>
          </a:solidFill>
        </p:grpSpPr>
        <p:sp>
          <p:nvSpPr>
            <p:cNvPr id="7" name="Freeform 114"/>
            <p:cNvSpPr>
              <a:spLocks noEditPoints="1"/>
            </p:cNvSpPr>
            <p:nvPr/>
          </p:nvSpPr>
          <p:spPr bwMode="auto">
            <a:xfrm>
              <a:off x="3720306" y="3668315"/>
              <a:ext cx="314325" cy="457200"/>
            </a:xfrm>
            <a:custGeom>
              <a:gdLst>
                <a:gd fmla="*/ 184 w 793" name="T0"/>
                <a:gd fmla="*/ 669 h 1152" name="T1"/>
                <a:gd fmla="*/ 103 w 793" name="T2"/>
                <a:gd fmla="*/ 514 h 1152" name="T3"/>
                <a:gd fmla="*/ 78 w 793" name="T4"/>
                <a:gd fmla="*/ 439 h 1152" name="T5"/>
                <a:gd fmla="*/ 75 w 793" name="T6"/>
                <a:gd fmla="*/ 363 h 1152" name="T7"/>
                <a:gd fmla="*/ 92 w 793" name="T8"/>
                <a:gd fmla="*/ 284 h 1152" name="T9"/>
                <a:gd fmla="*/ 128 w 793" name="T10"/>
                <a:gd fmla="*/ 215 h 1152" name="T11"/>
                <a:gd fmla="*/ 180 w 793" name="T12"/>
                <a:gd fmla="*/ 156 h 1152" name="T13"/>
                <a:gd fmla="*/ 242 w 793" name="T14"/>
                <a:gd fmla="*/ 112 h 1152" name="T15"/>
                <a:gd fmla="*/ 316 w 793" name="T16"/>
                <a:gd fmla="*/ 82 h 1152" name="T17"/>
                <a:gd fmla="*/ 397 w 793" name="T18"/>
                <a:gd fmla="*/ 72 h 1152" name="T19"/>
                <a:gd fmla="*/ 478 w 793" name="T20"/>
                <a:gd fmla="*/ 82 h 1152" name="T21"/>
                <a:gd fmla="*/ 551 w 793" name="T22"/>
                <a:gd fmla="*/ 112 h 1152" name="T23"/>
                <a:gd fmla="*/ 615 w 793" name="T24"/>
                <a:gd fmla="*/ 156 h 1152" name="T25"/>
                <a:gd fmla="*/ 666 w 793" name="T26"/>
                <a:gd fmla="*/ 215 h 1152" name="T27"/>
                <a:gd fmla="*/ 701 w 793" name="T28"/>
                <a:gd fmla="*/ 284 h 1152" name="T29"/>
                <a:gd fmla="*/ 720 w 793" name="T30"/>
                <a:gd fmla="*/ 363 h 1152" name="T31"/>
                <a:gd fmla="*/ 717 w 793" name="T32"/>
                <a:gd fmla="*/ 438 h 1152" name="T33"/>
                <a:gd fmla="*/ 691 w 793" name="T34"/>
                <a:gd fmla="*/ 513 h 1152" name="T35"/>
                <a:gd fmla="*/ 610 w 793" name="T36"/>
                <a:gd fmla="*/ 669 h 1152" name="T37"/>
                <a:gd fmla="*/ 397 w 793" name="T38"/>
                <a:gd fmla="*/ 1080 h 1152" name="T39"/>
                <a:gd fmla="*/ 346 w 793" name="T40"/>
                <a:gd fmla="*/ 1067 h 1152" name="T41"/>
                <a:gd fmla="*/ 469 w 793" name="T42"/>
                <a:gd fmla="*/ 1036 h 1152" name="T43"/>
                <a:gd fmla="*/ 445 w 793" name="T44"/>
                <a:gd fmla="*/ 1071 h 1152" name="T45"/>
                <a:gd fmla="*/ 412 w 793" name="T46"/>
                <a:gd fmla="*/ 1079 h 1152" name="T47"/>
                <a:gd fmla="*/ 263 w 793" name="T48"/>
                <a:gd fmla="*/ 846 h 1152" name="T49"/>
                <a:gd fmla="*/ 528 w 793" name="T50"/>
                <a:gd fmla="*/ 857 h 1152" name="T51"/>
                <a:gd fmla="*/ 307 w 793" name="T52"/>
                <a:gd fmla="*/ 986 h 1152" name="T53"/>
                <a:gd fmla="*/ 290 w 793" name="T54"/>
                <a:gd fmla="*/ 931 h 1152" name="T55"/>
                <a:gd fmla="*/ 496 w 793" name="T56"/>
                <a:gd fmla="*/ 958 h 1152" name="T57"/>
                <a:gd fmla="*/ 376 w 793" name="T58"/>
                <a:gd fmla="*/ 0 h 1152" name="T59"/>
                <a:gd fmla="*/ 279 w 793" name="T60"/>
                <a:gd fmla="*/ 18 h 1152" name="T61"/>
                <a:gd fmla="*/ 192 w 793" name="T62"/>
                <a:gd fmla="*/ 58 h 1152" name="T63"/>
                <a:gd fmla="*/ 117 w 793" name="T64"/>
                <a:gd fmla="*/ 116 h 1152" name="T65"/>
                <a:gd fmla="*/ 59 w 793" name="T66"/>
                <a:gd fmla="*/ 190 h 1152" name="T67"/>
                <a:gd fmla="*/ 19 w 793" name="T68"/>
                <a:gd fmla="*/ 278 h 1152" name="T69"/>
                <a:gd fmla="*/ 2 w 793" name="T70"/>
                <a:gd fmla="*/ 375 h 1152" name="T71"/>
                <a:gd fmla="*/ 7 w 793" name="T72"/>
                <a:gd fmla="*/ 451 h 1152" name="T73"/>
                <a:gd fmla="*/ 59 w 793" name="T74"/>
                <a:gd fmla="*/ 589 h 1152" name="T75"/>
                <a:gd fmla="*/ 160 w 793" name="T76"/>
                <a:gd fmla="*/ 778 h 1152" name="T77"/>
                <a:gd fmla="*/ 234 w 793" name="T78"/>
                <a:gd fmla="*/ 994 h 1152" name="T79"/>
                <a:gd fmla="*/ 270 w 793" name="T80"/>
                <a:gd fmla="*/ 1086 h 1152" name="T81"/>
                <a:gd fmla="*/ 302 w 793" name="T82"/>
                <a:gd fmla="*/ 1125 h 1152" name="T83"/>
                <a:gd fmla="*/ 347 w 793" name="T84"/>
                <a:gd fmla="*/ 1146 h 1152" name="T85"/>
                <a:gd fmla="*/ 411 w 793" name="T86"/>
                <a:gd fmla="*/ 1152 h 1152" name="T87"/>
                <a:gd fmla="*/ 467 w 793" name="T88"/>
                <a:gd fmla="*/ 1140 h 1152" name="T89"/>
                <a:gd fmla="*/ 507 w 793" name="T90"/>
                <a:gd fmla="*/ 1111 h 1152" name="T91"/>
                <a:gd fmla="*/ 535 w 793" name="T92"/>
                <a:gd fmla="*/ 1066 h 1152" name="T93"/>
                <a:gd fmla="*/ 578 w 793" name="T94"/>
                <a:gd fmla="*/ 935 h 1152" name="T95"/>
                <a:gd fmla="*/ 633 w 793" name="T96"/>
                <a:gd fmla="*/ 779 h 1152" name="T97"/>
                <a:gd fmla="*/ 735 w 793" name="T98"/>
                <a:gd fmla="*/ 589 h 1152" name="T99"/>
                <a:gd fmla="*/ 787 w 793" name="T100"/>
                <a:gd fmla="*/ 451 h 1152" name="T101"/>
                <a:gd fmla="*/ 792 w 793" name="T102"/>
                <a:gd fmla="*/ 375 h 1152" name="T103"/>
                <a:gd fmla="*/ 775 w 793" name="T104"/>
                <a:gd fmla="*/ 278 h 1152" name="T105"/>
                <a:gd fmla="*/ 736 w 793" name="T106"/>
                <a:gd fmla="*/ 190 h 1152" name="T107"/>
                <a:gd fmla="*/ 677 w 793" name="T108"/>
                <a:gd fmla="*/ 116 h 1152" name="T109"/>
                <a:gd fmla="*/ 602 w 793" name="T110"/>
                <a:gd fmla="*/ 58 h 1152" name="T111"/>
                <a:gd fmla="*/ 515 w 793" name="T112"/>
                <a:gd fmla="*/ 18 h 1152" name="T113"/>
                <a:gd fmla="*/ 417 w 793" name="T114"/>
                <a:gd fmla="*/ 0 h 115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52" w="793">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8" name="Freeform 115"/>
            <p:cNvSpPr/>
            <p:nvPr/>
          </p:nvSpPr>
          <p:spPr bwMode="auto">
            <a:xfrm>
              <a:off x="3791743" y="3739753"/>
              <a:ext cx="93663" cy="93663"/>
            </a:xfrm>
            <a:custGeom>
              <a:gdLst>
                <a:gd fmla="*/ 205 w 234" name="T0"/>
                <a:gd fmla="*/ 1 h 234" name="T1"/>
                <a:gd fmla="*/ 183 w 234" name="T2"/>
                <a:gd fmla="*/ 3 h 234" name="T3"/>
                <a:gd fmla="*/ 152 w 234" name="T4"/>
                <a:gd fmla="*/ 9 h 234" name="T5"/>
                <a:gd fmla="*/ 113 w 234" name="T6"/>
                <a:gd fmla="*/ 26 h 234" name="T7"/>
                <a:gd fmla="*/ 79 w 234" name="T8"/>
                <a:gd fmla="*/ 49 h 234" name="T9"/>
                <a:gd fmla="*/ 50 w 234" name="T10"/>
                <a:gd fmla="*/ 78 h 234" name="T11"/>
                <a:gd fmla="*/ 26 w 234" name="T12"/>
                <a:gd fmla="*/ 113 h 234" name="T13"/>
                <a:gd fmla="*/ 10 w 234" name="T14"/>
                <a:gd fmla="*/ 152 h 234" name="T15"/>
                <a:gd fmla="*/ 2 w 234" name="T16"/>
                <a:gd fmla="*/ 183 h 234" name="T17"/>
                <a:gd fmla="*/ 0 w 234" name="T18"/>
                <a:gd fmla="*/ 205 h 234" name="T19"/>
                <a:gd fmla="*/ 0 w 234" name="T20"/>
                <a:gd fmla="*/ 220 h 234" name="T21"/>
                <a:gd fmla="*/ 3 w 234" name="T22"/>
                <a:gd fmla="*/ 226 h 234" name="T23"/>
                <a:gd fmla="*/ 7 w 234" name="T24"/>
                <a:gd fmla="*/ 231 h 234" name="T25"/>
                <a:gd fmla="*/ 14 w 234" name="T26"/>
                <a:gd fmla="*/ 234 h 234" name="T27"/>
                <a:gd fmla="*/ 21 w 234" name="T28"/>
                <a:gd fmla="*/ 234 h 234" name="T29"/>
                <a:gd fmla="*/ 28 w 234" name="T30"/>
                <a:gd fmla="*/ 231 h 234" name="T31"/>
                <a:gd fmla="*/ 33 w 234" name="T32"/>
                <a:gd fmla="*/ 226 h 234" name="T33"/>
                <a:gd fmla="*/ 35 w 234" name="T34"/>
                <a:gd fmla="*/ 220 h 234" name="T35"/>
                <a:gd fmla="*/ 37 w 234" name="T36"/>
                <a:gd fmla="*/ 197 h 234" name="T37"/>
                <a:gd fmla="*/ 44 w 234" name="T38"/>
                <a:gd fmla="*/ 163 h 234" name="T39"/>
                <a:gd fmla="*/ 58 w 234" name="T40"/>
                <a:gd fmla="*/ 130 h 234" name="T41"/>
                <a:gd fmla="*/ 78 w 234" name="T42"/>
                <a:gd fmla="*/ 101 h 234" name="T43"/>
                <a:gd fmla="*/ 101 w 234" name="T44"/>
                <a:gd fmla="*/ 77 h 234" name="T45"/>
                <a:gd fmla="*/ 131 w 234" name="T46"/>
                <a:gd fmla="*/ 58 h 234" name="T47"/>
                <a:gd fmla="*/ 163 w 234" name="T48"/>
                <a:gd fmla="*/ 44 h 234" name="T49"/>
                <a:gd fmla="*/ 197 w 234" name="T50"/>
                <a:gd fmla="*/ 36 h 234" name="T51"/>
                <a:gd fmla="*/ 219 w 234" name="T52"/>
                <a:gd fmla="*/ 35 h 234" name="T53"/>
                <a:gd fmla="*/ 226 w 234" name="T54"/>
                <a:gd fmla="*/ 33 h 234" name="T55"/>
                <a:gd fmla="*/ 231 w 234" name="T56"/>
                <a:gd fmla="*/ 28 h 234" name="T57"/>
                <a:gd fmla="*/ 233 w 234" name="T58"/>
                <a:gd fmla="*/ 21 h 234" name="T59"/>
                <a:gd fmla="*/ 233 w 234" name="T60"/>
                <a:gd fmla="*/ 15 h 234" name="T61"/>
                <a:gd fmla="*/ 231 w 234" name="T62"/>
                <a:gd fmla="*/ 8 h 234" name="T63"/>
                <a:gd fmla="*/ 226 w 234" name="T64"/>
                <a:gd fmla="*/ 3 h 234" name="T65"/>
                <a:gd fmla="*/ 219 w 234" name="T66"/>
                <a:gd fmla="*/ 1 h 23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34" w="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anose="020b0503020204020204" pitchFamily="34" typeface="微软雅黑"/>
              </a:endParaRPr>
            </a:p>
          </p:txBody>
        </p:sp>
      </p:grpSp>
      <p:grpSp>
        <p:nvGrpSpPr>
          <p:cNvPr id="6" name="Group 85"/>
          <p:cNvGrpSpPr/>
          <p:nvPr/>
        </p:nvGrpSpPr>
        <p:grpSpPr>
          <a:xfrm>
            <a:off x="3637783" y="3837751"/>
            <a:ext cx="278864" cy="240961"/>
            <a:chOff x="504994" y="5962425"/>
            <a:chExt cx="449901" cy="388750"/>
          </a:xfrm>
          <a:solidFill>
            <a:schemeClr val="accent4"/>
          </a:solidFill>
        </p:grpSpPr>
        <p:sp>
          <p:nvSpPr>
            <p:cNvPr id="34" name="Freeform 591"/>
            <p:cNvSpPr>
              <a:spLocks noEditPoints="1"/>
            </p:cNvSpPr>
            <p:nvPr/>
          </p:nvSpPr>
          <p:spPr bwMode="auto">
            <a:xfrm>
              <a:off x="504994" y="5962425"/>
              <a:ext cx="449901" cy="388750"/>
            </a:xfrm>
            <a:custGeom>
              <a:gdLst>
                <a:gd fmla="*/ 55 w 927" name="T0"/>
                <a:gd fmla="*/ 39 h 800" name="T1"/>
                <a:gd fmla="*/ 48 w 927" name="T2"/>
                <a:gd fmla="*/ 42 h 800" name="T3"/>
                <a:gd fmla="*/ 42 w 927" name="T4"/>
                <a:gd fmla="*/ 46 h 800" name="T5"/>
                <a:gd fmla="*/ 39 w 927" name="T6"/>
                <a:gd fmla="*/ 54 h 800" name="T7"/>
                <a:gd fmla="*/ 39 w 927" name="T8"/>
                <a:gd fmla="*/ 559 h 800" name="T9"/>
                <a:gd fmla="*/ 40 w 927" name="T10"/>
                <a:gd fmla="*/ 568 h 800" name="T11"/>
                <a:gd fmla="*/ 45 w 927" name="T12"/>
                <a:gd fmla="*/ 573 h 800" name="T13"/>
                <a:gd fmla="*/ 50 w 927" name="T14"/>
                <a:gd fmla="*/ 578 h 800" name="T15"/>
                <a:gd fmla="*/ 58 w 927" name="T16"/>
                <a:gd fmla="*/ 579 h 800" name="T17"/>
                <a:gd fmla="*/ 154 w 927" name="T18"/>
                <a:gd fmla="*/ 706 h 800" name="T19"/>
                <a:gd fmla="*/ 868 w 927" name="T20"/>
                <a:gd fmla="*/ 579 h 800" name="T21"/>
                <a:gd fmla="*/ 877 w 927" name="T22"/>
                <a:gd fmla="*/ 578 h 800" name="T23"/>
                <a:gd fmla="*/ 883 w 927" name="T24"/>
                <a:gd fmla="*/ 573 h 800" name="T25"/>
                <a:gd fmla="*/ 887 w 927" name="T26"/>
                <a:gd fmla="*/ 568 h 800" name="T27"/>
                <a:gd fmla="*/ 888 w 927" name="T28"/>
                <a:gd fmla="*/ 559 h 800" name="T29"/>
                <a:gd fmla="*/ 888 w 927" name="T30"/>
                <a:gd fmla="*/ 54 h 800" name="T31"/>
                <a:gd fmla="*/ 886 w 927" name="T32"/>
                <a:gd fmla="*/ 46 h 800" name="T33"/>
                <a:gd fmla="*/ 880 w 927" name="T34"/>
                <a:gd fmla="*/ 42 h 800" name="T35"/>
                <a:gd fmla="*/ 873 w 927" name="T36"/>
                <a:gd fmla="*/ 39 h 800" name="T37"/>
                <a:gd fmla="*/ 58 w 927" name="T38"/>
                <a:gd fmla="*/ 38 h 800" name="T39"/>
                <a:gd fmla="*/ 115 w 927" name="T40"/>
                <a:gd fmla="*/ 618 h 800" name="T41"/>
                <a:gd fmla="*/ 46 w 927" name="T42"/>
                <a:gd fmla="*/ 617 h 800" name="T43"/>
                <a:gd fmla="*/ 26 w 927" name="T44"/>
                <a:gd fmla="*/ 608 h 800" name="T45"/>
                <a:gd fmla="*/ 10 w 927" name="T46"/>
                <a:gd fmla="*/ 592 h 800" name="T47"/>
                <a:gd fmla="*/ 1 w 927" name="T48"/>
                <a:gd fmla="*/ 571 h 800" name="T49"/>
                <a:gd fmla="*/ 0 w 927" name="T50"/>
                <a:gd fmla="*/ 58 h 800" name="T51"/>
                <a:gd fmla="*/ 4 w 927" name="T52"/>
                <a:gd fmla="*/ 35 h 800" name="T53"/>
                <a:gd fmla="*/ 17 w 927" name="T54"/>
                <a:gd fmla="*/ 16 h 800" name="T55"/>
                <a:gd fmla="*/ 36 w 927" name="T56"/>
                <a:gd fmla="*/ 5 h 800" name="T57"/>
                <a:gd fmla="*/ 58 w 927" name="T58"/>
                <a:gd fmla="*/ 0 h 800" name="T59"/>
                <a:gd fmla="*/ 881 w 927" name="T60"/>
                <a:gd fmla="*/ 0 h 800" name="T61"/>
                <a:gd fmla="*/ 901 w 927" name="T62"/>
                <a:gd fmla="*/ 9 h 800" name="T63"/>
                <a:gd fmla="*/ 917 w 927" name="T64"/>
                <a:gd fmla="*/ 25 h 800" name="T65"/>
                <a:gd fmla="*/ 926 w 927" name="T66"/>
                <a:gd fmla="*/ 46 h 800" name="T67"/>
                <a:gd fmla="*/ 927 w 927" name="T68"/>
                <a:gd fmla="*/ 559 h 800" name="T69"/>
                <a:gd fmla="*/ 922 w 927" name="T70"/>
                <a:gd fmla="*/ 582 h 800" name="T71"/>
                <a:gd fmla="*/ 910 w 927" name="T72"/>
                <a:gd fmla="*/ 601 h 800" name="T73"/>
                <a:gd fmla="*/ 891 w 927" name="T74"/>
                <a:gd fmla="*/ 612 h 800" name="T75"/>
                <a:gd fmla="*/ 868 w 927" name="T76"/>
                <a:gd fmla="*/ 618 h 800" name="T77"/>
                <a:gd fmla="*/ 115 w 927" name="T78"/>
                <a:gd fmla="*/ 800 h 8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00" w="926">
                  <a:moveTo>
                    <a:pt x="58" y="38"/>
                  </a:moveTo>
                  <a:lnTo>
                    <a:pt x="55" y="39"/>
                  </a:lnTo>
                  <a:lnTo>
                    <a:pt x="50" y="39"/>
                  </a:lnTo>
                  <a:lnTo>
                    <a:pt x="48" y="42"/>
                  </a:lnTo>
                  <a:lnTo>
                    <a:pt x="45" y="43"/>
                  </a:lnTo>
                  <a:lnTo>
                    <a:pt x="42" y="46"/>
                  </a:lnTo>
                  <a:lnTo>
                    <a:pt x="40" y="51"/>
                  </a:lnTo>
                  <a:lnTo>
                    <a:pt x="39" y="54"/>
                  </a:lnTo>
                  <a:lnTo>
                    <a:pt x="39" y="58"/>
                  </a:lnTo>
                  <a:lnTo>
                    <a:pt x="39" y="559"/>
                  </a:lnTo>
                  <a:lnTo>
                    <a:pt x="39" y="563"/>
                  </a:lnTo>
                  <a:lnTo>
                    <a:pt x="40" y="568"/>
                  </a:lnTo>
                  <a:lnTo>
                    <a:pt x="42" y="571"/>
                  </a:lnTo>
                  <a:lnTo>
                    <a:pt x="45" y="573"/>
                  </a:lnTo>
                  <a:lnTo>
                    <a:pt x="48" y="575"/>
                  </a:lnTo>
                  <a:lnTo>
                    <a:pt x="50" y="578"/>
                  </a:lnTo>
                  <a:lnTo>
                    <a:pt x="55" y="579"/>
                  </a:lnTo>
                  <a:lnTo>
                    <a:pt x="58" y="579"/>
                  </a:lnTo>
                  <a:lnTo>
                    <a:pt x="154" y="579"/>
                  </a:lnTo>
                  <a:lnTo>
                    <a:pt x="154" y="706"/>
                  </a:lnTo>
                  <a:lnTo>
                    <a:pt x="282" y="579"/>
                  </a:lnTo>
                  <a:lnTo>
                    <a:pt x="868" y="579"/>
                  </a:lnTo>
                  <a:lnTo>
                    <a:pt x="873" y="579"/>
                  </a:lnTo>
                  <a:lnTo>
                    <a:pt x="877" y="578"/>
                  </a:lnTo>
                  <a:lnTo>
                    <a:pt x="880" y="575"/>
                  </a:lnTo>
                  <a:lnTo>
                    <a:pt x="883" y="573"/>
                  </a:lnTo>
                  <a:lnTo>
                    <a:pt x="886" y="571"/>
                  </a:lnTo>
                  <a:lnTo>
                    <a:pt x="887" y="568"/>
                  </a:lnTo>
                  <a:lnTo>
                    <a:pt x="888" y="563"/>
                  </a:lnTo>
                  <a:lnTo>
                    <a:pt x="888" y="559"/>
                  </a:lnTo>
                  <a:lnTo>
                    <a:pt x="888" y="58"/>
                  </a:lnTo>
                  <a:lnTo>
                    <a:pt x="888" y="54"/>
                  </a:lnTo>
                  <a:lnTo>
                    <a:pt x="887" y="51"/>
                  </a:lnTo>
                  <a:lnTo>
                    <a:pt x="886" y="46"/>
                  </a:lnTo>
                  <a:lnTo>
                    <a:pt x="883" y="43"/>
                  </a:lnTo>
                  <a:lnTo>
                    <a:pt x="880" y="42"/>
                  </a:lnTo>
                  <a:lnTo>
                    <a:pt x="877" y="39"/>
                  </a:lnTo>
                  <a:lnTo>
                    <a:pt x="873" y="39"/>
                  </a:lnTo>
                  <a:lnTo>
                    <a:pt x="868" y="38"/>
                  </a:lnTo>
                  <a:lnTo>
                    <a:pt x="58" y="38"/>
                  </a:lnTo>
                  <a:close/>
                  <a:moveTo>
                    <a:pt x="115" y="800"/>
                  </a:moveTo>
                  <a:lnTo>
                    <a:pt x="115" y="618"/>
                  </a:lnTo>
                  <a:lnTo>
                    <a:pt x="58" y="618"/>
                  </a:lnTo>
                  <a:lnTo>
                    <a:pt x="46" y="617"/>
                  </a:lnTo>
                  <a:lnTo>
                    <a:pt x="36" y="612"/>
                  </a:lnTo>
                  <a:lnTo>
                    <a:pt x="26" y="608"/>
                  </a:lnTo>
                  <a:lnTo>
                    <a:pt x="17" y="601"/>
                  </a:lnTo>
                  <a:lnTo>
                    <a:pt x="10" y="592"/>
                  </a:lnTo>
                  <a:lnTo>
                    <a:pt x="4" y="582"/>
                  </a:lnTo>
                  <a:lnTo>
                    <a:pt x="1" y="571"/>
                  </a:lnTo>
                  <a:lnTo>
                    <a:pt x="0" y="559"/>
                  </a:lnTo>
                  <a:lnTo>
                    <a:pt x="0" y="58"/>
                  </a:lnTo>
                  <a:lnTo>
                    <a:pt x="1" y="46"/>
                  </a:lnTo>
                  <a:lnTo>
                    <a:pt x="4" y="35"/>
                  </a:lnTo>
                  <a:lnTo>
                    <a:pt x="10" y="25"/>
                  </a:lnTo>
                  <a:lnTo>
                    <a:pt x="17" y="16"/>
                  </a:lnTo>
                  <a:lnTo>
                    <a:pt x="26" y="9"/>
                  </a:lnTo>
                  <a:lnTo>
                    <a:pt x="36" y="5"/>
                  </a:lnTo>
                  <a:lnTo>
                    <a:pt x="46" y="0"/>
                  </a:lnTo>
                  <a:lnTo>
                    <a:pt x="58" y="0"/>
                  </a:lnTo>
                  <a:lnTo>
                    <a:pt x="868" y="0"/>
                  </a:lnTo>
                  <a:lnTo>
                    <a:pt x="881" y="0"/>
                  </a:lnTo>
                  <a:lnTo>
                    <a:pt x="891" y="5"/>
                  </a:lnTo>
                  <a:lnTo>
                    <a:pt x="901" y="9"/>
                  </a:lnTo>
                  <a:lnTo>
                    <a:pt x="910" y="16"/>
                  </a:lnTo>
                  <a:lnTo>
                    <a:pt x="917" y="25"/>
                  </a:lnTo>
                  <a:lnTo>
                    <a:pt x="922" y="35"/>
                  </a:lnTo>
                  <a:lnTo>
                    <a:pt x="926" y="46"/>
                  </a:lnTo>
                  <a:lnTo>
                    <a:pt x="927" y="58"/>
                  </a:lnTo>
                  <a:lnTo>
                    <a:pt x="927" y="559"/>
                  </a:lnTo>
                  <a:lnTo>
                    <a:pt x="926" y="571"/>
                  </a:lnTo>
                  <a:lnTo>
                    <a:pt x="922" y="582"/>
                  </a:lnTo>
                  <a:lnTo>
                    <a:pt x="917" y="592"/>
                  </a:lnTo>
                  <a:lnTo>
                    <a:pt x="910" y="601"/>
                  </a:lnTo>
                  <a:lnTo>
                    <a:pt x="901" y="608"/>
                  </a:lnTo>
                  <a:lnTo>
                    <a:pt x="891" y="612"/>
                  </a:lnTo>
                  <a:lnTo>
                    <a:pt x="881" y="617"/>
                  </a:lnTo>
                  <a:lnTo>
                    <a:pt x="868" y="618"/>
                  </a:lnTo>
                  <a:lnTo>
                    <a:pt x="298" y="618"/>
                  </a:lnTo>
                  <a:lnTo>
                    <a:pt x="115" y="80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35" name="Freeform 592"/>
            <p:cNvSpPr/>
            <p:nvPr/>
          </p:nvSpPr>
          <p:spPr bwMode="auto">
            <a:xfrm>
              <a:off x="636033" y="6093464"/>
              <a:ext cx="37856" cy="37856"/>
            </a:xfrm>
            <a:custGeom>
              <a:gdLst>
                <a:gd fmla="*/ 39 w 76" name="T0"/>
                <a:gd fmla="*/ 0 h 77" name="T1"/>
                <a:gd fmla="*/ 46 w 76" name="T2"/>
                <a:gd fmla="*/ 1 h 77" name="T3"/>
                <a:gd fmla="*/ 53 w 76" name="T4"/>
                <a:gd fmla="*/ 2 h 77" name="T5"/>
                <a:gd fmla="*/ 60 w 76" name="T6"/>
                <a:gd fmla="*/ 7 h 77" name="T7"/>
                <a:gd fmla="*/ 66 w 76" name="T8"/>
                <a:gd fmla="*/ 11 h 77" name="T9"/>
                <a:gd fmla="*/ 70 w 76" name="T10"/>
                <a:gd fmla="*/ 17 h 77" name="T11"/>
                <a:gd fmla="*/ 73 w 76" name="T12"/>
                <a:gd fmla="*/ 24 h 77" name="T13"/>
                <a:gd fmla="*/ 76 w 76" name="T14"/>
                <a:gd fmla="*/ 31 h 77" name="T15"/>
                <a:gd fmla="*/ 76 w 76" name="T16"/>
                <a:gd fmla="*/ 38 h 77" name="T17"/>
                <a:gd fmla="*/ 76 w 76" name="T18"/>
                <a:gd fmla="*/ 46 h 77" name="T19"/>
                <a:gd fmla="*/ 73 w 76" name="T20"/>
                <a:gd fmla="*/ 53 h 77" name="T21"/>
                <a:gd fmla="*/ 70 w 76" name="T22"/>
                <a:gd fmla="*/ 60 h 77" name="T23"/>
                <a:gd fmla="*/ 66 w 76" name="T24"/>
                <a:gd fmla="*/ 66 h 77" name="T25"/>
                <a:gd fmla="*/ 60 w 76" name="T26"/>
                <a:gd fmla="*/ 70 h 77" name="T27"/>
                <a:gd fmla="*/ 53 w 76" name="T28"/>
                <a:gd fmla="*/ 74 h 77" name="T29"/>
                <a:gd fmla="*/ 46 w 76" name="T30"/>
                <a:gd fmla="*/ 76 h 77" name="T31"/>
                <a:gd fmla="*/ 39 w 76" name="T32"/>
                <a:gd fmla="*/ 77 h 77" name="T33"/>
                <a:gd fmla="*/ 30 w 76" name="T34"/>
                <a:gd fmla="*/ 76 h 77" name="T35"/>
                <a:gd fmla="*/ 23 w 76" name="T36"/>
                <a:gd fmla="*/ 74 h 77" name="T37"/>
                <a:gd fmla="*/ 17 w 76" name="T38"/>
                <a:gd fmla="*/ 70 h 77" name="T39"/>
                <a:gd fmla="*/ 11 w 76" name="T40"/>
                <a:gd fmla="*/ 66 h 77" name="T41"/>
                <a:gd fmla="*/ 5 w 76" name="T42"/>
                <a:gd fmla="*/ 60 h 77" name="T43"/>
                <a:gd fmla="*/ 3 w 76" name="T44"/>
                <a:gd fmla="*/ 53 h 77" name="T45"/>
                <a:gd fmla="*/ 0 w 76" name="T46"/>
                <a:gd fmla="*/ 46 h 77" name="T47"/>
                <a:gd fmla="*/ 0 w 76" name="T48"/>
                <a:gd fmla="*/ 38 h 77" name="T49"/>
                <a:gd fmla="*/ 0 w 76" name="T50"/>
                <a:gd fmla="*/ 31 h 77" name="T51"/>
                <a:gd fmla="*/ 3 w 76" name="T52"/>
                <a:gd fmla="*/ 24 h 77" name="T53"/>
                <a:gd fmla="*/ 5 w 76" name="T54"/>
                <a:gd fmla="*/ 17 h 77" name="T55"/>
                <a:gd fmla="*/ 11 w 76" name="T56"/>
                <a:gd fmla="*/ 11 h 77" name="T57"/>
                <a:gd fmla="*/ 17 w 76" name="T58"/>
                <a:gd fmla="*/ 7 h 77" name="T59"/>
                <a:gd fmla="*/ 23 w 76" name="T60"/>
                <a:gd fmla="*/ 2 h 77" name="T61"/>
                <a:gd fmla="*/ 30 w 76" name="T62"/>
                <a:gd fmla="*/ 1 h 77" name="T63"/>
                <a:gd fmla="*/ 39 w 76" name="T64"/>
                <a:gd fmla="*/ 0 h 7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7" w="76">
                  <a:moveTo>
                    <a:pt x="39" y="0"/>
                  </a:moveTo>
                  <a:lnTo>
                    <a:pt x="46" y="1"/>
                  </a:lnTo>
                  <a:lnTo>
                    <a:pt x="53" y="2"/>
                  </a:lnTo>
                  <a:lnTo>
                    <a:pt x="60" y="7"/>
                  </a:lnTo>
                  <a:lnTo>
                    <a:pt x="66" y="11"/>
                  </a:lnTo>
                  <a:lnTo>
                    <a:pt x="70" y="17"/>
                  </a:lnTo>
                  <a:lnTo>
                    <a:pt x="73" y="24"/>
                  </a:lnTo>
                  <a:lnTo>
                    <a:pt x="76" y="31"/>
                  </a:lnTo>
                  <a:lnTo>
                    <a:pt x="76" y="38"/>
                  </a:lnTo>
                  <a:lnTo>
                    <a:pt x="76" y="46"/>
                  </a:lnTo>
                  <a:lnTo>
                    <a:pt x="73" y="53"/>
                  </a:lnTo>
                  <a:lnTo>
                    <a:pt x="70" y="60"/>
                  </a:lnTo>
                  <a:lnTo>
                    <a:pt x="66" y="66"/>
                  </a:lnTo>
                  <a:lnTo>
                    <a:pt x="60" y="70"/>
                  </a:lnTo>
                  <a:lnTo>
                    <a:pt x="53" y="74"/>
                  </a:lnTo>
                  <a:lnTo>
                    <a:pt x="46" y="76"/>
                  </a:lnTo>
                  <a:lnTo>
                    <a:pt x="39" y="77"/>
                  </a:lnTo>
                  <a:lnTo>
                    <a:pt x="30" y="76"/>
                  </a:lnTo>
                  <a:lnTo>
                    <a:pt x="23" y="74"/>
                  </a:lnTo>
                  <a:lnTo>
                    <a:pt x="17" y="70"/>
                  </a:lnTo>
                  <a:lnTo>
                    <a:pt x="11" y="66"/>
                  </a:lnTo>
                  <a:lnTo>
                    <a:pt x="5" y="60"/>
                  </a:lnTo>
                  <a:lnTo>
                    <a:pt x="3" y="53"/>
                  </a:lnTo>
                  <a:lnTo>
                    <a:pt x="0" y="46"/>
                  </a:lnTo>
                  <a:lnTo>
                    <a:pt x="0" y="38"/>
                  </a:lnTo>
                  <a:lnTo>
                    <a:pt x="0" y="31"/>
                  </a:lnTo>
                  <a:lnTo>
                    <a:pt x="3" y="24"/>
                  </a:lnTo>
                  <a:lnTo>
                    <a:pt x="5" y="17"/>
                  </a:lnTo>
                  <a:lnTo>
                    <a:pt x="11" y="11"/>
                  </a:lnTo>
                  <a:lnTo>
                    <a:pt x="17" y="7"/>
                  </a:lnTo>
                  <a:lnTo>
                    <a:pt x="23" y="2"/>
                  </a:lnTo>
                  <a:lnTo>
                    <a:pt x="30" y="1"/>
                  </a:lnTo>
                  <a:lnTo>
                    <a:pt x="3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36" name="Freeform 593"/>
            <p:cNvSpPr/>
            <p:nvPr/>
          </p:nvSpPr>
          <p:spPr bwMode="auto">
            <a:xfrm>
              <a:off x="786000" y="6093464"/>
              <a:ext cx="37856" cy="37856"/>
            </a:xfrm>
            <a:custGeom>
              <a:gdLst>
                <a:gd fmla="*/ 39 w 78" name="T0"/>
                <a:gd fmla="*/ 0 h 77" name="T1"/>
                <a:gd fmla="*/ 47 w 78" name="T2"/>
                <a:gd fmla="*/ 1 h 77" name="T3"/>
                <a:gd fmla="*/ 55 w 78" name="T4"/>
                <a:gd fmla="*/ 2 h 77" name="T5"/>
                <a:gd fmla="*/ 60 w 78" name="T6"/>
                <a:gd fmla="*/ 7 h 77" name="T7"/>
                <a:gd fmla="*/ 66 w 78" name="T8"/>
                <a:gd fmla="*/ 11 h 77" name="T9"/>
                <a:gd fmla="*/ 70 w 78" name="T10"/>
                <a:gd fmla="*/ 17 h 77" name="T11"/>
                <a:gd fmla="*/ 75 w 78" name="T12"/>
                <a:gd fmla="*/ 24 h 77" name="T13"/>
                <a:gd fmla="*/ 76 w 78" name="T14"/>
                <a:gd fmla="*/ 31 h 77" name="T15"/>
                <a:gd fmla="*/ 78 w 78" name="T16"/>
                <a:gd fmla="*/ 38 h 77" name="T17"/>
                <a:gd fmla="*/ 76 w 78" name="T18"/>
                <a:gd fmla="*/ 46 h 77" name="T19"/>
                <a:gd fmla="*/ 75 w 78" name="T20"/>
                <a:gd fmla="*/ 53 h 77" name="T21"/>
                <a:gd fmla="*/ 70 w 78" name="T22"/>
                <a:gd fmla="*/ 60 h 77" name="T23"/>
                <a:gd fmla="*/ 66 w 78" name="T24"/>
                <a:gd fmla="*/ 66 h 77" name="T25"/>
                <a:gd fmla="*/ 60 w 78" name="T26"/>
                <a:gd fmla="*/ 70 h 77" name="T27"/>
                <a:gd fmla="*/ 55 w 78" name="T28"/>
                <a:gd fmla="*/ 74 h 77" name="T29"/>
                <a:gd fmla="*/ 47 w 78" name="T30"/>
                <a:gd fmla="*/ 76 h 77" name="T31"/>
                <a:gd fmla="*/ 39 w 78" name="T32"/>
                <a:gd fmla="*/ 77 h 77" name="T33"/>
                <a:gd fmla="*/ 32 w 78" name="T34"/>
                <a:gd fmla="*/ 76 h 77" name="T35"/>
                <a:gd fmla="*/ 24 w 78" name="T36"/>
                <a:gd fmla="*/ 74 h 77" name="T37"/>
                <a:gd fmla="*/ 17 w 78" name="T38"/>
                <a:gd fmla="*/ 70 h 77" name="T39"/>
                <a:gd fmla="*/ 11 w 78" name="T40"/>
                <a:gd fmla="*/ 66 h 77" name="T41"/>
                <a:gd fmla="*/ 7 w 78" name="T42"/>
                <a:gd fmla="*/ 60 h 77" name="T43"/>
                <a:gd fmla="*/ 3 w 78" name="T44"/>
                <a:gd fmla="*/ 53 h 77" name="T45"/>
                <a:gd fmla="*/ 1 w 78" name="T46"/>
                <a:gd fmla="*/ 46 h 77" name="T47"/>
                <a:gd fmla="*/ 0 w 78" name="T48"/>
                <a:gd fmla="*/ 38 h 77" name="T49"/>
                <a:gd fmla="*/ 1 w 78" name="T50"/>
                <a:gd fmla="*/ 31 h 77" name="T51"/>
                <a:gd fmla="*/ 3 w 78" name="T52"/>
                <a:gd fmla="*/ 24 h 77" name="T53"/>
                <a:gd fmla="*/ 7 w 78" name="T54"/>
                <a:gd fmla="*/ 17 h 77" name="T55"/>
                <a:gd fmla="*/ 11 w 78" name="T56"/>
                <a:gd fmla="*/ 11 h 77" name="T57"/>
                <a:gd fmla="*/ 17 w 78" name="T58"/>
                <a:gd fmla="*/ 7 h 77" name="T59"/>
                <a:gd fmla="*/ 24 w 78" name="T60"/>
                <a:gd fmla="*/ 2 h 77" name="T61"/>
                <a:gd fmla="*/ 32 w 78" name="T62"/>
                <a:gd fmla="*/ 1 h 77" name="T63"/>
                <a:gd fmla="*/ 39 w 78" name="T64"/>
                <a:gd fmla="*/ 0 h 7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7" w="78">
                  <a:moveTo>
                    <a:pt x="39" y="0"/>
                  </a:moveTo>
                  <a:lnTo>
                    <a:pt x="47" y="1"/>
                  </a:lnTo>
                  <a:lnTo>
                    <a:pt x="55" y="2"/>
                  </a:lnTo>
                  <a:lnTo>
                    <a:pt x="60" y="7"/>
                  </a:lnTo>
                  <a:lnTo>
                    <a:pt x="66" y="11"/>
                  </a:lnTo>
                  <a:lnTo>
                    <a:pt x="70" y="17"/>
                  </a:lnTo>
                  <a:lnTo>
                    <a:pt x="75" y="24"/>
                  </a:lnTo>
                  <a:lnTo>
                    <a:pt x="76" y="31"/>
                  </a:lnTo>
                  <a:lnTo>
                    <a:pt x="78" y="38"/>
                  </a:lnTo>
                  <a:lnTo>
                    <a:pt x="76" y="46"/>
                  </a:lnTo>
                  <a:lnTo>
                    <a:pt x="75" y="53"/>
                  </a:lnTo>
                  <a:lnTo>
                    <a:pt x="70" y="60"/>
                  </a:lnTo>
                  <a:lnTo>
                    <a:pt x="66" y="66"/>
                  </a:lnTo>
                  <a:lnTo>
                    <a:pt x="60" y="70"/>
                  </a:lnTo>
                  <a:lnTo>
                    <a:pt x="55" y="74"/>
                  </a:lnTo>
                  <a:lnTo>
                    <a:pt x="47" y="76"/>
                  </a:lnTo>
                  <a:lnTo>
                    <a:pt x="39" y="77"/>
                  </a:lnTo>
                  <a:lnTo>
                    <a:pt x="32" y="76"/>
                  </a:lnTo>
                  <a:lnTo>
                    <a:pt x="24" y="74"/>
                  </a:lnTo>
                  <a:lnTo>
                    <a:pt x="17" y="70"/>
                  </a:lnTo>
                  <a:lnTo>
                    <a:pt x="11" y="66"/>
                  </a:lnTo>
                  <a:lnTo>
                    <a:pt x="7" y="60"/>
                  </a:lnTo>
                  <a:lnTo>
                    <a:pt x="3" y="53"/>
                  </a:lnTo>
                  <a:lnTo>
                    <a:pt x="1" y="46"/>
                  </a:lnTo>
                  <a:lnTo>
                    <a:pt x="0" y="38"/>
                  </a:lnTo>
                  <a:lnTo>
                    <a:pt x="1" y="31"/>
                  </a:lnTo>
                  <a:lnTo>
                    <a:pt x="3" y="24"/>
                  </a:lnTo>
                  <a:lnTo>
                    <a:pt x="7" y="17"/>
                  </a:lnTo>
                  <a:lnTo>
                    <a:pt x="11" y="11"/>
                  </a:lnTo>
                  <a:lnTo>
                    <a:pt x="17" y="7"/>
                  </a:lnTo>
                  <a:lnTo>
                    <a:pt x="24" y="2"/>
                  </a:lnTo>
                  <a:lnTo>
                    <a:pt x="32" y="1"/>
                  </a:lnTo>
                  <a:lnTo>
                    <a:pt x="3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37" name="Freeform 594"/>
            <p:cNvSpPr/>
            <p:nvPr/>
          </p:nvSpPr>
          <p:spPr bwMode="auto">
            <a:xfrm>
              <a:off x="711745" y="6093464"/>
              <a:ext cx="37856" cy="37856"/>
            </a:xfrm>
            <a:custGeom>
              <a:gdLst>
                <a:gd fmla="*/ 39 w 78" name="T0"/>
                <a:gd fmla="*/ 0 h 77" name="T1"/>
                <a:gd fmla="*/ 46 w 78" name="T2"/>
                <a:gd fmla="*/ 1 h 77" name="T3"/>
                <a:gd fmla="*/ 53 w 78" name="T4"/>
                <a:gd fmla="*/ 2 h 77" name="T5"/>
                <a:gd fmla="*/ 60 w 78" name="T6"/>
                <a:gd fmla="*/ 7 h 77" name="T7"/>
                <a:gd fmla="*/ 66 w 78" name="T8"/>
                <a:gd fmla="*/ 11 h 77" name="T9"/>
                <a:gd fmla="*/ 70 w 78" name="T10"/>
                <a:gd fmla="*/ 17 h 77" name="T11"/>
                <a:gd fmla="*/ 75 w 78" name="T12"/>
                <a:gd fmla="*/ 24 h 77" name="T13"/>
                <a:gd fmla="*/ 76 w 78" name="T14"/>
                <a:gd fmla="*/ 31 h 77" name="T15"/>
                <a:gd fmla="*/ 78 w 78" name="T16"/>
                <a:gd fmla="*/ 38 h 77" name="T17"/>
                <a:gd fmla="*/ 76 w 78" name="T18"/>
                <a:gd fmla="*/ 46 h 77" name="T19"/>
                <a:gd fmla="*/ 75 w 78" name="T20"/>
                <a:gd fmla="*/ 53 h 77" name="T21"/>
                <a:gd fmla="*/ 70 w 78" name="T22"/>
                <a:gd fmla="*/ 60 h 77" name="T23"/>
                <a:gd fmla="*/ 66 w 78" name="T24"/>
                <a:gd fmla="*/ 66 h 77" name="T25"/>
                <a:gd fmla="*/ 60 w 78" name="T26"/>
                <a:gd fmla="*/ 70 h 77" name="T27"/>
                <a:gd fmla="*/ 53 w 78" name="T28"/>
                <a:gd fmla="*/ 74 h 77" name="T29"/>
                <a:gd fmla="*/ 46 w 78" name="T30"/>
                <a:gd fmla="*/ 76 h 77" name="T31"/>
                <a:gd fmla="*/ 39 w 78" name="T32"/>
                <a:gd fmla="*/ 77 h 77" name="T33"/>
                <a:gd fmla="*/ 30 w 78" name="T34"/>
                <a:gd fmla="*/ 76 h 77" name="T35"/>
                <a:gd fmla="*/ 23 w 78" name="T36"/>
                <a:gd fmla="*/ 74 h 77" name="T37"/>
                <a:gd fmla="*/ 17 w 78" name="T38"/>
                <a:gd fmla="*/ 70 h 77" name="T39"/>
                <a:gd fmla="*/ 11 w 78" name="T40"/>
                <a:gd fmla="*/ 66 h 77" name="T41"/>
                <a:gd fmla="*/ 7 w 78" name="T42"/>
                <a:gd fmla="*/ 60 h 77" name="T43"/>
                <a:gd fmla="*/ 3 w 78" name="T44"/>
                <a:gd fmla="*/ 53 h 77" name="T45"/>
                <a:gd fmla="*/ 1 w 78" name="T46"/>
                <a:gd fmla="*/ 46 h 77" name="T47"/>
                <a:gd fmla="*/ 0 w 78" name="T48"/>
                <a:gd fmla="*/ 38 h 77" name="T49"/>
                <a:gd fmla="*/ 1 w 78" name="T50"/>
                <a:gd fmla="*/ 31 h 77" name="T51"/>
                <a:gd fmla="*/ 3 w 78" name="T52"/>
                <a:gd fmla="*/ 24 h 77" name="T53"/>
                <a:gd fmla="*/ 7 w 78" name="T54"/>
                <a:gd fmla="*/ 17 h 77" name="T55"/>
                <a:gd fmla="*/ 11 w 78" name="T56"/>
                <a:gd fmla="*/ 11 h 77" name="T57"/>
                <a:gd fmla="*/ 17 w 78" name="T58"/>
                <a:gd fmla="*/ 7 h 77" name="T59"/>
                <a:gd fmla="*/ 23 w 78" name="T60"/>
                <a:gd fmla="*/ 2 h 77" name="T61"/>
                <a:gd fmla="*/ 30 w 78" name="T62"/>
                <a:gd fmla="*/ 1 h 77" name="T63"/>
                <a:gd fmla="*/ 39 w 78" name="T64"/>
                <a:gd fmla="*/ 0 h 7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7" w="78">
                  <a:moveTo>
                    <a:pt x="39" y="0"/>
                  </a:moveTo>
                  <a:lnTo>
                    <a:pt x="46" y="1"/>
                  </a:lnTo>
                  <a:lnTo>
                    <a:pt x="53" y="2"/>
                  </a:lnTo>
                  <a:lnTo>
                    <a:pt x="60" y="7"/>
                  </a:lnTo>
                  <a:lnTo>
                    <a:pt x="66" y="11"/>
                  </a:lnTo>
                  <a:lnTo>
                    <a:pt x="70" y="17"/>
                  </a:lnTo>
                  <a:lnTo>
                    <a:pt x="75" y="24"/>
                  </a:lnTo>
                  <a:lnTo>
                    <a:pt x="76" y="31"/>
                  </a:lnTo>
                  <a:lnTo>
                    <a:pt x="78" y="38"/>
                  </a:lnTo>
                  <a:lnTo>
                    <a:pt x="76" y="46"/>
                  </a:lnTo>
                  <a:lnTo>
                    <a:pt x="75" y="53"/>
                  </a:lnTo>
                  <a:lnTo>
                    <a:pt x="70" y="60"/>
                  </a:lnTo>
                  <a:lnTo>
                    <a:pt x="66" y="66"/>
                  </a:lnTo>
                  <a:lnTo>
                    <a:pt x="60" y="70"/>
                  </a:lnTo>
                  <a:lnTo>
                    <a:pt x="53" y="74"/>
                  </a:lnTo>
                  <a:lnTo>
                    <a:pt x="46" y="76"/>
                  </a:lnTo>
                  <a:lnTo>
                    <a:pt x="39" y="77"/>
                  </a:lnTo>
                  <a:lnTo>
                    <a:pt x="30" y="76"/>
                  </a:lnTo>
                  <a:lnTo>
                    <a:pt x="23" y="74"/>
                  </a:lnTo>
                  <a:lnTo>
                    <a:pt x="17" y="70"/>
                  </a:lnTo>
                  <a:lnTo>
                    <a:pt x="11" y="66"/>
                  </a:lnTo>
                  <a:lnTo>
                    <a:pt x="7" y="60"/>
                  </a:lnTo>
                  <a:lnTo>
                    <a:pt x="3" y="53"/>
                  </a:lnTo>
                  <a:lnTo>
                    <a:pt x="1" y="46"/>
                  </a:lnTo>
                  <a:lnTo>
                    <a:pt x="0" y="38"/>
                  </a:lnTo>
                  <a:lnTo>
                    <a:pt x="1" y="31"/>
                  </a:lnTo>
                  <a:lnTo>
                    <a:pt x="3" y="24"/>
                  </a:lnTo>
                  <a:lnTo>
                    <a:pt x="7" y="17"/>
                  </a:lnTo>
                  <a:lnTo>
                    <a:pt x="11" y="11"/>
                  </a:lnTo>
                  <a:lnTo>
                    <a:pt x="17" y="7"/>
                  </a:lnTo>
                  <a:lnTo>
                    <a:pt x="23" y="2"/>
                  </a:lnTo>
                  <a:lnTo>
                    <a:pt x="30" y="1"/>
                  </a:lnTo>
                  <a:lnTo>
                    <a:pt x="3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anose="020b0503020204020204" pitchFamily="34" typeface="微软雅黑"/>
              </a:endParaRPr>
            </a:p>
          </p:txBody>
        </p:sp>
      </p:grpSp>
      <p:grpSp>
        <p:nvGrpSpPr>
          <p:cNvPr id="9" name="组合 40"/>
          <p:cNvGrpSpPr/>
          <p:nvPr/>
        </p:nvGrpSpPr>
        <p:grpSpPr>
          <a:xfrm>
            <a:off x="4496536" y="852770"/>
            <a:ext cx="3707174" cy="723789"/>
            <a:chOff x="6096000" y="1839428"/>
            <a:chExt cx="4942899" cy="965052"/>
          </a:xfrm>
        </p:grpSpPr>
        <p:sp>
          <p:nvSpPr>
            <p:cNvPr id="3" name="Rectangle 70"/>
            <p:cNvSpPr/>
            <p:nvPr/>
          </p:nvSpPr>
          <p:spPr>
            <a:xfrm>
              <a:off x="6096000" y="1839428"/>
              <a:ext cx="1666240" cy="406400"/>
            </a:xfrm>
            <a:prstGeom prst="rect">
              <a:avLst/>
            </a:prstGeom>
          </p:spPr>
          <p:txBody>
            <a:bodyPr wrap="none">
              <a:spAutoFit/>
            </a:bodyPr>
            <a:lstStyle/>
            <a:p>
              <a:pPr defTabSz="685562">
                <a:spcBef>
                  <a:spcPct val="0"/>
                </a:spcBef>
              </a:pPr>
              <a:r>
                <a:rPr altLang="en-US" b="1" lang="zh-CN" noProof="1" sz="1400">
                  <a:solidFill>
                    <a:schemeClr val="bg1">
                      <a:lumMod val="50000"/>
                    </a:schemeClr>
                  </a:solidFill>
                  <a:latin charset="-122" panose="020b0503020204020204" pitchFamily="34" typeface="微软雅黑"/>
                  <a:ea charset="-122" panose="020b0503020204020204" pitchFamily="34" typeface="微软雅黑"/>
                  <a:cs charset="0" panose="020f0402020204030203" pitchFamily="34" typeface="Lato Light"/>
                </a:rPr>
                <a:t>点击输入标题</a:t>
              </a:r>
            </a:p>
          </p:txBody>
        </p:sp>
        <p:sp>
          <p:nvSpPr>
            <p:cNvPr id="4" name="Rectangle 23"/>
            <p:cNvSpPr/>
            <p:nvPr/>
          </p:nvSpPr>
          <p:spPr>
            <a:xfrm>
              <a:off x="6096000" y="2271000"/>
              <a:ext cx="4942899" cy="528320"/>
            </a:xfrm>
            <a:prstGeom prst="rect">
              <a:avLst/>
            </a:prstGeom>
          </p:spPr>
          <p:txBody>
            <a:bodyPr wrap="square">
              <a:spAutoFit/>
            </a:bodyPr>
            <a:lstStyle/>
            <a:p>
              <a:pPr algn="just"/>
              <a:r>
                <a:rPr altLang="en-US" lang="zh-CN" sz="1000">
                  <a:solidFill>
                    <a:schemeClr val="bg1">
                      <a:lumMod val="50000"/>
                    </a:schemeClr>
                  </a:solidFill>
                  <a:latin charset="-122" panose="020b0503020204020204" pitchFamily="34" typeface="微软雅黑"/>
                  <a:ea charset="-122" panose="020b0503020204020204" pitchFamily="34" typeface="微软雅黑"/>
                </a:rPr>
                <a:t>在这里进行编辑内容，建议使用微软雅黑，大小可进行适当调整，模板中的所有图片都可进行替换编辑。</a:t>
              </a:r>
            </a:p>
          </p:txBody>
        </p:sp>
      </p:grpSp>
      <p:grpSp>
        <p:nvGrpSpPr>
          <p:cNvPr id="13" name="Group 36"/>
          <p:cNvGrpSpPr/>
          <p:nvPr/>
        </p:nvGrpSpPr>
        <p:grpSpPr>
          <a:xfrm>
            <a:off x="3652274" y="1084241"/>
            <a:ext cx="253153" cy="253152"/>
            <a:chOff x="4563268" y="1839515"/>
            <a:chExt cx="457201" cy="457200"/>
          </a:xfrm>
          <a:solidFill>
            <a:schemeClr val="accent1"/>
          </a:solidFill>
        </p:grpSpPr>
        <p:sp>
          <p:nvSpPr>
            <p:cNvPr id="10" name="Freeform 137"/>
            <p:cNvSpPr/>
            <p:nvPr/>
          </p:nvSpPr>
          <p:spPr bwMode="auto">
            <a:xfrm>
              <a:off x="4812506" y="1896665"/>
              <a:ext cx="150813" cy="149225"/>
            </a:xfrm>
            <a:custGeom>
              <a:gdLst>
                <a:gd fmla="*/ 342 w 378" name="T0"/>
                <a:gd fmla="*/ 360 h 378" name="T1"/>
                <a:gd fmla="*/ 343 w 378" name="T2"/>
                <a:gd fmla="*/ 367 h 378" name="T3"/>
                <a:gd fmla="*/ 347 w 378" name="T4"/>
                <a:gd fmla="*/ 372 h 378" name="T5"/>
                <a:gd fmla="*/ 353 w 378" name="T6"/>
                <a:gd fmla="*/ 377 h 378" name="T7"/>
                <a:gd fmla="*/ 360 w 378" name="T8"/>
                <a:gd fmla="*/ 378 h 378" name="T9"/>
                <a:gd fmla="*/ 367 w 378" name="T10"/>
                <a:gd fmla="*/ 377 h 378" name="T11"/>
                <a:gd fmla="*/ 373 w 378" name="T12"/>
                <a:gd fmla="*/ 372 h 378" name="T13"/>
                <a:gd fmla="*/ 376 w 378" name="T14"/>
                <a:gd fmla="*/ 367 h 378" name="T15"/>
                <a:gd fmla="*/ 378 w 378" name="T16"/>
                <a:gd fmla="*/ 360 h 378" name="T17"/>
                <a:gd fmla="*/ 378 w 378" name="T18"/>
                <a:gd fmla="*/ 359 h 378" name="T19"/>
                <a:gd fmla="*/ 376 w 378" name="T20"/>
                <a:gd fmla="*/ 323 h 378" name="T21"/>
                <a:gd fmla="*/ 371 w 378" name="T22"/>
                <a:gd fmla="*/ 287 h 378" name="T23"/>
                <a:gd fmla="*/ 361 w 378" name="T24"/>
                <a:gd fmla="*/ 253 h 378" name="T25"/>
                <a:gd fmla="*/ 349 w 378" name="T26"/>
                <a:gd fmla="*/ 220 h 378" name="T27"/>
                <a:gd fmla="*/ 334 w 378" name="T28"/>
                <a:gd fmla="*/ 189 h 378" name="T29"/>
                <a:gd fmla="*/ 316 w 378" name="T30"/>
                <a:gd fmla="*/ 158 h 378" name="T31"/>
                <a:gd fmla="*/ 295 w 378" name="T32"/>
                <a:gd fmla="*/ 131 h 378" name="T33"/>
                <a:gd fmla="*/ 273 w 378" name="T34"/>
                <a:gd fmla="*/ 105 h 378" name="T35"/>
                <a:gd fmla="*/ 247 w 378" name="T36"/>
                <a:gd fmla="*/ 83 h 378" name="T37"/>
                <a:gd fmla="*/ 220 w 378" name="T38"/>
                <a:gd fmla="*/ 62 h 378" name="T39"/>
                <a:gd fmla="*/ 190 w 378" name="T40"/>
                <a:gd fmla="*/ 44 h 378" name="T41"/>
                <a:gd fmla="*/ 158 w 378" name="T42"/>
                <a:gd fmla="*/ 29 h 378" name="T43"/>
                <a:gd fmla="*/ 126 w 378" name="T44"/>
                <a:gd fmla="*/ 17 h 378" name="T45"/>
                <a:gd fmla="*/ 91 w 378" name="T46"/>
                <a:gd fmla="*/ 7 h 378" name="T47"/>
                <a:gd fmla="*/ 56 w 378" name="T48"/>
                <a:gd fmla="*/ 2 h 378" name="T49"/>
                <a:gd fmla="*/ 19 w 378" name="T50"/>
                <a:gd fmla="*/ 1 h 378" name="T51"/>
                <a:gd fmla="*/ 18 w 378" name="T52"/>
                <a:gd fmla="*/ 0 h 378" name="T53"/>
                <a:gd fmla="*/ 11 w 378" name="T54"/>
                <a:gd fmla="*/ 2 h 378" name="T55"/>
                <a:gd fmla="*/ 5 w 378" name="T56"/>
                <a:gd fmla="*/ 5 h 378" name="T57"/>
                <a:gd fmla="*/ 2 w 378" name="T58"/>
                <a:gd fmla="*/ 12 h 378" name="T59"/>
                <a:gd fmla="*/ 0 w 378" name="T60"/>
                <a:gd fmla="*/ 18 h 378" name="T61"/>
                <a:gd fmla="*/ 2 w 378" name="T62"/>
                <a:gd fmla="*/ 24 h 378" name="T63"/>
                <a:gd fmla="*/ 5 w 378" name="T64"/>
                <a:gd fmla="*/ 31 h 378" name="T65"/>
                <a:gd fmla="*/ 11 w 378" name="T66"/>
                <a:gd fmla="*/ 34 h 378" name="T67"/>
                <a:gd fmla="*/ 18 w 378" name="T68"/>
                <a:gd fmla="*/ 36 h 378" name="T69"/>
                <a:gd fmla="*/ 34 w 378" name="T70"/>
                <a:gd fmla="*/ 36 h 378" name="T71"/>
                <a:gd fmla="*/ 68 w 378" name="T72"/>
                <a:gd fmla="*/ 40 h 378" name="T73"/>
                <a:gd fmla="*/ 99 w 378" name="T74"/>
                <a:gd fmla="*/ 46 h 378" name="T75"/>
                <a:gd fmla="*/ 129 w 378" name="T76"/>
                <a:gd fmla="*/ 56 h 378" name="T77"/>
                <a:gd fmla="*/ 158 w 378" name="T78"/>
                <a:gd fmla="*/ 68 h 378" name="T79"/>
                <a:gd fmla="*/ 185 w 378" name="T80"/>
                <a:gd fmla="*/ 83 h 378" name="T81"/>
                <a:gd fmla="*/ 211 w 378" name="T82"/>
                <a:gd fmla="*/ 100 h 378" name="T83"/>
                <a:gd fmla="*/ 236 w 378" name="T84"/>
                <a:gd fmla="*/ 121 h 378" name="T85"/>
                <a:gd fmla="*/ 258 w 378" name="T86"/>
                <a:gd fmla="*/ 142 h 378" name="T87"/>
                <a:gd fmla="*/ 277 w 378" name="T88"/>
                <a:gd fmla="*/ 166 h 378" name="T89"/>
                <a:gd fmla="*/ 295 w 378" name="T90"/>
                <a:gd fmla="*/ 192 h 378" name="T91"/>
                <a:gd fmla="*/ 310 w 378" name="T92"/>
                <a:gd fmla="*/ 220 h 378" name="T93"/>
                <a:gd fmla="*/ 322 w 378" name="T94"/>
                <a:gd fmla="*/ 249 h 378" name="T95"/>
                <a:gd fmla="*/ 332 w 378" name="T96"/>
                <a:gd fmla="*/ 279 h 378" name="T97"/>
                <a:gd fmla="*/ 339 w 378" name="T98"/>
                <a:gd fmla="*/ 311 h 378" name="T99"/>
                <a:gd fmla="*/ 342 w 378" name="T100"/>
                <a:gd fmla="*/ 343 h 37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78" w="378">
                  <a:moveTo>
                    <a:pt x="342" y="360"/>
                  </a:moveTo>
                  <a:lnTo>
                    <a:pt x="342" y="360"/>
                  </a:lnTo>
                  <a:lnTo>
                    <a:pt x="342" y="364"/>
                  </a:lnTo>
                  <a:lnTo>
                    <a:pt x="343" y="367"/>
                  </a:lnTo>
                  <a:lnTo>
                    <a:pt x="345" y="370"/>
                  </a:lnTo>
                  <a:lnTo>
                    <a:pt x="347" y="372"/>
                  </a:lnTo>
                  <a:lnTo>
                    <a:pt x="349" y="375"/>
                  </a:lnTo>
                  <a:lnTo>
                    <a:pt x="353" y="377"/>
                  </a:lnTo>
                  <a:lnTo>
                    <a:pt x="356" y="378"/>
                  </a:lnTo>
                  <a:lnTo>
                    <a:pt x="360" y="378"/>
                  </a:lnTo>
                  <a:lnTo>
                    <a:pt x="364" y="378"/>
                  </a:lnTo>
                  <a:lnTo>
                    <a:pt x="367" y="377"/>
                  </a:lnTo>
                  <a:lnTo>
                    <a:pt x="370" y="374"/>
                  </a:lnTo>
                  <a:lnTo>
                    <a:pt x="373" y="372"/>
                  </a:lnTo>
                  <a:lnTo>
                    <a:pt x="375" y="370"/>
                  </a:lnTo>
                  <a:lnTo>
                    <a:pt x="376" y="367"/>
                  </a:lnTo>
                  <a:lnTo>
                    <a:pt x="378" y="364"/>
                  </a:lnTo>
                  <a:lnTo>
                    <a:pt x="378" y="360"/>
                  </a:lnTo>
                  <a:lnTo>
                    <a:pt x="378" y="360"/>
                  </a:lnTo>
                  <a:lnTo>
                    <a:pt x="378" y="359"/>
                  </a:lnTo>
                  <a:lnTo>
                    <a:pt x="378" y="341"/>
                  </a:lnTo>
                  <a:lnTo>
                    <a:pt x="376" y="323"/>
                  </a:lnTo>
                  <a:lnTo>
                    <a:pt x="373" y="305"/>
                  </a:lnTo>
                  <a:lnTo>
                    <a:pt x="371" y="287"/>
                  </a:lnTo>
                  <a:lnTo>
                    <a:pt x="367" y="270"/>
                  </a:lnTo>
                  <a:lnTo>
                    <a:pt x="361" y="253"/>
                  </a:lnTo>
                  <a:lnTo>
                    <a:pt x="356" y="236"/>
                  </a:lnTo>
                  <a:lnTo>
                    <a:pt x="349" y="220"/>
                  </a:lnTo>
                  <a:lnTo>
                    <a:pt x="342" y="204"/>
                  </a:lnTo>
                  <a:lnTo>
                    <a:pt x="334" y="189"/>
                  </a:lnTo>
                  <a:lnTo>
                    <a:pt x="326" y="174"/>
                  </a:lnTo>
                  <a:lnTo>
                    <a:pt x="316" y="158"/>
                  </a:lnTo>
                  <a:lnTo>
                    <a:pt x="306" y="144"/>
                  </a:lnTo>
                  <a:lnTo>
                    <a:pt x="295" y="131"/>
                  </a:lnTo>
                  <a:lnTo>
                    <a:pt x="285" y="118"/>
                  </a:lnTo>
                  <a:lnTo>
                    <a:pt x="273" y="105"/>
                  </a:lnTo>
                  <a:lnTo>
                    <a:pt x="260" y="94"/>
                  </a:lnTo>
                  <a:lnTo>
                    <a:pt x="247" y="83"/>
                  </a:lnTo>
                  <a:lnTo>
                    <a:pt x="234" y="72"/>
                  </a:lnTo>
                  <a:lnTo>
                    <a:pt x="220" y="62"/>
                  </a:lnTo>
                  <a:lnTo>
                    <a:pt x="205" y="53"/>
                  </a:lnTo>
                  <a:lnTo>
                    <a:pt x="190" y="44"/>
                  </a:lnTo>
                  <a:lnTo>
                    <a:pt x="175" y="36"/>
                  </a:lnTo>
                  <a:lnTo>
                    <a:pt x="158" y="29"/>
                  </a:lnTo>
                  <a:lnTo>
                    <a:pt x="142" y="22"/>
                  </a:lnTo>
                  <a:lnTo>
                    <a:pt x="126" y="17"/>
                  </a:lnTo>
                  <a:lnTo>
                    <a:pt x="109" y="12"/>
                  </a:lnTo>
                  <a:lnTo>
                    <a:pt x="91" y="7"/>
                  </a:lnTo>
                  <a:lnTo>
                    <a:pt x="74" y="4"/>
                  </a:lnTo>
                  <a:lnTo>
                    <a:pt x="56" y="2"/>
                  </a:lnTo>
                  <a:lnTo>
                    <a:pt x="37" y="1"/>
                  </a:lnTo>
                  <a:lnTo>
                    <a:pt x="19" y="1"/>
                  </a:lnTo>
                  <a:lnTo>
                    <a:pt x="19" y="0"/>
                  </a:lnTo>
                  <a:lnTo>
                    <a:pt x="18" y="0"/>
                  </a:lnTo>
                  <a:lnTo>
                    <a:pt x="15" y="1"/>
                  </a:lnTo>
                  <a:lnTo>
                    <a:pt x="11" y="2"/>
                  </a:lnTo>
                  <a:lnTo>
                    <a:pt x="8" y="3"/>
                  </a:lnTo>
                  <a:lnTo>
                    <a:pt x="5" y="5"/>
                  </a:lnTo>
                  <a:lnTo>
                    <a:pt x="3" y="8"/>
                  </a:lnTo>
                  <a:lnTo>
                    <a:pt x="2" y="12"/>
                  </a:lnTo>
                  <a:lnTo>
                    <a:pt x="1" y="15"/>
                  </a:lnTo>
                  <a:lnTo>
                    <a:pt x="0" y="18"/>
                  </a:lnTo>
                  <a:lnTo>
                    <a:pt x="1" y="21"/>
                  </a:lnTo>
                  <a:lnTo>
                    <a:pt x="2" y="24"/>
                  </a:lnTo>
                  <a:lnTo>
                    <a:pt x="3" y="28"/>
                  </a:lnTo>
                  <a:lnTo>
                    <a:pt x="5" y="31"/>
                  </a:lnTo>
                  <a:lnTo>
                    <a:pt x="8" y="33"/>
                  </a:lnTo>
                  <a:lnTo>
                    <a:pt x="11" y="34"/>
                  </a:lnTo>
                  <a:lnTo>
                    <a:pt x="15" y="35"/>
                  </a:lnTo>
                  <a:lnTo>
                    <a:pt x="18" y="36"/>
                  </a:lnTo>
                  <a:lnTo>
                    <a:pt x="18" y="36"/>
                  </a:lnTo>
                  <a:lnTo>
                    <a:pt x="34" y="36"/>
                  </a:lnTo>
                  <a:lnTo>
                    <a:pt x="51" y="37"/>
                  </a:lnTo>
                  <a:lnTo>
                    <a:pt x="68" y="40"/>
                  </a:lnTo>
                  <a:lnTo>
                    <a:pt x="83" y="43"/>
                  </a:lnTo>
                  <a:lnTo>
                    <a:pt x="99" y="46"/>
                  </a:lnTo>
                  <a:lnTo>
                    <a:pt x="114" y="50"/>
                  </a:lnTo>
                  <a:lnTo>
                    <a:pt x="129" y="56"/>
                  </a:lnTo>
                  <a:lnTo>
                    <a:pt x="144" y="61"/>
                  </a:lnTo>
                  <a:lnTo>
                    <a:pt x="158" y="68"/>
                  </a:lnTo>
                  <a:lnTo>
                    <a:pt x="172" y="75"/>
                  </a:lnTo>
                  <a:lnTo>
                    <a:pt x="185" y="83"/>
                  </a:lnTo>
                  <a:lnTo>
                    <a:pt x="199" y="91"/>
                  </a:lnTo>
                  <a:lnTo>
                    <a:pt x="211" y="100"/>
                  </a:lnTo>
                  <a:lnTo>
                    <a:pt x="224" y="110"/>
                  </a:lnTo>
                  <a:lnTo>
                    <a:pt x="236" y="121"/>
                  </a:lnTo>
                  <a:lnTo>
                    <a:pt x="247" y="131"/>
                  </a:lnTo>
                  <a:lnTo>
                    <a:pt x="258" y="142"/>
                  </a:lnTo>
                  <a:lnTo>
                    <a:pt x="267" y="154"/>
                  </a:lnTo>
                  <a:lnTo>
                    <a:pt x="277" y="166"/>
                  </a:lnTo>
                  <a:lnTo>
                    <a:pt x="287" y="179"/>
                  </a:lnTo>
                  <a:lnTo>
                    <a:pt x="295" y="192"/>
                  </a:lnTo>
                  <a:lnTo>
                    <a:pt x="303" y="206"/>
                  </a:lnTo>
                  <a:lnTo>
                    <a:pt x="310" y="220"/>
                  </a:lnTo>
                  <a:lnTo>
                    <a:pt x="316" y="234"/>
                  </a:lnTo>
                  <a:lnTo>
                    <a:pt x="322" y="249"/>
                  </a:lnTo>
                  <a:lnTo>
                    <a:pt x="328" y="264"/>
                  </a:lnTo>
                  <a:lnTo>
                    <a:pt x="332" y="279"/>
                  </a:lnTo>
                  <a:lnTo>
                    <a:pt x="335" y="294"/>
                  </a:lnTo>
                  <a:lnTo>
                    <a:pt x="339" y="311"/>
                  </a:lnTo>
                  <a:lnTo>
                    <a:pt x="340" y="327"/>
                  </a:lnTo>
                  <a:lnTo>
                    <a:pt x="342" y="343"/>
                  </a:lnTo>
                  <a:lnTo>
                    <a:pt x="342" y="36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11" name="Freeform 138"/>
            <p:cNvSpPr>
              <a:spLocks noEditPoints="1"/>
            </p:cNvSpPr>
            <p:nvPr/>
          </p:nvSpPr>
          <p:spPr bwMode="auto">
            <a:xfrm>
              <a:off x="4563268" y="1839515"/>
              <a:ext cx="457200" cy="457200"/>
            </a:xfrm>
            <a:custGeom>
              <a:gdLst>
                <a:gd fmla="*/ 1071 w 1152" name="T0"/>
                <a:gd fmla="*/ 923 h 1152" name="T1"/>
                <a:gd fmla="*/ 1059 w 1152" name="T2"/>
                <a:gd fmla="*/ 932 h 1152" name="T3"/>
                <a:gd fmla="*/ 1044 w 1152" name="T4"/>
                <a:gd fmla="*/ 936 h 1152" name="T5"/>
                <a:gd fmla="*/ 216 w 1152" name="T6"/>
                <a:gd fmla="*/ 108 h 1152" name="T7"/>
                <a:gd fmla="*/ 219 w 1152" name="T8"/>
                <a:gd fmla="*/ 93 h 1152" name="T9"/>
                <a:gd fmla="*/ 229 w 1152" name="T10"/>
                <a:gd fmla="*/ 80 h 1152" name="T11"/>
                <a:gd fmla="*/ 245 w 1152" name="T12"/>
                <a:gd fmla="*/ 72 h 1152" name="T13"/>
                <a:gd fmla="*/ 266 w 1152" name="T14"/>
                <a:gd fmla="*/ 75 h 1152" name="T15"/>
                <a:gd fmla="*/ 1069 w 1152" name="T16"/>
                <a:gd fmla="*/ 875 h 1152" name="T17"/>
                <a:gd fmla="*/ 1078 w 1152" name="T18"/>
                <a:gd fmla="*/ 888 h 1152" name="T19"/>
                <a:gd fmla="*/ 1080 w 1152" name="T20"/>
                <a:gd fmla="*/ 903 h 1152" name="T21"/>
                <a:gd fmla="*/ 1077 w 1152" name="T22"/>
                <a:gd fmla="*/ 914 h 1152" name="T23"/>
                <a:gd fmla="*/ 532 w 1152" name="T24"/>
                <a:gd fmla="*/ 940 h 1152" name="T25"/>
                <a:gd fmla="*/ 216 w 1152" name="T26"/>
                <a:gd fmla="*/ 604 h 1152" name="T27"/>
                <a:gd fmla="*/ 549 w 1152" name="T28"/>
                <a:gd fmla="*/ 936 h 1152" name="T29"/>
                <a:gd fmla="*/ 378 w 1152" name="T30"/>
                <a:gd fmla="*/ 1075 h 1152" name="T31"/>
                <a:gd fmla="*/ 360 w 1152" name="T32"/>
                <a:gd fmla="*/ 1080 h 1152" name="T33"/>
                <a:gd fmla="*/ 341 w 1152" name="T34"/>
                <a:gd fmla="*/ 1075 h 1152" name="T35"/>
                <a:gd fmla="*/ 77 w 1152" name="T36"/>
                <a:gd fmla="*/ 810 h 1152" name="T37"/>
                <a:gd fmla="*/ 72 w 1152" name="T38"/>
                <a:gd fmla="*/ 792 h 1152" name="T39"/>
                <a:gd fmla="*/ 77 w 1152" name="T40"/>
                <a:gd fmla="*/ 773 h 1152" name="T41"/>
                <a:gd fmla="*/ 195 w 1152" name="T42"/>
                <a:gd fmla="*/ 653 h 1152" name="T43"/>
                <a:gd fmla="*/ 499 w 1152" name="T44"/>
                <a:gd fmla="*/ 957 h 1152" name="T45"/>
                <a:gd fmla="*/ 328 w 1152" name="T46"/>
                <a:gd fmla="*/ 31 h 1152" name="T47"/>
                <a:gd fmla="*/ 302 w 1152" name="T48"/>
                <a:gd fmla="*/ 13 h 1152" name="T49"/>
                <a:gd fmla="*/ 273 w 1152" name="T50"/>
                <a:gd fmla="*/ 2 h 1152" name="T51"/>
                <a:gd fmla="*/ 242 w 1152" name="T52"/>
                <a:gd fmla="*/ 0 h 1152" name="T53"/>
                <a:gd fmla="*/ 211 w 1152" name="T54"/>
                <a:gd fmla="*/ 9 h 1152" name="T55"/>
                <a:gd fmla="*/ 190 w 1152" name="T56"/>
                <a:gd fmla="*/ 19 h 1152" name="T57"/>
                <a:gd fmla="*/ 172 w 1152" name="T58"/>
                <a:gd fmla="*/ 36 h 1152" name="T59"/>
                <a:gd fmla="*/ 158 w 1152" name="T60"/>
                <a:gd fmla="*/ 55 h 1152" name="T61"/>
                <a:gd fmla="*/ 149 w 1152" name="T62"/>
                <a:gd fmla="*/ 77 h 1152" name="T63"/>
                <a:gd fmla="*/ 145 w 1152" name="T64"/>
                <a:gd fmla="*/ 99 h 1152" name="T65"/>
                <a:gd fmla="*/ 31 w 1152" name="T66"/>
                <a:gd fmla="*/ 716 h 1152" name="T67"/>
                <a:gd fmla="*/ 13 w 1152" name="T68"/>
                <a:gd fmla="*/ 742 h 1152" name="T69"/>
                <a:gd fmla="*/ 2 w 1152" name="T70"/>
                <a:gd fmla="*/ 771 h 1152" name="T71"/>
                <a:gd fmla="*/ 1 w 1152" name="T72"/>
                <a:gd fmla="*/ 802 h 1152" name="T73"/>
                <a:gd fmla="*/ 7 w 1152" name="T74"/>
                <a:gd fmla="*/ 833 h 1152" name="T75"/>
                <a:gd fmla="*/ 25 w 1152" name="T76"/>
                <a:gd fmla="*/ 860 h 1152" name="T77"/>
                <a:gd fmla="*/ 292 w 1152" name="T78"/>
                <a:gd fmla="*/ 1128 h 1152" name="T79"/>
                <a:gd fmla="*/ 320 w 1152" name="T80"/>
                <a:gd fmla="*/ 1144 h 1152" name="T81"/>
                <a:gd fmla="*/ 350 w 1152" name="T82"/>
                <a:gd fmla="*/ 1151 h 1152" name="T83"/>
                <a:gd fmla="*/ 381 w 1152" name="T84"/>
                <a:gd fmla="*/ 1150 h 1152" name="T85"/>
                <a:gd fmla="*/ 410 w 1152" name="T86"/>
                <a:gd fmla="*/ 1139 h 1152" name="T87"/>
                <a:gd fmla="*/ 436 w 1152" name="T88"/>
                <a:gd fmla="*/ 1120 h 1152" name="T89"/>
                <a:gd fmla="*/ 1052 w 1152" name="T90"/>
                <a:gd fmla="*/ 1008 h 1152" name="T91"/>
                <a:gd fmla="*/ 1076 w 1152" name="T92"/>
                <a:gd fmla="*/ 1003 h 1152" name="T93"/>
                <a:gd fmla="*/ 1097 w 1152" name="T94"/>
                <a:gd fmla="*/ 994 h 1152" name="T95"/>
                <a:gd fmla="*/ 1117 w 1152" name="T96"/>
                <a:gd fmla="*/ 981 h 1152" name="T97"/>
                <a:gd fmla="*/ 1132 w 1152" name="T98"/>
                <a:gd fmla="*/ 962 h 1152" name="T99"/>
                <a:gd fmla="*/ 1144 w 1152" name="T100"/>
                <a:gd fmla="*/ 942 h 1152" name="T101"/>
                <a:gd fmla="*/ 1150 w 1152" name="T102"/>
                <a:gd fmla="*/ 918 h 1152" name="T103"/>
                <a:gd fmla="*/ 1152 w 1152" name="T104"/>
                <a:gd fmla="*/ 894 h 1152" name="T105"/>
                <a:gd fmla="*/ 1148 w 1152" name="T106"/>
                <a:gd fmla="*/ 872 h 1152" name="T107"/>
                <a:gd fmla="*/ 1139 w 1152" name="T108"/>
                <a:gd fmla="*/ 849 h 1152" name="T109"/>
                <a:gd fmla="*/ 1126 w 1152" name="T110"/>
                <a:gd fmla="*/ 829 h 115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152" w="1152">
                  <a:moveTo>
                    <a:pt x="1077" y="914"/>
                  </a:moveTo>
                  <a:lnTo>
                    <a:pt x="1075" y="919"/>
                  </a:lnTo>
                  <a:lnTo>
                    <a:pt x="1071" y="923"/>
                  </a:lnTo>
                  <a:lnTo>
                    <a:pt x="1068" y="927"/>
                  </a:lnTo>
                  <a:lnTo>
                    <a:pt x="1064" y="930"/>
                  </a:lnTo>
                  <a:lnTo>
                    <a:pt x="1059" y="932"/>
                  </a:lnTo>
                  <a:lnTo>
                    <a:pt x="1054" y="934"/>
                  </a:lnTo>
                  <a:lnTo>
                    <a:pt x="1050" y="935"/>
                  </a:lnTo>
                  <a:lnTo>
                    <a:pt x="1044" y="936"/>
                  </a:lnTo>
                  <a:lnTo>
                    <a:pt x="1033" y="936"/>
                  </a:lnTo>
                  <a:lnTo>
                    <a:pt x="216" y="119"/>
                  </a:lnTo>
                  <a:lnTo>
                    <a:pt x="216" y="108"/>
                  </a:lnTo>
                  <a:lnTo>
                    <a:pt x="216" y="103"/>
                  </a:lnTo>
                  <a:lnTo>
                    <a:pt x="218" y="97"/>
                  </a:lnTo>
                  <a:lnTo>
                    <a:pt x="219" y="93"/>
                  </a:lnTo>
                  <a:lnTo>
                    <a:pt x="222" y="87"/>
                  </a:lnTo>
                  <a:lnTo>
                    <a:pt x="226" y="84"/>
                  </a:lnTo>
                  <a:lnTo>
                    <a:pt x="229" y="80"/>
                  </a:lnTo>
                  <a:lnTo>
                    <a:pt x="233" y="77"/>
                  </a:lnTo>
                  <a:lnTo>
                    <a:pt x="239" y="75"/>
                  </a:lnTo>
                  <a:lnTo>
                    <a:pt x="245" y="72"/>
                  </a:lnTo>
                  <a:lnTo>
                    <a:pt x="252" y="72"/>
                  </a:lnTo>
                  <a:lnTo>
                    <a:pt x="259" y="72"/>
                  </a:lnTo>
                  <a:lnTo>
                    <a:pt x="266" y="75"/>
                  </a:lnTo>
                  <a:lnTo>
                    <a:pt x="272" y="78"/>
                  </a:lnTo>
                  <a:lnTo>
                    <a:pt x="277" y="82"/>
                  </a:lnTo>
                  <a:lnTo>
                    <a:pt x="1069" y="875"/>
                  </a:lnTo>
                  <a:lnTo>
                    <a:pt x="1073" y="879"/>
                  </a:lnTo>
                  <a:lnTo>
                    <a:pt x="1076" y="883"/>
                  </a:lnTo>
                  <a:lnTo>
                    <a:pt x="1078" y="888"/>
                  </a:lnTo>
                  <a:lnTo>
                    <a:pt x="1079" y="893"/>
                  </a:lnTo>
                  <a:lnTo>
                    <a:pt x="1080" y="899"/>
                  </a:lnTo>
                  <a:lnTo>
                    <a:pt x="1080" y="903"/>
                  </a:lnTo>
                  <a:lnTo>
                    <a:pt x="1079" y="908"/>
                  </a:lnTo>
                  <a:lnTo>
                    <a:pt x="1077" y="914"/>
                  </a:lnTo>
                  <a:lnTo>
                    <a:pt x="1077" y="914"/>
                  </a:lnTo>
                  <a:close/>
                  <a:moveTo>
                    <a:pt x="549" y="936"/>
                  </a:moveTo>
                  <a:lnTo>
                    <a:pt x="541" y="937"/>
                  </a:lnTo>
                  <a:lnTo>
                    <a:pt x="532" y="940"/>
                  </a:lnTo>
                  <a:lnTo>
                    <a:pt x="213" y="619"/>
                  </a:lnTo>
                  <a:lnTo>
                    <a:pt x="215" y="611"/>
                  </a:lnTo>
                  <a:lnTo>
                    <a:pt x="216" y="604"/>
                  </a:lnTo>
                  <a:lnTo>
                    <a:pt x="216" y="170"/>
                  </a:lnTo>
                  <a:lnTo>
                    <a:pt x="983" y="936"/>
                  </a:lnTo>
                  <a:lnTo>
                    <a:pt x="549" y="936"/>
                  </a:lnTo>
                  <a:close/>
                  <a:moveTo>
                    <a:pt x="498" y="957"/>
                  </a:moveTo>
                  <a:lnTo>
                    <a:pt x="385" y="1069"/>
                  </a:lnTo>
                  <a:lnTo>
                    <a:pt x="378" y="1075"/>
                  </a:lnTo>
                  <a:lnTo>
                    <a:pt x="371" y="1078"/>
                  </a:lnTo>
                  <a:lnTo>
                    <a:pt x="365" y="1080"/>
                  </a:lnTo>
                  <a:lnTo>
                    <a:pt x="360" y="1080"/>
                  </a:lnTo>
                  <a:lnTo>
                    <a:pt x="355" y="1080"/>
                  </a:lnTo>
                  <a:lnTo>
                    <a:pt x="349" y="1078"/>
                  </a:lnTo>
                  <a:lnTo>
                    <a:pt x="341" y="1075"/>
                  </a:lnTo>
                  <a:lnTo>
                    <a:pt x="335" y="1069"/>
                  </a:lnTo>
                  <a:lnTo>
                    <a:pt x="83" y="818"/>
                  </a:lnTo>
                  <a:lnTo>
                    <a:pt x="77" y="810"/>
                  </a:lnTo>
                  <a:lnTo>
                    <a:pt x="73" y="804"/>
                  </a:lnTo>
                  <a:lnTo>
                    <a:pt x="72" y="797"/>
                  </a:lnTo>
                  <a:lnTo>
                    <a:pt x="72" y="792"/>
                  </a:lnTo>
                  <a:lnTo>
                    <a:pt x="72" y="787"/>
                  </a:lnTo>
                  <a:lnTo>
                    <a:pt x="73" y="781"/>
                  </a:lnTo>
                  <a:lnTo>
                    <a:pt x="77" y="773"/>
                  </a:lnTo>
                  <a:lnTo>
                    <a:pt x="83" y="767"/>
                  </a:lnTo>
                  <a:lnTo>
                    <a:pt x="195" y="654"/>
                  </a:lnTo>
                  <a:lnTo>
                    <a:pt x="195" y="653"/>
                  </a:lnTo>
                  <a:lnTo>
                    <a:pt x="195" y="653"/>
                  </a:lnTo>
                  <a:lnTo>
                    <a:pt x="499" y="957"/>
                  </a:lnTo>
                  <a:lnTo>
                    <a:pt x="499" y="957"/>
                  </a:lnTo>
                  <a:lnTo>
                    <a:pt x="498" y="957"/>
                  </a:lnTo>
                  <a:lnTo>
                    <a:pt x="498" y="957"/>
                  </a:lnTo>
                  <a:close/>
                  <a:moveTo>
                    <a:pt x="328" y="31"/>
                  </a:moveTo>
                  <a:lnTo>
                    <a:pt x="321" y="25"/>
                  </a:lnTo>
                  <a:lnTo>
                    <a:pt x="312" y="18"/>
                  </a:lnTo>
                  <a:lnTo>
                    <a:pt x="302" y="13"/>
                  </a:lnTo>
                  <a:lnTo>
                    <a:pt x="293" y="8"/>
                  </a:lnTo>
                  <a:lnTo>
                    <a:pt x="283" y="4"/>
                  </a:lnTo>
                  <a:lnTo>
                    <a:pt x="273" y="2"/>
                  </a:lnTo>
                  <a:lnTo>
                    <a:pt x="262" y="0"/>
                  </a:lnTo>
                  <a:lnTo>
                    <a:pt x="252" y="0"/>
                  </a:lnTo>
                  <a:lnTo>
                    <a:pt x="242" y="0"/>
                  </a:lnTo>
                  <a:lnTo>
                    <a:pt x="231" y="2"/>
                  </a:lnTo>
                  <a:lnTo>
                    <a:pt x="221" y="4"/>
                  </a:lnTo>
                  <a:lnTo>
                    <a:pt x="211" y="9"/>
                  </a:lnTo>
                  <a:lnTo>
                    <a:pt x="203" y="12"/>
                  </a:lnTo>
                  <a:lnTo>
                    <a:pt x="196" y="15"/>
                  </a:lnTo>
                  <a:lnTo>
                    <a:pt x="190" y="19"/>
                  </a:lnTo>
                  <a:lnTo>
                    <a:pt x="184" y="25"/>
                  </a:lnTo>
                  <a:lnTo>
                    <a:pt x="177" y="30"/>
                  </a:lnTo>
                  <a:lnTo>
                    <a:pt x="172" y="36"/>
                  </a:lnTo>
                  <a:lnTo>
                    <a:pt x="167" y="42"/>
                  </a:lnTo>
                  <a:lnTo>
                    <a:pt x="162" y="48"/>
                  </a:lnTo>
                  <a:lnTo>
                    <a:pt x="158" y="55"/>
                  </a:lnTo>
                  <a:lnTo>
                    <a:pt x="154" y="62"/>
                  </a:lnTo>
                  <a:lnTo>
                    <a:pt x="151" y="69"/>
                  </a:lnTo>
                  <a:lnTo>
                    <a:pt x="149" y="77"/>
                  </a:lnTo>
                  <a:lnTo>
                    <a:pt x="147" y="84"/>
                  </a:lnTo>
                  <a:lnTo>
                    <a:pt x="146" y="92"/>
                  </a:lnTo>
                  <a:lnTo>
                    <a:pt x="145" y="99"/>
                  </a:lnTo>
                  <a:lnTo>
                    <a:pt x="144" y="108"/>
                  </a:lnTo>
                  <a:lnTo>
                    <a:pt x="144" y="604"/>
                  </a:lnTo>
                  <a:lnTo>
                    <a:pt x="31" y="716"/>
                  </a:lnTo>
                  <a:lnTo>
                    <a:pt x="25" y="724"/>
                  </a:lnTo>
                  <a:lnTo>
                    <a:pt x="18" y="732"/>
                  </a:lnTo>
                  <a:lnTo>
                    <a:pt x="13" y="742"/>
                  </a:lnTo>
                  <a:lnTo>
                    <a:pt x="7" y="752"/>
                  </a:lnTo>
                  <a:lnTo>
                    <a:pt x="4" y="761"/>
                  </a:lnTo>
                  <a:lnTo>
                    <a:pt x="2" y="771"/>
                  </a:lnTo>
                  <a:lnTo>
                    <a:pt x="1" y="782"/>
                  </a:lnTo>
                  <a:lnTo>
                    <a:pt x="0" y="792"/>
                  </a:lnTo>
                  <a:lnTo>
                    <a:pt x="1" y="802"/>
                  </a:lnTo>
                  <a:lnTo>
                    <a:pt x="2" y="812"/>
                  </a:lnTo>
                  <a:lnTo>
                    <a:pt x="4" y="823"/>
                  </a:lnTo>
                  <a:lnTo>
                    <a:pt x="7" y="833"/>
                  </a:lnTo>
                  <a:lnTo>
                    <a:pt x="13" y="842"/>
                  </a:lnTo>
                  <a:lnTo>
                    <a:pt x="18" y="851"/>
                  </a:lnTo>
                  <a:lnTo>
                    <a:pt x="25" y="860"/>
                  </a:lnTo>
                  <a:lnTo>
                    <a:pt x="31" y="868"/>
                  </a:lnTo>
                  <a:lnTo>
                    <a:pt x="284" y="1120"/>
                  </a:lnTo>
                  <a:lnTo>
                    <a:pt x="292" y="1128"/>
                  </a:lnTo>
                  <a:lnTo>
                    <a:pt x="300" y="1134"/>
                  </a:lnTo>
                  <a:lnTo>
                    <a:pt x="310" y="1139"/>
                  </a:lnTo>
                  <a:lnTo>
                    <a:pt x="320" y="1144"/>
                  </a:lnTo>
                  <a:lnTo>
                    <a:pt x="329" y="1148"/>
                  </a:lnTo>
                  <a:lnTo>
                    <a:pt x="339" y="1150"/>
                  </a:lnTo>
                  <a:lnTo>
                    <a:pt x="350" y="1151"/>
                  </a:lnTo>
                  <a:lnTo>
                    <a:pt x="360" y="1152"/>
                  </a:lnTo>
                  <a:lnTo>
                    <a:pt x="370" y="1151"/>
                  </a:lnTo>
                  <a:lnTo>
                    <a:pt x="381" y="1150"/>
                  </a:lnTo>
                  <a:lnTo>
                    <a:pt x="391" y="1148"/>
                  </a:lnTo>
                  <a:lnTo>
                    <a:pt x="401" y="1144"/>
                  </a:lnTo>
                  <a:lnTo>
                    <a:pt x="410" y="1139"/>
                  </a:lnTo>
                  <a:lnTo>
                    <a:pt x="419" y="1134"/>
                  </a:lnTo>
                  <a:lnTo>
                    <a:pt x="429" y="1128"/>
                  </a:lnTo>
                  <a:lnTo>
                    <a:pt x="436" y="1120"/>
                  </a:lnTo>
                  <a:lnTo>
                    <a:pt x="549" y="1008"/>
                  </a:lnTo>
                  <a:lnTo>
                    <a:pt x="1044" y="1008"/>
                  </a:lnTo>
                  <a:lnTo>
                    <a:pt x="1052" y="1008"/>
                  </a:lnTo>
                  <a:lnTo>
                    <a:pt x="1060" y="1007"/>
                  </a:lnTo>
                  <a:lnTo>
                    <a:pt x="1068" y="1005"/>
                  </a:lnTo>
                  <a:lnTo>
                    <a:pt x="1076" y="1003"/>
                  </a:lnTo>
                  <a:lnTo>
                    <a:pt x="1083" y="1001"/>
                  </a:lnTo>
                  <a:lnTo>
                    <a:pt x="1091" y="998"/>
                  </a:lnTo>
                  <a:lnTo>
                    <a:pt x="1097" y="994"/>
                  </a:lnTo>
                  <a:lnTo>
                    <a:pt x="1104" y="989"/>
                  </a:lnTo>
                  <a:lnTo>
                    <a:pt x="1110" y="985"/>
                  </a:lnTo>
                  <a:lnTo>
                    <a:pt x="1117" y="981"/>
                  </a:lnTo>
                  <a:lnTo>
                    <a:pt x="1122" y="974"/>
                  </a:lnTo>
                  <a:lnTo>
                    <a:pt x="1127" y="969"/>
                  </a:lnTo>
                  <a:lnTo>
                    <a:pt x="1132" y="962"/>
                  </a:lnTo>
                  <a:lnTo>
                    <a:pt x="1136" y="956"/>
                  </a:lnTo>
                  <a:lnTo>
                    <a:pt x="1140" y="948"/>
                  </a:lnTo>
                  <a:lnTo>
                    <a:pt x="1144" y="942"/>
                  </a:lnTo>
                  <a:lnTo>
                    <a:pt x="1147" y="934"/>
                  </a:lnTo>
                  <a:lnTo>
                    <a:pt x="1149" y="926"/>
                  </a:lnTo>
                  <a:lnTo>
                    <a:pt x="1150" y="918"/>
                  </a:lnTo>
                  <a:lnTo>
                    <a:pt x="1151" y="910"/>
                  </a:lnTo>
                  <a:lnTo>
                    <a:pt x="1152" y="903"/>
                  </a:lnTo>
                  <a:lnTo>
                    <a:pt x="1152" y="894"/>
                  </a:lnTo>
                  <a:lnTo>
                    <a:pt x="1151" y="887"/>
                  </a:lnTo>
                  <a:lnTo>
                    <a:pt x="1150" y="879"/>
                  </a:lnTo>
                  <a:lnTo>
                    <a:pt x="1148" y="872"/>
                  </a:lnTo>
                  <a:lnTo>
                    <a:pt x="1146" y="864"/>
                  </a:lnTo>
                  <a:lnTo>
                    <a:pt x="1143" y="856"/>
                  </a:lnTo>
                  <a:lnTo>
                    <a:pt x="1139" y="849"/>
                  </a:lnTo>
                  <a:lnTo>
                    <a:pt x="1135" y="842"/>
                  </a:lnTo>
                  <a:lnTo>
                    <a:pt x="1131" y="836"/>
                  </a:lnTo>
                  <a:lnTo>
                    <a:pt x="1126" y="829"/>
                  </a:lnTo>
                  <a:lnTo>
                    <a:pt x="1120" y="824"/>
                  </a:lnTo>
                  <a:lnTo>
                    <a:pt x="328"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anose="020b0503020204020204" pitchFamily="34" typeface="微软雅黑"/>
              </a:endParaRPr>
            </a:p>
          </p:txBody>
        </p:sp>
        <p:sp>
          <p:nvSpPr>
            <p:cNvPr id="12" name="Freeform 139"/>
            <p:cNvSpPr/>
            <p:nvPr/>
          </p:nvSpPr>
          <p:spPr bwMode="auto">
            <a:xfrm>
              <a:off x="4806156" y="1839515"/>
              <a:ext cx="214313" cy="214313"/>
            </a:xfrm>
            <a:custGeom>
              <a:gdLst>
                <a:gd fmla="*/ 36 w 540" name="T0"/>
                <a:gd fmla="*/ 72 h 540" name="T1"/>
                <a:gd fmla="*/ 80 w 540" name="T2"/>
                <a:gd fmla="*/ 75 h 540" name="T3"/>
                <a:gd fmla="*/ 123 w 540" name="T4"/>
                <a:gd fmla="*/ 81 h 540" name="T5"/>
                <a:gd fmla="*/ 164 w 540" name="T6"/>
                <a:gd fmla="*/ 92 h 540" name="T7"/>
                <a:gd fmla="*/ 204 w 540" name="T8"/>
                <a:gd fmla="*/ 106 h 540" name="T9"/>
                <a:gd fmla="*/ 242 w 540" name="T10"/>
                <a:gd fmla="*/ 124 h 540" name="T11"/>
                <a:gd fmla="*/ 278 w 540" name="T12"/>
                <a:gd fmla="*/ 146 h 540" name="T13"/>
                <a:gd fmla="*/ 310 w 540" name="T14"/>
                <a:gd fmla="*/ 171 h 540" name="T15"/>
                <a:gd fmla="*/ 342 w 540" name="T16"/>
                <a:gd fmla="*/ 199 h 540" name="T17"/>
                <a:gd fmla="*/ 370 w 540" name="T18"/>
                <a:gd fmla="*/ 230 h 540" name="T19"/>
                <a:gd fmla="*/ 394 w 540" name="T20"/>
                <a:gd fmla="*/ 262 h 540" name="T21"/>
                <a:gd fmla="*/ 416 w 540" name="T22"/>
                <a:gd fmla="*/ 298 h 540" name="T23"/>
                <a:gd fmla="*/ 434 w 540" name="T24"/>
                <a:gd fmla="*/ 336 h 540" name="T25"/>
                <a:gd fmla="*/ 448 w 540" name="T26"/>
                <a:gd fmla="*/ 376 h 540" name="T27"/>
                <a:gd fmla="*/ 459 w 540" name="T28"/>
                <a:gd fmla="*/ 417 h 540" name="T29"/>
                <a:gd fmla="*/ 466 w 540" name="T30"/>
                <a:gd fmla="*/ 460 h 540" name="T31"/>
                <a:gd fmla="*/ 468 w 540" name="T32"/>
                <a:gd fmla="*/ 504 h 540" name="T33"/>
                <a:gd fmla="*/ 469 w 540" name="T34"/>
                <a:gd fmla="*/ 511 h 540" name="T35"/>
                <a:gd fmla="*/ 474 w 540" name="T36"/>
                <a:gd fmla="*/ 524 h 540" name="T37"/>
                <a:gd fmla="*/ 484 w 540" name="T38"/>
                <a:gd fmla="*/ 534 h 540" name="T39"/>
                <a:gd fmla="*/ 497 w 540" name="T40"/>
                <a:gd fmla="*/ 539 h 540" name="T41"/>
                <a:gd fmla="*/ 511 w 540" name="T42"/>
                <a:gd fmla="*/ 539 h 540" name="T43"/>
                <a:gd fmla="*/ 524 w 540" name="T44"/>
                <a:gd fmla="*/ 534 h 540" name="T45"/>
                <a:gd fmla="*/ 534 w 540" name="T46"/>
                <a:gd fmla="*/ 524 h 540" name="T47"/>
                <a:gd fmla="*/ 539 w 540" name="T48"/>
                <a:gd fmla="*/ 511 h 540" name="T49"/>
                <a:gd fmla="*/ 540 w 540" name="T50"/>
                <a:gd fmla="*/ 504 h 540" name="T51"/>
                <a:gd fmla="*/ 539 w 540" name="T52"/>
                <a:gd fmla="*/ 477 h 540" name="T53"/>
                <a:gd fmla="*/ 534 w 540" name="T54"/>
                <a:gd fmla="*/ 427 h 540" name="T55"/>
                <a:gd fmla="*/ 524 w 540" name="T56"/>
                <a:gd fmla="*/ 378 h 540" name="T57"/>
                <a:gd fmla="*/ 509 w 540" name="T58"/>
                <a:gd fmla="*/ 330 h 540" name="T59"/>
                <a:gd fmla="*/ 491 w 540" name="T60"/>
                <a:gd fmla="*/ 285 h 540" name="T61"/>
                <a:gd fmla="*/ 467 w 540" name="T62"/>
                <a:gd fmla="*/ 243 h 540" name="T63"/>
                <a:gd fmla="*/ 440 w 540" name="T64"/>
                <a:gd fmla="*/ 203 h 540" name="T65"/>
                <a:gd fmla="*/ 410 w 540" name="T66"/>
                <a:gd fmla="*/ 165 h 540" name="T67"/>
                <a:gd fmla="*/ 375 w 540" name="T68"/>
                <a:gd fmla="*/ 132 h 540" name="T69"/>
                <a:gd fmla="*/ 338 w 540" name="T70"/>
                <a:gd fmla="*/ 100 h 540" name="T71"/>
                <a:gd fmla="*/ 297 w 540" name="T72"/>
                <a:gd fmla="*/ 73 h 540" name="T73"/>
                <a:gd fmla="*/ 255 w 540" name="T74"/>
                <a:gd fmla="*/ 50 h 540" name="T75"/>
                <a:gd fmla="*/ 210 w 540" name="T76"/>
                <a:gd fmla="*/ 31 h 540" name="T77"/>
                <a:gd fmla="*/ 162 w 540" name="T78"/>
                <a:gd fmla="*/ 16 h 540" name="T79"/>
                <a:gd fmla="*/ 114 w 540" name="T80"/>
                <a:gd fmla="*/ 6 h 540" name="T81"/>
                <a:gd fmla="*/ 63 w 540" name="T82"/>
                <a:gd fmla="*/ 1 h 540" name="T83"/>
                <a:gd fmla="*/ 37 w 540" name="T84"/>
                <a:gd fmla="*/ 0 h 540" name="T85"/>
                <a:gd fmla="*/ 28 w 540" name="T86"/>
                <a:gd fmla="*/ 1 h 540" name="T87"/>
                <a:gd fmla="*/ 15 w 540" name="T88"/>
                <a:gd fmla="*/ 6 h 540" name="T89"/>
                <a:gd fmla="*/ 6 w 540" name="T90"/>
                <a:gd fmla="*/ 16 h 540" name="T91"/>
                <a:gd fmla="*/ 0 w 540" name="T92"/>
                <a:gd fmla="*/ 29 h 540" name="T93"/>
                <a:gd fmla="*/ 0 w 540" name="T94"/>
                <a:gd fmla="*/ 43 h 540" name="T95"/>
                <a:gd fmla="*/ 6 w 540" name="T96"/>
                <a:gd fmla="*/ 56 h 540" name="T97"/>
                <a:gd fmla="*/ 15 w 540" name="T98"/>
                <a:gd fmla="*/ 66 h 540" name="T99"/>
                <a:gd fmla="*/ 28 w 540" name="T100"/>
                <a:gd fmla="*/ 71 h 54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40" w="540">
                  <a:moveTo>
                    <a:pt x="36" y="72"/>
                  </a:moveTo>
                  <a:lnTo>
                    <a:pt x="36" y="72"/>
                  </a:lnTo>
                  <a:lnTo>
                    <a:pt x="59" y="72"/>
                  </a:lnTo>
                  <a:lnTo>
                    <a:pt x="80" y="75"/>
                  </a:lnTo>
                  <a:lnTo>
                    <a:pt x="102" y="77"/>
                  </a:lnTo>
                  <a:lnTo>
                    <a:pt x="123" y="81"/>
                  </a:lnTo>
                  <a:lnTo>
                    <a:pt x="144" y="85"/>
                  </a:lnTo>
                  <a:lnTo>
                    <a:pt x="164" y="92"/>
                  </a:lnTo>
                  <a:lnTo>
                    <a:pt x="184" y="98"/>
                  </a:lnTo>
                  <a:lnTo>
                    <a:pt x="204" y="106"/>
                  </a:lnTo>
                  <a:lnTo>
                    <a:pt x="223" y="114"/>
                  </a:lnTo>
                  <a:lnTo>
                    <a:pt x="242" y="124"/>
                  </a:lnTo>
                  <a:lnTo>
                    <a:pt x="259" y="135"/>
                  </a:lnTo>
                  <a:lnTo>
                    <a:pt x="278" y="146"/>
                  </a:lnTo>
                  <a:lnTo>
                    <a:pt x="294" y="158"/>
                  </a:lnTo>
                  <a:lnTo>
                    <a:pt x="310" y="171"/>
                  </a:lnTo>
                  <a:lnTo>
                    <a:pt x="326" y="185"/>
                  </a:lnTo>
                  <a:lnTo>
                    <a:pt x="342" y="199"/>
                  </a:lnTo>
                  <a:lnTo>
                    <a:pt x="356" y="214"/>
                  </a:lnTo>
                  <a:lnTo>
                    <a:pt x="370" y="230"/>
                  </a:lnTo>
                  <a:lnTo>
                    <a:pt x="382" y="246"/>
                  </a:lnTo>
                  <a:lnTo>
                    <a:pt x="394" y="262"/>
                  </a:lnTo>
                  <a:lnTo>
                    <a:pt x="405" y="281"/>
                  </a:lnTo>
                  <a:lnTo>
                    <a:pt x="416" y="298"/>
                  </a:lnTo>
                  <a:lnTo>
                    <a:pt x="426" y="318"/>
                  </a:lnTo>
                  <a:lnTo>
                    <a:pt x="434" y="336"/>
                  </a:lnTo>
                  <a:lnTo>
                    <a:pt x="442" y="355"/>
                  </a:lnTo>
                  <a:lnTo>
                    <a:pt x="448" y="376"/>
                  </a:lnTo>
                  <a:lnTo>
                    <a:pt x="454" y="396"/>
                  </a:lnTo>
                  <a:lnTo>
                    <a:pt x="459" y="417"/>
                  </a:lnTo>
                  <a:lnTo>
                    <a:pt x="463" y="438"/>
                  </a:lnTo>
                  <a:lnTo>
                    <a:pt x="466" y="460"/>
                  </a:lnTo>
                  <a:lnTo>
                    <a:pt x="467" y="482"/>
                  </a:lnTo>
                  <a:lnTo>
                    <a:pt x="468" y="504"/>
                  </a:lnTo>
                  <a:lnTo>
                    <a:pt x="468" y="504"/>
                  </a:lnTo>
                  <a:lnTo>
                    <a:pt x="469" y="511"/>
                  </a:lnTo>
                  <a:lnTo>
                    <a:pt x="471" y="518"/>
                  </a:lnTo>
                  <a:lnTo>
                    <a:pt x="474" y="524"/>
                  </a:lnTo>
                  <a:lnTo>
                    <a:pt x="479" y="529"/>
                  </a:lnTo>
                  <a:lnTo>
                    <a:pt x="484" y="534"/>
                  </a:lnTo>
                  <a:lnTo>
                    <a:pt x="490" y="537"/>
                  </a:lnTo>
                  <a:lnTo>
                    <a:pt x="497" y="539"/>
                  </a:lnTo>
                  <a:lnTo>
                    <a:pt x="504" y="540"/>
                  </a:lnTo>
                  <a:lnTo>
                    <a:pt x="511" y="539"/>
                  </a:lnTo>
                  <a:lnTo>
                    <a:pt x="518" y="537"/>
                  </a:lnTo>
                  <a:lnTo>
                    <a:pt x="524" y="534"/>
                  </a:lnTo>
                  <a:lnTo>
                    <a:pt x="529" y="529"/>
                  </a:lnTo>
                  <a:lnTo>
                    <a:pt x="534" y="524"/>
                  </a:lnTo>
                  <a:lnTo>
                    <a:pt x="537" y="518"/>
                  </a:lnTo>
                  <a:lnTo>
                    <a:pt x="539" y="511"/>
                  </a:lnTo>
                  <a:lnTo>
                    <a:pt x="540" y="504"/>
                  </a:lnTo>
                  <a:lnTo>
                    <a:pt x="540" y="504"/>
                  </a:lnTo>
                  <a:lnTo>
                    <a:pt x="540" y="503"/>
                  </a:lnTo>
                  <a:lnTo>
                    <a:pt x="539" y="477"/>
                  </a:lnTo>
                  <a:lnTo>
                    <a:pt x="537" y="453"/>
                  </a:lnTo>
                  <a:lnTo>
                    <a:pt x="534" y="427"/>
                  </a:lnTo>
                  <a:lnTo>
                    <a:pt x="529" y="403"/>
                  </a:lnTo>
                  <a:lnTo>
                    <a:pt x="524" y="378"/>
                  </a:lnTo>
                  <a:lnTo>
                    <a:pt x="518" y="354"/>
                  </a:lnTo>
                  <a:lnTo>
                    <a:pt x="509" y="330"/>
                  </a:lnTo>
                  <a:lnTo>
                    <a:pt x="500" y="308"/>
                  </a:lnTo>
                  <a:lnTo>
                    <a:pt x="491" y="285"/>
                  </a:lnTo>
                  <a:lnTo>
                    <a:pt x="479" y="264"/>
                  </a:lnTo>
                  <a:lnTo>
                    <a:pt x="467" y="243"/>
                  </a:lnTo>
                  <a:lnTo>
                    <a:pt x="454" y="222"/>
                  </a:lnTo>
                  <a:lnTo>
                    <a:pt x="440" y="203"/>
                  </a:lnTo>
                  <a:lnTo>
                    <a:pt x="425" y="184"/>
                  </a:lnTo>
                  <a:lnTo>
                    <a:pt x="410" y="165"/>
                  </a:lnTo>
                  <a:lnTo>
                    <a:pt x="392" y="148"/>
                  </a:lnTo>
                  <a:lnTo>
                    <a:pt x="375" y="132"/>
                  </a:lnTo>
                  <a:lnTo>
                    <a:pt x="357" y="116"/>
                  </a:lnTo>
                  <a:lnTo>
                    <a:pt x="338" y="100"/>
                  </a:lnTo>
                  <a:lnTo>
                    <a:pt x="318" y="86"/>
                  </a:lnTo>
                  <a:lnTo>
                    <a:pt x="297" y="73"/>
                  </a:lnTo>
                  <a:lnTo>
                    <a:pt x="277" y="62"/>
                  </a:lnTo>
                  <a:lnTo>
                    <a:pt x="255" y="50"/>
                  </a:lnTo>
                  <a:lnTo>
                    <a:pt x="232" y="40"/>
                  </a:lnTo>
                  <a:lnTo>
                    <a:pt x="210" y="31"/>
                  </a:lnTo>
                  <a:lnTo>
                    <a:pt x="186" y="23"/>
                  </a:lnTo>
                  <a:lnTo>
                    <a:pt x="162" y="16"/>
                  </a:lnTo>
                  <a:lnTo>
                    <a:pt x="139" y="11"/>
                  </a:lnTo>
                  <a:lnTo>
                    <a:pt x="114" y="6"/>
                  </a:lnTo>
                  <a:lnTo>
                    <a:pt x="89" y="3"/>
                  </a:lnTo>
                  <a:lnTo>
                    <a:pt x="63" y="1"/>
                  </a:lnTo>
                  <a:lnTo>
                    <a:pt x="37" y="0"/>
                  </a:lnTo>
                  <a:lnTo>
                    <a:pt x="37" y="0"/>
                  </a:lnTo>
                  <a:lnTo>
                    <a:pt x="36" y="0"/>
                  </a:lnTo>
                  <a:lnTo>
                    <a:pt x="28" y="1"/>
                  </a:lnTo>
                  <a:lnTo>
                    <a:pt x="22" y="3"/>
                  </a:lnTo>
                  <a:lnTo>
                    <a:pt x="15" y="6"/>
                  </a:lnTo>
                  <a:lnTo>
                    <a:pt x="11" y="11"/>
                  </a:lnTo>
                  <a:lnTo>
                    <a:pt x="6" y="16"/>
                  </a:lnTo>
                  <a:lnTo>
                    <a:pt x="2" y="22"/>
                  </a:lnTo>
                  <a:lnTo>
                    <a:pt x="0" y="29"/>
                  </a:lnTo>
                  <a:lnTo>
                    <a:pt x="0" y="36"/>
                  </a:lnTo>
                  <a:lnTo>
                    <a:pt x="0" y="43"/>
                  </a:lnTo>
                  <a:lnTo>
                    <a:pt x="2" y="50"/>
                  </a:lnTo>
                  <a:lnTo>
                    <a:pt x="6" y="56"/>
                  </a:lnTo>
                  <a:lnTo>
                    <a:pt x="11" y="62"/>
                  </a:lnTo>
                  <a:lnTo>
                    <a:pt x="15" y="66"/>
                  </a:lnTo>
                  <a:lnTo>
                    <a:pt x="22" y="69"/>
                  </a:lnTo>
                  <a:lnTo>
                    <a:pt x="28" y="71"/>
                  </a:lnTo>
                  <a:lnTo>
                    <a:pt x="36"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anose="020b0503020204020204" pitchFamily="34" typeface="微软雅黑"/>
              </a:endParaRPr>
            </a:p>
          </p:txBody>
        </p:sp>
      </p:grpSp>
      <p:grpSp>
        <p:nvGrpSpPr>
          <p:cNvPr id="14" name="组合 44"/>
          <p:cNvGrpSpPr/>
          <p:nvPr/>
        </p:nvGrpSpPr>
        <p:grpSpPr>
          <a:xfrm>
            <a:off x="4496536" y="1760059"/>
            <a:ext cx="3707174" cy="723789"/>
            <a:chOff x="6096000" y="1839428"/>
            <a:chExt cx="4942899" cy="965052"/>
          </a:xfrm>
        </p:grpSpPr>
        <p:sp>
          <p:nvSpPr>
            <p:cNvPr id="50" name="Rectangle 70"/>
            <p:cNvSpPr/>
            <p:nvPr/>
          </p:nvSpPr>
          <p:spPr>
            <a:xfrm>
              <a:off x="6096000" y="1839428"/>
              <a:ext cx="1666240" cy="406400"/>
            </a:xfrm>
            <a:prstGeom prst="rect">
              <a:avLst/>
            </a:prstGeom>
          </p:spPr>
          <p:txBody>
            <a:bodyPr wrap="none">
              <a:spAutoFit/>
            </a:bodyPr>
            <a:lstStyle/>
            <a:p>
              <a:pPr defTabSz="685562">
                <a:spcBef>
                  <a:spcPct val="0"/>
                </a:spcBef>
              </a:pPr>
              <a:r>
                <a:rPr altLang="en-US" b="1" lang="zh-CN" noProof="1" sz="1400">
                  <a:solidFill>
                    <a:schemeClr val="bg1">
                      <a:lumMod val="50000"/>
                    </a:schemeClr>
                  </a:solidFill>
                  <a:latin charset="-122" panose="020b0503020204020204" pitchFamily="34" typeface="微软雅黑"/>
                  <a:ea charset="-122" panose="020b0503020204020204" pitchFamily="34" typeface="微软雅黑"/>
                  <a:cs charset="0" panose="020f0402020204030203" pitchFamily="34" typeface="Lato Light"/>
                </a:rPr>
                <a:t>点击输入标题</a:t>
              </a:r>
            </a:p>
          </p:txBody>
        </p:sp>
        <p:sp>
          <p:nvSpPr>
            <p:cNvPr id="51" name="Rectangle 23"/>
            <p:cNvSpPr/>
            <p:nvPr/>
          </p:nvSpPr>
          <p:spPr>
            <a:xfrm>
              <a:off x="6096000" y="2271000"/>
              <a:ext cx="4942899" cy="528320"/>
            </a:xfrm>
            <a:prstGeom prst="rect">
              <a:avLst/>
            </a:prstGeom>
          </p:spPr>
          <p:txBody>
            <a:bodyPr wrap="square">
              <a:spAutoFit/>
            </a:bodyPr>
            <a:lstStyle/>
            <a:p>
              <a:pPr algn="just"/>
              <a:r>
                <a:rPr altLang="en-US" lang="zh-CN" sz="1000">
                  <a:solidFill>
                    <a:schemeClr val="bg1">
                      <a:lumMod val="50000"/>
                    </a:schemeClr>
                  </a:solidFill>
                  <a:latin charset="-122" panose="020b0503020204020204" pitchFamily="34" typeface="微软雅黑"/>
                  <a:ea charset="-122" panose="020b0503020204020204" pitchFamily="34" typeface="微软雅黑"/>
                </a:rPr>
                <a:t>在这里进行编辑内容，建议使用微软雅黑，大小可进行适当调整，模板中的所有图片都可进行替换编辑。</a:t>
              </a:r>
            </a:p>
          </p:txBody>
        </p:sp>
      </p:grpSp>
      <p:grpSp>
        <p:nvGrpSpPr>
          <p:cNvPr id="15" name="组合 52"/>
          <p:cNvGrpSpPr/>
          <p:nvPr/>
        </p:nvGrpSpPr>
        <p:grpSpPr>
          <a:xfrm>
            <a:off x="4496536" y="2667347"/>
            <a:ext cx="3707174" cy="723789"/>
            <a:chOff x="6096000" y="1839428"/>
            <a:chExt cx="4942899" cy="965052"/>
          </a:xfrm>
        </p:grpSpPr>
        <p:sp>
          <p:nvSpPr>
            <p:cNvPr id="58" name="Rectangle 70"/>
            <p:cNvSpPr/>
            <p:nvPr/>
          </p:nvSpPr>
          <p:spPr>
            <a:xfrm>
              <a:off x="6096000" y="1839428"/>
              <a:ext cx="1666240" cy="406400"/>
            </a:xfrm>
            <a:prstGeom prst="rect">
              <a:avLst/>
            </a:prstGeom>
          </p:spPr>
          <p:txBody>
            <a:bodyPr wrap="none">
              <a:spAutoFit/>
            </a:bodyPr>
            <a:lstStyle/>
            <a:p>
              <a:pPr defTabSz="685562">
                <a:spcBef>
                  <a:spcPct val="0"/>
                </a:spcBef>
              </a:pPr>
              <a:r>
                <a:rPr altLang="en-US" b="1" lang="zh-CN" noProof="1" sz="1400">
                  <a:solidFill>
                    <a:schemeClr val="bg1">
                      <a:lumMod val="50000"/>
                    </a:schemeClr>
                  </a:solidFill>
                  <a:latin charset="-122" panose="020b0503020204020204" pitchFamily="34" typeface="微软雅黑"/>
                  <a:ea charset="-122" panose="020b0503020204020204" pitchFamily="34" typeface="微软雅黑"/>
                  <a:cs charset="0" panose="020f0402020204030203" pitchFamily="34" typeface="Lato Light"/>
                </a:rPr>
                <a:t>点击输入标题</a:t>
              </a:r>
            </a:p>
          </p:txBody>
        </p:sp>
        <p:sp>
          <p:nvSpPr>
            <p:cNvPr id="59" name="Rectangle 23"/>
            <p:cNvSpPr/>
            <p:nvPr/>
          </p:nvSpPr>
          <p:spPr>
            <a:xfrm>
              <a:off x="6096000" y="2271000"/>
              <a:ext cx="4942899" cy="528320"/>
            </a:xfrm>
            <a:prstGeom prst="rect">
              <a:avLst/>
            </a:prstGeom>
          </p:spPr>
          <p:txBody>
            <a:bodyPr wrap="square">
              <a:spAutoFit/>
            </a:bodyPr>
            <a:lstStyle/>
            <a:p>
              <a:pPr algn="just"/>
              <a:r>
                <a:rPr altLang="en-US" lang="zh-CN" sz="1000">
                  <a:solidFill>
                    <a:schemeClr val="bg1">
                      <a:lumMod val="50000"/>
                    </a:schemeClr>
                  </a:solidFill>
                  <a:latin charset="-122" panose="020b0503020204020204" pitchFamily="34" typeface="微软雅黑"/>
                  <a:ea charset="-122" panose="020b0503020204020204" pitchFamily="34" typeface="微软雅黑"/>
                </a:rPr>
                <a:t>在这里进行编辑内容，建议使用微软雅黑，大小可进行适当调整，模板中的所有图片都可进行替换编辑。</a:t>
              </a:r>
            </a:p>
          </p:txBody>
        </p:sp>
      </p:grpSp>
      <p:grpSp>
        <p:nvGrpSpPr>
          <p:cNvPr id="16" name="组合 60"/>
          <p:cNvGrpSpPr/>
          <p:nvPr/>
        </p:nvGrpSpPr>
        <p:grpSpPr>
          <a:xfrm>
            <a:off x="4496536" y="3574636"/>
            <a:ext cx="3707174" cy="723789"/>
            <a:chOff x="6096000" y="1839428"/>
            <a:chExt cx="4942899" cy="965052"/>
          </a:xfrm>
        </p:grpSpPr>
        <p:sp>
          <p:nvSpPr>
            <p:cNvPr id="66" name="Rectangle 70"/>
            <p:cNvSpPr/>
            <p:nvPr/>
          </p:nvSpPr>
          <p:spPr>
            <a:xfrm>
              <a:off x="6096000" y="1839427"/>
              <a:ext cx="1666240" cy="406400"/>
            </a:xfrm>
            <a:prstGeom prst="rect">
              <a:avLst/>
            </a:prstGeom>
          </p:spPr>
          <p:txBody>
            <a:bodyPr wrap="none">
              <a:spAutoFit/>
            </a:bodyPr>
            <a:lstStyle/>
            <a:p>
              <a:pPr defTabSz="685562">
                <a:spcBef>
                  <a:spcPct val="0"/>
                </a:spcBef>
              </a:pPr>
              <a:r>
                <a:rPr altLang="en-US" b="1" lang="zh-CN" noProof="1" sz="1400">
                  <a:solidFill>
                    <a:schemeClr val="bg1">
                      <a:lumMod val="50000"/>
                    </a:schemeClr>
                  </a:solidFill>
                  <a:latin charset="-122" panose="020b0503020204020204" pitchFamily="34" typeface="微软雅黑"/>
                  <a:ea charset="-122" panose="020b0503020204020204" pitchFamily="34" typeface="微软雅黑"/>
                  <a:cs charset="0" panose="020f0402020204030203" pitchFamily="34" typeface="Lato Light"/>
                </a:rPr>
                <a:t>点击输入标题</a:t>
              </a:r>
            </a:p>
          </p:txBody>
        </p:sp>
        <p:sp>
          <p:nvSpPr>
            <p:cNvPr id="67" name="Rectangle 23"/>
            <p:cNvSpPr/>
            <p:nvPr/>
          </p:nvSpPr>
          <p:spPr>
            <a:xfrm>
              <a:off x="6096000" y="2271001"/>
              <a:ext cx="4942899" cy="528320"/>
            </a:xfrm>
            <a:prstGeom prst="rect">
              <a:avLst/>
            </a:prstGeom>
          </p:spPr>
          <p:txBody>
            <a:bodyPr wrap="square">
              <a:spAutoFit/>
            </a:bodyPr>
            <a:lstStyle/>
            <a:p>
              <a:pPr algn="just"/>
              <a:r>
                <a:rPr altLang="en-US" lang="zh-CN" sz="1000">
                  <a:solidFill>
                    <a:schemeClr val="bg1">
                      <a:lumMod val="50000"/>
                    </a:schemeClr>
                  </a:solidFill>
                  <a:latin charset="-122" panose="020b0503020204020204" pitchFamily="34" typeface="微软雅黑"/>
                  <a:ea charset="-122" panose="020b0503020204020204" pitchFamily="34" typeface="微软雅黑"/>
                </a:rPr>
                <a:t>在这里进行编辑内容，建议使用微软雅黑，大小可进行适当调整，模板中的所有图片都可进行替换编辑。</a:t>
              </a:r>
            </a:p>
          </p:txBody>
        </p:sp>
      </p:grpSp>
    </p:spTree>
    <p:extLst>
      <p:ext uri="{BB962C8B-B14F-4D97-AF65-F5344CB8AC3E}">
        <p14:creationId val="2571846407"/>
      </p:ext>
    </p:extLst>
  </p:cSld>
  <p:clrMapOvr>
    <a:masterClrMapping/>
  </p:clrMapOvr>
  <mc:AlternateContent>
    <mc:Choice Requires="p14">
      <p:transition p14:dur="125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p:cTn dur="500" fill="hold" id="7"/>
                                        <p:tgtEl>
                                          <p:spTgt spid="40"/>
                                        </p:tgtEl>
                                        <p:attrNameLst>
                                          <p:attrName>ppt_w</p:attrName>
                                        </p:attrNameLst>
                                      </p:cBhvr>
                                      <p:tavLst>
                                        <p:tav tm="0">
                                          <p:val>
                                            <p:fltVal val="0"/>
                                          </p:val>
                                        </p:tav>
                                        <p:tav tm="100000">
                                          <p:val>
                                            <p:strVal val="#ppt_w"/>
                                          </p:val>
                                        </p:tav>
                                      </p:tavLst>
                                    </p:anim>
                                    <p:anim calcmode="lin" valueType="num">
                                      <p:cBhvr>
                                        <p:cTn dur="500" fill="hold" id="8"/>
                                        <p:tgtEl>
                                          <p:spTgt spid="40"/>
                                        </p:tgtEl>
                                        <p:attrNameLst>
                                          <p:attrName>ppt_h</p:attrName>
                                        </p:attrNameLst>
                                      </p:cBhvr>
                                      <p:tavLst>
                                        <p:tav tm="0">
                                          <p:val>
                                            <p:fltVal val="0"/>
                                          </p:val>
                                        </p:tav>
                                        <p:tav tm="100000">
                                          <p:val>
                                            <p:strVal val="#ppt_h"/>
                                          </p:val>
                                        </p:tav>
                                      </p:tavLst>
                                    </p:anim>
                                    <p:animEffect filter="fade" transition="in">
                                      <p:cBhvr>
                                        <p:cTn dur="500" id="9"/>
                                        <p:tgtEl>
                                          <p:spTgt spid="40"/>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500" fill="hold" id="13"/>
                                        <p:tgtEl>
                                          <p:spTgt spid="13"/>
                                        </p:tgtEl>
                                        <p:attrNameLst>
                                          <p:attrName>ppt_w</p:attrName>
                                        </p:attrNameLst>
                                      </p:cBhvr>
                                      <p:tavLst>
                                        <p:tav tm="0">
                                          <p:val>
                                            <p:fltVal val="0"/>
                                          </p:val>
                                        </p:tav>
                                        <p:tav tm="100000">
                                          <p:val>
                                            <p:strVal val="#ppt_w"/>
                                          </p:val>
                                        </p:tav>
                                      </p:tavLst>
                                    </p:anim>
                                    <p:anim calcmode="lin" valueType="num">
                                      <p:cBhvr>
                                        <p:cTn dur="500" fill="hold" id="14"/>
                                        <p:tgtEl>
                                          <p:spTgt spid="13"/>
                                        </p:tgtEl>
                                        <p:attrNameLst>
                                          <p:attrName>ppt_h</p:attrName>
                                        </p:attrNameLst>
                                      </p:cBhvr>
                                      <p:tavLst>
                                        <p:tav tm="0">
                                          <p:val>
                                            <p:fltVal val="0"/>
                                          </p:val>
                                        </p:tav>
                                        <p:tav tm="100000">
                                          <p:val>
                                            <p:strVal val="#ppt_h"/>
                                          </p:val>
                                        </p:tav>
                                      </p:tavLst>
                                    </p:anim>
                                    <p:animEffect filter="fade" transition="in">
                                      <p:cBhvr>
                                        <p:cTn dur="500" id="15"/>
                                        <p:tgtEl>
                                          <p:spTgt spid="13"/>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9"/>
                                        </p:tgtEl>
                                        <p:attrNameLst>
                                          <p:attrName>style.visibility</p:attrName>
                                        </p:attrNameLst>
                                      </p:cBhvr>
                                      <p:to>
                                        <p:strVal val="visible"/>
                                      </p:to>
                                    </p:set>
                                    <p:animEffect filter="wipe(left)" transition="in">
                                      <p:cBhvr>
                                        <p:cTn dur="500" id="19"/>
                                        <p:tgtEl>
                                          <p:spTgt spid="9"/>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2"/>
                                        </p:tgtEl>
                                        <p:attrNameLst>
                                          <p:attrName>style.visibility</p:attrName>
                                        </p:attrNameLst>
                                      </p:cBhvr>
                                      <p:to>
                                        <p:strVal val="visible"/>
                                      </p:to>
                                    </p:set>
                                    <p:anim calcmode="lin" valueType="num">
                                      <p:cBhvr>
                                        <p:cTn dur="500" fill="hold" id="23"/>
                                        <p:tgtEl>
                                          <p:spTgt spid="2"/>
                                        </p:tgtEl>
                                        <p:attrNameLst>
                                          <p:attrName>ppt_w</p:attrName>
                                        </p:attrNameLst>
                                      </p:cBhvr>
                                      <p:tavLst>
                                        <p:tav tm="0">
                                          <p:val>
                                            <p:fltVal val="0"/>
                                          </p:val>
                                        </p:tav>
                                        <p:tav tm="100000">
                                          <p:val>
                                            <p:strVal val="#ppt_w"/>
                                          </p:val>
                                        </p:tav>
                                      </p:tavLst>
                                    </p:anim>
                                    <p:anim calcmode="lin" valueType="num">
                                      <p:cBhvr>
                                        <p:cTn dur="500" fill="hold" id="24"/>
                                        <p:tgtEl>
                                          <p:spTgt spid="2"/>
                                        </p:tgtEl>
                                        <p:attrNameLst>
                                          <p:attrName>ppt_h</p:attrName>
                                        </p:attrNameLst>
                                      </p:cBhvr>
                                      <p:tavLst>
                                        <p:tav tm="0">
                                          <p:val>
                                            <p:fltVal val="0"/>
                                          </p:val>
                                        </p:tav>
                                        <p:tav tm="100000">
                                          <p:val>
                                            <p:strVal val="#ppt_h"/>
                                          </p:val>
                                        </p:tav>
                                      </p:tavLst>
                                    </p:anim>
                                    <p:animEffect filter="fade" transition="in">
                                      <p:cBhvr>
                                        <p:cTn dur="500" id="25"/>
                                        <p:tgtEl>
                                          <p:spTgt spid="2"/>
                                        </p:tgtEl>
                                      </p:cBhvr>
                                    </p:animEffect>
                                  </p:childTnLst>
                                </p:cTn>
                              </p:par>
                            </p:childTnLst>
                          </p:cTn>
                        </p:par>
                        <p:par>
                          <p:cTn fill="hold" id="26" nodeType="afterGroup">
                            <p:stCondLst>
                              <p:cond delay="2000"/>
                            </p:stCondLst>
                            <p:childTnLst>
                              <p:par>
                                <p:cTn fill="hold" id="27" nodeType="afterEffect" presetClass="entr" presetID="22" presetSubtype="8">
                                  <p:stCondLst>
                                    <p:cond delay="0"/>
                                  </p:stCondLst>
                                  <p:childTnLst>
                                    <p:set>
                                      <p:cBhvr>
                                        <p:cTn dur="1" fill="hold" id="28">
                                          <p:stCondLst>
                                            <p:cond delay="0"/>
                                          </p:stCondLst>
                                        </p:cTn>
                                        <p:tgtEl>
                                          <p:spTgt spid="14"/>
                                        </p:tgtEl>
                                        <p:attrNameLst>
                                          <p:attrName>style.visibility</p:attrName>
                                        </p:attrNameLst>
                                      </p:cBhvr>
                                      <p:to>
                                        <p:strVal val="visible"/>
                                      </p:to>
                                    </p:set>
                                    <p:animEffect filter="wipe(left)" transition="in">
                                      <p:cBhvr>
                                        <p:cTn dur="500" id="29"/>
                                        <p:tgtEl>
                                          <p:spTgt spid="14"/>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par>
                          <p:cTn fill="hold" id="36" nodeType="afterGroup">
                            <p:stCondLst>
                              <p:cond delay="3000"/>
                            </p:stCondLst>
                            <p:childTnLst>
                              <p:par>
                                <p:cTn fill="hold" id="37" nodeType="afterEffect" presetClass="entr" presetID="22" presetSubtype="8">
                                  <p:stCondLst>
                                    <p:cond delay="0"/>
                                  </p:stCondLst>
                                  <p:childTnLst>
                                    <p:set>
                                      <p:cBhvr>
                                        <p:cTn dur="1" fill="hold" id="38">
                                          <p:stCondLst>
                                            <p:cond delay="0"/>
                                          </p:stCondLst>
                                        </p:cTn>
                                        <p:tgtEl>
                                          <p:spTgt spid="15"/>
                                        </p:tgtEl>
                                        <p:attrNameLst>
                                          <p:attrName>style.visibility</p:attrName>
                                        </p:attrNameLst>
                                      </p:cBhvr>
                                      <p:to>
                                        <p:strVal val="visible"/>
                                      </p:to>
                                    </p:set>
                                    <p:animEffect filter="wipe(left)" transition="in">
                                      <p:cBhvr>
                                        <p:cTn dur="500" id="39"/>
                                        <p:tgtEl>
                                          <p:spTgt spid="15"/>
                                        </p:tgtEl>
                                      </p:cBhvr>
                                    </p:animEffect>
                                  </p:childTnLst>
                                </p:cTn>
                              </p:par>
                            </p:childTnLst>
                          </p:cTn>
                        </p:par>
                        <p:par>
                          <p:cTn fill="hold" id="40" nodeType="afterGroup">
                            <p:stCondLst>
                              <p:cond delay="3500"/>
                            </p:stCondLst>
                            <p:childTnLst>
                              <p:par>
                                <p:cTn fill="hold" id="41" nodeType="afterEffect" presetClass="entr" presetID="53" presetSubtype="0">
                                  <p:stCondLst>
                                    <p:cond delay="0"/>
                                  </p:stCondLst>
                                  <p:childTnLst>
                                    <p:set>
                                      <p:cBhvr>
                                        <p:cTn dur="1" fill="hold" id="42">
                                          <p:stCondLst>
                                            <p:cond delay="0"/>
                                          </p:stCondLst>
                                        </p:cTn>
                                        <p:tgtEl>
                                          <p:spTgt spid="6"/>
                                        </p:tgtEl>
                                        <p:attrNameLst>
                                          <p:attrName>style.visibility</p:attrName>
                                        </p:attrNameLst>
                                      </p:cBhvr>
                                      <p:to>
                                        <p:strVal val="visible"/>
                                      </p:to>
                                    </p:set>
                                    <p:anim calcmode="lin" valueType="num">
                                      <p:cBhvr>
                                        <p:cTn dur="500" fill="hold" id="43"/>
                                        <p:tgtEl>
                                          <p:spTgt spid="6"/>
                                        </p:tgtEl>
                                        <p:attrNameLst>
                                          <p:attrName>ppt_w</p:attrName>
                                        </p:attrNameLst>
                                      </p:cBhvr>
                                      <p:tavLst>
                                        <p:tav tm="0">
                                          <p:val>
                                            <p:fltVal val="0"/>
                                          </p:val>
                                        </p:tav>
                                        <p:tav tm="100000">
                                          <p:val>
                                            <p:strVal val="#ppt_w"/>
                                          </p:val>
                                        </p:tav>
                                      </p:tavLst>
                                    </p:anim>
                                    <p:anim calcmode="lin" valueType="num">
                                      <p:cBhvr>
                                        <p:cTn dur="500" fill="hold" id="44"/>
                                        <p:tgtEl>
                                          <p:spTgt spid="6"/>
                                        </p:tgtEl>
                                        <p:attrNameLst>
                                          <p:attrName>ppt_h</p:attrName>
                                        </p:attrNameLst>
                                      </p:cBhvr>
                                      <p:tavLst>
                                        <p:tav tm="0">
                                          <p:val>
                                            <p:fltVal val="0"/>
                                          </p:val>
                                        </p:tav>
                                        <p:tav tm="100000">
                                          <p:val>
                                            <p:strVal val="#ppt_h"/>
                                          </p:val>
                                        </p:tav>
                                      </p:tavLst>
                                    </p:anim>
                                    <p:animEffect filter="fade" transition="in">
                                      <p:cBhvr>
                                        <p:cTn dur="500" id="45"/>
                                        <p:tgtEl>
                                          <p:spTgt spid="6"/>
                                        </p:tgtEl>
                                      </p:cBhvr>
                                    </p:animEffect>
                                  </p:childTnLst>
                                </p:cTn>
                              </p:par>
                            </p:childTnLst>
                          </p:cTn>
                        </p:par>
                        <p:par>
                          <p:cTn fill="hold" id="46" nodeType="afterGroup">
                            <p:stCondLst>
                              <p:cond delay="4000"/>
                            </p:stCondLst>
                            <p:childTnLst>
                              <p:par>
                                <p:cTn fill="hold" id="47" nodeType="afterEffect" presetClass="entr" presetID="22" presetSubtype="8">
                                  <p:stCondLst>
                                    <p:cond delay="0"/>
                                  </p:stCondLst>
                                  <p:childTnLst>
                                    <p:set>
                                      <p:cBhvr>
                                        <p:cTn dur="1" fill="hold" id="48">
                                          <p:stCondLst>
                                            <p:cond delay="0"/>
                                          </p:stCondLst>
                                        </p:cTn>
                                        <p:tgtEl>
                                          <p:spTgt spid="16"/>
                                        </p:tgtEl>
                                        <p:attrNameLst>
                                          <p:attrName>style.visibility</p:attrName>
                                        </p:attrNameLst>
                                      </p:cBhvr>
                                      <p:to>
                                        <p:strVal val="visible"/>
                                      </p:to>
                                    </p:set>
                                    <p:animEffect filter="wipe(left)" transition="in">
                                      <p:cBhvr>
                                        <p:cTn dur="500" id="4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a:extLst>
              <a:ext uri="{FF2B5EF4-FFF2-40B4-BE49-F238E27FC236}">
                <a16:creationId xmlns:a16="http://schemas.microsoft.com/office/drawing/2014/main" id="{4A41663C-7882-46C6-9129-48E1C222FF49}"/>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9" name="矩形 8"/>
          <p:cNvSpPr/>
          <p:nvPr/>
        </p:nvSpPr>
        <p:spPr>
          <a:xfrm>
            <a:off x="4030495" y="2283719"/>
            <a:ext cx="2499588" cy="426720"/>
          </a:xfrm>
          <a:prstGeom prst="rect">
            <a:avLst/>
          </a:prstGeom>
        </p:spPr>
        <p:txBody>
          <a:bodyPr bIns="0" lIns="0" rIns="0" tIns="0" wrap="square">
            <a:spAutoFit/>
          </a:bodyPr>
          <a:lstStyle/>
          <a:p>
            <a:pPr lvl="0"/>
            <a:r>
              <a:rPr altLang="en-US" b="1" lang="zh-CN" sz="2800">
                <a:solidFill>
                  <a:schemeClr val="accent1"/>
                </a:solidFill>
                <a:latin charset="-122" panose="020b0503020204020204" pitchFamily="34" typeface="微软雅黑"/>
                <a:ea charset="-122" panose="020b0503020204020204" pitchFamily="34" typeface="微软雅黑"/>
              </a:rPr>
              <a:t>工作完成情况</a:t>
            </a:r>
          </a:p>
        </p:txBody>
      </p:sp>
      <p:sp>
        <p:nvSpPr>
          <p:cNvPr id="10" name="文本框 9"/>
          <p:cNvSpPr txBox="1"/>
          <p:nvPr/>
        </p:nvSpPr>
        <p:spPr>
          <a:xfrm>
            <a:off x="4030494" y="2796401"/>
            <a:ext cx="2829294" cy="316992"/>
          </a:xfrm>
          <a:prstGeom prst="rect">
            <a:avLst/>
          </a:prstGeom>
          <a:noFill/>
        </p:spPr>
        <p:txBody>
          <a:bodyPr bIns="0" lIns="0" rIns="0" rtlCol="0" tIns="0" wrap="square">
            <a:spAutoFit/>
          </a:bodyPr>
          <a:lstStyle/>
          <a:p>
            <a:pPr>
              <a:lnSpc>
                <a:spcPct val="13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2" name="椭圆 11">
            <a:extLst>
              <a:ext uri="{FF2B5EF4-FFF2-40B4-BE49-F238E27FC236}">
                <a16:creationId xmlns:a16="http://schemas.microsoft.com/office/drawing/2014/main" id="{B5E69D5B-232F-4882-B503-33D82D5206C7}"/>
              </a:ext>
            </a:extLst>
          </p:cNvPr>
          <p:cNvSpPr/>
          <p:nvPr/>
        </p:nvSpPr>
        <p:spPr>
          <a:xfrm>
            <a:off x="2195736" y="1851670"/>
            <a:ext cx="1546725" cy="1546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6600">
                <a:solidFill>
                  <a:schemeClr val="bg1"/>
                </a:solidFill>
              </a:rPr>
              <a:t>02</a:t>
            </a:r>
          </a:p>
        </p:txBody>
      </p:sp>
    </p:spTree>
    <p:extLst>
      <p:ext uri="{BB962C8B-B14F-4D97-AF65-F5344CB8AC3E}">
        <p14:creationId val="1705111407"/>
      </p:ext>
    </p:extLst>
  </p:cSld>
  <p:clrMapOvr>
    <a:masterClrMapping/>
  </p:clrMapOvr>
  <mc:AlternateContent>
    <mc:Choice Requires="p14">
      <p:transition p14:dur="125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strVal val="#ppt_w+.3"/>
                                          </p:val>
                                        </p:tav>
                                        <p:tav tm="100000">
                                          <p:val>
                                            <p:strVal val="#ppt_w"/>
                                          </p:val>
                                        </p:tav>
                                      </p:tavLst>
                                    </p:anim>
                                    <p:anim calcmode="lin" valueType="num">
                                      <p:cBhvr>
                                        <p:cTn dur="1000" fill="hold" id="8"/>
                                        <p:tgtEl>
                                          <p:spTgt spid="6"/>
                                        </p:tgtEl>
                                        <p:attrNameLst>
                                          <p:attrName>ppt_h</p:attrName>
                                        </p:attrNameLst>
                                      </p:cBhvr>
                                      <p:tavLst>
                                        <p:tav tm="0">
                                          <p:val>
                                            <p:strVal val="#ppt_h"/>
                                          </p:val>
                                        </p:tav>
                                        <p:tav tm="100000">
                                          <p:val>
                                            <p:strVal val="#ppt_h"/>
                                          </p:val>
                                        </p:tav>
                                      </p:tavLst>
                                    </p:anim>
                                    <p:animEffect filter="fade" transition="in">
                                      <p:cBhvr>
                                        <p:cTn dur="1000" id="9"/>
                                        <p:tgtEl>
                                          <p:spTgt spid="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3" presetSubtype="32">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ppt_w</p:attrName>
                                        </p:attrNameLst>
                                      </p:cBhvr>
                                      <p:tavLst>
                                        <p:tav tm="0">
                                          <p:val>
                                            <p:strVal val="4*#ppt_w"/>
                                          </p:val>
                                        </p:tav>
                                        <p:tav tm="100000">
                                          <p:val>
                                            <p:strVal val="#ppt_w"/>
                                          </p:val>
                                        </p:tav>
                                      </p:tavLst>
                                    </p:anim>
                                    <p:anim calcmode="lin" valueType="num">
                                      <p:cBhvr>
                                        <p:cTn dur="500" fill="hold" id="15"/>
                                        <p:tgtEl>
                                          <p:spTgt spid="9"/>
                                        </p:tgtEl>
                                        <p:attrNameLst>
                                          <p:attrName>ppt_h</p:attrName>
                                        </p:attrNameLst>
                                      </p:cBhvr>
                                      <p:tavLst>
                                        <p:tav tm="0">
                                          <p:val>
                                            <p:strVal val="4*#ppt_h"/>
                                          </p:val>
                                        </p:tav>
                                        <p:tav tm="100000">
                                          <p:val>
                                            <p:strVal val="#ppt_h"/>
                                          </p:val>
                                        </p:tav>
                                      </p:tavLst>
                                    </p:anim>
                                  </p:childTnLst>
                                </p:cTn>
                              </p:par>
                              <p:par>
                                <p:cTn fill="hold" grpId="0" id="16" nodeType="withEffect" presetClass="entr" presetID="2" presetSubtype="4">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fill="hold" id="18"/>
                                        <p:tgtEl>
                                          <p:spTgt spid="10"/>
                                        </p:tgtEl>
                                        <p:attrNameLst>
                                          <p:attrName>ppt_x</p:attrName>
                                        </p:attrNameLst>
                                      </p:cBhvr>
                                      <p:tavLst>
                                        <p:tav tm="0">
                                          <p:val>
                                            <p:strVal val="#ppt_x"/>
                                          </p:val>
                                        </p:tav>
                                        <p:tav tm="100000">
                                          <p:val>
                                            <p:strVal val="#ppt_x"/>
                                          </p:val>
                                        </p:tav>
                                      </p:tavLst>
                                    </p:anim>
                                    <p:anim calcmode="lin" valueType="num">
                                      <p:cBhvr additive="base">
                                        <p:cTn dur="500" fill="hold" id="19"/>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639173" y="915567"/>
            <a:ext cx="839427" cy="3705108"/>
            <a:chOff x="4311526" y="961366"/>
            <a:chExt cx="839427" cy="3705108"/>
          </a:xfrm>
        </p:grpSpPr>
        <p:sp>
          <p:nvSpPr>
            <p:cNvPr id="3" name="矩形 2"/>
            <p:cNvSpPr/>
            <p:nvPr/>
          </p:nvSpPr>
          <p:spPr>
            <a:xfrm>
              <a:off x="4311526" y="961366"/>
              <a:ext cx="839427" cy="3705108"/>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11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文本框 37"/>
            <p:cNvSpPr txBox="1"/>
            <p:nvPr/>
          </p:nvSpPr>
          <p:spPr>
            <a:xfrm>
              <a:off x="4541465" y="1301135"/>
              <a:ext cx="403860" cy="342900"/>
            </a:xfrm>
            <a:prstGeom prst="rect">
              <a:avLst/>
            </a:prstGeom>
            <a:noFill/>
          </p:spPr>
          <p:txBody>
            <a:bodyPr bIns="34290" lIns="68580" rIns="68580" rtlCol="0" tIns="34290" wrap="none">
              <a:spAutoFit/>
            </a:bodyPr>
            <a:lstStyle/>
            <a:p>
              <a:r>
                <a:rPr altLang="zh-CN" lang="en-US">
                  <a:solidFill>
                    <a:srgbClr val="605E5E"/>
                  </a:solidFill>
                  <a:latin charset="-122" panose="020b0503020204020204" pitchFamily="34" typeface="微软雅黑"/>
                  <a:ea charset="-122" panose="020b0503020204020204" pitchFamily="34" typeface="微软雅黑"/>
                  <a:cs charset="-79" panose="02010803020104030203" pitchFamily="2" typeface="Aharoni"/>
                  <a:sym charset="-122" panose="020b0503020204020204" pitchFamily="34" typeface="微软雅黑"/>
                </a:rPr>
                <a:t>01</a:t>
              </a:r>
            </a:p>
          </p:txBody>
        </p:sp>
        <p:sp>
          <p:nvSpPr>
            <p:cNvPr id="5" name="文本框 110"/>
            <p:cNvSpPr txBox="1"/>
            <p:nvPr/>
          </p:nvSpPr>
          <p:spPr>
            <a:xfrm>
              <a:off x="4541463" y="2149032"/>
              <a:ext cx="403860" cy="342900"/>
            </a:xfrm>
            <a:prstGeom prst="rect">
              <a:avLst/>
            </a:prstGeom>
            <a:noFill/>
          </p:spPr>
          <p:txBody>
            <a:bodyPr bIns="34290" lIns="68580" rIns="68580" rtlCol="0" tIns="34290" wrap="none">
              <a:spAutoFit/>
            </a:bodyPr>
            <a:lstStyle/>
            <a:p>
              <a:r>
                <a:rPr altLang="zh-CN" lang="en-US">
                  <a:solidFill>
                    <a:srgbClr val="605E5E"/>
                  </a:solidFill>
                  <a:latin charset="-122" panose="020b0503020204020204" pitchFamily="34" typeface="微软雅黑"/>
                  <a:ea charset="-122" panose="020b0503020204020204" pitchFamily="34" typeface="微软雅黑"/>
                  <a:cs charset="-79" panose="02010803020104030203" pitchFamily="2" typeface="Aharoni"/>
                  <a:sym charset="-122" panose="020b0503020204020204" pitchFamily="34" typeface="微软雅黑"/>
                </a:rPr>
                <a:t>02</a:t>
              </a:r>
            </a:p>
          </p:txBody>
        </p:sp>
        <p:sp>
          <p:nvSpPr>
            <p:cNvPr id="6" name="文本框 111"/>
            <p:cNvSpPr txBox="1"/>
            <p:nvPr/>
          </p:nvSpPr>
          <p:spPr>
            <a:xfrm>
              <a:off x="4541465" y="2996929"/>
              <a:ext cx="403860" cy="342900"/>
            </a:xfrm>
            <a:prstGeom prst="rect">
              <a:avLst/>
            </a:prstGeom>
            <a:noFill/>
          </p:spPr>
          <p:txBody>
            <a:bodyPr bIns="34290" lIns="68580" rIns="68580" rtlCol="0" tIns="34290" wrap="none">
              <a:spAutoFit/>
            </a:bodyPr>
            <a:lstStyle/>
            <a:p>
              <a:r>
                <a:rPr altLang="zh-CN" lang="en-US">
                  <a:solidFill>
                    <a:srgbClr val="605E5E"/>
                  </a:solidFill>
                  <a:latin charset="-122" panose="020b0503020204020204" pitchFamily="34" typeface="微软雅黑"/>
                  <a:ea charset="-122" panose="020b0503020204020204" pitchFamily="34" typeface="微软雅黑"/>
                  <a:cs charset="-79" panose="02010803020104030203" pitchFamily="2" typeface="Aharoni"/>
                  <a:sym charset="-122" panose="020b0503020204020204" pitchFamily="34" typeface="微软雅黑"/>
                </a:rPr>
                <a:t>03</a:t>
              </a:r>
            </a:p>
          </p:txBody>
        </p:sp>
        <p:sp>
          <p:nvSpPr>
            <p:cNvPr id="7" name="文本框 112"/>
            <p:cNvSpPr txBox="1"/>
            <p:nvPr/>
          </p:nvSpPr>
          <p:spPr>
            <a:xfrm>
              <a:off x="4541465" y="3844826"/>
              <a:ext cx="403860" cy="342900"/>
            </a:xfrm>
            <a:prstGeom prst="rect">
              <a:avLst/>
            </a:prstGeom>
            <a:noFill/>
          </p:spPr>
          <p:txBody>
            <a:bodyPr bIns="34290" lIns="68580" rIns="68580" rtlCol="0" tIns="34290" wrap="none">
              <a:spAutoFit/>
            </a:bodyPr>
            <a:lstStyle/>
            <a:p>
              <a:r>
                <a:rPr altLang="zh-CN" lang="en-US">
                  <a:solidFill>
                    <a:srgbClr val="605E5E"/>
                  </a:solidFill>
                  <a:latin charset="-122" panose="020b0503020204020204" pitchFamily="34" typeface="微软雅黑"/>
                  <a:ea charset="-122" panose="020b0503020204020204" pitchFamily="34" typeface="微软雅黑"/>
                  <a:cs charset="-79" panose="02010803020104030203" pitchFamily="2" typeface="Aharoni"/>
                  <a:sym charset="-122" panose="020b0503020204020204" pitchFamily="34" typeface="微软雅黑"/>
                </a:rPr>
                <a:t>04</a:t>
              </a:r>
            </a:p>
          </p:txBody>
        </p:sp>
      </p:grpSp>
      <p:grpSp>
        <p:nvGrpSpPr>
          <p:cNvPr id="8" name="组合 7"/>
          <p:cNvGrpSpPr/>
          <p:nvPr/>
        </p:nvGrpSpPr>
        <p:grpSpPr>
          <a:xfrm>
            <a:off x="3459488" y="915567"/>
            <a:ext cx="1207653" cy="1188953"/>
            <a:chOff x="3131841" y="961365"/>
            <a:chExt cx="1207652" cy="1188953"/>
          </a:xfrm>
          <a:solidFill>
            <a:schemeClr val="accent1"/>
          </a:solidFill>
        </p:grpSpPr>
        <p:sp>
          <p:nvSpPr>
            <p:cNvPr id="9" name="Freeform 23"/>
            <p:cNvSpPr/>
            <p:nvPr/>
          </p:nvSpPr>
          <p:spPr bwMode="auto">
            <a:xfrm>
              <a:off x="3131841" y="961365"/>
              <a:ext cx="1179685" cy="1188953"/>
            </a:xfrm>
            <a:custGeom>
              <a:gdLst>
                <a:gd fmla="*/ 45 w 45" name="T0"/>
                <a:gd fmla="*/ 43 h 43" name="T1"/>
                <a:gd fmla="*/ 22 w 45" name="T2"/>
                <a:gd fmla="*/ 43 h 43" name="T3"/>
                <a:gd fmla="*/ 0 w 45" name="T4"/>
                <a:gd fmla="*/ 21 h 43" name="T5"/>
                <a:gd fmla="*/ 22 w 45" name="T6"/>
                <a:gd fmla="*/ 0 h 43" name="T7"/>
                <a:gd fmla="*/ 45 w 45" name="T8"/>
                <a:gd fmla="*/ 0 h 43" name="T9"/>
                <a:gd fmla="*/ 45 w 45" name="T10"/>
                <a:gd fmla="*/ 13 h 43" name="T11"/>
                <a:gd fmla="*/ 22 w 45" name="T12"/>
                <a:gd fmla="*/ 13 h 43" name="T13"/>
                <a:gd fmla="*/ 13 w 45" name="T14"/>
                <a:gd fmla="*/ 21 h 43" name="T15"/>
                <a:gd fmla="*/ 22 w 45" name="T16"/>
                <a:gd fmla="*/ 30 h 43" name="T17"/>
                <a:gd fmla="*/ 45 w 45" name="T18"/>
                <a:gd fmla="*/ 30 h 43" name="T19"/>
                <a:gd fmla="*/ 45 w 45" name="T20"/>
                <a:gd fmla="*/ 43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45">
                  <a:moveTo>
                    <a:pt x="45" y="43"/>
                  </a:moveTo>
                  <a:cubicBezTo>
                    <a:pt x="22" y="43"/>
                    <a:pt x="22" y="43"/>
                    <a:pt x="22" y="43"/>
                  </a:cubicBezTo>
                  <a:cubicBezTo>
                    <a:pt x="10" y="43"/>
                    <a:pt x="0" y="33"/>
                    <a:pt x="0" y="21"/>
                  </a:cubicBezTo>
                  <a:cubicBezTo>
                    <a:pt x="0" y="9"/>
                    <a:pt x="10" y="0"/>
                    <a:pt x="22" y="0"/>
                  </a:cubicBezTo>
                  <a:cubicBezTo>
                    <a:pt x="45" y="0"/>
                    <a:pt x="45" y="0"/>
                    <a:pt x="45" y="0"/>
                  </a:cubicBezTo>
                  <a:cubicBezTo>
                    <a:pt x="45" y="13"/>
                    <a:pt x="45" y="13"/>
                    <a:pt x="45" y="13"/>
                  </a:cubicBezTo>
                  <a:cubicBezTo>
                    <a:pt x="22" y="13"/>
                    <a:pt x="22" y="13"/>
                    <a:pt x="22" y="13"/>
                  </a:cubicBezTo>
                  <a:cubicBezTo>
                    <a:pt x="17" y="13"/>
                    <a:pt x="13" y="17"/>
                    <a:pt x="13" y="21"/>
                  </a:cubicBezTo>
                  <a:cubicBezTo>
                    <a:pt x="13" y="26"/>
                    <a:pt x="17" y="30"/>
                    <a:pt x="22" y="30"/>
                  </a:cubicBezTo>
                  <a:cubicBezTo>
                    <a:pt x="45" y="30"/>
                    <a:pt x="45" y="30"/>
                    <a:pt x="45" y="30"/>
                  </a:cubicBezTo>
                  <a:lnTo>
                    <a:pt x="45" y="43"/>
                  </a:lnTo>
                  <a:close/>
                </a:path>
              </a:pathLst>
            </a:custGeom>
            <a:grpFill/>
            <a:ln>
              <a:noFill/>
            </a:ln>
            <a:effectLst>
              <a:outerShdw algn="r" blurRad="50800" dir="108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sz="105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文本框 113"/>
            <p:cNvSpPr txBox="1"/>
            <p:nvPr/>
          </p:nvSpPr>
          <p:spPr>
            <a:xfrm>
              <a:off x="3380256" y="1850429"/>
              <a:ext cx="918210" cy="228600"/>
            </a:xfrm>
            <a:prstGeom prst="rect">
              <a:avLst/>
            </a:prstGeom>
            <a:grpFill/>
          </p:spPr>
          <p:txBody>
            <a:bodyPr bIns="34290" lIns="68580" rIns="68580" rtlCol="0" tIns="34290" wrap="none">
              <a:spAutoFit/>
            </a:bodyPr>
            <a:lstStyle/>
            <a:p>
              <a:r>
                <a:rPr altLang="zh-CN" lang="en-US" sz="105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Sample Text.</a:t>
              </a:r>
            </a:p>
          </p:txBody>
        </p:sp>
      </p:grpSp>
      <p:grpSp>
        <p:nvGrpSpPr>
          <p:cNvPr id="10" name="组合 17"/>
          <p:cNvGrpSpPr/>
          <p:nvPr/>
        </p:nvGrpSpPr>
        <p:grpSpPr>
          <a:xfrm>
            <a:off x="5478601" y="1745069"/>
            <a:ext cx="1179685" cy="1216603"/>
            <a:chOff x="5150954" y="1790867"/>
            <a:chExt cx="1179685" cy="1216603"/>
          </a:xfrm>
          <a:solidFill>
            <a:schemeClr val="accent2"/>
          </a:solidFill>
        </p:grpSpPr>
        <p:sp>
          <p:nvSpPr>
            <p:cNvPr id="19" name="Freeform 24"/>
            <p:cNvSpPr/>
            <p:nvPr/>
          </p:nvSpPr>
          <p:spPr bwMode="auto">
            <a:xfrm>
              <a:off x="5150954" y="1790867"/>
              <a:ext cx="1179685" cy="1216603"/>
            </a:xfrm>
            <a:custGeom>
              <a:gdLst>
                <a:gd fmla="*/ 0 w 45" name="T0"/>
                <a:gd fmla="*/ 44 h 44" name="T1"/>
                <a:gd fmla="*/ 22 w 45" name="T2"/>
                <a:gd fmla="*/ 44 h 44" name="T3"/>
                <a:gd fmla="*/ 45 w 45" name="T4"/>
                <a:gd fmla="*/ 22 h 44" name="T5"/>
                <a:gd fmla="*/ 22 w 45" name="T6"/>
                <a:gd fmla="*/ 0 h 44" name="T7"/>
                <a:gd fmla="*/ 0 w 45" name="T8"/>
                <a:gd fmla="*/ 0 h 44" name="T9"/>
                <a:gd fmla="*/ 0 w 45" name="T10"/>
                <a:gd fmla="*/ 13 h 44" name="T11"/>
                <a:gd fmla="*/ 22 w 45" name="T12"/>
                <a:gd fmla="*/ 13 h 44" name="T13"/>
                <a:gd fmla="*/ 32 w 45" name="T14"/>
                <a:gd fmla="*/ 22 h 44" name="T15"/>
                <a:gd fmla="*/ 22 w 45" name="T16"/>
                <a:gd fmla="*/ 30 h 44" name="T17"/>
                <a:gd fmla="*/ 0 w 45" name="T18"/>
                <a:gd fmla="*/ 30 h 44" name="T19"/>
                <a:gd fmla="*/ 0 w 45" name="T20"/>
                <a:gd fmla="*/ 44 h 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 w="45">
                  <a:moveTo>
                    <a:pt x="0" y="44"/>
                  </a:moveTo>
                  <a:cubicBezTo>
                    <a:pt x="22" y="44"/>
                    <a:pt x="22" y="44"/>
                    <a:pt x="22" y="44"/>
                  </a:cubicBezTo>
                  <a:cubicBezTo>
                    <a:pt x="35" y="44"/>
                    <a:pt x="45" y="34"/>
                    <a:pt x="45" y="22"/>
                  </a:cubicBezTo>
                  <a:cubicBezTo>
                    <a:pt x="45" y="10"/>
                    <a:pt x="35" y="0"/>
                    <a:pt x="22" y="0"/>
                  </a:cubicBezTo>
                  <a:cubicBezTo>
                    <a:pt x="0" y="0"/>
                    <a:pt x="0" y="0"/>
                    <a:pt x="0" y="0"/>
                  </a:cubicBezTo>
                  <a:cubicBezTo>
                    <a:pt x="0" y="13"/>
                    <a:pt x="0" y="13"/>
                    <a:pt x="0" y="13"/>
                  </a:cubicBezTo>
                  <a:cubicBezTo>
                    <a:pt x="22" y="13"/>
                    <a:pt x="22" y="13"/>
                    <a:pt x="22" y="13"/>
                  </a:cubicBezTo>
                  <a:cubicBezTo>
                    <a:pt x="28" y="13"/>
                    <a:pt x="32" y="17"/>
                    <a:pt x="32" y="22"/>
                  </a:cubicBezTo>
                  <a:cubicBezTo>
                    <a:pt x="32" y="26"/>
                    <a:pt x="28" y="30"/>
                    <a:pt x="22" y="30"/>
                  </a:cubicBezTo>
                  <a:cubicBezTo>
                    <a:pt x="0" y="30"/>
                    <a:pt x="0" y="30"/>
                    <a:pt x="0" y="30"/>
                  </a:cubicBezTo>
                  <a:lnTo>
                    <a:pt x="0" y="44"/>
                  </a:lnTo>
                  <a:close/>
                </a:path>
              </a:pathLst>
            </a:custGeom>
            <a:grpFill/>
            <a:ln>
              <a:noFill/>
            </a:ln>
            <a:effectLst>
              <a:outerShdw algn="l" blurRad="508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sz="105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文本框 114"/>
            <p:cNvSpPr txBox="1"/>
            <p:nvPr/>
          </p:nvSpPr>
          <p:spPr>
            <a:xfrm>
              <a:off x="5172188" y="2662126"/>
              <a:ext cx="918210" cy="228600"/>
            </a:xfrm>
            <a:prstGeom prst="rect">
              <a:avLst/>
            </a:prstGeom>
            <a:grpFill/>
          </p:spPr>
          <p:txBody>
            <a:bodyPr bIns="34290" lIns="68580" rIns="68580" rtlCol="0" tIns="34290" wrap="none">
              <a:spAutoFit/>
            </a:bodyPr>
            <a:lstStyle/>
            <a:p>
              <a:r>
                <a:rPr altLang="zh-CN" lang="en-US" sz="105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Sample Text.</a:t>
              </a:r>
            </a:p>
          </p:txBody>
        </p:sp>
      </p:grpSp>
      <p:grpSp>
        <p:nvGrpSpPr>
          <p:cNvPr id="12" name="组合 23"/>
          <p:cNvGrpSpPr/>
          <p:nvPr/>
        </p:nvGrpSpPr>
        <p:grpSpPr>
          <a:xfrm>
            <a:off x="3459488" y="2574570"/>
            <a:ext cx="1207653" cy="1216603"/>
            <a:chOff x="3131841" y="2620369"/>
            <a:chExt cx="1207652" cy="1216603"/>
          </a:xfrm>
          <a:solidFill>
            <a:schemeClr val="accent3"/>
          </a:solidFill>
        </p:grpSpPr>
        <p:sp>
          <p:nvSpPr>
            <p:cNvPr id="25" name="Freeform 25"/>
            <p:cNvSpPr/>
            <p:nvPr/>
          </p:nvSpPr>
          <p:spPr bwMode="auto">
            <a:xfrm>
              <a:off x="3131841" y="2620369"/>
              <a:ext cx="1179685" cy="1216603"/>
            </a:xfrm>
            <a:custGeom>
              <a:gdLst>
                <a:gd fmla="*/ 45 w 45" name="T0"/>
                <a:gd fmla="*/ 44 h 44" name="T1"/>
                <a:gd fmla="*/ 23 w 45" name="T2"/>
                <a:gd fmla="*/ 44 h 44" name="T3"/>
                <a:gd fmla="*/ 0 w 45" name="T4"/>
                <a:gd fmla="*/ 22 h 44" name="T5"/>
                <a:gd fmla="*/ 23 w 45" name="T6"/>
                <a:gd fmla="*/ 0 h 44" name="T7"/>
                <a:gd fmla="*/ 45 w 45" name="T8"/>
                <a:gd fmla="*/ 0 h 44" name="T9"/>
                <a:gd fmla="*/ 45 w 45" name="T10"/>
                <a:gd fmla="*/ 13 h 44" name="T11"/>
                <a:gd fmla="*/ 23 w 45" name="T12"/>
                <a:gd fmla="*/ 13 h 44" name="T13"/>
                <a:gd fmla="*/ 13 w 45" name="T14"/>
                <a:gd fmla="*/ 22 h 44" name="T15"/>
                <a:gd fmla="*/ 23 w 45" name="T16"/>
                <a:gd fmla="*/ 30 h 44" name="T17"/>
                <a:gd fmla="*/ 45 w 45" name="T18"/>
                <a:gd fmla="*/ 30 h 44" name="T19"/>
                <a:gd fmla="*/ 45 w 45" name="T20"/>
                <a:gd fmla="*/ 44 h 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 w="45">
                  <a:moveTo>
                    <a:pt x="45" y="44"/>
                  </a:moveTo>
                  <a:cubicBezTo>
                    <a:pt x="23" y="44"/>
                    <a:pt x="23" y="44"/>
                    <a:pt x="23" y="44"/>
                  </a:cubicBezTo>
                  <a:cubicBezTo>
                    <a:pt x="10" y="44"/>
                    <a:pt x="0" y="34"/>
                    <a:pt x="0" y="22"/>
                  </a:cubicBezTo>
                  <a:cubicBezTo>
                    <a:pt x="0" y="10"/>
                    <a:pt x="10" y="0"/>
                    <a:pt x="23" y="0"/>
                  </a:cubicBezTo>
                  <a:cubicBezTo>
                    <a:pt x="45" y="0"/>
                    <a:pt x="45" y="0"/>
                    <a:pt x="45" y="0"/>
                  </a:cubicBezTo>
                  <a:cubicBezTo>
                    <a:pt x="45" y="13"/>
                    <a:pt x="45" y="13"/>
                    <a:pt x="45" y="13"/>
                  </a:cubicBezTo>
                  <a:cubicBezTo>
                    <a:pt x="23" y="13"/>
                    <a:pt x="23" y="13"/>
                    <a:pt x="23" y="13"/>
                  </a:cubicBezTo>
                  <a:cubicBezTo>
                    <a:pt x="17" y="13"/>
                    <a:pt x="13" y="17"/>
                    <a:pt x="13" y="22"/>
                  </a:cubicBezTo>
                  <a:cubicBezTo>
                    <a:pt x="13" y="27"/>
                    <a:pt x="17" y="30"/>
                    <a:pt x="23" y="30"/>
                  </a:cubicBezTo>
                  <a:cubicBezTo>
                    <a:pt x="45" y="30"/>
                    <a:pt x="45" y="30"/>
                    <a:pt x="45" y="30"/>
                  </a:cubicBezTo>
                  <a:lnTo>
                    <a:pt x="45" y="44"/>
                  </a:lnTo>
                  <a:close/>
                </a:path>
              </a:pathLst>
            </a:custGeom>
            <a:grpFill/>
            <a:ln>
              <a:noFill/>
            </a:ln>
            <a:effectLst>
              <a:outerShdw algn="r" blurRad="50800" dir="108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sz="105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文本框 115"/>
            <p:cNvSpPr txBox="1"/>
            <p:nvPr/>
          </p:nvSpPr>
          <p:spPr>
            <a:xfrm>
              <a:off x="3380256" y="3521246"/>
              <a:ext cx="918210" cy="228600"/>
            </a:xfrm>
            <a:prstGeom prst="rect">
              <a:avLst/>
            </a:prstGeom>
            <a:grpFill/>
          </p:spPr>
          <p:txBody>
            <a:bodyPr bIns="34290" lIns="68580" rIns="68580" rtlCol="0" tIns="34290" wrap="none">
              <a:spAutoFit/>
            </a:bodyPr>
            <a:lstStyle/>
            <a:p>
              <a:r>
                <a:rPr altLang="zh-CN" lang="en-US" sz="105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Sample Text.</a:t>
              </a:r>
            </a:p>
          </p:txBody>
        </p:sp>
      </p:grpSp>
      <p:grpSp>
        <p:nvGrpSpPr>
          <p:cNvPr id="13" name="组合 27"/>
          <p:cNvGrpSpPr/>
          <p:nvPr/>
        </p:nvGrpSpPr>
        <p:grpSpPr>
          <a:xfrm>
            <a:off x="5478601" y="3431722"/>
            <a:ext cx="1205859" cy="1188953"/>
            <a:chOff x="5150954" y="3477520"/>
            <a:chExt cx="1205859" cy="1188953"/>
          </a:xfrm>
          <a:solidFill>
            <a:schemeClr val="accent4"/>
          </a:solidFill>
        </p:grpSpPr>
        <p:sp>
          <p:nvSpPr>
            <p:cNvPr id="29" name="Freeform 26"/>
            <p:cNvSpPr/>
            <p:nvPr/>
          </p:nvSpPr>
          <p:spPr bwMode="auto">
            <a:xfrm>
              <a:off x="5150954" y="3477520"/>
              <a:ext cx="1205859" cy="1188953"/>
            </a:xfrm>
            <a:custGeom>
              <a:gdLst>
                <a:gd fmla="*/ 0 w 46" name="T0"/>
                <a:gd fmla="*/ 43 h 43" name="T1"/>
                <a:gd fmla="*/ 23 w 46" name="T2"/>
                <a:gd fmla="*/ 43 h 43" name="T3"/>
                <a:gd fmla="*/ 46 w 46" name="T4"/>
                <a:gd fmla="*/ 21 h 43" name="T5"/>
                <a:gd fmla="*/ 23 w 46" name="T6"/>
                <a:gd fmla="*/ 0 h 43" name="T7"/>
                <a:gd fmla="*/ 0 w 46" name="T8"/>
                <a:gd fmla="*/ 0 h 43" name="T9"/>
                <a:gd fmla="*/ 0 w 46" name="T10"/>
                <a:gd fmla="*/ 13 h 43" name="T11"/>
                <a:gd fmla="*/ 23 w 46" name="T12"/>
                <a:gd fmla="*/ 13 h 43" name="T13"/>
                <a:gd fmla="*/ 32 w 46" name="T14"/>
                <a:gd fmla="*/ 21 h 43" name="T15"/>
                <a:gd fmla="*/ 23 w 46" name="T16"/>
                <a:gd fmla="*/ 30 h 43" name="T17"/>
                <a:gd fmla="*/ 0 w 46" name="T18"/>
                <a:gd fmla="*/ 30 h 43" name="T19"/>
                <a:gd fmla="*/ 0 w 46" name="T20"/>
                <a:gd fmla="*/ 43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46">
                  <a:moveTo>
                    <a:pt x="0" y="43"/>
                  </a:moveTo>
                  <a:cubicBezTo>
                    <a:pt x="23" y="43"/>
                    <a:pt x="23" y="43"/>
                    <a:pt x="23" y="43"/>
                  </a:cubicBezTo>
                  <a:cubicBezTo>
                    <a:pt x="35" y="43"/>
                    <a:pt x="46" y="33"/>
                    <a:pt x="46" y="21"/>
                  </a:cubicBezTo>
                  <a:cubicBezTo>
                    <a:pt x="46" y="9"/>
                    <a:pt x="35" y="0"/>
                    <a:pt x="23" y="0"/>
                  </a:cubicBezTo>
                  <a:cubicBezTo>
                    <a:pt x="0" y="0"/>
                    <a:pt x="0" y="0"/>
                    <a:pt x="0" y="0"/>
                  </a:cubicBezTo>
                  <a:cubicBezTo>
                    <a:pt x="0" y="13"/>
                    <a:pt x="0" y="13"/>
                    <a:pt x="0" y="13"/>
                  </a:cubicBezTo>
                  <a:cubicBezTo>
                    <a:pt x="23" y="13"/>
                    <a:pt x="23" y="13"/>
                    <a:pt x="23" y="13"/>
                  </a:cubicBezTo>
                  <a:cubicBezTo>
                    <a:pt x="28" y="13"/>
                    <a:pt x="32" y="17"/>
                    <a:pt x="32" y="21"/>
                  </a:cubicBezTo>
                  <a:cubicBezTo>
                    <a:pt x="32" y="26"/>
                    <a:pt x="28" y="30"/>
                    <a:pt x="23" y="30"/>
                  </a:cubicBezTo>
                  <a:cubicBezTo>
                    <a:pt x="0" y="30"/>
                    <a:pt x="0" y="30"/>
                    <a:pt x="0" y="30"/>
                  </a:cubicBezTo>
                  <a:lnTo>
                    <a:pt x="0" y="43"/>
                  </a:lnTo>
                  <a:close/>
                </a:path>
              </a:pathLst>
            </a:custGeom>
            <a:grpFill/>
            <a:ln>
              <a:noFill/>
            </a:ln>
            <a:effectLst>
              <a:outerShdw algn="l" blurRad="508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sz="105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1" name="文本框 116"/>
            <p:cNvSpPr txBox="1"/>
            <p:nvPr/>
          </p:nvSpPr>
          <p:spPr>
            <a:xfrm>
              <a:off x="5172188" y="4332942"/>
              <a:ext cx="918210" cy="228600"/>
            </a:xfrm>
            <a:prstGeom prst="rect">
              <a:avLst/>
            </a:prstGeom>
            <a:grpFill/>
          </p:spPr>
          <p:txBody>
            <a:bodyPr bIns="34290" lIns="68580" rIns="68580" rtlCol="0" tIns="34290" wrap="none">
              <a:spAutoFit/>
            </a:bodyPr>
            <a:lstStyle/>
            <a:p>
              <a:r>
                <a:rPr altLang="zh-CN" lang="en-US" sz="105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Sample Text.</a:t>
              </a:r>
            </a:p>
          </p:txBody>
        </p:sp>
      </p:grpSp>
      <p:sp>
        <p:nvSpPr>
          <p:cNvPr id="32" name="文本框 8"/>
          <p:cNvSpPr txBox="1"/>
          <p:nvPr/>
        </p:nvSpPr>
        <p:spPr>
          <a:xfrm>
            <a:off x="1299247" y="1255336"/>
            <a:ext cx="2085213" cy="525774"/>
          </a:xfrm>
          <a:prstGeom prst="rect">
            <a:avLst/>
          </a:prstGeom>
          <a:noFill/>
        </p:spPr>
        <p:txBody>
          <a:bodyPr bIns="34287" lIns="68573" rIns="68573" rtlCol="0" tIns="34287"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请在此输入你的标题</a:t>
            </a:r>
          </a:p>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请在此粘贴或者输入你的文字内容</a:t>
            </a:r>
          </a:p>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请在此粘贴或者输入你的文字内容</a:t>
            </a:r>
          </a:p>
        </p:txBody>
      </p:sp>
      <p:sp>
        <p:nvSpPr>
          <p:cNvPr id="33" name="文本框 8"/>
          <p:cNvSpPr txBox="1"/>
          <p:nvPr/>
        </p:nvSpPr>
        <p:spPr>
          <a:xfrm>
            <a:off x="6684460" y="2042737"/>
            <a:ext cx="2085213" cy="525774"/>
          </a:xfrm>
          <a:prstGeom prst="rect">
            <a:avLst/>
          </a:prstGeom>
          <a:noFill/>
        </p:spPr>
        <p:txBody>
          <a:bodyPr bIns="34287" lIns="68573" rIns="68573" rtlCol="0" tIns="34287"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请在此输入你的标题</a:t>
            </a:r>
          </a:p>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请在此粘贴或者输入你的文字内容</a:t>
            </a:r>
          </a:p>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请在此粘贴或者输入你的文字内容</a:t>
            </a:r>
          </a:p>
        </p:txBody>
      </p:sp>
      <p:sp>
        <p:nvSpPr>
          <p:cNvPr id="34" name="文本框 8"/>
          <p:cNvSpPr txBox="1"/>
          <p:nvPr/>
        </p:nvSpPr>
        <p:spPr>
          <a:xfrm>
            <a:off x="1367394" y="3084137"/>
            <a:ext cx="2085213" cy="525774"/>
          </a:xfrm>
          <a:prstGeom prst="rect">
            <a:avLst/>
          </a:prstGeom>
          <a:noFill/>
        </p:spPr>
        <p:txBody>
          <a:bodyPr bIns="34287" lIns="68573" rIns="68573" rtlCol="0" tIns="34287"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请在此输入你的标题</a:t>
            </a:r>
          </a:p>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请在此粘贴或者输入你的文字内容</a:t>
            </a:r>
          </a:p>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请在此粘贴或者输入你的文字内容</a:t>
            </a:r>
          </a:p>
        </p:txBody>
      </p:sp>
      <p:sp>
        <p:nvSpPr>
          <p:cNvPr id="35" name="文本框 8"/>
          <p:cNvSpPr txBox="1"/>
          <p:nvPr/>
        </p:nvSpPr>
        <p:spPr>
          <a:xfrm>
            <a:off x="6735260" y="3668336"/>
            <a:ext cx="2085213" cy="525774"/>
          </a:xfrm>
          <a:prstGeom prst="rect">
            <a:avLst/>
          </a:prstGeom>
          <a:noFill/>
        </p:spPr>
        <p:txBody>
          <a:bodyPr bIns="34287" lIns="68573" rIns="68573" rtlCol="0" tIns="34287"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请在此输入你的标题</a:t>
            </a:r>
          </a:p>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请在此粘贴或者输入你的文字内容</a:t>
            </a:r>
          </a:p>
          <a:p>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请在此粘贴或者输入你的文字内容</a:t>
            </a:r>
          </a:p>
        </p:txBody>
      </p:sp>
    </p:spTree>
    <p:extLst>
      <p:ext uri="{BB962C8B-B14F-4D97-AF65-F5344CB8AC3E}">
        <p14:creationId val="2455552489"/>
      </p:ext>
    </p:extLst>
  </p:cSld>
  <p:clrMapOvr>
    <a:masterClrMapping/>
  </p:clrMapOvr>
  <mc:AlternateContent>
    <mc:Choice Requires="p14">
      <p:transition p14:dur="125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0"/>
                                        </p:tgtEl>
                                        <p:attrNameLst>
                                          <p:attrName>style.visibility</p:attrName>
                                        </p:attrNameLst>
                                      </p:cBhvr>
                                      <p:to>
                                        <p:strVal val="visible"/>
                                      </p:to>
                                    </p:set>
                                    <p:animEffect filter="wipe(left)" transition="in">
                                      <p:cBhvr>
                                        <p:cTn dur="500" id="15"/>
                                        <p:tgtEl>
                                          <p:spTgt spid="10"/>
                                        </p:tgtEl>
                                      </p:cBhvr>
                                    </p:animEffect>
                                  </p:childTnLst>
                                </p:cTn>
                              </p:par>
                            </p:childTnLst>
                          </p:cTn>
                        </p:par>
                        <p:par>
                          <p:cTn fill="hold" id="16" nodeType="afterGroup">
                            <p:stCondLst>
                              <p:cond delay="1500"/>
                            </p:stCondLst>
                            <p:childTnLst>
                              <p:par>
                                <p:cTn fill="hold" id="17" nodeType="afterEffect" presetClass="entr" presetID="22" presetSubtype="2">
                                  <p:stCondLst>
                                    <p:cond delay="0"/>
                                  </p:stCondLst>
                                  <p:childTnLst>
                                    <p:set>
                                      <p:cBhvr>
                                        <p:cTn dur="1" fill="hold" id="18">
                                          <p:stCondLst>
                                            <p:cond delay="0"/>
                                          </p:stCondLst>
                                        </p:cTn>
                                        <p:tgtEl>
                                          <p:spTgt spid="12"/>
                                        </p:tgtEl>
                                        <p:attrNameLst>
                                          <p:attrName>style.visibility</p:attrName>
                                        </p:attrNameLst>
                                      </p:cBhvr>
                                      <p:to>
                                        <p:strVal val="visible"/>
                                      </p:to>
                                    </p:set>
                                    <p:animEffect filter="wipe(right)" transition="in">
                                      <p:cBhvr>
                                        <p:cTn dur="500" id="19"/>
                                        <p:tgtEl>
                                          <p:spTgt spid="12"/>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13"/>
                                        </p:tgtEl>
                                        <p:attrNameLst>
                                          <p:attrName>style.visibility</p:attrName>
                                        </p:attrNameLst>
                                      </p:cBhvr>
                                      <p:to>
                                        <p:strVal val="visible"/>
                                      </p:to>
                                    </p:set>
                                    <p:animEffect filter="wipe(left)" transition="in">
                                      <p:cBhvr>
                                        <p:cTn dur="500" id="23"/>
                                        <p:tgtEl>
                                          <p:spTgt spid="13"/>
                                        </p:tgtEl>
                                      </p:cBhvr>
                                    </p:animEffect>
                                  </p:childTnLst>
                                </p:cTn>
                              </p:par>
                            </p:childTnLst>
                          </p:cTn>
                        </p:par>
                        <p:par>
                          <p:cTn fill="hold" id="24" nodeType="afterGroup">
                            <p:stCondLst>
                              <p:cond delay="2500"/>
                            </p:stCondLst>
                            <p:childTnLst>
                              <p:par>
                                <p:cTn fill="hold" grpId="0" id="25" nodeType="afterEffect" presetClass="entr" presetID="15" presetSubtype="0">
                                  <p:stCondLst>
                                    <p:cond delay="0"/>
                                  </p:stCondLst>
                                  <p:childTnLst>
                                    <p:set>
                                      <p:cBhvr>
                                        <p:cTn dur="1" fill="hold" id="26">
                                          <p:stCondLst>
                                            <p:cond delay="0"/>
                                          </p:stCondLst>
                                        </p:cTn>
                                        <p:tgtEl>
                                          <p:spTgt spid="32"/>
                                        </p:tgtEl>
                                        <p:attrNameLst>
                                          <p:attrName>style.visibility</p:attrName>
                                        </p:attrNameLst>
                                      </p:cBhvr>
                                      <p:to>
                                        <p:strVal val="visible"/>
                                      </p:to>
                                    </p:set>
                                    <p:anim calcmode="lin" valueType="num">
                                      <p:cBhvr>
                                        <p:cTn dur="1000" fill="hold" id="27"/>
                                        <p:tgtEl>
                                          <p:spTgt spid="32"/>
                                        </p:tgtEl>
                                        <p:attrNameLst>
                                          <p:attrName>ppt_w</p:attrName>
                                        </p:attrNameLst>
                                      </p:cBhvr>
                                      <p:tavLst>
                                        <p:tav tm="0">
                                          <p:val>
                                            <p:fltVal val="0"/>
                                          </p:val>
                                        </p:tav>
                                        <p:tav tm="100000">
                                          <p:val>
                                            <p:strVal val="#ppt_w"/>
                                          </p:val>
                                        </p:tav>
                                      </p:tavLst>
                                    </p:anim>
                                    <p:anim calcmode="lin" valueType="num">
                                      <p:cBhvr>
                                        <p:cTn dur="1000" fill="hold" id="28"/>
                                        <p:tgtEl>
                                          <p:spTgt spid="32"/>
                                        </p:tgtEl>
                                        <p:attrNameLst>
                                          <p:attrName>ppt_h</p:attrName>
                                        </p:attrNameLst>
                                      </p:cBhvr>
                                      <p:tavLst>
                                        <p:tav tm="0">
                                          <p:val>
                                            <p:fltVal val="0"/>
                                          </p:val>
                                        </p:tav>
                                        <p:tav tm="100000">
                                          <p:val>
                                            <p:strVal val="#ppt_h"/>
                                          </p:val>
                                        </p:tav>
                                      </p:tavLst>
                                    </p:anim>
                                    <p:anim calcmode="lin" valueType="num">
                                      <p:cBhvr>
                                        <p:cTn dur="1000" fill="hold" id="29"/>
                                        <p:tgtEl>
                                          <p:spTgt spid="32"/>
                                        </p:tgtEl>
                                        <p:attrNameLst>
                                          <p:attrName>ppt_x</p:attrName>
                                        </p:attrNameLst>
                                      </p:cBhvr>
                                      <p:tavLst>
                                        <p:tav fmla="#ppt_x+(cos(-2*pi*(1-$))*-#ppt_x-sin(-2*pi*(1-$))*(1-#ppt_y))*(1-$)" tm="0">
                                          <p:val>
                                            <p:fltVal val="0"/>
                                          </p:val>
                                        </p:tav>
                                        <p:tav tm="100000">
                                          <p:val>
                                            <p:fltVal val="1"/>
                                          </p:val>
                                        </p:tav>
                                      </p:tavLst>
                                    </p:anim>
                                    <p:anim calcmode="lin" valueType="num">
                                      <p:cBhvr>
                                        <p:cTn dur="1000" fill="hold" id="30"/>
                                        <p:tgtEl>
                                          <p:spTgt spid="32"/>
                                        </p:tgtEl>
                                        <p:attrNameLst>
                                          <p:attrName>ppt_y</p:attrName>
                                        </p:attrNameLst>
                                      </p:cBhvr>
                                      <p:tavLst>
                                        <p:tav fmla="#ppt_y+(sin(-2*pi*(1-$))*-#ppt_x+cos(-2*pi*(1-$))*(1-#ppt_y))*(1-$)" tm="0">
                                          <p:val>
                                            <p:fltVal val="0"/>
                                          </p:val>
                                        </p:tav>
                                        <p:tav tm="100000">
                                          <p:val>
                                            <p:fltVal val="1"/>
                                          </p:val>
                                        </p:tav>
                                      </p:tavLst>
                                    </p:anim>
                                  </p:childTnLst>
                                </p:cTn>
                              </p:par>
                            </p:childTnLst>
                          </p:cTn>
                        </p:par>
                        <p:par>
                          <p:cTn fill="hold" id="31" nodeType="afterGroup">
                            <p:stCondLst>
                              <p:cond delay="3500"/>
                            </p:stCondLst>
                            <p:childTnLst>
                              <p:par>
                                <p:cTn fill="hold" grpId="0" id="32" nodeType="afterEffect" presetClass="entr" presetID="15"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ppt_x</p:attrName>
                                        </p:attrNameLst>
                                      </p:cBhvr>
                                      <p:tavLst>
                                        <p:tav fmla="#ppt_x+(cos(-2*pi*(1-$))*-#ppt_x-sin(-2*pi*(1-$))*(1-#ppt_y))*(1-$)" tm="0">
                                          <p:val>
                                            <p:fltVal val="0"/>
                                          </p:val>
                                        </p:tav>
                                        <p:tav tm="100000">
                                          <p:val>
                                            <p:fltVal val="1"/>
                                          </p:val>
                                        </p:tav>
                                      </p:tavLst>
                                    </p:anim>
                                    <p:anim calcmode="lin" valueType="num">
                                      <p:cBhvr>
                                        <p:cTn dur="1000" fill="hold" id="37"/>
                                        <p:tgtEl>
                                          <p:spTgt spid="33"/>
                                        </p:tgtEl>
                                        <p:attrNameLst>
                                          <p:attrName>ppt_y</p:attrName>
                                        </p:attrNameLst>
                                      </p:cBhvr>
                                      <p:tavLst>
                                        <p:tav fmla="#ppt_y+(sin(-2*pi*(1-$))*-#ppt_x+cos(-2*pi*(1-$))*(1-#ppt_y))*(1-$)" tm="0">
                                          <p:val>
                                            <p:fltVal val="0"/>
                                          </p:val>
                                        </p:tav>
                                        <p:tav tm="100000">
                                          <p:val>
                                            <p:fltVal val="1"/>
                                          </p:val>
                                        </p:tav>
                                      </p:tavLst>
                                    </p:anim>
                                  </p:childTnLst>
                                </p:cTn>
                              </p:par>
                            </p:childTnLst>
                          </p:cTn>
                        </p:par>
                        <p:par>
                          <p:cTn fill="hold" id="38" nodeType="afterGroup">
                            <p:stCondLst>
                              <p:cond delay="4500"/>
                            </p:stCondLst>
                            <p:childTnLst>
                              <p:par>
                                <p:cTn fill="hold" grpId="0" id="39" nodeType="afterEffect" presetClass="entr" presetID="15" presetSubtype="0">
                                  <p:stCondLst>
                                    <p:cond delay="0"/>
                                  </p:stCondLst>
                                  <p:childTnLst>
                                    <p:set>
                                      <p:cBhvr>
                                        <p:cTn dur="1" fill="hold" id="40">
                                          <p:stCondLst>
                                            <p:cond delay="0"/>
                                          </p:stCondLst>
                                        </p:cTn>
                                        <p:tgtEl>
                                          <p:spTgt spid="34"/>
                                        </p:tgtEl>
                                        <p:attrNameLst>
                                          <p:attrName>style.visibility</p:attrName>
                                        </p:attrNameLst>
                                      </p:cBhvr>
                                      <p:to>
                                        <p:strVal val="visible"/>
                                      </p:to>
                                    </p:set>
                                    <p:anim calcmode="lin" valueType="num">
                                      <p:cBhvr>
                                        <p:cTn dur="1000" fill="hold" id="41"/>
                                        <p:tgtEl>
                                          <p:spTgt spid="34"/>
                                        </p:tgtEl>
                                        <p:attrNameLst>
                                          <p:attrName>ppt_w</p:attrName>
                                        </p:attrNameLst>
                                      </p:cBhvr>
                                      <p:tavLst>
                                        <p:tav tm="0">
                                          <p:val>
                                            <p:fltVal val="0"/>
                                          </p:val>
                                        </p:tav>
                                        <p:tav tm="100000">
                                          <p:val>
                                            <p:strVal val="#ppt_w"/>
                                          </p:val>
                                        </p:tav>
                                      </p:tavLst>
                                    </p:anim>
                                    <p:anim calcmode="lin" valueType="num">
                                      <p:cBhvr>
                                        <p:cTn dur="1000" fill="hold" id="42"/>
                                        <p:tgtEl>
                                          <p:spTgt spid="34"/>
                                        </p:tgtEl>
                                        <p:attrNameLst>
                                          <p:attrName>ppt_h</p:attrName>
                                        </p:attrNameLst>
                                      </p:cBhvr>
                                      <p:tavLst>
                                        <p:tav tm="0">
                                          <p:val>
                                            <p:fltVal val="0"/>
                                          </p:val>
                                        </p:tav>
                                        <p:tav tm="100000">
                                          <p:val>
                                            <p:strVal val="#ppt_h"/>
                                          </p:val>
                                        </p:tav>
                                      </p:tavLst>
                                    </p:anim>
                                    <p:anim calcmode="lin" valueType="num">
                                      <p:cBhvr>
                                        <p:cTn dur="1000" fill="hold" id="43"/>
                                        <p:tgtEl>
                                          <p:spTgt spid="34"/>
                                        </p:tgtEl>
                                        <p:attrNameLst>
                                          <p:attrName>ppt_x</p:attrName>
                                        </p:attrNameLst>
                                      </p:cBhvr>
                                      <p:tavLst>
                                        <p:tav fmla="#ppt_x+(cos(-2*pi*(1-$))*-#ppt_x-sin(-2*pi*(1-$))*(1-#ppt_y))*(1-$)" tm="0">
                                          <p:val>
                                            <p:fltVal val="0"/>
                                          </p:val>
                                        </p:tav>
                                        <p:tav tm="100000">
                                          <p:val>
                                            <p:fltVal val="1"/>
                                          </p:val>
                                        </p:tav>
                                      </p:tavLst>
                                    </p:anim>
                                    <p:anim calcmode="lin" valueType="num">
                                      <p:cBhvr>
                                        <p:cTn dur="1000" fill="hold" id="44"/>
                                        <p:tgtEl>
                                          <p:spTgt spid="34"/>
                                        </p:tgtEl>
                                        <p:attrNameLst>
                                          <p:attrName>ppt_y</p:attrName>
                                        </p:attrNameLst>
                                      </p:cBhvr>
                                      <p:tavLst>
                                        <p:tav fmla="#ppt_y+(sin(-2*pi*(1-$))*-#ppt_x+cos(-2*pi*(1-$))*(1-#ppt_y))*(1-$)" tm="0">
                                          <p:val>
                                            <p:fltVal val="0"/>
                                          </p:val>
                                        </p:tav>
                                        <p:tav tm="100000">
                                          <p:val>
                                            <p:fltVal val="1"/>
                                          </p:val>
                                        </p:tav>
                                      </p:tavLst>
                                    </p:anim>
                                  </p:childTnLst>
                                </p:cTn>
                              </p:par>
                            </p:childTnLst>
                          </p:cTn>
                        </p:par>
                        <p:par>
                          <p:cTn fill="hold" id="45" nodeType="afterGroup">
                            <p:stCondLst>
                              <p:cond delay="5500"/>
                            </p:stCondLst>
                            <p:childTnLst>
                              <p:par>
                                <p:cTn fill="hold" grpId="0" id="46" nodeType="afterEffect" presetClass="entr" presetID="15" presetSubtype="0">
                                  <p:stCondLst>
                                    <p:cond delay="0"/>
                                  </p:stCondLst>
                                  <p:childTnLst>
                                    <p:set>
                                      <p:cBhvr>
                                        <p:cTn dur="1" fill="hold" id="47">
                                          <p:stCondLst>
                                            <p:cond delay="0"/>
                                          </p:stCondLst>
                                        </p:cTn>
                                        <p:tgtEl>
                                          <p:spTgt spid="35"/>
                                        </p:tgtEl>
                                        <p:attrNameLst>
                                          <p:attrName>style.visibility</p:attrName>
                                        </p:attrNameLst>
                                      </p:cBhvr>
                                      <p:to>
                                        <p:strVal val="visible"/>
                                      </p:to>
                                    </p:set>
                                    <p:anim calcmode="lin" valueType="num">
                                      <p:cBhvr>
                                        <p:cTn dur="1000" fill="hold" id="48"/>
                                        <p:tgtEl>
                                          <p:spTgt spid="35"/>
                                        </p:tgtEl>
                                        <p:attrNameLst>
                                          <p:attrName>ppt_w</p:attrName>
                                        </p:attrNameLst>
                                      </p:cBhvr>
                                      <p:tavLst>
                                        <p:tav tm="0">
                                          <p:val>
                                            <p:fltVal val="0"/>
                                          </p:val>
                                        </p:tav>
                                        <p:tav tm="100000">
                                          <p:val>
                                            <p:strVal val="#ppt_w"/>
                                          </p:val>
                                        </p:tav>
                                      </p:tavLst>
                                    </p:anim>
                                    <p:anim calcmode="lin" valueType="num">
                                      <p:cBhvr>
                                        <p:cTn dur="1000" fill="hold" id="49"/>
                                        <p:tgtEl>
                                          <p:spTgt spid="35"/>
                                        </p:tgtEl>
                                        <p:attrNameLst>
                                          <p:attrName>ppt_h</p:attrName>
                                        </p:attrNameLst>
                                      </p:cBhvr>
                                      <p:tavLst>
                                        <p:tav tm="0">
                                          <p:val>
                                            <p:fltVal val="0"/>
                                          </p:val>
                                        </p:tav>
                                        <p:tav tm="100000">
                                          <p:val>
                                            <p:strVal val="#ppt_h"/>
                                          </p:val>
                                        </p:tav>
                                      </p:tavLst>
                                    </p:anim>
                                    <p:anim calcmode="lin" valueType="num">
                                      <p:cBhvr>
                                        <p:cTn dur="1000" fill="hold" id="50"/>
                                        <p:tgtEl>
                                          <p:spTgt spid="35"/>
                                        </p:tgtEl>
                                        <p:attrNameLst>
                                          <p:attrName>ppt_x</p:attrName>
                                        </p:attrNameLst>
                                      </p:cBhvr>
                                      <p:tavLst>
                                        <p:tav fmla="#ppt_x+(cos(-2*pi*(1-$))*-#ppt_x-sin(-2*pi*(1-$))*(1-#ppt_y))*(1-$)" tm="0">
                                          <p:val>
                                            <p:fltVal val="0"/>
                                          </p:val>
                                        </p:tav>
                                        <p:tav tm="100000">
                                          <p:val>
                                            <p:fltVal val="1"/>
                                          </p:val>
                                        </p:tav>
                                      </p:tavLst>
                                    </p:anim>
                                    <p:anim calcmode="lin" valueType="num">
                                      <p:cBhvr>
                                        <p:cTn dur="1000" fill="hold" id="51"/>
                                        <p:tgtEl>
                                          <p:spTgt spid="35"/>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tags/tag1.xml><?xml version="1.0" encoding="utf-8"?>
<p:tagLst xmlns:p="http://schemas.openxmlformats.org/presentationml/2006/main">
  <p:tag name="ID" val="553512"/>
  <p:tag name="MH" val="20160830110146"/>
  <p:tag name="MH_LIBRARY" val="CONTENTS"/>
  <p:tag name="MH_TYPE" val="OTHERS"/>
</p:tagLst>
</file>

<file path=ppt/tags/tag2.xml><?xml version="1.0" encoding="utf-8"?>
<p:tagLst xmlns:p="http://schemas.openxmlformats.org/presentationml/2006/main">
  <p:tag name="ID" val="553512"/>
  <p:tag name="MH" val="20160830110146"/>
  <p:tag name="MH_LIBRARY" val="CONTENTS"/>
  <p:tag name="MH_TYPE" val="OTHERS"/>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多彩年度工作总结"/>
</p:tagLst>
</file>

<file path=ppt/theme/theme1.xml><?xml version="1.0" encoding="utf-8"?>
<a:theme xmlns:r="http://schemas.openxmlformats.org/officeDocument/2006/relationships" xmlns:a="http://schemas.openxmlformats.org/drawingml/2006/main" name="">
  <a:themeElements>
    <a:clrScheme name="自定义 122">
      <a:dk1>
        <a:sysClr val="windowText" lastClr="000000"/>
      </a:dk1>
      <a:lt1>
        <a:sysClr val="window" lastClr="FFFFFF"/>
      </a:lt1>
      <a:dk2>
        <a:srgbClr val="1F497D"/>
      </a:dk2>
      <a:lt2>
        <a:srgbClr val="7F7F7F"/>
      </a:lt2>
      <a:accent1>
        <a:srgbClr val="30A8C4"/>
      </a:accent1>
      <a:accent2>
        <a:srgbClr val="7ECDDF"/>
      </a:accent2>
      <a:accent3>
        <a:srgbClr val="30A8C4"/>
      </a:accent3>
      <a:accent4>
        <a:srgbClr val="7ECDDF"/>
      </a:accent4>
      <a:accent5>
        <a:srgbClr val="30A8C4"/>
      </a:accent5>
      <a:accent6>
        <a:srgbClr val="7ECDDF"/>
      </a:accent6>
      <a:hlink>
        <a:srgbClr val="007FA2"/>
      </a:hlink>
      <a:folHlink>
        <a:srgbClr val="FF495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224</Paragraphs>
  <Slides>24</Slides>
  <Notes>21</Notes>
  <TotalTime>3849</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24</vt:i4>
      </vt:variant>
    </vt:vector>
  </HeadingPairs>
  <TitlesOfParts>
    <vt:vector baseType="lpstr" size="43">
      <vt:lpstr>Arial</vt:lpstr>
      <vt:lpstr>Calibri</vt:lpstr>
      <vt:lpstr>微软雅黑</vt:lpstr>
      <vt:lpstr>Open Sans</vt:lpstr>
      <vt:lpstr>冬青黑体简体中文 W3</vt:lpstr>
      <vt:lpstr>Calibri Light</vt:lpstr>
      <vt:lpstr>Broadway</vt:lpstr>
      <vt:lpstr>Impact</vt:lpstr>
      <vt:lpstr>时尚中黑简体</vt:lpstr>
      <vt:lpstr>Lato Light</vt:lpstr>
      <vt:lpstr>Aharoni</vt:lpstr>
      <vt:lpstr>宋体</vt:lpstr>
      <vt:lpstr>Helvetica Neue</vt:lpstr>
      <vt:lpstr>Bebas Neue</vt:lpstr>
      <vt:lpstr>方正细黑一简体</vt:lpstr>
      <vt:lpstr>Source Sans Pro</vt:lpstr>
      <vt:lpstr>Source Sans Pro ExtraLight</vt:lpstr>
      <vt:lpstr>Source Sans Pro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2014-11-09T01:07:25Z</dcterms:created>
  <cp:lastModifiedBy>优品PPT</cp:lastModifiedBy>
  <dcterms:modified xsi:type="dcterms:W3CDTF">2021-08-20T10:59:55Z</dcterms:modified>
  <cp:revision>408</cp:revision>
  <dc:title>PowerPoint 演示文稿</dc:title>
</cp:coreProperties>
</file>