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embedTrueTypeFonts="1" saveSubsetFonts="1">
  <p:sldMasterIdLst>
    <p:sldMasterId id="2147483648" r:id="rId1"/>
  </p:sldMasterIdLst>
  <p:sldIdLst>
    <p:sldId id="262" r:id="rId2"/>
    <p:sldId id="258" r:id="rId3"/>
    <p:sldId id="257" r:id="rId4"/>
    <p:sldId id="259" r:id="rId5"/>
    <p:sldId id="260" r:id="rId6"/>
    <p:sldId id="261" r:id="rId7"/>
    <p:sldId id="263" r:id="rId8"/>
  </p:sldIdLst>
  <p:sldSz cx="12192000" cy="6858000"/>
  <p:notesSz cx="6858000" cy="9144000"/>
  <p:embeddedFontLst>
    <p:embeddedFont>
      <p:font typeface="Calibri Light" panose="020F0302020204030204" pitchFamily="34" charset="0"/>
      <p:regular r:id="rId10"/>
      <p:italic r:id="rId11"/>
    </p:embeddedFont>
    <p:embeddedFont>
      <p:font typeface="方正粗黑宋简体" panose="02010600030101010101" charset="-122"/>
      <p:regular r:id="rId12"/>
    </p:embeddedFont>
    <p:embeddedFont>
      <p:font typeface="方正正大黑简体" panose="02000000000000000000" pitchFamily="2" charset="-122"/>
      <p:regular r:id="rId13"/>
    </p:embeddedFont>
    <p:embeddedFont>
      <p:font typeface="Impact" panose="020B0806030902050204" pitchFamily="34" charset="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方正正粗黑简体" panose="02000000000000000000" pitchFamily="2" charset="-122"/>
      <p:regular r:id="rId19"/>
    </p:embeddedFont>
    <p:embeddedFont>
      <p:font typeface="方正正黑简体" panose="02000000000000000000" pitchFamily="2" charset="-122"/>
      <p:regular r:id="rId20"/>
    </p:embeddedFont>
  </p:embeddedFontLst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.fntdata" Type="http://schemas.openxmlformats.org/officeDocument/2006/relationships/font"/><Relationship Id="rId11" Target="fonts/font2.fntdata" Type="http://schemas.openxmlformats.org/officeDocument/2006/relationships/font"/><Relationship Id="rId12" Target="fonts/font3.fntdata" Type="http://schemas.openxmlformats.org/officeDocument/2006/relationships/font"/><Relationship Id="rId13" Target="fonts/font4.fntdata" Type="http://schemas.openxmlformats.org/officeDocument/2006/relationships/font"/><Relationship Id="rId14" Target="fonts/font5.fntdata" Type="http://schemas.openxmlformats.org/officeDocument/2006/relationships/font"/><Relationship Id="rId15" Target="fonts/font6.fntdata" Type="http://schemas.openxmlformats.org/officeDocument/2006/relationships/font"/><Relationship Id="rId16" Target="fonts/font7.fntdata" Type="http://schemas.openxmlformats.org/officeDocument/2006/relationships/font"/><Relationship Id="rId17" Target="fonts/font8.fntdata" Type="http://schemas.openxmlformats.org/officeDocument/2006/relationships/font"/><Relationship Id="rId18" Target="fonts/font9.fntdata" Type="http://schemas.openxmlformats.org/officeDocument/2006/relationships/font"/><Relationship Id="rId19" Target="fonts/font10.fntdata" Type="http://schemas.openxmlformats.org/officeDocument/2006/relationships/font"/><Relationship Id="rId2" Target="slides/slide1.xml" Type="http://schemas.openxmlformats.org/officeDocument/2006/relationships/slide"/><Relationship Id="rId20" Target="fonts/font11.fntdata" Type="http://schemas.openxmlformats.org/officeDocument/2006/relationships/font"/><Relationship Id="rId21" Target="presProps.xml" Type="http://schemas.openxmlformats.org/officeDocument/2006/relationships/presProps"/><Relationship Id="rId22" Target="viewProps.xml" Type="http://schemas.openxmlformats.org/officeDocument/2006/relationships/viewProps"/><Relationship Id="rId23" Target="theme/theme1.xml" Type="http://schemas.openxmlformats.org/officeDocument/2006/relationships/theme"/><Relationship Id="rId24" Target="tableStyles.xml" Type="http://schemas.openxmlformats.org/officeDocument/2006/relationships/tableStyles"/><Relationship Id="rId3" Target="slides/slide2.xml" Type="http://schemas.openxmlformats.org/officeDocument/2006/relationships/slide"/><Relationship Id="rId4" Target="slides/slide3.xml" Type="http://schemas.openxmlformats.org/officeDocument/2006/relationships/slide"/><Relationship Id="rId5" Target="slides/slide4.xml" Type="http://schemas.openxmlformats.org/officeDocument/2006/relationships/slide"/><Relationship Id="rId6" Target="slides/slide5.xml" Type="http://schemas.openxmlformats.org/officeDocument/2006/relationships/slide"/><Relationship Id="rId7" Target="slides/slide6.xml" Type="http://schemas.openxmlformats.org/officeDocument/2006/relationships/slide"/><Relationship Id="rId8" Target="slides/slide7.xml" Type="http://schemas.openxmlformats.org/officeDocument/2006/relationships/slide"/><Relationship Id="rId9" Target="tags/tag1.xml" Type="http://schemas.openxmlformats.org/officeDocument/2006/relationships/tags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6BB70-3022-4386-9069-48D903BC30ED}" type="datetimeFigureOut">
              <a:rPr lang="zh-CN" altLang="en-US" smtClean="0"/>
              <a:t>2018/5/28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514B9-0888-413E-9C74-871B7EB9EE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243281135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6BB70-3022-4386-9069-48D903BC30ED}" type="datetimeFigureOut">
              <a:rPr lang="zh-CN" altLang="en-US" smtClean="0"/>
              <a:t>2018/5/28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514B9-0888-413E-9C74-871B7EB9EE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169207790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6BB70-3022-4386-9069-48D903BC30ED}" type="datetimeFigureOut">
              <a:rPr lang="zh-CN" altLang="en-US" smtClean="0"/>
              <a:t>2018/5/28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514B9-0888-413E-9C74-871B7EB9EE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548896937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6BB70-3022-4386-9069-48D903BC30ED}" type="datetimeFigureOut">
              <a:rPr lang="zh-CN" altLang="en-US" smtClean="0"/>
              <a:t>2018/5/28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514B9-0888-413E-9C74-871B7EB9EE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168340283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6BB70-3022-4386-9069-48D903BC30ED}" type="datetimeFigureOut">
              <a:rPr lang="zh-CN" altLang="en-US" smtClean="0"/>
              <a:t>2018/5/28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514B9-0888-413E-9C74-871B7EB9EE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482819678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6BB70-3022-4386-9069-48D903BC30ED}" type="datetimeFigureOut">
              <a:rPr lang="zh-CN" altLang="en-US" smtClean="0"/>
              <a:t>2018/5/28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514B9-0888-413E-9C74-871B7EB9EE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010430318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6BB70-3022-4386-9069-48D903BC30ED}" type="datetimeFigureOut">
              <a:rPr lang="zh-CN" altLang="en-US" smtClean="0"/>
              <a:t>2018/5/28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514B9-0888-413E-9C74-871B7EB9EE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595900324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6BB70-3022-4386-9069-48D903BC30ED}" type="datetimeFigureOut">
              <a:rPr lang="zh-CN" altLang="en-US" smtClean="0"/>
              <a:t>2018/5/28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514B9-0888-413E-9C74-871B7EB9EE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923079957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6BB70-3022-4386-9069-48D903BC30ED}" type="datetimeFigureOut">
              <a:rPr lang="zh-CN" altLang="en-US" smtClean="0"/>
              <a:t>2018/5/28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514B9-0888-413E-9C74-871B7EB9EE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921523444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6BB70-3022-4386-9069-48D903BC30ED}" type="datetimeFigureOut">
              <a:rPr lang="zh-CN" altLang="en-US" smtClean="0"/>
              <a:t>2018/5/28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514B9-0888-413E-9C74-871B7EB9EE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58404869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6BB70-3022-4386-9069-48D903BC30ED}" type="datetimeFigureOut">
              <a:rPr lang="zh-CN" altLang="en-US" smtClean="0"/>
              <a:t>2018/5/28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514B9-0888-413E-9C74-871B7EB9EE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390414373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6BB70-3022-4386-9069-48D903BC30ED}" type="datetimeFigureOut">
              <a:rPr lang="zh-CN" altLang="en-US" smtClean="0"/>
              <a:t>2018/5/28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514B9-0888-413E-9C74-871B7EB9EE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006493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5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6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ACA9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16593"/>
          <a:stretch>
            <a:fillRect/>
          </a:stretch>
        </p:blipFill>
        <p:spPr>
          <a:xfrm>
            <a:off x="1" y="1"/>
            <a:ext cx="12192000" cy="6895070"/>
          </a:xfrm>
          <a:prstGeom prst="rect">
            <a:avLst/>
          </a:prstGeom>
        </p:spPr>
      </p:pic>
      <p:sp>
        <p:nvSpPr>
          <p:cNvPr id="11" name="圆角矩形 10"/>
          <p:cNvSpPr/>
          <p:nvPr/>
        </p:nvSpPr>
        <p:spPr>
          <a:xfrm>
            <a:off x="626414" y="1531893"/>
            <a:ext cx="4522573" cy="2891481"/>
          </a:xfrm>
          <a:prstGeom prst="roundRect">
            <a:avLst>
              <a:gd fmla="val 50000" name="adj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文本框 4"/>
          <p:cNvSpPr txBox="1"/>
          <p:nvPr/>
        </p:nvSpPr>
        <p:spPr>
          <a:xfrm>
            <a:off x="1047563" y="1802020"/>
            <a:ext cx="3535680" cy="14325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88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00000000000000000" pitchFamily="2" typeface="方正正大黑简体"/>
                <a:ea charset="-122" panose="02000000000000000000" pitchFamily="2" typeface="方正正大黑简体"/>
              </a:rPr>
              <a:t>读书的</a:t>
            </a:r>
          </a:p>
        </p:txBody>
      </p:sp>
      <p:sp>
        <p:nvSpPr>
          <p:cNvPr id="9" name="矩形 8"/>
          <p:cNvSpPr/>
          <p:nvPr/>
        </p:nvSpPr>
        <p:spPr>
          <a:xfrm>
            <a:off x="82923" y="2586445"/>
            <a:ext cx="1714817" cy="26212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en-US" smtClean="0" sz="166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00000000000000000" pitchFamily="2" typeface="方正正大黑简体"/>
                <a:ea charset="-122" panose="02000000000000000000" pitchFamily="2" typeface="方正正大黑简体"/>
              </a:rPr>
              <a:t>5</a:t>
            </a:r>
          </a:p>
        </p:txBody>
      </p:sp>
      <p:sp>
        <p:nvSpPr>
          <p:cNvPr id="10" name="矩形 9"/>
          <p:cNvSpPr/>
          <p:nvPr/>
        </p:nvSpPr>
        <p:spPr>
          <a:xfrm>
            <a:off x="1319416" y="2816297"/>
            <a:ext cx="3535680" cy="14325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88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00000000000000000" pitchFamily="2" typeface="方正正大黑简体"/>
                <a:ea charset="-122" panose="02000000000000000000" pitchFamily="2" typeface="方正正大黑简体"/>
              </a:rPr>
              <a:t>个好处</a:t>
            </a:r>
          </a:p>
        </p:txBody>
      </p:sp>
      <p:sp>
        <p:nvSpPr>
          <p:cNvPr id="12" name="椭圆 11"/>
          <p:cNvSpPr/>
          <p:nvPr/>
        </p:nvSpPr>
        <p:spPr>
          <a:xfrm>
            <a:off x="2161653" y="-173475"/>
            <a:ext cx="1375589" cy="1375589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3" name="组合 12"/>
          <p:cNvGrpSpPr/>
          <p:nvPr/>
        </p:nvGrpSpPr>
        <p:grpSpPr>
          <a:xfrm>
            <a:off x="2392871" y="-35513"/>
            <a:ext cx="1021290" cy="1095491"/>
            <a:chOff x="407585" y="2850368"/>
            <a:chExt cx="923001" cy="990061"/>
          </a:xfrm>
        </p:grpSpPr>
        <p:sp>
          <p:nvSpPr>
            <p:cNvPr id="14" name="文本框 55"/>
            <p:cNvSpPr txBox="1"/>
            <p:nvPr/>
          </p:nvSpPr>
          <p:spPr>
            <a:xfrm>
              <a:off x="418459" y="3509870"/>
              <a:ext cx="912127" cy="3305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altLang="en-US" lang="zh-CN">
                  <a:solidFill>
                    <a:schemeClr val="bg1"/>
                  </a:solidFill>
                  <a:latin charset="-122" panose="02000000000000000000" pitchFamily="2" typeface="方正正粗黑简体"/>
                  <a:ea charset="-122" panose="02000000000000000000" pitchFamily="2" typeface="方正正粗黑简体"/>
                </a:rPr>
                <a:t>号作品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407585" y="2850368"/>
              <a:ext cx="820961" cy="826399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altLang="zh-CN" lang="en-US" smtClean="0" sz="5400">
                  <a:solidFill>
                    <a:schemeClr val="bg1"/>
                  </a:solidFill>
                  <a:latin charset="0" panose="020b0806030902050204" pitchFamily="34" typeface="Impact"/>
                </a:rPr>
                <a:t>45</a:t>
              </a:r>
            </a:p>
          </p:txBody>
        </p:sp>
      </p:grpSp>
      <p:sp>
        <p:nvSpPr>
          <p:cNvPr id="16" name="矩形 15"/>
          <p:cNvSpPr/>
          <p:nvPr/>
        </p:nvSpPr>
        <p:spPr>
          <a:xfrm>
            <a:off x="9629071" y="6051719"/>
            <a:ext cx="2291080" cy="7010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altLang="en-US" b="0" i="0" lang="zh-CN" smtClean="0" sz="2000">
                <a:solidFill>
                  <a:schemeClr val="bg1"/>
                </a:solidFill>
                <a:effectLst/>
                <a:latin charset="-122" panose="02000000000000000000" pitchFamily="2" typeface="方正正黑简体"/>
                <a:ea charset="-122" panose="02000000000000000000" pitchFamily="2" typeface="方正正黑简体"/>
              </a:rPr>
              <a:t>妙手回春PPT作品</a:t>
            </a:r>
          </a:p>
          <a:p>
            <a:pPr algn="r"/>
            <a:r>
              <a:rPr altLang="en-US" b="0" i="0" lang="zh-CN" smtClean="0" sz="2000">
                <a:solidFill>
                  <a:schemeClr val="bg1"/>
                </a:solidFill>
                <a:effectLst/>
                <a:latin charset="-122" panose="02000000000000000000" pitchFamily="2" typeface="方正正黑简体"/>
                <a:ea charset="-122" panose="02000000000000000000" pitchFamily="2" typeface="方正正黑简体"/>
              </a:rPr>
              <a:t>2013年9月24日</a:t>
            </a:r>
          </a:p>
        </p:txBody>
      </p:sp>
    </p:spTree>
    <p:extLst>
      <p:ext uri="{BB962C8B-B14F-4D97-AF65-F5344CB8AC3E}">
        <p14:creationId val="2121722775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98291" l="0" r="84117" t="3739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711251" y="2008682"/>
            <a:ext cx="7745643" cy="5163762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028325" y="1597029"/>
            <a:ext cx="1402080" cy="15544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9600">
                <a:solidFill>
                  <a:srgbClr val="BD3343"/>
                </a:solidFill>
                <a:latin charset="-122" panose="02000000000000000000" pitchFamily="2" typeface="方正正大黑简体"/>
                <a:ea charset="-122" panose="02000000000000000000" pitchFamily="2" typeface="方正正大黑简体"/>
              </a:rPr>
              <a:t>书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266282" y="2173804"/>
            <a:ext cx="4450080" cy="8229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4800">
                <a:latin charset="-122" panose="02000000000000000000" pitchFamily="2" typeface="方正正黑简体"/>
                <a:ea charset="-122" panose="02000000000000000000" pitchFamily="2" typeface="方正正黑简体"/>
              </a:rPr>
              <a:t>女的魅力不可挡</a:t>
            </a:r>
          </a:p>
        </p:txBody>
      </p:sp>
    </p:spTree>
    <p:extLst>
      <p:ext uri="{BB962C8B-B14F-4D97-AF65-F5344CB8AC3E}">
        <p14:creationId val="81093126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94757" l="9990" r="89914" t="9974">
                        <a14:backgroundMark x1="58982" x2="66282" y1="56138" y2="60358"/>
                        <a14:backgroundMark x1="59270" x2="66859" y1="56650" y2="60230"/>
                        <a14:backgroundMark x1="51105" x2="54755" y1="52046" y2="55115"/>
                        <a14:backgroundMark x1="52065" x2="56100" y1="54476" y2="56266"/>
                        <a14:backgroundMark x1="74352" x2="75889" y1="64066" y2="77110"/>
                        <a14:backgroundMark x1="17675" x2="20845" y1="67519" y2="78005"/>
                      </a14:backgroundRemoval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1061117" y="768274"/>
            <a:ext cx="8106306" cy="6089726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840167" y="1627009"/>
            <a:ext cx="1402080" cy="15544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9600">
                <a:solidFill>
                  <a:srgbClr val="E5D9BF"/>
                </a:solidFill>
                <a:latin charset="-122" panose="02000000000000000000" pitchFamily="2" typeface="方正正大黑简体"/>
                <a:ea charset="-122" panose="02000000000000000000" pitchFamily="2" typeface="方正正大黑简体"/>
              </a:rPr>
              <a:t>书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634728" y="2188794"/>
            <a:ext cx="5650230" cy="8229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4800">
                <a:latin charset="-122" panose="02000000000000000000" pitchFamily="2" typeface="方正正黑简体"/>
                <a:ea charset="-122" panose="02000000000000000000" pitchFamily="2" typeface="方正正黑简体"/>
              </a:rPr>
              <a:t>常吃      菜有益健康</a:t>
            </a:r>
          </a:p>
        </p:txBody>
      </p:sp>
    </p:spTree>
    <p:extLst>
      <p:ext uri="{BB962C8B-B14F-4D97-AF65-F5344CB8AC3E}">
        <p14:creationId val="366625781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/>
          <p:cNvSpPr txBox="1"/>
          <p:nvPr/>
        </p:nvSpPr>
        <p:spPr>
          <a:xfrm>
            <a:off x="3382933" y="3019956"/>
            <a:ext cx="9401492" cy="2621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16600">
                <a:latin charset="-122" panose="02000000000000000000" pitchFamily="2" typeface="方正粗黑宋简体"/>
                <a:ea charset="-122" panose="02000000000000000000" pitchFamily="2" typeface="方正粗黑宋简体"/>
              </a:rPr>
              <a:t>B        KS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764153" y="2860102"/>
            <a:ext cx="1977723" cy="296658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443264" y="2905071"/>
            <a:ext cx="1977723" cy="296658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900573" y="1031339"/>
            <a:ext cx="1402080" cy="15544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9600">
                <a:solidFill>
                  <a:srgbClr val="7E632D"/>
                </a:solidFill>
                <a:latin charset="-122" panose="02000000000000000000" pitchFamily="2" typeface="方正正大黑简体"/>
                <a:ea charset="-122" panose="02000000000000000000" pitchFamily="2" typeface="方正正大黑简体"/>
              </a:rPr>
              <a:t>书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129585" y="1610149"/>
            <a:ext cx="3840480" cy="8229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zh-CN"/>
            </a:defPPr>
            <a:lvl1pPr>
              <a:defRPr sz="4800">
                <a:latin charset="-122" panose="02000000000000000000" pitchFamily="2" typeface="方正正黑简体"/>
                <a:ea charset="-122" panose="02000000000000000000" pitchFamily="2" typeface="方正正黑简体"/>
              </a:defRPr>
            </a:lvl1pPr>
          </a:lstStyle>
          <a:p>
            <a:r>
              <a:rPr altLang="en-US" lang="zh-CN"/>
              <a:t>中自有黄金屋</a:t>
            </a:r>
          </a:p>
        </p:txBody>
      </p:sp>
    </p:spTree>
    <p:extLst>
      <p:ext uri="{BB962C8B-B14F-4D97-AF65-F5344CB8AC3E}">
        <p14:creationId val="3647642905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/>
          <p:cNvSpPr txBox="1"/>
          <p:nvPr/>
        </p:nvSpPr>
        <p:spPr>
          <a:xfrm>
            <a:off x="2908508" y="3363719"/>
            <a:ext cx="9401492" cy="2621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16600">
                <a:latin charset="-122" panose="02000000000000000000" pitchFamily="2" typeface="方正粗黑宋简体"/>
                <a:ea charset="-122" panose="02000000000000000000" pitchFamily="2" typeface="方正粗黑宋简体"/>
              </a:rPr>
              <a:t>B        KS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592252" y="3105004"/>
            <a:ext cx="3369040" cy="2246027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07517" y="1010689"/>
            <a:ext cx="1402080" cy="15544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9600">
                <a:solidFill>
                  <a:srgbClr val="E2CBBF"/>
                </a:solidFill>
                <a:latin charset="-122" panose="02000000000000000000" pitchFamily="2" typeface="方正正大黑简体"/>
                <a:ea charset="-122" panose="02000000000000000000" pitchFamily="2" typeface="方正正大黑简体"/>
              </a:rPr>
              <a:t>书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032254" y="1586165"/>
            <a:ext cx="3840480" cy="8229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zh-CN"/>
            </a:defPPr>
            <a:lvl1pPr>
              <a:defRPr sz="4800">
                <a:latin charset="-122" panose="02000000000000000000" pitchFamily="2" typeface="方正正黑简体"/>
                <a:ea charset="-122" panose="02000000000000000000" pitchFamily="2" typeface="方正正黑简体"/>
              </a:defRPr>
            </a:lvl1pPr>
          </a:lstStyle>
          <a:p>
            <a:r>
              <a:rPr altLang="en-US" lang="zh-CN"/>
              <a:t>中自有颜如玉</a:t>
            </a:r>
          </a:p>
        </p:txBody>
      </p:sp>
    </p:spTree>
    <p:extLst>
      <p:ext uri="{BB962C8B-B14F-4D97-AF65-F5344CB8AC3E}">
        <p14:creationId val="1813220317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/>
          <p:cNvSpPr txBox="1"/>
          <p:nvPr/>
        </p:nvSpPr>
        <p:spPr>
          <a:xfrm>
            <a:off x="3382933" y="3019956"/>
            <a:ext cx="9401492" cy="2621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16600">
                <a:latin charset="-122" panose="02000000000000000000" pitchFamily="2" typeface="方正粗黑宋简体"/>
                <a:ea charset="-122" panose="02000000000000000000" pitchFamily="2" typeface="方正粗黑宋简体"/>
              </a:rPr>
              <a:t>B        KS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900573" y="1031339"/>
            <a:ext cx="1402080" cy="15544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9600">
                <a:solidFill>
                  <a:srgbClr val="DEAC31"/>
                </a:solidFill>
                <a:latin charset="-122" panose="02000000000000000000" pitchFamily="2" typeface="方正正大黑简体"/>
                <a:ea charset="-122" panose="02000000000000000000" pitchFamily="2" typeface="方正正大黑简体"/>
              </a:rPr>
              <a:t>书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129585" y="1610149"/>
            <a:ext cx="3840480" cy="8229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zh-CN"/>
            </a:defPPr>
            <a:lvl1pPr>
              <a:defRPr sz="4800">
                <a:latin charset="-122" panose="02000000000000000000" pitchFamily="2" typeface="方正正黑简体"/>
                <a:ea charset="-122" panose="02000000000000000000" pitchFamily="2" typeface="方正正黑简体"/>
              </a:defRPr>
            </a:lvl1pPr>
          </a:lstStyle>
          <a:p>
            <a:r>
              <a:rPr altLang="en-US" lang="zh-CN"/>
              <a:t>中自有营养在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72561" l="13364" r="93318" t="20427">
                        <a14:backgroundMark x1="17512" x2="30415" y1="41616" y2="71799"/>
                        <a14:backgroundMark x1="87558" x2="64286" y1="50152" y2="70427"/>
                        <a14:backgroundMark x1="85253" x2="52304" y1="48933" y2="70427"/>
                        <a14:backgroundMark x1="17512" x2="16129" y1="29116" y2="39329"/>
                        <a14:backgroundMark x1="51613" x2="57143" y1="26677" y2="29116"/>
                        <a14:backgroundMark x1="25115" x2="37788" y1="26677" y2="23933"/>
                        <a14:backgroundMark x1="39401" x2="56912" y1="71189" y2="66159"/>
                        <a14:backgroundMark x1="63364" x2="76959" y1="27439" y2="30640"/>
                        <a14:backgroundMark x1="78111" x2="66820" y1="52439" y2="60061"/>
                      </a14:backgroundRemoval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27299" t="14870"/>
          <a:stretch>
            <a:fillRect/>
          </a:stretch>
        </p:blipFill>
        <p:spPr>
          <a:xfrm rot="18155484">
            <a:off x="4089533" y="1978701"/>
            <a:ext cx="5149421" cy="4497050"/>
          </a:xfrm>
          <a:prstGeom prst="rect">
            <a:avLst/>
          </a:prstGeom>
        </p:spPr>
      </p:pic>
    </p:spTree>
    <p:extLst>
      <p:ext uri="{BB962C8B-B14F-4D97-AF65-F5344CB8AC3E}">
        <p14:creationId val="943656650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任意多边形 3"/>
          <p:cNvSpPr/>
          <p:nvPr/>
        </p:nvSpPr>
        <p:spPr>
          <a:xfrm>
            <a:off x="-37659" y="4560529"/>
            <a:ext cx="12886500" cy="2511964"/>
          </a:xfrm>
          <a:custGeom>
            <a:gdLst>
              <a:gd fmla="*/ 0 w 12376813" name="connsiteX0"/>
              <a:gd fmla="*/ 1956587 h 2134387" name="connsiteY0"/>
              <a:gd fmla="*/ 50800 w 12376813" name="connsiteX1"/>
              <a:gd fmla="*/ 1918487 h 2134387" name="connsiteY1"/>
              <a:gd fmla="*/ 355600 w 12376813" name="connsiteX2"/>
              <a:gd fmla="*/ 1664487 h 2134387" name="connsiteY2"/>
              <a:gd fmla="*/ 825500 w 12376813" name="connsiteX3"/>
              <a:gd fmla="*/ 1410487 h 2134387" name="connsiteY3"/>
              <a:gd fmla="*/ 1739900 w 12376813" name="connsiteX4"/>
              <a:gd fmla="*/ 1562887 h 2134387" name="connsiteY4"/>
              <a:gd fmla="*/ 2336800 w 12376813" name="connsiteX5"/>
              <a:gd fmla="*/ 940587 h 2134387" name="connsiteY5"/>
              <a:gd fmla="*/ 2743200 w 12376813" name="connsiteX6"/>
              <a:gd fmla="*/ 838987 h 2134387" name="connsiteY6"/>
              <a:gd fmla="*/ 3136900 w 12376813" name="connsiteX7"/>
              <a:gd fmla="*/ 711987 h 2134387" name="connsiteY7"/>
              <a:gd fmla="*/ 3683000 w 12376813" name="connsiteX8"/>
              <a:gd fmla="*/ 648487 h 2134387" name="connsiteY8"/>
              <a:gd fmla="*/ 4152900 w 12376813" name="connsiteX9"/>
              <a:gd fmla="*/ 483387 h 2134387" name="connsiteY9"/>
              <a:gd fmla="*/ 4584700 w 12376813" name="connsiteX10"/>
              <a:gd fmla="*/ 254787 h 2134387" name="connsiteY10"/>
              <a:gd fmla="*/ 4597400 w 12376813" name="connsiteX11"/>
              <a:gd fmla="*/ 242087 h 2134387" name="connsiteY11"/>
              <a:gd fmla="*/ 4711700 w 12376813" name="connsiteX12"/>
              <a:gd fmla="*/ 191287 h 2134387" name="connsiteY12"/>
              <a:gd fmla="*/ 5130800 w 12376813" name="connsiteX13"/>
              <a:gd fmla="*/ 229387 h 2134387" name="connsiteY13"/>
              <a:gd fmla="*/ 5892800 w 12376813" name="connsiteX14"/>
              <a:gd fmla="*/ 216687 h 2134387" name="connsiteY14"/>
              <a:gd fmla="*/ 6121400 w 12376813" name="connsiteX15"/>
              <a:gd fmla="*/ 203987 h 2134387" name="connsiteY15"/>
              <a:gd fmla="*/ 6565900 w 12376813" name="connsiteX16"/>
              <a:gd fmla="*/ 203987 h 2134387" name="connsiteY16"/>
              <a:gd fmla="*/ 7467600 w 12376813" name="connsiteX17"/>
              <a:gd fmla="*/ 292887 h 2134387" name="connsiteY17"/>
              <a:gd fmla="*/ 8267700 w 12376813" name="connsiteX18"/>
              <a:gd fmla="*/ 292887 h 2134387" name="connsiteY18"/>
              <a:gd fmla="*/ 8966200 w 12376813" name="connsiteX19"/>
              <a:gd fmla="*/ 292887 h 2134387" name="connsiteY19"/>
              <a:gd fmla="*/ 9051944 w 12376813" name="connsiteX20"/>
              <a:gd fmla="*/ 87194 h 2134387" name="connsiteY20"/>
              <a:gd fmla="*/ 9080860 w 12376813" name="connsiteX21"/>
              <a:gd fmla="*/ 203 h 2134387" name="connsiteY21"/>
              <a:gd fmla="*/ 9575800 w 12376813" name="connsiteX22"/>
              <a:gd fmla="*/ 64287 h 2134387" name="connsiteY22"/>
              <a:gd fmla="*/ 9626600 w 12376813" name="connsiteX23"/>
              <a:gd fmla="*/ 102387 h 2134387" name="connsiteY23"/>
              <a:gd fmla="*/ 9664700 w 12376813" name="connsiteX24"/>
              <a:gd fmla="*/ 153187 h 2134387" name="connsiteY24"/>
              <a:gd fmla="*/ 9677400 w 12376813" name="connsiteX25"/>
              <a:gd fmla="*/ 191287 h 2134387" name="connsiteY25"/>
              <a:gd fmla="*/ 9804400 w 12376813" name="connsiteX26"/>
              <a:gd fmla="*/ 267487 h 2134387" name="connsiteY26"/>
              <a:gd fmla="*/ 10007600 w 12376813" name="connsiteX27"/>
              <a:gd fmla="*/ 330987 h 2134387" name="connsiteY27"/>
              <a:gd fmla="*/ 10541000 w 12376813" name="connsiteX28"/>
              <a:gd fmla="*/ 356387 h 2134387" name="connsiteY28"/>
              <a:gd fmla="*/ 10998200 w 12376813" name="connsiteX29"/>
              <a:gd fmla="*/ 483387 h 2134387" name="connsiteY29"/>
              <a:gd fmla="*/ 11226800 w 12376813" name="connsiteX30"/>
              <a:gd fmla="*/ 661187 h 2134387" name="connsiteY30"/>
              <a:gd fmla="*/ 11607800 w 12376813" name="connsiteX31"/>
              <a:gd fmla="*/ 1232687 h 2134387" name="connsiteY31"/>
              <a:gd fmla="*/ 11734800 w 12376813" name="connsiteX32"/>
              <a:gd fmla="*/ 1334287 h 2134387" name="connsiteY32"/>
              <a:gd fmla="*/ 12065000 w 12376813" name="connsiteX33"/>
              <a:gd fmla="*/ 1740687 h 2134387" name="connsiteY33"/>
              <a:gd fmla="*/ 12255500 w 12376813" name="connsiteX34"/>
              <a:gd fmla="*/ 2007387 h 2134387" name="connsiteY34"/>
              <a:gd fmla="*/ 10096500 w 12376813" name="connsiteX35"/>
              <a:gd fmla="*/ 2096287 h 2134387" name="connsiteY35"/>
              <a:gd fmla="*/ 2362200 w 12376813" name="connsiteX36"/>
              <a:gd fmla="*/ 2134387 h 2134387" name="connsiteY3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b="b" l="l" r="r" t="t"/>
            <a:pathLst>
              <a:path h="2134387" w="12376813">
                <a:moveTo>
                  <a:pt x="0" y="1956587"/>
                </a:moveTo>
                <a:cubicBezTo>
                  <a:pt x="4233" y="1953412"/>
                  <a:pt x="-8467" y="1967170"/>
                  <a:pt x="50800" y="1918487"/>
                </a:cubicBezTo>
                <a:cubicBezTo>
                  <a:pt x="110067" y="1869804"/>
                  <a:pt x="226483" y="1749154"/>
                  <a:pt x="355600" y="1664487"/>
                </a:cubicBezTo>
                <a:cubicBezTo>
                  <a:pt x="484717" y="1579820"/>
                  <a:pt x="594783" y="1427420"/>
                  <a:pt x="825500" y="1410487"/>
                </a:cubicBezTo>
                <a:cubicBezTo>
                  <a:pt x="1056217" y="1393554"/>
                  <a:pt x="1488017" y="1641204"/>
                  <a:pt x="1739900" y="1562887"/>
                </a:cubicBezTo>
                <a:cubicBezTo>
                  <a:pt x="1991783" y="1484570"/>
                  <a:pt x="2169583" y="1061237"/>
                  <a:pt x="2336800" y="940587"/>
                </a:cubicBezTo>
                <a:cubicBezTo>
                  <a:pt x="2504017" y="819937"/>
                  <a:pt x="2609850" y="877087"/>
                  <a:pt x="2743200" y="838987"/>
                </a:cubicBezTo>
                <a:cubicBezTo>
                  <a:pt x="2876550" y="800887"/>
                  <a:pt x="2980267" y="743737"/>
                  <a:pt x="3136900" y="711987"/>
                </a:cubicBezTo>
                <a:cubicBezTo>
                  <a:pt x="3293533" y="680237"/>
                  <a:pt x="3513667" y="686587"/>
                  <a:pt x="3683000" y="648487"/>
                </a:cubicBezTo>
                <a:cubicBezTo>
                  <a:pt x="3852333" y="610387"/>
                  <a:pt x="4002617" y="549004"/>
                  <a:pt x="4152900" y="483387"/>
                </a:cubicBezTo>
                <a:cubicBezTo>
                  <a:pt x="4303183" y="417770"/>
                  <a:pt x="4510617" y="295004"/>
                  <a:pt x="4584700" y="254787"/>
                </a:cubicBezTo>
                <a:cubicBezTo>
                  <a:pt x="4658783" y="214570"/>
                  <a:pt x="4576233" y="252670"/>
                  <a:pt x="4597400" y="242087"/>
                </a:cubicBezTo>
                <a:cubicBezTo>
                  <a:pt x="4618567" y="231504"/>
                  <a:pt x="4622800" y="193404"/>
                  <a:pt x="4711700" y="191287"/>
                </a:cubicBezTo>
                <a:cubicBezTo>
                  <a:pt x="4800600" y="189170"/>
                  <a:pt x="5130800" y="229387"/>
                  <a:pt x="5130800" y="229387"/>
                </a:cubicBezTo>
                <a:lnTo>
                  <a:pt x="5892800" y="216687"/>
                </a:lnTo>
                <a:cubicBezTo>
                  <a:pt x="6057900" y="212454"/>
                  <a:pt x="6009217" y="206104"/>
                  <a:pt x="6121400" y="203987"/>
                </a:cubicBezTo>
                <a:cubicBezTo>
                  <a:pt x="6233583" y="201870"/>
                  <a:pt x="6341533" y="189170"/>
                  <a:pt x="6565900" y="203987"/>
                </a:cubicBezTo>
                <a:cubicBezTo>
                  <a:pt x="6790267" y="218804"/>
                  <a:pt x="7183967" y="278070"/>
                  <a:pt x="7467600" y="292887"/>
                </a:cubicBezTo>
                <a:cubicBezTo>
                  <a:pt x="7751233" y="307704"/>
                  <a:pt x="8267700" y="292887"/>
                  <a:pt x="8267700" y="292887"/>
                </a:cubicBezTo>
                <a:cubicBezTo>
                  <a:pt x="8517467" y="292887"/>
                  <a:pt x="8835493" y="327169"/>
                  <a:pt x="8966200" y="292887"/>
                </a:cubicBezTo>
                <a:cubicBezTo>
                  <a:pt x="9096907" y="258605"/>
                  <a:pt x="9032834" y="135975"/>
                  <a:pt x="9051944" y="87194"/>
                </a:cubicBezTo>
                <a:cubicBezTo>
                  <a:pt x="9071054" y="38413"/>
                  <a:pt x="8993551" y="4021"/>
                  <a:pt x="9080860" y="203"/>
                </a:cubicBezTo>
                <a:cubicBezTo>
                  <a:pt x="9168169" y="-3615"/>
                  <a:pt x="9484843" y="47256"/>
                  <a:pt x="9575800" y="64287"/>
                </a:cubicBezTo>
                <a:cubicBezTo>
                  <a:pt x="9666757" y="81318"/>
                  <a:pt x="9611783" y="87570"/>
                  <a:pt x="9626600" y="102387"/>
                </a:cubicBezTo>
                <a:cubicBezTo>
                  <a:pt x="9641417" y="117204"/>
                  <a:pt x="9656233" y="138370"/>
                  <a:pt x="9664700" y="153187"/>
                </a:cubicBezTo>
                <a:cubicBezTo>
                  <a:pt x="9673167" y="168004"/>
                  <a:pt x="9654117" y="172237"/>
                  <a:pt x="9677400" y="191287"/>
                </a:cubicBezTo>
                <a:cubicBezTo>
                  <a:pt x="9700683" y="210337"/>
                  <a:pt x="9749367" y="244204"/>
                  <a:pt x="9804400" y="267487"/>
                </a:cubicBezTo>
                <a:cubicBezTo>
                  <a:pt x="9859433" y="290770"/>
                  <a:pt x="9884833" y="316170"/>
                  <a:pt x="10007600" y="330987"/>
                </a:cubicBezTo>
                <a:cubicBezTo>
                  <a:pt x="10130367" y="345804"/>
                  <a:pt x="10375900" y="330987"/>
                  <a:pt x="10541000" y="356387"/>
                </a:cubicBezTo>
                <a:cubicBezTo>
                  <a:pt x="10706100" y="381787"/>
                  <a:pt x="10883900" y="432587"/>
                  <a:pt x="10998200" y="483387"/>
                </a:cubicBezTo>
                <a:cubicBezTo>
                  <a:pt x="11112500" y="534187"/>
                  <a:pt x="11125200" y="536304"/>
                  <a:pt x="11226800" y="661187"/>
                </a:cubicBezTo>
                <a:cubicBezTo>
                  <a:pt x="11328400" y="786070"/>
                  <a:pt x="11523133" y="1120504"/>
                  <a:pt x="11607800" y="1232687"/>
                </a:cubicBezTo>
                <a:cubicBezTo>
                  <a:pt x="11692467" y="1344870"/>
                  <a:pt x="11658600" y="1249620"/>
                  <a:pt x="11734800" y="1334287"/>
                </a:cubicBezTo>
                <a:cubicBezTo>
                  <a:pt x="11811000" y="1418954"/>
                  <a:pt x="11978217" y="1628504"/>
                  <a:pt x="12065000" y="1740687"/>
                </a:cubicBezTo>
                <a:cubicBezTo>
                  <a:pt x="12151783" y="1852870"/>
                  <a:pt x="12583583" y="1948120"/>
                  <a:pt x="12255500" y="2007387"/>
                </a:cubicBezTo>
                <a:cubicBezTo>
                  <a:pt x="11927417" y="2066654"/>
                  <a:pt x="10096500" y="2096287"/>
                  <a:pt x="10096500" y="2096287"/>
                </a:cubicBezTo>
                <a:lnTo>
                  <a:pt x="2362200" y="2134387"/>
                </a:lnTo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28A0092B-C50C-407E-A947-70E740481C1C}">
                <a14:useLocalDpi val="0"/>
              </a:ext>
            </a:extLst>
          </a:blip>
          <a:srcRect b="33429" t="-135"/>
          <a:stretch>
            <a:fillRect/>
          </a:stretch>
        </p:blipFill>
        <p:spPr>
          <a:xfrm>
            <a:off x="2180301" y="1183954"/>
            <a:ext cx="1997202" cy="1997202"/>
          </a:xfrm>
          <a:prstGeom prst="ellipse">
            <a:avLst/>
          </a:prstGeom>
          <a:solidFill>
            <a:schemeClr val="tx1"/>
          </a:solidFill>
          <a:ln w="38100">
            <a:noFill/>
          </a:ln>
          <a:effectLst>
            <a:softEdge rad="31750"/>
          </a:effectLst>
        </p:spPr>
      </p:pic>
      <p:sp>
        <p:nvSpPr>
          <p:cNvPr id="6" name="梯形 2"/>
          <p:cNvSpPr/>
          <p:nvPr/>
        </p:nvSpPr>
        <p:spPr>
          <a:xfrm>
            <a:off x="2793724" y="2860058"/>
            <a:ext cx="932688" cy="1956816"/>
          </a:xfrm>
          <a:custGeom>
            <a:gdLst>
              <a:gd fmla="*/ 0 w 932688" name="connsiteX0"/>
              <a:gd fmla="*/ 1956816 h 1956816" name="connsiteY0"/>
              <a:gd fmla="*/ 73462 w 932688" name="connsiteX1"/>
              <a:gd fmla="*/ 332594 h 1956816" name="connsiteY1"/>
              <a:gd fmla="*/ 173639 w 932688" name="connsiteX2"/>
              <a:gd fmla="*/ 0 h 1956816" name="connsiteY2"/>
              <a:gd fmla="*/ 759049 w 932688" name="connsiteX3"/>
              <a:gd fmla="*/ 0 h 1956816" name="connsiteY3"/>
              <a:gd fmla="*/ 932688 w 932688" name="connsiteX4"/>
              <a:gd fmla="*/ 1956816 h 1956816" name="connsiteY4"/>
              <a:gd fmla="*/ 0 w 932688" name="connsiteX5"/>
              <a:gd fmla="*/ 1956816 h 1956816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1956816" w="932688">
                <a:moveTo>
                  <a:pt x="0" y="1956816"/>
                </a:moveTo>
                <a:cubicBezTo>
                  <a:pt x="34820" y="1425741"/>
                  <a:pt x="38642" y="863669"/>
                  <a:pt x="73462" y="332594"/>
                </a:cubicBezTo>
                <a:lnTo>
                  <a:pt x="173639" y="0"/>
                </a:lnTo>
                <a:lnTo>
                  <a:pt x="759049" y="0"/>
                </a:lnTo>
                <a:lnTo>
                  <a:pt x="932688" y="1956816"/>
                </a:lnTo>
                <a:lnTo>
                  <a:pt x="0" y="195681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梯形 57"/>
          <p:cNvSpPr/>
          <p:nvPr/>
        </p:nvSpPr>
        <p:spPr>
          <a:xfrm flipV="1">
            <a:off x="3001666" y="4464420"/>
            <a:ext cx="603504" cy="1042416"/>
          </a:xfrm>
          <a:custGeom>
            <a:gdLst>
              <a:gd fmla="*/ 0 w 603504" name="connsiteX0"/>
              <a:gd fmla="*/ 1042416 h 1042416" name="connsiteY0"/>
              <a:gd fmla="*/ 37938 w 603504" name="connsiteX1"/>
              <a:gd fmla="*/ 0 h 1042416" name="connsiteY1"/>
              <a:gd fmla="*/ 474126 w 603504" name="connsiteX2"/>
              <a:gd fmla="*/ 0 h 1042416" name="connsiteY2"/>
              <a:gd fmla="*/ 603504 w 603504" name="connsiteX3"/>
              <a:gd fmla="*/ 1042416 h 1042416" name="connsiteY3"/>
              <a:gd fmla="*/ 0 w 603504" name="connsiteX4"/>
              <a:gd fmla="*/ 1042416 h 1042416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042416" w="603504">
                <a:moveTo>
                  <a:pt x="0" y="1042416"/>
                </a:moveTo>
                <a:lnTo>
                  <a:pt x="37938" y="0"/>
                </a:lnTo>
                <a:lnTo>
                  <a:pt x="474126" y="0"/>
                </a:lnTo>
                <a:lnTo>
                  <a:pt x="603504" y="1042416"/>
                </a:lnTo>
                <a:lnTo>
                  <a:pt x="0" y="104241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任意多边形 7"/>
          <p:cNvSpPr/>
          <p:nvPr/>
        </p:nvSpPr>
        <p:spPr>
          <a:xfrm>
            <a:off x="4056126" y="3886714"/>
            <a:ext cx="5577131" cy="1486651"/>
          </a:xfrm>
          <a:custGeom>
            <a:gdLst>
              <a:gd fmla="*/ 413028 w 7324392" name="connsiteX0"/>
              <a:gd fmla="*/ 1834336 h 1952405" name="connsiteY0"/>
              <a:gd fmla="*/ 622891 w 7324392" name="connsiteX1"/>
              <a:gd fmla="*/ 1654454 h 1952405" name="connsiteY1"/>
              <a:gd fmla="*/ 832753 w 7324392" name="connsiteX2"/>
              <a:gd fmla="*/ 1489562 h 1952405" name="connsiteY2"/>
              <a:gd fmla="*/ 1132556 w 7324392" name="connsiteX3"/>
              <a:gd fmla="*/ 1354651 h 1952405" name="connsiteY3"/>
              <a:gd fmla="*/ 1777133 w 7324392" name="connsiteX4"/>
              <a:gd fmla="*/ 1324670 h 1952405" name="connsiteY4"/>
              <a:gd fmla="*/ 2211848 w 7324392" name="connsiteX5"/>
              <a:gd fmla="*/ 1294690 h 1952405" name="connsiteY5"/>
              <a:gd fmla="*/ 2601592 w 7324392" name="connsiteX6"/>
              <a:gd fmla="*/ 1144788 h 1952405" name="connsiteY6"/>
              <a:gd fmla="*/ 3081278 w 7324392" name="connsiteX7"/>
              <a:gd fmla="*/ 1024867 h 1952405" name="connsiteY7"/>
              <a:gd fmla="*/ 3456032 w 7324392" name="connsiteX8"/>
              <a:gd fmla="*/ 979897 h 1952405" name="connsiteY8"/>
              <a:gd fmla="*/ 3950707 w 7324392" name="connsiteX9"/>
              <a:gd fmla="*/ 919936 h 1952405" name="connsiteY9"/>
              <a:gd fmla="*/ 4550314 w 7324392" name="connsiteX10"/>
              <a:gd fmla="*/ 620133 h 1952405" name="connsiteY10"/>
              <a:gd fmla="*/ 4880097 w 7324392" name="connsiteX11"/>
              <a:gd fmla="*/ 530192 h 1952405" name="connsiteY11"/>
              <a:gd fmla="*/ 5614615 w 7324392" name="connsiteX12"/>
              <a:gd fmla="*/ 500211 h 1952405" name="connsiteY12"/>
              <a:gd fmla="*/ 5989369 w 7324392" name="connsiteX13"/>
              <a:gd fmla="*/ 380290 h 1952405" name="connsiteY13"/>
              <a:gd fmla="*/ 6334143 w 7324392" name="connsiteX14"/>
              <a:gd fmla="*/ 245379 h 1952405" name="connsiteY14"/>
              <a:gd fmla="*/ 6496786 w 7324392" name="connsiteX15"/>
              <a:gd fmla="*/ 113278 h 1952405" name="connsiteY15"/>
              <a:gd fmla="*/ 6774667 w 7324392" name="connsiteX16"/>
              <a:gd fmla="*/ 36828 h 1952405" name="connsiteY16"/>
              <a:gd fmla="*/ 6915387 w 7324392" name="connsiteX17"/>
              <a:gd fmla="*/ 737243 h 1952405" name="connsiteY17"/>
              <a:gd fmla="*/ 7121127 w 7324392" name="connsiteX18"/>
              <a:gd fmla="*/ 970528 h 1952405" name="connsiteY18"/>
              <a:gd fmla="*/ 6678917 w 7324392" name="connsiteX19"/>
              <a:gd fmla="*/ 1894297 h 1952405" name="connsiteY19"/>
              <a:gd fmla="*/ 413028 w 7324392" name="connsiteX20"/>
              <a:gd fmla="*/ 1834336 h 1952405" name="connsiteY2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b="b" l="l" r="r" t="t"/>
            <a:pathLst>
              <a:path h="1952403" w="7324392">
                <a:moveTo>
                  <a:pt x="413028" y="1834336"/>
                </a:moveTo>
                <a:cubicBezTo>
                  <a:pt x="-596310" y="1794362"/>
                  <a:pt x="552937" y="1711916"/>
                  <a:pt x="622891" y="1654454"/>
                </a:cubicBezTo>
                <a:cubicBezTo>
                  <a:pt x="692845" y="1596992"/>
                  <a:pt x="747809" y="1539529"/>
                  <a:pt x="832753" y="1489562"/>
                </a:cubicBezTo>
                <a:cubicBezTo>
                  <a:pt x="917697" y="1439595"/>
                  <a:pt x="975159" y="1382133"/>
                  <a:pt x="1132556" y="1354651"/>
                </a:cubicBezTo>
                <a:cubicBezTo>
                  <a:pt x="1289953" y="1327169"/>
                  <a:pt x="1597251" y="1334663"/>
                  <a:pt x="1777133" y="1324670"/>
                </a:cubicBezTo>
                <a:cubicBezTo>
                  <a:pt x="1957015" y="1314676"/>
                  <a:pt x="2074438" y="1324670"/>
                  <a:pt x="2211848" y="1294690"/>
                </a:cubicBezTo>
                <a:cubicBezTo>
                  <a:pt x="2349258" y="1264710"/>
                  <a:pt x="2456687" y="1189758"/>
                  <a:pt x="2601592" y="1144788"/>
                </a:cubicBezTo>
                <a:cubicBezTo>
                  <a:pt x="2746497" y="1099818"/>
                  <a:pt x="2938871" y="1052349"/>
                  <a:pt x="3081278" y="1024867"/>
                </a:cubicBezTo>
                <a:cubicBezTo>
                  <a:pt x="3223685" y="997385"/>
                  <a:pt x="3456032" y="979897"/>
                  <a:pt x="3456032" y="979897"/>
                </a:cubicBezTo>
                <a:cubicBezTo>
                  <a:pt x="3600937" y="962408"/>
                  <a:pt x="3768327" y="979897"/>
                  <a:pt x="3950707" y="919936"/>
                </a:cubicBezTo>
                <a:cubicBezTo>
                  <a:pt x="4133087" y="859975"/>
                  <a:pt x="4395416" y="685090"/>
                  <a:pt x="4550314" y="620133"/>
                </a:cubicBezTo>
                <a:cubicBezTo>
                  <a:pt x="4705212" y="555176"/>
                  <a:pt x="4702714" y="550179"/>
                  <a:pt x="4880097" y="530192"/>
                </a:cubicBezTo>
                <a:cubicBezTo>
                  <a:pt x="5057480" y="510205"/>
                  <a:pt x="5429736" y="525195"/>
                  <a:pt x="5614615" y="500211"/>
                </a:cubicBezTo>
                <a:cubicBezTo>
                  <a:pt x="5799494" y="475227"/>
                  <a:pt x="5869448" y="422762"/>
                  <a:pt x="5989369" y="380290"/>
                </a:cubicBezTo>
                <a:cubicBezTo>
                  <a:pt x="6109290" y="337818"/>
                  <a:pt x="6249574" y="289881"/>
                  <a:pt x="6334143" y="245379"/>
                </a:cubicBezTo>
                <a:cubicBezTo>
                  <a:pt x="6418712" y="200877"/>
                  <a:pt x="6423365" y="148036"/>
                  <a:pt x="6496786" y="113278"/>
                </a:cubicBezTo>
                <a:cubicBezTo>
                  <a:pt x="6570207" y="78520"/>
                  <a:pt x="6704900" y="-67166"/>
                  <a:pt x="6774667" y="36828"/>
                </a:cubicBezTo>
                <a:cubicBezTo>
                  <a:pt x="6844434" y="140822"/>
                  <a:pt x="6857644" y="581626"/>
                  <a:pt x="6915387" y="737243"/>
                </a:cubicBezTo>
                <a:cubicBezTo>
                  <a:pt x="6973130" y="892860"/>
                  <a:pt x="7118629" y="768161"/>
                  <a:pt x="7121127" y="970528"/>
                </a:cubicBezTo>
                <a:cubicBezTo>
                  <a:pt x="7123625" y="1172895"/>
                  <a:pt x="7796933" y="1750329"/>
                  <a:pt x="6678917" y="1894297"/>
                </a:cubicBezTo>
                <a:cubicBezTo>
                  <a:pt x="5560901" y="2038265"/>
                  <a:pt x="1422366" y="1874310"/>
                  <a:pt x="413028" y="183433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050">
              <a:solidFill>
                <a:schemeClr val="bg1"/>
              </a:solidFill>
            </a:endParaRPr>
          </a:p>
        </p:txBody>
      </p:sp>
      <p:sp>
        <p:nvSpPr>
          <p:cNvPr id="9" name="圆角矩形 8"/>
          <p:cNvSpPr/>
          <p:nvPr/>
        </p:nvSpPr>
        <p:spPr>
          <a:xfrm rot="208816">
            <a:off x="5334299" y="3562297"/>
            <a:ext cx="248088" cy="1148384"/>
          </a:xfrm>
          <a:prstGeom prst="roundRect">
            <a:avLst>
              <a:gd fmla="val 50000" name="adj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050">
              <a:solidFill>
                <a:schemeClr val="bg1"/>
              </a:solidFill>
            </a:endParaRPr>
          </a:p>
        </p:txBody>
      </p:sp>
      <p:sp>
        <p:nvSpPr>
          <p:cNvPr id="10" name="圆角矩形 9"/>
          <p:cNvSpPr/>
          <p:nvPr/>
        </p:nvSpPr>
        <p:spPr>
          <a:xfrm rot="2989043">
            <a:off x="7701596" y="3954767"/>
            <a:ext cx="221104" cy="527529"/>
          </a:xfrm>
          <a:prstGeom prst="roundRect">
            <a:avLst>
              <a:gd fmla="val 50000" name="adj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050">
              <a:solidFill>
                <a:schemeClr val="bg1"/>
              </a:solidFill>
            </a:endParaRPr>
          </a:p>
        </p:txBody>
      </p:sp>
      <p:sp>
        <p:nvSpPr>
          <p:cNvPr id="11" name="矩形 5"/>
          <p:cNvSpPr/>
          <p:nvPr/>
        </p:nvSpPr>
        <p:spPr>
          <a:xfrm rot="795048">
            <a:off x="7940448" y="3199100"/>
            <a:ext cx="519748" cy="824117"/>
          </a:xfrm>
          <a:custGeom>
            <a:gdLst>
              <a:gd fmla="*/ 545328 w 682580" name="connsiteX0"/>
              <a:gd fmla="*/ 0 h 1568837" name="connsiteY0"/>
              <a:gd fmla="*/ 682580 w 682580" name="connsiteX1"/>
              <a:gd fmla="*/ 396860 h 1568837" name="connsiteY1"/>
              <a:gd fmla="*/ 682580 w 682580" name="connsiteX2"/>
              <a:gd fmla="*/ 1568837 h 1568837" name="connsiteY2"/>
              <a:gd fmla="*/ 0 w 682580" name="connsiteX3"/>
              <a:gd fmla="*/ 1568837 h 1568837" name="connsiteY3"/>
              <a:gd fmla="*/ 225163 w 682580" name="connsiteX4"/>
              <a:gd fmla="*/ 605412 h 1568837" name="connsiteY4"/>
              <a:gd fmla="*/ 545328 w 682580" name="connsiteX5"/>
              <a:gd fmla="*/ 0 h 1568837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1568837" w="682580">
                <a:moveTo>
                  <a:pt x="545328" y="0"/>
                </a:moveTo>
                <a:lnTo>
                  <a:pt x="682580" y="396860"/>
                </a:lnTo>
                <a:lnTo>
                  <a:pt x="682580" y="1568837"/>
                </a:lnTo>
                <a:lnTo>
                  <a:pt x="0" y="1568837"/>
                </a:lnTo>
                <a:cubicBezTo>
                  <a:pt x="110762" y="1245941"/>
                  <a:pt x="114401" y="928308"/>
                  <a:pt x="225163" y="605412"/>
                </a:cubicBezTo>
                <a:lnTo>
                  <a:pt x="545328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050">
              <a:solidFill>
                <a:schemeClr val="bg1"/>
              </a:solidFill>
            </a:endParaRPr>
          </a:p>
        </p:txBody>
      </p:sp>
      <p:sp>
        <p:nvSpPr>
          <p:cNvPr id="12" name="圆角矩形 11"/>
          <p:cNvSpPr/>
          <p:nvPr/>
        </p:nvSpPr>
        <p:spPr>
          <a:xfrm rot="2027726">
            <a:off x="7949971" y="3562428"/>
            <a:ext cx="221587" cy="728935"/>
          </a:xfrm>
          <a:prstGeom prst="roundRect">
            <a:avLst>
              <a:gd fmla="val 50000" name="adj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050">
              <a:solidFill>
                <a:schemeClr val="bg1"/>
              </a:solidFill>
            </a:endParaRPr>
          </a:p>
        </p:txBody>
      </p:sp>
      <p:sp>
        <p:nvSpPr>
          <p:cNvPr id="13" name="圆角矩形 12"/>
          <p:cNvSpPr/>
          <p:nvPr/>
        </p:nvSpPr>
        <p:spPr>
          <a:xfrm rot="1196737">
            <a:off x="8477050" y="3782525"/>
            <a:ext cx="221104" cy="527529"/>
          </a:xfrm>
          <a:prstGeom prst="roundRect">
            <a:avLst>
              <a:gd fmla="val 50000" name="adj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050">
              <a:solidFill>
                <a:schemeClr val="bg1"/>
              </a:solidFill>
            </a:endParaRPr>
          </a:p>
        </p:txBody>
      </p:sp>
      <p:sp>
        <p:nvSpPr>
          <p:cNvPr id="14" name="圆角矩形 13"/>
          <p:cNvSpPr/>
          <p:nvPr/>
        </p:nvSpPr>
        <p:spPr>
          <a:xfrm rot="4772133">
            <a:off x="8284173" y="3595476"/>
            <a:ext cx="224758" cy="713655"/>
          </a:xfrm>
          <a:prstGeom prst="roundRect">
            <a:avLst>
              <a:gd fmla="val 50000" name="adj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050">
              <a:solidFill>
                <a:schemeClr val="bg1"/>
              </a:solidFill>
            </a:endParaRPr>
          </a:p>
        </p:txBody>
      </p:sp>
      <p:sp>
        <p:nvSpPr>
          <p:cNvPr id="15" name="圆角矩形 14"/>
          <p:cNvSpPr/>
          <p:nvPr/>
        </p:nvSpPr>
        <p:spPr>
          <a:xfrm rot="13717336">
            <a:off x="7830017" y="3310139"/>
            <a:ext cx="188107" cy="467687"/>
          </a:xfrm>
          <a:prstGeom prst="roundRect">
            <a:avLst>
              <a:gd fmla="val 50000" name="adj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050">
              <a:solidFill>
                <a:schemeClr val="bg1"/>
              </a:solidFill>
            </a:endParaRPr>
          </a:p>
        </p:txBody>
      </p:sp>
      <p:sp>
        <p:nvSpPr>
          <p:cNvPr id="16" name="圆角矩形 15"/>
          <p:cNvSpPr/>
          <p:nvPr/>
        </p:nvSpPr>
        <p:spPr>
          <a:xfrm rot="9097851">
            <a:off x="8409676" y="3487854"/>
            <a:ext cx="219265" cy="470703"/>
          </a:xfrm>
          <a:prstGeom prst="roundRect">
            <a:avLst>
              <a:gd fmla="val 50000" name="adj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050">
              <a:solidFill>
                <a:schemeClr val="bg1"/>
              </a:solidFill>
            </a:endParaRPr>
          </a:p>
        </p:txBody>
      </p:sp>
      <p:sp>
        <p:nvSpPr>
          <p:cNvPr id="17" name="圆角矩形 16"/>
          <p:cNvSpPr/>
          <p:nvPr/>
        </p:nvSpPr>
        <p:spPr>
          <a:xfrm rot="15813182">
            <a:off x="8105273" y="3185212"/>
            <a:ext cx="202806" cy="491114"/>
          </a:xfrm>
          <a:prstGeom prst="roundRect">
            <a:avLst>
              <a:gd fmla="val 50000" name="adj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050">
              <a:solidFill>
                <a:schemeClr val="bg1"/>
              </a:solidFill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8225837" y="3140194"/>
            <a:ext cx="490499" cy="49049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050">
              <a:solidFill>
                <a:schemeClr val="bg1"/>
              </a:solidFill>
            </a:endParaRPr>
          </a:p>
        </p:txBody>
      </p:sp>
      <p:sp>
        <p:nvSpPr>
          <p:cNvPr id="19" name="圆角矩形 18"/>
          <p:cNvSpPr/>
          <p:nvPr/>
        </p:nvSpPr>
        <p:spPr>
          <a:xfrm rot="1115351">
            <a:off x="6165724" y="2392816"/>
            <a:ext cx="251941" cy="1278838"/>
          </a:xfrm>
          <a:prstGeom prst="roundRect">
            <a:avLst>
              <a:gd fmla="val 50000" name="adj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050">
              <a:solidFill>
                <a:schemeClr val="bg1"/>
              </a:solidFill>
            </a:endParaRPr>
          </a:p>
        </p:txBody>
      </p:sp>
      <p:sp>
        <p:nvSpPr>
          <p:cNvPr id="20" name="矩形 5"/>
          <p:cNvSpPr/>
          <p:nvPr/>
        </p:nvSpPr>
        <p:spPr>
          <a:xfrm>
            <a:off x="5762633" y="3177794"/>
            <a:ext cx="553114" cy="1061792"/>
          </a:xfrm>
          <a:custGeom>
            <a:gdLst>
              <a:gd fmla="*/ 167425 w 682580" name="connsiteX0"/>
              <a:gd fmla="*/ 0 h 1236372" name="connsiteY0"/>
              <a:gd fmla="*/ 601300 w 682580" name="connsiteX1"/>
              <a:gd fmla="*/ 469768 h 1236372" name="connsiteY1"/>
              <a:gd fmla="*/ 682580 w 682580" name="connsiteX2"/>
              <a:gd fmla="*/ 1236372 h 1236372" name="connsiteY2"/>
              <a:gd fmla="*/ 0 w 682580" name="connsiteX3"/>
              <a:gd fmla="*/ 1236372 h 1236372" name="connsiteY3"/>
              <a:gd fmla="*/ 167425 w 682580" name="connsiteX4"/>
              <a:gd fmla="*/ 0 h 1236372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236372" w="682580">
                <a:moveTo>
                  <a:pt x="167425" y="0"/>
                </a:moveTo>
                <a:lnTo>
                  <a:pt x="601300" y="469768"/>
                </a:lnTo>
                <a:lnTo>
                  <a:pt x="682580" y="1236372"/>
                </a:lnTo>
                <a:lnTo>
                  <a:pt x="0" y="1236372"/>
                </a:lnTo>
                <a:lnTo>
                  <a:pt x="167425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050">
              <a:solidFill>
                <a:schemeClr val="bg1"/>
              </a:solidFill>
            </a:endParaRPr>
          </a:p>
        </p:txBody>
      </p:sp>
      <p:sp>
        <p:nvSpPr>
          <p:cNvPr id="21" name="圆角矩形 20"/>
          <p:cNvSpPr/>
          <p:nvPr/>
        </p:nvSpPr>
        <p:spPr>
          <a:xfrm rot="2208308">
            <a:off x="6324581" y="2449241"/>
            <a:ext cx="254649" cy="1149225"/>
          </a:xfrm>
          <a:prstGeom prst="roundRect">
            <a:avLst>
              <a:gd fmla="val 50000" name="adj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050">
              <a:solidFill>
                <a:schemeClr val="bg1"/>
              </a:solidFill>
            </a:endParaRPr>
          </a:p>
        </p:txBody>
      </p:sp>
      <p:sp>
        <p:nvSpPr>
          <p:cNvPr id="22" name="矩形 5"/>
          <p:cNvSpPr/>
          <p:nvPr/>
        </p:nvSpPr>
        <p:spPr>
          <a:xfrm rot="794223">
            <a:off x="6528406" y="3228030"/>
            <a:ext cx="553114" cy="968221"/>
          </a:xfrm>
          <a:custGeom>
            <a:gdLst>
              <a:gd fmla="*/ 287405 w 682580" name="connsiteX0"/>
              <a:gd fmla="*/ 0 h 1475073" name="connsiteY0"/>
              <a:gd fmla="*/ 682580 w 682580" name="connsiteX1"/>
              <a:gd fmla="*/ 303096 h 1475073" name="connsiteY1"/>
              <a:gd fmla="*/ 682580 w 682580" name="connsiteX2"/>
              <a:gd fmla="*/ 1475073 h 1475073" name="connsiteY2"/>
              <a:gd fmla="*/ 0 w 682580" name="connsiteX3"/>
              <a:gd fmla="*/ 1475073 h 1475073" name="connsiteY3"/>
              <a:gd fmla="*/ 287405 w 682580" name="connsiteX4"/>
              <a:gd fmla="*/ 0 h 1475073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475073" w="682580">
                <a:moveTo>
                  <a:pt x="287405" y="0"/>
                </a:moveTo>
                <a:lnTo>
                  <a:pt x="682580" y="303096"/>
                </a:lnTo>
                <a:lnTo>
                  <a:pt x="682580" y="1475073"/>
                </a:lnTo>
                <a:lnTo>
                  <a:pt x="0" y="1475073"/>
                </a:lnTo>
                <a:lnTo>
                  <a:pt x="287405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050">
              <a:solidFill>
                <a:schemeClr val="bg1"/>
              </a:solidFill>
            </a:endParaRPr>
          </a:p>
        </p:txBody>
      </p:sp>
      <p:sp>
        <p:nvSpPr>
          <p:cNvPr id="23" name="圆角矩形 22"/>
          <p:cNvSpPr/>
          <p:nvPr/>
        </p:nvSpPr>
        <p:spPr>
          <a:xfrm rot="5836768">
            <a:off x="7030733" y="3526746"/>
            <a:ext cx="233550" cy="689205"/>
          </a:xfrm>
          <a:prstGeom prst="roundRect">
            <a:avLst>
              <a:gd fmla="val 50000" name="adj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050">
              <a:solidFill>
                <a:schemeClr val="bg1"/>
              </a:solidFill>
            </a:endParaRPr>
          </a:p>
        </p:txBody>
      </p:sp>
      <p:sp>
        <p:nvSpPr>
          <p:cNvPr id="24" name="圆角矩形 23"/>
          <p:cNvSpPr/>
          <p:nvPr/>
        </p:nvSpPr>
        <p:spPr>
          <a:xfrm rot="509839">
            <a:off x="6451611" y="3921781"/>
            <a:ext cx="248088" cy="641311"/>
          </a:xfrm>
          <a:prstGeom prst="roundRect">
            <a:avLst>
              <a:gd fmla="val 50000" name="adj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050">
              <a:solidFill>
                <a:schemeClr val="bg1"/>
              </a:solidFill>
            </a:endParaRPr>
          </a:p>
        </p:txBody>
      </p:sp>
      <p:sp>
        <p:nvSpPr>
          <p:cNvPr id="25" name="圆角矩形 24"/>
          <p:cNvSpPr/>
          <p:nvPr/>
        </p:nvSpPr>
        <p:spPr>
          <a:xfrm rot="1196737">
            <a:off x="6372904" y="4303949"/>
            <a:ext cx="242232" cy="561397"/>
          </a:xfrm>
          <a:prstGeom prst="roundRect">
            <a:avLst>
              <a:gd fmla="val 50000" name="adj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050">
              <a:solidFill>
                <a:schemeClr val="bg1"/>
              </a:solidFill>
            </a:endParaRPr>
          </a:p>
        </p:txBody>
      </p:sp>
      <p:sp>
        <p:nvSpPr>
          <p:cNvPr id="26" name="圆角矩形 25"/>
          <p:cNvSpPr/>
          <p:nvPr/>
        </p:nvSpPr>
        <p:spPr>
          <a:xfrm rot="9644826">
            <a:off x="6672480" y="3836835"/>
            <a:ext cx="233550" cy="692635"/>
          </a:xfrm>
          <a:prstGeom prst="roundRect">
            <a:avLst>
              <a:gd fmla="val 50000" name="adj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050">
              <a:solidFill>
                <a:schemeClr val="bg1"/>
              </a:solidFill>
            </a:endParaRPr>
          </a:p>
        </p:txBody>
      </p:sp>
      <p:sp>
        <p:nvSpPr>
          <p:cNvPr id="27" name="圆角矩形 26"/>
          <p:cNvSpPr/>
          <p:nvPr/>
        </p:nvSpPr>
        <p:spPr>
          <a:xfrm rot="11324641">
            <a:off x="6712646" y="4276500"/>
            <a:ext cx="243753" cy="590915"/>
          </a:xfrm>
          <a:prstGeom prst="roundRect">
            <a:avLst>
              <a:gd fmla="val 50000" name="adj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050">
              <a:solidFill>
                <a:schemeClr val="bg1"/>
              </a:solidFill>
            </a:endParaRPr>
          </a:p>
        </p:txBody>
      </p:sp>
      <p:sp>
        <p:nvSpPr>
          <p:cNvPr id="28" name="圆角矩形 27"/>
          <p:cNvSpPr/>
          <p:nvPr/>
        </p:nvSpPr>
        <p:spPr>
          <a:xfrm rot="12708901">
            <a:off x="7375200" y="3413107"/>
            <a:ext cx="233550" cy="625302"/>
          </a:xfrm>
          <a:prstGeom prst="roundRect">
            <a:avLst>
              <a:gd fmla="val 50000" name="adj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050">
              <a:solidFill>
                <a:schemeClr val="bg1"/>
              </a:solidFill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6847276" y="3204429"/>
            <a:ext cx="521990" cy="52199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050">
              <a:solidFill>
                <a:schemeClr val="bg1"/>
              </a:solidFill>
            </a:endParaRPr>
          </a:p>
        </p:txBody>
      </p:sp>
      <p:sp>
        <p:nvSpPr>
          <p:cNvPr id="30" name="圆角矩形 29"/>
          <p:cNvSpPr/>
          <p:nvPr/>
        </p:nvSpPr>
        <p:spPr>
          <a:xfrm rot="692939">
            <a:off x="6760874" y="2731020"/>
            <a:ext cx="233550" cy="984614"/>
          </a:xfrm>
          <a:prstGeom prst="roundRect">
            <a:avLst>
              <a:gd fmla="val 50000" name="adj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050">
              <a:solidFill>
                <a:schemeClr val="bg1"/>
              </a:solidFill>
            </a:endParaRPr>
          </a:p>
        </p:txBody>
      </p:sp>
      <p:sp>
        <p:nvSpPr>
          <p:cNvPr id="31" name="圆角矩形 30"/>
          <p:cNvSpPr/>
          <p:nvPr/>
        </p:nvSpPr>
        <p:spPr>
          <a:xfrm rot="9644826">
            <a:off x="6031984" y="3880690"/>
            <a:ext cx="233550" cy="692635"/>
          </a:xfrm>
          <a:prstGeom prst="roundRect">
            <a:avLst>
              <a:gd fmla="val 50000" name="adj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050">
              <a:solidFill>
                <a:schemeClr val="bg1"/>
              </a:solidFill>
            </a:endParaRPr>
          </a:p>
        </p:txBody>
      </p:sp>
      <p:sp>
        <p:nvSpPr>
          <p:cNvPr id="32" name="圆角矩形 31"/>
          <p:cNvSpPr/>
          <p:nvPr/>
        </p:nvSpPr>
        <p:spPr>
          <a:xfrm rot="11324641">
            <a:off x="6081558" y="4329763"/>
            <a:ext cx="243753" cy="590915"/>
          </a:xfrm>
          <a:prstGeom prst="roundRect">
            <a:avLst>
              <a:gd fmla="val 50000" name="adj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050">
              <a:solidFill>
                <a:schemeClr val="bg1"/>
              </a:solidFill>
            </a:endParaRPr>
          </a:p>
        </p:txBody>
      </p:sp>
      <p:sp>
        <p:nvSpPr>
          <p:cNvPr id="33" name="圆角矩形 32"/>
          <p:cNvSpPr/>
          <p:nvPr/>
        </p:nvSpPr>
        <p:spPr>
          <a:xfrm rot="208816">
            <a:off x="5814607" y="3442086"/>
            <a:ext cx="248088" cy="1155134"/>
          </a:xfrm>
          <a:prstGeom prst="roundRect">
            <a:avLst>
              <a:gd fmla="val 50000" name="adj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050">
              <a:solidFill>
                <a:schemeClr val="bg1"/>
              </a:solidFill>
            </a:endParaRPr>
          </a:p>
        </p:txBody>
      </p:sp>
      <p:sp>
        <p:nvSpPr>
          <p:cNvPr id="34" name="圆角矩形 33"/>
          <p:cNvSpPr/>
          <p:nvPr/>
        </p:nvSpPr>
        <p:spPr>
          <a:xfrm rot="1196737">
            <a:off x="5728916" y="4369071"/>
            <a:ext cx="235300" cy="561397"/>
          </a:xfrm>
          <a:prstGeom prst="roundRect">
            <a:avLst>
              <a:gd fmla="val 50000" name="adj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050">
              <a:solidFill>
                <a:schemeClr val="bg1"/>
              </a:solidFill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5733591" y="2936222"/>
            <a:ext cx="521990" cy="52199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050">
              <a:solidFill>
                <a:schemeClr val="bg1"/>
              </a:solidFill>
            </a:endParaRPr>
          </a:p>
        </p:txBody>
      </p:sp>
      <p:sp>
        <p:nvSpPr>
          <p:cNvPr id="36" name="矩形 5"/>
          <p:cNvSpPr/>
          <p:nvPr/>
        </p:nvSpPr>
        <p:spPr>
          <a:xfrm>
            <a:off x="5227430" y="3308041"/>
            <a:ext cx="618978" cy="1053862"/>
          </a:xfrm>
          <a:custGeom>
            <a:gdLst>
              <a:gd fmla="*/ 248704 w 763859" name="connsiteX0"/>
              <a:gd fmla="*/ 0 h 1306351" name="connsiteY0"/>
              <a:gd fmla="*/ 627225 w 763859" name="connsiteX1"/>
              <a:gd fmla="*/ 86330 h 1306351" name="connsiteY1"/>
              <a:gd fmla="*/ 763859 w 763859" name="connsiteX2"/>
              <a:gd fmla="*/ 1236372 h 1306351" name="connsiteY2"/>
              <a:gd fmla="*/ 0 w 763859" name="connsiteX3"/>
              <a:gd fmla="*/ 1306351 h 1306351" name="connsiteY3"/>
              <a:gd fmla="*/ 248704 w 763859" name="connsiteX4"/>
              <a:gd fmla="*/ 0 h 1306351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306351" w="763859">
                <a:moveTo>
                  <a:pt x="248704" y="0"/>
                </a:moveTo>
                <a:lnTo>
                  <a:pt x="627225" y="86330"/>
                </a:lnTo>
                <a:lnTo>
                  <a:pt x="763859" y="1236372"/>
                </a:lnTo>
                <a:lnTo>
                  <a:pt x="0" y="1306351"/>
                </a:lnTo>
                <a:lnTo>
                  <a:pt x="248704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050">
              <a:solidFill>
                <a:schemeClr val="bg1"/>
              </a:solidFill>
            </a:endParaRPr>
          </a:p>
        </p:txBody>
      </p:sp>
      <p:sp>
        <p:nvSpPr>
          <p:cNvPr id="37" name="圆角矩形 36"/>
          <p:cNvSpPr/>
          <p:nvPr/>
        </p:nvSpPr>
        <p:spPr>
          <a:xfrm rot="1387365">
            <a:off x="5675844" y="2342564"/>
            <a:ext cx="263947" cy="1196880"/>
          </a:xfrm>
          <a:prstGeom prst="roundRect">
            <a:avLst>
              <a:gd fmla="val 50000" name="adj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050">
              <a:solidFill>
                <a:schemeClr val="bg1"/>
              </a:solidFill>
            </a:endParaRPr>
          </a:p>
        </p:txBody>
      </p:sp>
      <p:sp>
        <p:nvSpPr>
          <p:cNvPr id="38" name="圆角矩形 37"/>
          <p:cNvSpPr/>
          <p:nvPr/>
        </p:nvSpPr>
        <p:spPr>
          <a:xfrm rot="1196737">
            <a:off x="5257813" y="4498682"/>
            <a:ext cx="235300" cy="561397"/>
          </a:xfrm>
          <a:prstGeom prst="roundRect">
            <a:avLst>
              <a:gd fmla="val 50000" name="adj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050">
              <a:solidFill>
                <a:schemeClr val="bg1"/>
              </a:solidFill>
            </a:endParaRPr>
          </a:p>
        </p:txBody>
      </p:sp>
      <p:sp>
        <p:nvSpPr>
          <p:cNvPr id="39" name="圆角矩形 38"/>
          <p:cNvSpPr/>
          <p:nvPr/>
        </p:nvSpPr>
        <p:spPr>
          <a:xfrm rot="9644826">
            <a:off x="5604815" y="3862868"/>
            <a:ext cx="233550" cy="692635"/>
          </a:xfrm>
          <a:prstGeom prst="roundRect">
            <a:avLst>
              <a:gd fmla="val 50000" name="adj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050">
              <a:solidFill>
                <a:schemeClr val="bg1"/>
              </a:solidFill>
            </a:endParaRPr>
          </a:p>
        </p:txBody>
      </p:sp>
      <p:sp>
        <p:nvSpPr>
          <p:cNvPr id="40" name="圆角矩形 39"/>
          <p:cNvSpPr/>
          <p:nvPr/>
        </p:nvSpPr>
        <p:spPr>
          <a:xfrm rot="11324641">
            <a:off x="5654389" y="4330760"/>
            <a:ext cx="243753" cy="590915"/>
          </a:xfrm>
          <a:prstGeom prst="roundRect">
            <a:avLst>
              <a:gd fmla="val 50000" name="adj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050">
              <a:solidFill>
                <a:schemeClr val="bg1"/>
              </a:solidFill>
            </a:endParaRPr>
          </a:p>
        </p:txBody>
      </p:sp>
      <p:sp>
        <p:nvSpPr>
          <p:cNvPr id="41" name="椭圆 40"/>
          <p:cNvSpPr/>
          <p:nvPr/>
        </p:nvSpPr>
        <p:spPr>
          <a:xfrm>
            <a:off x="5213130" y="2921916"/>
            <a:ext cx="521990" cy="52199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050">
              <a:solidFill>
                <a:schemeClr val="bg1"/>
              </a:solidFill>
            </a:endParaRPr>
          </a:p>
        </p:txBody>
      </p:sp>
      <p:sp>
        <p:nvSpPr>
          <p:cNvPr id="42" name="矩形 41"/>
          <p:cNvSpPr/>
          <p:nvPr/>
        </p:nvSpPr>
        <p:spPr>
          <a:xfrm rot="2887028">
            <a:off x="4609081" y="2904121"/>
            <a:ext cx="5087865" cy="9283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050">
              <a:solidFill>
                <a:schemeClr val="bg1"/>
              </a:solidFill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5446627" y="766861"/>
            <a:ext cx="3179117" cy="1592187"/>
            <a:chOff x="5446627" y="766861"/>
            <a:chExt cx="3179117" cy="1592187"/>
          </a:xfrm>
        </p:grpSpPr>
        <p:sp>
          <p:nvSpPr>
            <p:cNvPr id="44" name="任意多边形 43"/>
            <p:cNvSpPr/>
            <p:nvPr/>
          </p:nvSpPr>
          <p:spPr>
            <a:xfrm>
              <a:off x="5446627" y="801316"/>
              <a:ext cx="3179117" cy="1526024"/>
            </a:xfrm>
            <a:custGeom>
              <a:gdLst>
                <a:gd fmla="*/ 10078 w 4175105" name="connsiteX0"/>
                <a:gd fmla="*/ 314843 h 2004112" name="connsiteY0"/>
                <a:gd fmla="*/ 130000 w 4175105" name="connsiteX1"/>
                <a:gd fmla="*/ 239892 h 2004112" name="connsiteY1"/>
                <a:gd fmla="*/ 924478 w 4175105" name="connsiteX2"/>
                <a:gd fmla="*/ 49 h 2004112" name="connsiteY2"/>
                <a:gd fmla="*/ 2273593 w 4175105" name="connsiteX3"/>
                <a:gd fmla="*/ 224902 h 2004112" name="connsiteY3"/>
                <a:gd fmla="*/ 2933160 w 4175105" name="connsiteX4"/>
                <a:gd fmla="*/ 15039 h 2004112" name="connsiteY4"/>
                <a:gd fmla="*/ 3787600 w 4175105" name="connsiteX5"/>
                <a:gd fmla="*/ 60010 h 2004112" name="connsiteY5"/>
                <a:gd fmla="*/ 3847560 w 4175105" name="connsiteX6"/>
                <a:gd fmla="*/ 404784 h 2004112" name="connsiteY6"/>
                <a:gd fmla="*/ 4162354 w 4175105" name="connsiteX7"/>
                <a:gd fmla="*/ 824508 h 2004112" name="connsiteY7"/>
                <a:gd fmla="*/ 4102393 w 4175105" name="connsiteX8"/>
                <a:gd fmla="*/ 1409125 h 2004112" name="connsiteY8"/>
                <a:gd fmla="*/ 3997462 w 4175105" name="connsiteX9"/>
                <a:gd fmla="*/ 1514056 h 2004112" name="connsiteY9"/>
                <a:gd fmla="*/ 3622708 w 4175105" name="connsiteX10"/>
                <a:gd fmla="*/ 1544036 h 2004112" name="connsiteY10"/>
                <a:gd fmla="*/ 2753278 w 4175105" name="connsiteX11"/>
                <a:gd fmla="*/ 1993741 h 2004112" name="connsiteY11"/>
                <a:gd fmla="*/ 2573396 w 4175105" name="connsiteX12"/>
                <a:gd fmla="*/ 1858830 h 2004112" name="connsiteY12"/>
                <a:gd fmla="*/ 2018760 w 4175105" name="connsiteX13"/>
                <a:gd fmla="*/ 1843839 h 2004112" name="connsiteY13"/>
                <a:gd fmla="*/ 1524085 w 4175105" name="connsiteX14"/>
                <a:gd fmla="*/ 1933780 h 2004112" name="connsiteY14"/>
                <a:gd fmla="*/ 1359193 w 4175105" name="connsiteX15"/>
                <a:gd fmla="*/ 1918790 h 2004112" name="connsiteY1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b="b" l="l" r="r" t="t"/>
              <a:pathLst>
                <a:path h="2004112" w="4175105">
                  <a:moveTo>
                    <a:pt x="10078" y="314843"/>
                  </a:moveTo>
                  <a:cubicBezTo>
                    <a:pt x="-6161" y="303600"/>
                    <a:pt x="-22400" y="292358"/>
                    <a:pt x="130000" y="239892"/>
                  </a:cubicBezTo>
                  <a:cubicBezTo>
                    <a:pt x="282400" y="187426"/>
                    <a:pt x="567213" y="2547"/>
                    <a:pt x="924478" y="49"/>
                  </a:cubicBezTo>
                  <a:cubicBezTo>
                    <a:pt x="1281743" y="-2449"/>
                    <a:pt x="1938813" y="222404"/>
                    <a:pt x="2273593" y="224902"/>
                  </a:cubicBezTo>
                  <a:cubicBezTo>
                    <a:pt x="2608373" y="227400"/>
                    <a:pt x="2680826" y="42521"/>
                    <a:pt x="2933160" y="15039"/>
                  </a:cubicBezTo>
                  <a:cubicBezTo>
                    <a:pt x="3185494" y="-12443"/>
                    <a:pt x="3635200" y="-4948"/>
                    <a:pt x="3787600" y="60010"/>
                  </a:cubicBezTo>
                  <a:cubicBezTo>
                    <a:pt x="3940000" y="124967"/>
                    <a:pt x="3785101" y="277368"/>
                    <a:pt x="3847560" y="404784"/>
                  </a:cubicBezTo>
                  <a:cubicBezTo>
                    <a:pt x="3910019" y="532200"/>
                    <a:pt x="4119882" y="657118"/>
                    <a:pt x="4162354" y="824508"/>
                  </a:cubicBezTo>
                  <a:cubicBezTo>
                    <a:pt x="4204826" y="991898"/>
                    <a:pt x="4129875" y="1294200"/>
                    <a:pt x="4102393" y="1409125"/>
                  </a:cubicBezTo>
                  <a:cubicBezTo>
                    <a:pt x="4074911" y="1524050"/>
                    <a:pt x="4077410" y="1491571"/>
                    <a:pt x="3997462" y="1514056"/>
                  </a:cubicBezTo>
                  <a:cubicBezTo>
                    <a:pt x="3917514" y="1536541"/>
                    <a:pt x="3830072" y="1464089"/>
                    <a:pt x="3622708" y="1544036"/>
                  </a:cubicBezTo>
                  <a:cubicBezTo>
                    <a:pt x="3415344" y="1623983"/>
                    <a:pt x="2928163" y="1941275"/>
                    <a:pt x="2753278" y="1993741"/>
                  </a:cubicBezTo>
                  <a:cubicBezTo>
                    <a:pt x="2578393" y="2046207"/>
                    <a:pt x="2695816" y="1883814"/>
                    <a:pt x="2573396" y="1858830"/>
                  </a:cubicBezTo>
                  <a:cubicBezTo>
                    <a:pt x="2450976" y="1833846"/>
                    <a:pt x="2193645" y="1831347"/>
                    <a:pt x="2018760" y="1843839"/>
                  </a:cubicBezTo>
                  <a:cubicBezTo>
                    <a:pt x="1843875" y="1856331"/>
                    <a:pt x="1634013" y="1921288"/>
                    <a:pt x="1524085" y="1933780"/>
                  </a:cubicBezTo>
                  <a:cubicBezTo>
                    <a:pt x="1414157" y="1946272"/>
                    <a:pt x="1386675" y="1932531"/>
                    <a:pt x="1359193" y="1918790"/>
                  </a:cubicBezTo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050">
                <a:solidFill>
                  <a:schemeClr val="bg1"/>
                </a:solidFill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 rot="20621796">
              <a:off x="6818264" y="1037885"/>
              <a:ext cx="979805" cy="13106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mtClean="0" sz="8000">
                  <a:solidFill>
                    <a:schemeClr val="bg1"/>
                  </a:solidFill>
                  <a:latin charset="-122" panose="02000000000000000000" pitchFamily="2" typeface="方正正大黑简体"/>
                  <a:ea charset="-122" panose="02000000000000000000" pitchFamily="2" typeface="方正正大黑简体"/>
                </a:rPr>
                <a:t>P</a:t>
              </a:r>
            </a:p>
          </p:txBody>
        </p:sp>
        <p:sp>
          <p:nvSpPr>
            <p:cNvPr id="46" name="矩形 45"/>
            <p:cNvSpPr/>
            <p:nvPr/>
          </p:nvSpPr>
          <p:spPr>
            <a:xfrm rot="20638096">
              <a:off x="7555880" y="929404"/>
              <a:ext cx="940117" cy="11887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mtClean="0" sz="7200">
                  <a:solidFill>
                    <a:schemeClr val="bg1"/>
                  </a:solidFill>
                  <a:latin charset="-122" panose="02000000000000000000" pitchFamily="2" typeface="方正正大黑简体"/>
                  <a:ea charset="-122" panose="02000000000000000000" pitchFamily="2" typeface="方正正大黑简体"/>
                </a:rPr>
                <a:t>T</a:t>
              </a:r>
            </a:p>
          </p:txBody>
        </p:sp>
        <p:sp>
          <p:nvSpPr>
            <p:cNvPr id="47" name="矩形 46"/>
            <p:cNvSpPr/>
            <p:nvPr/>
          </p:nvSpPr>
          <p:spPr>
            <a:xfrm rot="19404814">
              <a:off x="5914892" y="773108"/>
              <a:ext cx="1140142" cy="15544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mtClean="0" sz="9600">
                  <a:solidFill>
                    <a:schemeClr val="bg1"/>
                  </a:solidFill>
                  <a:latin charset="-122" panose="02000000000000000000" pitchFamily="2" typeface="方正正大黑简体"/>
                  <a:ea charset="-122" panose="02000000000000000000" pitchFamily="2" typeface="方正正大黑简体"/>
                </a:rPr>
                <a:t>P</a:t>
              </a:r>
            </a:p>
          </p:txBody>
        </p:sp>
      </p:grpSp>
      <p:sp>
        <p:nvSpPr>
          <p:cNvPr id="48" name="矩形 47"/>
          <p:cNvSpPr/>
          <p:nvPr/>
        </p:nvSpPr>
        <p:spPr>
          <a:xfrm>
            <a:off x="4918549" y="5435524"/>
            <a:ext cx="5248593" cy="4876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mtClean="0" sz="2600">
                <a:ln w="12700">
                  <a:noFill/>
                </a:ln>
                <a:solidFill>
                  <a:schemeClr val="bg1"/>
                </a:solidFill>
                <a:latin charset="-122" panose="02000000000000000000" pitchFamily="2" typeface="方正正粗黑简体"/>
                <a:ea charset="-122" panose="02000000000000000000" pitchFamily="2" typeface="方正正粗黑简体"/>
              </a:rPr>
              <a:t>微信公众号：miaoshouweixin</a:t>
            </a:r>
          </a:p>
        </p:txBody>
      </p:sp>
      <p:sp>
        <p:nvSpPr>
          <p:cNvPr id="49" name="矩形 48"/>
          <p:cNvSpPr/>
          <p:nvPr/>
        </p:nvSpPr>
        <p:spPr>
          <a:xfrm>
            <a:off x="3164450" y="5918141"/>
            <a:ext cx="8190230" cy="762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mtClean="0" sz="4400">
                <a:ln w="12700">
                  <a:noFill/>
                </a:ln>
                <a:solidFill>
                  <a:schemeClr val="bg1"/>
                </a:solidFill>
                <a:latin charset="-122" panose="02000000000000000000" pitchFamily="2" typeface="方正正粗黑简体"/>
                <a:ea charset="-122" panose="02000000000000000000" pitchFamily="2" typeface="方正正粗黑简体"/>
              </a:rPr>
              <a:t>唯学才能登高望 笃思方可树一帜</a:t>
            </a:r>
          </a:p>
        </p:txBody>
      </p:sp>
      <p:sp>
        <p:nvSpPr>
          <p:cNvPr id="50" name="椭圆 49"/>
          <p:cNvSpPr/>
          <p:nvPr/>
        </p:nvSpPr>
        <p:spPr>
          <a:xfrm>
            <a:off x="3805057" y="2380688"/>
            <a:ext cx="590843" cy="59084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00000000000000000" pitchFamily="2" typeface="方正粗黑宋简体"/>
              <a:ea charset="-122" panose="02000000000000000000" pitchFamily="2" typeface="方正粗黑宋简体"/>
            </a:endParaRPr>
          </a:p>
        </p:txBody>
      </p:sp>
      <p:sp>
        <p:nvSpPr>
          <p:cNvPr id="51" name="椭圆 50"/>
          <p:cNvSpPr/>
          <p:nvPr/>
        </p:nvSpPr>
        <p:spPr>
          <a:xfrm>
            <a:off x="3805057" y="3043628"/>
            <a:ext cx="590843" cy="59084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00000000000000000" pitchFamily="2" typeface="方正粗黑宋简体"/>
              <a:ea charset="-122" panose="02000000000000000000" pitchFamily="2" typeface="方正粗黑宋简体"/>
            </a:endParaRPr>
          </a:p>
        </p:txBody>
      </p:sp>
      <p:sp>
        <p:nvSpPr>
          <p:cNvPr id="52" name="椭圆 51"/>
          <p:cNvSpPr/>
          <p:nvPr/>
        </p:nvSpPr>
        <p:spPr>
          <a:xfrm>
            <a:off x="3805057" y="3683708"/>
            <a:ext cx="590843" cy="59084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00000000000000000" pitchFamily="2" typeface="方正粗黑宋简体"/>
              <a:ea charset="-122" panose="02000000000000000000" pitchFamily="2" typeface="方正粗黑宋简体"/>
            </a:endParaRPr>
          </a:p>
        </p:txBody>
      </p:sp>
      <p:sp>
        <p:nvSpPr>
          <p:cNvPr id="53" name="椭圆 52"/>
          <p:cNvSpPr/>
          <p:nvPr/>
        </p:nvSpPr>
        <p:spPr>
          <a:xfrm>
            <a:off x="3805057" y="4323788"/>
            <a:ext cx="590843" cy="59084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00000000000000000" pitchFamily="2" typeface="方正粗黑宋简体"/>
              <a:ea charset="-122" panose="02000000000000000000" pitchFamily="2" typeface="方正粗黑宋简体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3769015" y="2347533"/>
            <a:ext cx="793812" cy="64008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3600">
                <a:solidFill>
                  <a:srgbClr val="C86813"/>
                </a:solidFill>
                <a:latin charset="-122" panose="02000000000000000000" pitchFamily="2" typeface="方正正大黑简体"/>
                <a:ea charset="-122" panose="02000000000000000000" pitchFamily="2" typeface="方正正大黑简体"/>
              </a:defRPr>
            </a:lvl1pPr>
          </a:lstStyle>
          <a:p>
            <a:r>
              <a:rPr altLang="en-US" b="1" lang="zh-CN" smtClean="0">
                <a:solidFill>
                  <a:schemeClr val="bg1"/>
                </a:solidFill>
                <a:latin charset="-122" panose="02000000000000000000" pitchFamily="2" typeface="方正粗黑宋简体"/>
                <a:ea charset="-122" panose="02000000000000000000" pitchFamily="2" typeface="方正粗黑宋简体"/>
              </a:rPr>
              <a:t>妙      </a:t>
            </a:r>
          </a:p>
        </p:txBody>
      </p:sp>
      <p:sp>
        <p:nvSpPr>
          <p:cNvPr id="55" name="文本框 54"/>
          <p:cNvSpPr txBox="1"/>
          <p:nvPr/>
        </p:nvSpPr>
        <p:spPr>
          <a:xfrm>
            <a:off x="3747914" y="3024542"/>
            <a:ext cx="793812" cy="64008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3600">
                <a:solidFill>
                  <a:srgbClr val="C86813"/>
                </a:solidFill>
                <a:latin charset="-122" panose="02000000000000000000" pitchFamily="2" typeface="方正正大黑简体"/>
                <a:ea charset="-122" panose="02000000000000000000" pitchFamily="2" typeface="方正正大黑简体"/>
              </a:defRPr>
            </a:lvl1pPr>
          </a:lstStyle>
          <a:p>
            <a:r>
              <a:rPr altLang="en-US" b="1" lang="zh-CN">
                <a:solidFill>
                  <a:schemeClr val="bg1"/>
                </a:solidFill>
                <a:latin charset="-122" panose="02000000000000000000" pitchFamily="2" typeface="方正粗黑宋简体"/>
                <a:ea charset="-122" panose="02000000000000000000" pitchFamily="2" typeface="方正粗黑宋简体"/>
              </a:rPr>
              <a:t>手      </a:t>
            </a:r>
          </a:p>
        </p:txBody>
      </p:sp>
      <p:sp>
        <p:nvSpPr>
          <p:cNvPr id="56" name="文本框 55"/>
          <p:cNvSpPr txBox="1"/>
          <p:nvPr/>
        </p:nvSpPr>
        <p:spPr>
          <a:xfrm>
            <a:off x="3786600" y="3650553"/>
            <a:ext cx="793812" cy="64008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3600">
                <a:solidFill>
                  <a:srgbClr val="C86813"/>
                </a:solidFill>
                <a:latin charset="-122" panose="02000000000000000000" pitchFamily="2" typeface="方正正大黑简体"/>
                <a:ea charset="-122" panose="02000000000000000000" pitchFamily="2" typeface="方正正大黑简体"/>
              </a:defRPr>
            </a:lvl1pPr>
          </a:lstStyle>
          <a:p>
            <a:r>
              <a:rPr altLang="en-US" b="1" lang="zh-CN" smtClean="0">
                <a:solidFill>
                  <a:schemeClr val="bg1"/>
                </a:solidFill>
                <a:latin charset="-122" panose="02000000000000000000" pitchFamily="2" typeface="方正粗黑宋简体"/>
                <a:ea charset="-122" panose="02000000000000000000" pitchFamily="2" typeface="方正粗黑宋简体"/>
              </a:rPr>
              <a:t>回      </a:t>
            </a:r>
          </a:p>
        </p:txBody>
      </p:sp>
      <p:sp>
        <p:nvSpPr>
          <p:cNvPr id="57" name="文本框 56"/>
          <p:cNvSpPr txBox="1"/>
          <p:nvPr/>
        </p:nvSpPr>
        <p:spPr>
          <a:xfrm>
            <a:off x="3802426" y="4304700"/>
            <a:ext cx="793812" cy="64008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3600">
                <a:solidFill>
                  <a:srgbClr val="C86813"/>
                </a:solidFill>
                <a:latin charset="-122" panose="02000000000000000000" pitchFamily="2" typeface="方正正大黑简体"/>
                <a:ea charset="-122" panose="02000000000000000000" pitchFamily="2" typeface="方正正大黑简体"/>
              </a:defRPr>
            </a:lvl1pPr>
          </a:lstStyle>
          <a:p>
            <a:r>
              <a:rPr altLang="en-US" b="1" lang="zh-CN">
                <a:solidFill>
                  <a:schemeClr val="bg1"/>
                </a:solidFill>
                <a:latin charset="-122" panose="02000000000000000000" pitchFamily="2" typeface="方正粗黑宋简体"/>
                <a:ea charset="-122" panose="02000000000000000000" pitchFamily="2" typeface="方正粗黑宋简体"/>
              </a:rPr>
              <a:t>春      </a:t>
            </a:r>
          </a:p>
        </p:txBody>
      </p:sp>
      <p:sp>
        <p:nvSpPr>
          <p:cNvPr id="58" name="矩形 57"/>
          <p:cNvSpPr/>
          <p:nvPr/>
        </p:nvSpPr>
        <p:spPr>
          <a:xfrm>
            <a:off x="4987280" y="5871945"/>
            <a:ext cx="5114441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9" name="任意多边形 58"/>
          <p:cNvSpPr/>
          <p:nvPr/>
        </p:nvSpPr>
        <p:spPr>
          <a:xfrm>
            <a:off x="2806567" y="2311400"/>
            <a:ext cx="965333" cy="3390900"/>
          </a:xfrm>
          <a:custGeom>
            <a:gdLst>
              <a:gd fmla="*/ 241433 w 965333" name="connsiteX0"/>
              <a:gd fmla="*/ 0 h 3390900" name="connsiteY0"/>
              <a:gd fmla="*/ 177933 w 965333" name="connsiteX1"/>
              <a:gd fmla="*/ 254000 h 3390900" name="connsiteY1"/>
              <a:gd fmla="*/ 139833 w 965333" name="connsiteX2"/>
              <a:gd fmla="*/ 558800 h 3390900" name="connsiteY2"/>
              <a:gd fmla="*/ 139833 w 965333" name="connsiteX3"/>
              <a:gd fmla="*/ 711200 h 3390900" name="connsiteY3"/>
              <a:gd fmla="*/ 38233 w 965333" name="connsiteX4"/>
              <a:gd fmla="*/ 1003300 h 3390900" name="connsiteY4"/>
              <a:gd fmla="*/ 133 w 965333" name="connsiteX5"/>
              <a:gd fmla="*/ 1143000 h 3390900" name="connsiteY5"/>
              <a:gd fmla="*/ 25533 w 965333" name="connsiteX6"/>
              <a:gd fmla="*/ 1231900 h 3390900" name="connsiteY6"/>
              <a:gd fmla="*/ 38233 w 965333" name="connsiteX7"/>
              <a:gd fmla="*/ 1371600 h 3390900" name="connsiteY7"/>
              <a:gd fmla="*/ 50933 w 965333" name="connsiteX8"/>
              <a:gd fmla="*/ 1638300 h 3390900" name="connsiteY8"/>
              <a:gd fmla="*/ 50933 w 965333" name="connsiteX9"/>
              <a:gd fmla="*/ 1778000 h 3390900" name="connsiteY9"/>
              <a:gd fmla="*/ 50933 w 965333" name="connsiteX10"/>
              <a:gd fmla="*/ 1917700 h 3390900" name="connsiteY10"/>
              <a:gd fmla="*/ 25533 w 965333" name="connsiteX11"/>
              <a:gd fmla="*/ 2057400 h 3390900" name="connsiteY11"/>
              <a:gd fmla="*/ 133 w 965333" name="connsiteX12"/>
              <a:gd fmla="*/ 2146300 h 3390900" name="connsiteY12"/>
              <a:gd fmla="*/ 133 w 965333" name="connsiteX13"/>
              <a:gd fmla="*/ 2324100 h 3390900" name="connsiteY13"/>
              <a:gd fmla="*/ 12833 w 965333" name="connsiteX14"/>
              <a:gd fmla="*/ 2476500 h 3390900" name="connsiteY14"/>
              <a:gd fmla="*/ 12833 w 965333" name="connsiteX15"/>
              <a:gd fmla="*/ 2552700 h 3390900" name="connsiteY15"/>
              <a:gd fmla="*/ 254133 w 965333" name="connsiteX16"/>
              <a:gd fmla="*/ 2565400 h 3390900" name="connsiteY16"/>
              <a:gd fmla="*/ 355733 w 965333" name="connsiteX17"/>
              <a:gd fmla="*/ 2514600 h 3390900" name="connsiteY17"/>
              <a:gd fmla="*/ 343033 w 965333" name="connsiteX18"/>
              <a:gd fmla="*/ 2692400 h 3390900" name="connsiteY18"/>
              <a:gd fmla="*/ 330333 w 965333" name="connsiteX19"/>
              <a:gd fmla="*/ 2819400 h 3390900" name="connsiteY19"/>
              <a:gd fmla="*/ 317633 w 965333" name="connsiteX20"/>
              <a:gd fmla="*/ 2933700 h 3390900" name="connsiteY20"/>
              <a:gd fmla="*/ 304933 w 965333" name="connsiteX21"/>
              <a:gd fmla="*/ 3048000 h 3390900" name="connsiteY21"/>
              <a:gd fmla="*/ 292233 w 965333" name="connsiteX22"/>
              <a:gd fmla="*/ 3327400 h 3390900" name="connsiteY22"/>
              <a:gd fmla="*/ 304933 w 965333" name="connsiteX23"/>
              <a:gd fmla="*/ 3390900 h 3390900" name="connsiteY23"/>
              <a:gd fmla="*/ 749433 w 965333" name="connsiteX24"/>
              <a:gd fmla="*/ 3327400 h 3390900" name="connsiteY24"/>
              <a:gd fmla="*/ 685933 w 965333" name="connsiteX25"/>
              <a:gd fmla="*/ 3213100 h 3390900" name="connsiteY25"/>
              <a:gd fmla="*/ 762133 w 965333" name="connsiteX26"/>
              <a:gd fmla="*/ 2870200 h 3390900" name="connsiteY26"/>
              <a:gd fmla="*/ 762133 w 965333" name="connsiteX27"/>
              <a:gd fmla="*/ 2870200 h 3390900" name="connsiteY27"/>
              <a:gd fmla="*/ 749433 w 965333" name="connsiteX28"/>
              <a:gd fmla="*/ 2692400 h 3390900" name="connsiteY28"/>
              <a:gd fmla="*/ 825633 w 965333" name="connsiteX29"/>
              <a:gd fmla="*/ 2552700 h 3390900" name="connsiteY29"/>
              <a:gd fmla="*/ 965333 w 965333" name="connsiteX30"/>
              <a:gd fmla="*/ 2501900 h 3390900" name="connsiteY30"/>
              <a:gd fmla="*/ 901833 w 965333" name="connsiteX31"/>
              <a:gd fmla="*/ 2298700 h 3390900" name="connsiteY31"/>
              <a:gd fmla="*/ 901833 w 965333" name="connsiteX32"/>
              <a:gd fmla="*/ 1955800 h 3390900" name="connsiteY32"/>
              <a:gd fmla="*/ 901833 w 965333" name="connsiteX33"/>
              <a:gd fmla="*/ 1803400 h 3390900" name="connsiteY33"/>
              <a:gd fmla="*/ 901833 w 965333" name="connsiteX34"/>
              <a:gd fmla="*/ 1511300 h 3390900" name="connsiteY34"/>
              <a:gd fmla="*/ 901833 w 965333" name="connsiteX35"/>
              <a:gd fmla="*/ 1371600 h 3390900" name="connsiteY35"/>
              <a:gd fmla="*/ 914533 w 965333" name="connsiteX36"/>
              <a:gd fmla="*/ 990600 h 3390900" name="connsiteY36"/>
              <a:gd fmla="*/ 889133 w 965333" name="connsiteX37"/>
              <a:gd fmla="*/ 863600 h 3390900" name="connsiteY37"/>
              <a:gd fmla="*/ 863733 w 965333" name="connsiteX38"/>
              <a:gd fmla="*/ 622300 h 3390900" name="connsiteY38"/>
              <a:gd fmla="*/ 774833 w 965333" name="connsiteX39"/>
              <a:gd fmla="*/ 406400 h 3390900" name="connsiteY39"/>
              <a:gd fmla="*/ 673233 w 965333" name="connsiteX40"/>
              <a:gd fmla="*/ 355600 h 3390900" name="connsiteY40"/>
              <a:gd fmla="*/ 584333 w 965333" name="connsiteX41"/>
              <a:gd fmla="*/ 431800 h 3390900" name="connsiteY41"/>
              <a:gd fmla="*/ 431933 w 965333" name="connsiteX42"/>
              <a:gd fmla="*/ 457200 h 3390900" name="connsiteY42"/>
              <a:gd fmla="*/ 292233 w 965333" name="connsiteX43"/>
              <a:gd fmla="*/ 508000 h 3390900" name="connsiteY43"/>
              <a:gd fmla="*/ 190633 w 965333" name="connsiteX44"/>
              <a:gd fmla="*/ 533400 h 3390900" name="connsiteY44"/>
              <a:gd fmla="*/ 190633 w 965333" name="connsiteX45"/>
              <a:gd fmla="*/ 533400 h 3390900" name="connsiteY4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b="b" l="l" r="r" t="t"/>
            <a:pathLst>
              <a:path h="3390900" w="965333">
                <a:moveTo>
                  <a:pt x="241433" y="0"/>
                </a:moveTo>
                <a:lnTo>
                  <a:pt x="177933" y="254000"/>
                </a:lnTo>
                <a:lnTo>
                  <a:pt x="139833" y="558800"/>
                </a:lnTo>
                <a:lnTo>
                  <a:pt x="139833" y="711200"/>
                </a:lnTo>
                <a:lnTo>
                  <a:pt x="38233" y="1003300"/>
                </a:lnTo>
                <a:cubicBezTo>
                  <a:pt x="-4326" y="1116791"/>
                  <a:pt x="133" y="1068730"/>
                  <a:pt x="133" y="1143000"/>
                </a:cubicBezTo>
                <a:lnTo>
                  <a:pt x="25533" y="1231900"/>
                </a:lnTo>
                <a:cubicBezTo>
                  <a:pt x="38654" y="1363112"/>
                  <a:pt x="38233" y="1316356"/>
                  <a:pt x="38233" y="1371600"/>
                </a:cubicBezTo>
                <a:lnTo>
                  <a:pt x="50933" y="1638300"/>
                </a:lnTo>
                <a:lnTo>
                  <a:pt x="50933" y="1778000"/>
                </a:lnTo>
                <a:lnTo>
                  <a:pt x="50933" y="1917700"/>
                </a:lnTo>
                <a:cubicBezTo>
                  <a:pt x="42466" y="1964267"/>
                  <a:pt x="36373" y="2011328"/>
                  <a:pt x="25533" y="2057400"/>
                </a:cubicBezTo>
                <a:cubicBezTo>
                  <a:pt x="-1206" y="2171039"/>
                  <a:pt x="133" y="2101541"/>
                  <a:pt x="133" y="2146300"/>
                </a:cubicBezTo>
                <a:lnTo>
                  <a:pt x="133" y="2324100"/>
                </a:lnTo>
                <a:cubicBezTo>
                  <a:pt x="14235" y="2451022"/>
                  <a:pt x="12833" y="2400066"/>
                  <a:pt x="12833" y="2476500"/>
                </a:cubicBezTo>
                <a:lnTo>
                  <a:pt x="12833" y="2552700"/>
                </a:lnTo>
                <a:lnTo>
                  <a:pt x="254133" y="2565400"/>
                </a:lnTo>
                <a:lnTo>
                  <a:pt x="355733" y="2514600"/>
                </a:lnTo>
                <a:lnTo>
                  <a:pt x="343033" y="2692400"/>
                </a:lnTo>
                <a:cubicBezTo>
                  <a:pt x="329866" y="2810907"/>
                  <a:pt x="330333" y="2768366"/>
                  <a:pt x="330333" y="2819400"/>
                </a:cubicBezTo>
                <a:lnTo>
                  <a:pt x="317633" y="2933700"/>
                </a:lnTo>
                <a:lnTo>
                  <a:pt x="304933" y="3048000"/>
                </a:lnTo>
                <a:lnTo>
                  <a:pt x="292233" y="3327400"/>
                </a:lnTo>
                <a:lnTo>
                  <a:pt x="304933" y="3390900"/>
                </a:lnTo>
                <a:lnTo>
                  <a:pt x="749433" y="3327400"/>
                </a:lnTo>
                <a:lnTo>
                  <a:pt x="685933" y="3213100"/>
                </a:lnTo>
                <a:lnTo>
                  <a:pt x="762133" y="2870200"/>
                </a:lnTo>
                <a:lnTo>
                  <a:pt x="762133" y="2870200"/>
                </a:lnTo>
                <a:lnTo>
                  <a:pt x="749433" y="2692400"/>
                </a:lnTo>
                <a:lnTo>
                  <a:pt x="825633" y="2552700"/>
                </a:lnTo>
                <a:lnTo>
                  <a:pt x="965333" y="2501900"/>
                </a:lnTo>
                <a:lnTo>
                  <a:pt x="901833" y="2298700"/>
                </a:lnTo>
                <a:lnTo>
                  <a:pt x="901833" y="1955800"/>
                </a:lnTo>
                <a:lnTo>
                  <a:pt x="901833" y="1803400"/>
                </a:lnTo>
                <a:lnTo>
                  <a:pt x="901833" y="1511300"/>
                </a:lnTo>
                <a:lnTo>
                  <a:pt x="901833" y="1371600"/>
                </a:lnTo>
                <a:lnTo>
                  <a:pt x="914533" y="990600"/>
                </a:lnTo>
                <a:lnTo>
                  <a:pt x="889133" y="863600"/>
                </a:lnTo>
                <a:lnTo>
                  <a:pt x="863733" y="622300"/>
                </a:lnTo>
                <a:lnTo>
                  <a:pt x="774833" y="406400"/>
                </a:lnTo>
                <a:lnTo>
                  <a:pt x="673233" y="355600"/>
                </a:lnTo>
                <a:lnTo>
                  <a:pt x="584333" y="431800"/>
                </a:lnTo>
                <a:lnTo>
                  <a:pt x="431933" y="457200"/>
                </a:lnTo>
                <a:cubicBezTo>
                  <a:pt x="385366" y="474133"/>
                  <a:pt x="339483" y="493079"/>
                  <a:pt x="292233" y="508000"/>
                </a:cubicBezTo>
                <a:cubicBezTo>
                  <a:pt x="258944" y="518512"/>
                  <a:pt x="190633" y="533400"/>
                  <a:pt x="190633" y="533400"/>
                </a:cubicBezTo>
                <a:lnTo>
                  <a:pt x="190633" y="533400"/>
                </a:lnTo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4010158187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29</Paragraphs>
  <Slides>7</Slides>
  <Notes>0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baseType="lpstr" size="16">
      <vt:lpstr>Arial</vt:lpstr>
      <vt:lpstr>Calibri Light</vt:lpstr>
      <vt:lpstr>Calibri</vt:lpstr>
      <vt:lpstr>方正正大黑简体</vt:lpstr>
      <vt:lpstr>方正正粗黑简体</vt:lpstr>
      <vt:lpstr>Impact</vt:lpstr>
      <vt:lpstr>方正正黑简体</vt:lpstr>
      <vt:lpstr>方正粗黑宋简体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2021-08-22T11:52:41Z</dcterms:created>
  <cp:lastPrinted>2021-08-22T11:52:41Z</cp:lastPrinted>
  <dcterms:modified xsi:type="dcterms:W3CDTF">2021-08-22T05:36:40Z</dcterms:modified>
  <cp:revision>1</cp:revision>
</cp:coreProperties>
</file>